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6" r:id="rId21"/>
    <p:sldId id="273" r:id="rId22"/>
    <p:sldId id="274" r:id="rId23"/>
    <p:sldId id="259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>
    <p:extLst/>
  </p:cmAuthor>
  <p:cmAuthor id="2" name="CAV2" initials="C" lastIdx="5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4A0"/>
    <a:srgbClr val="000000"/>
    <a:srgbClr val="FF4500"/>
    <a:srgbClr val="FFD203"/>
    <a:srgbClr val="E6E6E6"/>
    <a:srgbClr val="EAEAEA"/>
    <a:srgbClr val="00A13A"/>
    <a:srgbClr val="FF6608"/>
    <a:srgbClr val="706F6F"/>
    <a:srgbClr val="009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3" autoAdjust="0"/>
    <p:restoredTop sz="79961" autoAdjust="0"/>
  </p:normalViewPr>
  <p:slideViewPr>
    <p:cSldViewPr snapToGrid="0" showGuides="1">
      <p:cViewPr varScale="1">
        <p:scale>
          <a:sx n="54" d="100"/>
          <a:sy n="54" d="100"/>
        </p:scale>
        <p:origin x="552" y="52"/>
      </p:cViewPr>
      <p:guideLst>
        <p:guide orient="horz" pos="2160"/>
        <p:guide pos="4226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2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16/07/2019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16/07/2019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Chrome </a:t>
            </a:r>
            <a:r>
              <a:rPr lang="en-US" dirty="0" err="1"/>
              <a:t>DevTools</a:t>
            </a:r>
            <a:r>
              <a:rPr lang="en-US" dirty="0"/>
              <a:t> are a set of web authoring tools built into chrome.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074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error refers to an error that takes place while executing a program, occurs only during the execution of the program.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errors imply bugs in the program or issues that the developers had expected but were unable to correct.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insufficient memory can often trigger a runtime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5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fi </a:t>
            </a:r>
            <a:r>
              <a:rPr lang="en-US" dirty="0" err="1"/>
              <a:t>imbunatatit</a:t>
            </a:r>
            <a:r>
              <a:rPr lang="en-US" dirty="0"/>
              <a:t>, </a:t>
            </a:r>
            <a:r>
              <a:rPr lang="en-US" dirty="0" err="1"/>
              <a:t>atata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cat </a:t>
            </a:r>
            <a:r>
              <a:rPr lang="en-US" dirty="0" err="1"/>
              <a:t>functioneaza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373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504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: _.</a:t>
            </a:r>
            <a:r>
              <a:rPr lang="en-US" dirty="0" err="1"/>
              <a:t>isBoolean</a:t>
            </a:r>
            <a:r>
              <a:rPr lang="en-US" dirty="0"/>
              <a:t>(true);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7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: _.</a:t>
            </a:r>
            <a:r>
              <a:rPr lang="en-US" dirty="0" err="1"/>
              <a:t>isBoolean</a:t>
            </a:r>
            <a:r>
              <a:rPr lang="en-US" dirty="0"/>
              <a:t>(true);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100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003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78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851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891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7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incepem</a:t>
            </a:r>
            <a:r>
              <a:rPr lang="en-US" i="1" dirty="0"/>
              <a:t> cu un mic intro (memes)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vom</a:t>
            </a:r>
            <a:r>
              <a:rPr lang="en-US" i="1" dirty="0"/>
              <a:t> face un tur al </a:t>
            </a:r>
            <a:r>
              <a:rPr lang="en-US" i="1" dirty="0" err="1"/>
              <a:t>celor</a:t>
            </a:r>
            <a:r>
              <a:rPr lang="en-US" i="1" dirty="0"/>
              <a:t> </a:t>
            </a:r>
            <a:r>
              <a:rPr lang="en-US" i="1" dirty="0" err="1"/>
              <a:t>mai</a:t>
            </a:r>
            <a:r>
              <a:rPr lang="en-US" i="1" dirty="0"/>
              <a:t> </a:t>
            </a:r>
            <a:r>
              <a:rPr lang="en-US" i="1" dirty="0" err="1"/>
              <a:t>importante</a:t>
            </a:r>
            <a:r>
              <a:rPr lang="en-US" i="1" dirty="0"/>
              <a:t> tab-</a:t>
            </a:r>
            <a:r>
              <a:rPr lang="en-US" i="1" dirty="0" err="1"/>
              <a:t>uri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incepand</a:t>
            </a:r>
            <a:r>
              <a:rPr lang="en-US" i="1" dirty="0"/>
              <a:t> cu </a:t>
            </a:r>
            <a:r>
              <a:rPr lang="en-US" i="1" dirty="0" err="1"/>
              <a:t>punctul</a:t>
            </a:r>
            <a:r>
              <a:rPr lang="en-US" i="1" dirty="0"/>
              <a:t> 3 </a:t>
            </a:r>
            <a:r>
              <a:rPr lang="en-US" i="1" dirty="0" err="1"/>
              <a:t>vom</a:t>
            </a:r>
            <a:r>
              <a:rPr lang="en-US" i="1" dirty="0"/>
              <a:t> </a:t>
            </a:r>
            <a:r>
              <a:rPr lang="en-US" i="1" dirty="0" err="1"/>
              <a:t>parcurge</a:t>
            </a:r>
            <a:r>
              <a:rPr lang="en-US" i="1" dirty="0"/>
              <a:t> </a:t>
            </a:r>
            <a:r>
              <a:rPr lang="en-US" i="1" dirty="0" err="1"/>
              <a:t>fiecare</a:t>
            </a:r>
            <a:r>
              <a:rPr lang="en-US" i="1" dirty="0"/>
              <a:t> tab in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92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Acest</a:t>
            </a:r>
            <a:r>
              <a:rPr lang="en-US" sz="1200" dirty="0"/>
              <a:t> </a:t>
            </a:r>
            <a:r>
              <a:rPr lang="en-US" sz="1200" dirty="0" err="1"/>
              <a:t>lucru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posibil</a:t>
            </a:r>
            <a:r>
              <a:rPr lang="en-US" sz="1200" dirty="0"/>
              <a:t> </a:t>
            </a:r>
            <a:r>
              <a:rPr lang="en-US" sz="1200" dirty="0" err="1"/>
              <a:t>datorita</a:t>
            </a:r>
            <a:r>
              <a:rPr lang="en-US" sz="1200" dirty="0"/>
              <a:t> </a:t>
            </a:r>
            <a:r>
              <a:rPr lang="en-US" sz="1200" dirty="0" err="1"/>
              <a:t>browserului</a:t>
            </a:r>
            <a:r>
              <a:rPr lang="en-US" sz="1200" dirty="0"/>
              <a:t> IE in </a:t>
            </a:r>
            <a:r>
              <a:rPr lang="en-US" sz="1200" dirty="0" err="1"/>
              <a:t>unele</a:t>
            </a:r>
            <a:r>
              <a:rPr lang="en-US" sz="1200" dirty="0"/>
              <a:t> </a:t>
            </a:r>
            <a:r>
              <a:rPr lang="en-US" sz="1200" dirty="0" err="1"/>
              <a:t>cazuri</a:t>
            </a:r>
            <a:r>
              <a:rPr lang="en-US" sz="1200" dirty="0"/>
              <a:t>, </a:t>
            </a:r>
            <a:r>
              <a:rPr lang="en-US" sz="1200" dirty="0" err="1"/>
              <a:t>dar</a:t>
            </a:r>
            <a:r>
              <a:rPr lang="en-US" sz="1200" dirty="0"/>
              <a:t> de </a:t>
            </a:r>
            <a:r>
              <a:rPr lang="en-US" sz="1200" dirty="0" err="1"/>
              <a:t>obicei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vorba</a:t>
            </a:r>
            <a:r>
              <a:rPr lang="en-US" sz="1200" dirty="0"/>
              <a:t> </a:t>
            </a:r>
            <a:r>
              <a:rPr lang="en-US" sz="1200" dirty="0" err="1"/>
              <a:t>despre</a:t>
            </a:r>
            <a:r>
              <a:rPr lang="en-US" sz="1200" dirty="0"/>
              <a:t> cod </a:t>
            </a:r>
            <a:r>
              <a:rPr lang="en-US" sz="1200" dirty="0" err="1"/>
              <a:t>generat</a:t>
            </a:r>
            <a:r>
              <a:rPr lang="en-US" sz="1200" dirty="0"/>
              <a:t> </a:t>
            </a:r>
            <a:r>
              <a:rPr lang="en-US" sz="1200" dirty="0" err="1"/>
              <a:t>dinamic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foarte</a:t>
            </a:r>
            <a:r>
              <a:rPr lang="en-US" sz="1200" dirty="0"/>
              <a:t> </a:t>
            </a:r>
            <a:r>
              <a:rPr lang="en-US" sz="1200" dirty="0" err="1"/>
              <a:t>rar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vorba</a:t>
            </a:r>
            <a:r>
              <a:rPr lang="en-US" sz="1200" dirty="0"/>
              <a:t> de cod </a:t>
            </a:r>
            <a:r>
              <a:rPr lang="en-US" sz="1200" dirty="0" err="1"/>
              <a:t>introdus</a:t>
            </a:r>
            <a:r>
              <a:rPr lang="en-US" sz="1200" dirty="0"/>
              <a:t> direct in body cu </a:t>
            </a:r>
            <a:r>
              <a:rPr lang="en-US" sz="1200" dirty="0" err="1"/>
              <a:t>ajutorul</a:t>
            </a:r>
            <a:r>
              <a:rPr lang="en-US" sz="1200" dirty="0"/>
              <a:t> tab-</a:t>
            </a:r>
            <a:r>
              <a:rPr lang="en-US" sz="1200" dirty="0" err="1"/>
              <a:t>urilor</a:t>
            </a:r>
            <a:r>
              <a:rPr lang="en-US" sz="1200" dirty="0"/>
              <a:t> &lt;script&gt;&lt;/script&gt;.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48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14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situatii</a:t>
            </a:r>
            <a:r>
              <a:rPr lang="en-US" dirty="0"/>
              <a:t> in care </a:t>
            </a:r>
            <a:r>
              <a:rPr lang="en-US" dirty="0" err="1"/>
              <a:t>solutiile</a:t>
            </a:r>
            <a:r>
              <a:rPr lang="en-US" dirty="0"/>
              <a:t> create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indelung</a:t>
            </a:r>
            <a:r>
              <a:rPr lang="en-US" dirty="0"/>
              <a:t> </a:t>
            </a:r>
            <a:r>
              <a:rPr lang="en-US" dirty="0" err="1"/>
              <a:t>gandite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imbunatatite</a:t>
            </a:r>
            <a:r>
              <a:rPr lang="en-US" dirty="0"/>
              <a:t>,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nu se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ajutatoare</a:t>
            </a:r>
            <a:r>
              <a:rPr lang="en-US" dirty="0"/>
              <a:t>,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din </a:t>
            </a:r>
            <a:r>
              <a:rPr lang="en-US" dirty="0" err="1"/>
              <a:t>viitor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coleg</a:t>
            </a:r>
            <a:r>
              <a:rPr lang="en-US" dirty="0"/>
              <a:t>/a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intai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inteleaga</a:t>
            </a:r>
            <a:r>
              <a:rPr lang="en-US" dirty="0"/>
              <a:t> </a:t>
            </a:r>
            <a:r>
              <a:rPr lang="en-US" dirty="0" err="1"/>
              <a:t>solutia</a:t>
            </a:r>
            <a:r>
              <a:rPr lang="en-US" dirty="0"/>
              <a:t> ca ulterior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poata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fixa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. De </a:t>
            </a:r>
            <a:r>
              <a:rPr lang="en-US" dirty="0" err="1"/>
              <a:t>aceea</a:t>
            </a:r>
            <a:r>
              <a:rPr lang="en-US" dirty="0"/>
              <a:t> se </a:t>
            </a:r>
            <a:r>
              <a:rPr lang="en-US" dirty="0" err="1"/>
              <a:t>spune</a:t>
            </a:r>
            <a:r>
              <a:rPr lang="en-US" dirty="0"/>
              <a:t> ca 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developerii</a:t>
            </a:r>
            <a:r>
              <a:rPr lang="en-US" dirty="0"/>
              <a:t> </a:t>
            </a:r>
            <a:r>
              <a:rPr lang="en-US" dirty="0" err="1"/>
              <a:t>citesc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cod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scriu</a:t>
            </a:r>
            <a:r>
              <a:rPr lang="en-US" dirty="0"/>
              <a:t> </a:t>
            </a:r>
            <a:r>
              <a:rPr lang="en-US" dirty="0" err="1"/>
              <a:t>efectiv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17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Deseori</a:t>
            </a:r>
            <a:r>
              <a:rPr lang="en-US" dirty="0"/>
              <a:t> la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ai </a:t>
            </a:r>
            <a:r>
              <a:rPr lang="en-US" dirty="0" err="1"/>
              <a:t>nevoie</a:t>
            </a:r>
            <a:r>
              <a:rPr lang="en-US" dirty="0"/>
              <a:t> de debugging </a:t>
            </a:r>
            <a:r>
              <a:rPr lang="en-US" dirty="0" err="1"/>
              <a:t>daca</a:t>
            </a:r>
            <a:r>
              <a:rPr lang="en-US" dirty="0"/>
              <a:t> nu se </a:t>
            </a:r>
            <a:r>
              <a:rPr lang="en-US" dirty="0" err="1"/>
              <a:t>intampla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ai </a:t>
            </a:r>
            <a:r>
              <a:rPr lang="en-US" dirty="0" err="1"/>
              <a:t>sperat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39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Bazele</a:t>
            </a:r>
            <a:r>
              <a:rPr lang="en-US" dirty="0"/>
              <a:t> JS sunt </a:t>
            </a:r>
            <a:r>
              <a:rPr lang="en-US" dirty="0" err="1"/>
              <a:t>lucruri</a:t>
            </a:r>
            <a:r>
              <a:rPr lang="en-US" dirty="0"/>
              <a:t> care, </a:t>
            </a:r>
            <a:r>
              <a:rPr lang="en-US" dirty="0" err="1"/>
              <a:t>daca</a:t>
            </a:r>
            <a:r>
              <a:rPr lang="en-US" dirty="0"/>
              <a:t> nu sunt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bine </a:t>
            </a:r>
            <a:r>
              <a:rPr lang="en-US" dirty="0" err="1"/>
              <a:t>stiute</a:t>
            </a:r>
            <a:r>
              <a:rPr lang="en-US" dirty="0"/>
              <a:t>,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da </a:t>
            </a:r>
            <a:r>
              <a:rPr lang="en-US" dirty="0" err="1"/>
              <a:t>batai</a:t>
            </a:r>
            <a:r>
              <a:rPr lang="en-US" dirty="0"/>
              <a:t> de cap pe </a:t>
            </a:r>
            <a:r>
              <a:rPr lang="en-US" dirty="0" err="1"/>
              <a:t>viitor</a:t>
            </a:r>
            <a:r>
              <a:rPr lang="en-US" dirty="0"/>
              <a:t>.</a:t>
            </a:r>
          </a:p>
          <a:p>
            <a:r>
              <a:rPr lang="en-US" dirty="0" err="1"/>
              <a:t>Nicio</a:t>
            </a:r>
            <a:r>
              <a:rPr lang="en-US" dirty="0"/>
              <a:t> </a:t>
            </a:r>
            <a:r>
              <a:rPr lang="en-US" dirty="0" err="1"/>
              <a:t>grija</a:t>
            </a:r>
            <a:r>
              <a:rPr lang="en-US" dirty="0"/>
              <a:t>, Google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Stackoverflow</a:t>
            </a:r>
            <a:r>
              <a:rPr lang="en-US" dirty="0"/>
              <a:t> sunt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prietenii</a:t>
            </a:r>
            <a:r>
              <a:rPr lang="en-US" dirty="0"/>
              <a:t> </a:t>
            </a:r>
            <a:r>
              <a:rPr lang="en-US" dirty="0" err="1"/>
              <a:t>vostri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8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75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07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 userDrawn="1">
          <p15:clr>
            <a:srgbClr val="FBAE40"/>
          </p15:clr>
        </p15:guide>
        <p15:guide id="3" orient="horz" pos="24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 userDrawn="1">
          <p15:clr>
            <a:srgbClr val="F26B43"/>
          </p15:clr>
        </p15:guide>
        <p15:guide id="23" pos="3840" userDrawn="1">
          <p15:clr>
            <a:srgbClr val="F26B43"/>
          </p15:clr>
        </p15:guide>
        <p15:guide id="24" orient="horz" pos="4005" userDrawn="1">
          <p15:clr>
            <a:srgbClr val="F26B43"/>
          </p15:clr>
        </p15:guide>
        <p15:guide id="25" pos="211" userDrawn="1">
          <p15:clr>
            <a:srgbClr val="F26B43"/>
          </p15:clr>
        </p15:guide>
        <p15:guide id="26" pos="414" userDrawn="1">
          <p15:clr>
            <a:srgbClr val="F26B43"/>
          </p15:clr>
        </p15:guide>
        <p15:guide id="27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" TargetMode="External"/><Relationship Id="rId7" Type="http://schemas.openxmlformats.org/officeDocument/2006/relationships/hyperlink" Target="https://www.telerik.com/blogs/easier-web-application-debugging-command-line-ap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s://www.keycdn.com/blog/chrome-devtools" TargetMode="External"/><Relationship Id="rId5" Type="http://schemas.openxmlformats.org/officeDocument/2006/relationships/hyperlink" Target="https://wpscholar.com/?s=chrome" TargetMode="External"/><Relationship Id="rId4" Type="http://schemas.openxmlformats.org/officeDocument/2006/relationships/hyperlink" Target="http://bgrins.github.io/devtools-snippe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6B46-2CD3-4006-8BC2-CA890A397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Chrome Dev Tools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7C565-8C23-4603-AB5D-79BCFCE259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JS Debugging Techniques using Chrome Developer Tools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2D4C0-3293-48B0-AAE8-C87A0C5303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Iasi – Conf 205, </a:t>
            </a:r>
            <a:fld id="{0E2530B7-86DE-4AB6-852A-89E067274856}" type="datetime4">
              <a:rPr lang="en-US" smtClean="0"/>
              <a:t>July 16, 2019</a:t>
            </a:fld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B878A-F2C5-4205-B4BB-0D176E2B02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/>
              <a:t>Mihai Sitaru</a:t>
            </a:r>
          </a:p>
        </p:txBody>
      </p:sp>
    </p:spTree>
    <p:extLst>
      <p:ext uri="{BB962C8B-B14F-4D97-AF65-F5344CB8AC3E}">
        <p14:creationId xmlns:p14="http://schemas.microsoft.com/office/powerpoint/2010/main" val="16773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- Intro - Mihai Sitaru</a:t>
            </a:r>
            <a:endParaRPr lang="en-GB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0DCF6D-2DE4-4035-8DC1-5E379F591D5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3252441" y="213090"/>
            <a:ext cx="4882156" cy="6034127"/>
          </a:xfrm>
        </p:spPr>
      </p:pic>
    </p:spTree>
    <p:extLst>
      <p:ext uri="{BB962C8B-B14F-4D97-AF65-F5344CB8AC3E}">
        <p14:creationId xmlns:p14="http://schemas.microsoft.com/office/powerpoint/2010/main" val="161021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- Intro - Mihai Sitaru</a:t>
            </a:r>
            <a:endParaRPr lang="en-GB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CB333C-90EC-4229-823A-D8CB9A4603A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356111" y="383866"/>
            <a:ext cx="6799764" cy="5825642"/>
          </a:xfrm>
        </p:spPr>
      </p:pic>
    </p:spTree>
    <p:extLst>
      <p:ext uri="{BB962C8B-B14F-4D97-AF65-F5344CB8AC3E}">
        <p14:creationId xmlns:p14="http://schemas.microsoft.com/office/powerpoint/2010/main" val="133959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ED10E9-B479-41F0-9414-E7FEC7A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Elements - GUI style editors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</a:t>
            </a:r>
            <a:r>
              <a:rPr lang="en-US" dirty="0"/>
              <a:t>– The basic parts</a:t>
            </a:r>
            <a:r>
              <a:rPr lang="en-US" noProof="0" dirty="0"/>
              <a:t>- Mihai Sitaru</a:t>
            </a:r>
            <a:endParaRPr lang="en-GB" noProof="0" dirty="0"/>
          </a:p>
        </p:txBody>
      </p:sp>
      <p:sp useBgFill="1">
        <p:nvSpPr>
          <p:cNvPr id="11" name="Text Placeholder 10">
            <a:extLst>
              <a:ext uri="{FF2B5EF4-FFF2-40B4-BE49-F238E27FC236}">
                <a16:creationId xmlns:a16="http://schemas.microsoft.com/office/drawing/2014/main" id="{A4EC135B-99A9-4955-859B-1F5020C81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Navigating the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Searching the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Editing the DOM – toggle classes, add/edit attributes,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Locating and editing the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Responsive breakpoints, emulate devices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8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ED10E9-B479-41F0-9414-E7FEC7A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Console -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</a:t>
            </a:r>
            <a:r>
              <a:rPr lang="en-US" dirty="0"/>
              <a:t>- The basic parts </a:t>
            </a:r>
            <a:r>
              <a:rPr lang="en-US" noProof="0" dirty="0"/>
              <a:t>- Mihai Sitaru</a:t>
            </a:r>
            <a:endParaRPr lang="en-GB" noProof="0" dirty="0"/>
          </a:p>
        </p:txBody>
      </p:sp>
      <p:sp useBgFill="1">
        <p:nvSpPr>
          <p:cNvPr id="11" name="Text Placeholder 10">
            <a:extLst>
              <a:ext uri="{FF2B5EF4-FFF2-40B4-BE49-F238E27FC236}">
                <a16:creationId xmlns:a16="http://schemas.microsoft.com/office/drawing/2014/main" id="{A4EC135B-99A9-4955-859B-1F5020C81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</a:rPr>
              <a:t>document.querySelector</a:t>
            </a:r>
            <a:r>
              <a:rPr lang="en-US" sz="4000" dirty="0">
                <a:solidFill>
                  <a:schemeClr val="bg1"/>
                </a:solidFill>
              </a:rPr>
              <a:t>(‘p’),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</a:rPr>
              <a:t>document.querySelectorAll</a:t>
            </a:r>
            <a:r>
              <a:rPr lang="en-US" sz="4000" dirty="0">
                <a:solidFill>
                  <a:schemeClr val="bg1"/>
                </a:solidFill>
              </a:rPr>
              <a:t>(‘p’)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$0 - $4 - $_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write JS, </a:t>
            </a:r>
            <a:r>
              <a:rPr lang="en-US" sz="4000" dirty="0" err="1">
                <a:solidFill>
                  <a:schemeClr val="bg1"/>
                </a:solidFill>
              </a:rPr>
              <a:t>lodash</a:t>
            </a:r>
            <a:r>
              <a:rPr lang="en-US" sz="4000" dirty="0">
                <a:solidFill>
                  <a:schemeClr val="bg1"/>
                </a:solidFill>
              </a:rPr>
              <a:t>/underscore, </a:t>
            </a:r>
            <a:r>
              <a:rPr lang="en-US" sz="4000" dirty="0" err="1">
                <a:solidFill>
                  <a:schemeClr val="bg1"/>
                </a:solidFill>
              </a:rPr>
              <a:t>momentJs</a:t>
            </a:r>
            <a:r>
              <a:rPr lang="en-US" sz="4000" dirty="0">
                <a:solidFill>
                  <a:schemeClr val="bg1"/>
                </a:solidFill>
              </a:rPr>
              <a:t>, etc.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2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ED10E9-B479-41F0-9414-E7FEC7A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</a:t>
            </a:r>
            <a:r>
              <a:rPr lang="en-US" dirty="0"/>
              <a:t>- The basic parts - Mihai Sitaru</a:t>
            </a:r>
            <a:endParaRPr lang="en-GB" noProof="0" dirty="0"/>
          </a:p>
        </p:txBody>
      </p:sp>
      <p:sp useBgFill="1">
        <p:nvSpPr>
          <p:cNvPr id="11" name="Text Placeholder 10">
            <a:extLst>
              <a:ext uri="{FF2B5EF4-FFF2-40B4-BE49-F238E27FC236}">
                <a16:creationId xmlns:a16="http://schemas.microsoft.com/office/drawing/2014/main" id="{A4EC135B-99A9-4955-859B-1F5020C81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Find and open page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Pretty 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Breakpoints - Basic JavaScript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Call stack - "the JS time machine“, Watch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Snippets and alternate ways to understand your changes</a:t>
            </a:r>
          </a:p>
        </p:txBody>
      </p:sp>
    </p:spTree>
    <p:extLst>
      <p:ext uri="{BB962C8B-B14F-4D97-AF65-F5344CB8AC3E}">
        <p14:creationId xmlns:p14="http://schemas.microsoft.com/office/powerpoint/2010/main" val="234141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ED10E9-B479-41F0-9414-E7FEC7A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</a:t>
            </a:r>
            <a:r>
              <a:rPr lang="en-US" dirty="0"/>
              <a:t>- The basic parts - Mihai Sitaru</a:t>
            </a:r>
            <a:endParaRPr lang="en-GB" noProof="0" dirty="0"/>
          </a:p>
        </p:txBody>
      </p:sp>
      <p:sp useBgFill="1">
        <p:nvSpPr>
          <p:cNvPr id="11" name="Text Placeholder 10">
            <a:extLst>
              <a:ext uri="{FF2B5EF4-FFF2-40B4-BE49-F238E27FC236}">
                <a16:creationId xmlns:a16="http://schemas.microsoft.com/office/drawing/2014/main" id="{A4EC135B-99A9-4955-859B-1F5020C81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Waterfall view – Capture 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Table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Sorting/filtering table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Detailed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Network throttling – page speed</a:t>
            </a:r>
          </a:p>
        </p:txBody>
      </p:sp>
    </p:spTree>
    <p:extLst>
      <p:ext uri="{BB962C8B-B14F-4D97-AF65-F5344CB8AC3E}">
        <p14:creationId xmlns:p14="http://schemas.microsoft.com/office/powerpoint/2010/main" val="118405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ED10E9-B479-41F0-9414-E7FEC7A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</a:t>
            </a:r>
            <a:r>
              <a:rPr lang="en-US" dirty="0"/>
              <a:t>- The basic parts - Mihai Sitaru</a:t>
            </a:r>
            <a:endParaRPr lang="en-GB" noProof="0" dirty="0"/>
          </a:p>
        </p:txBody>
      </p:sp>
      <p:sp useBgFill="1">
        <p:nvSpPr>
          <p:cNvPr id="11" name="Text Placeholder 10">
            <a:extLst>
              <a:ext uri="{FF2B5EF4-FFF2-40B4-BE49-F238E27FC236}">
                <a16:creationId xmlns:a16="http://schemas.microsoft.com/office/drawing/2014/main" id="{A4EC135B-99A9-4955-859B-1F5020C81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Clear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View local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More tools – Network conditions - User agent spoofing, Disable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9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ED10E9-B479-41F0-9414-E7FEC7A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</a:t>
            </a:r>
            <a:r>
              <a:rPr lang="en-US" dirty="0"/>
              <a:t>- The basic parts - Mihai Sitaru</a:t>
            </a:r>
            <a:endParaRPr lang="en-GB" noProof="0" dirty="0"/>
          </a:p>
        </p:txBody>
      </p:sp>
      <p:sp useBgFill="1">
        <p:nvSpPr>
          <p:cNvPr id="11" name="Text Placeholder 10">
            <a:extLst>
              <a:ext uri="{FF2B5EF4-FFF2-40B4-BE49-F238E27FC236}">
                <a16:creationId xmlns:a16="http://schemas.microsoft.com/office/drawing/2014/main" id="{A4EC135B-99A9-4955-859B-1F5020C81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Audits helps you identify and fix common problems that affect your site's performance, accessibility, and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43063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ED10E9-B479-41F0-9414-E7FEC7A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</a:t>
            </a:r>
            <a:r>
              <a:rPr lang="en-US" dirty="0"/>
              <a:t>- The basic parts - Mihai Sitaru</a:t>
            </a:r>
            <a:endParaRPr lang="en-GB" noProof="0" dirty="0"/>
          </a:p>
        </p:txBody>
      </p:sp>
      <p:sp useBgFill="1">
        <p:nvSpPr>
          <p:cNvPr id="11" name="Text Placeholder 10">
            <a:extLst>
              <a:ext uri="{FF2B5EF4-FFF2-40B4-BE49-F238E27FC236}">
                <a16:creationId xmlns:a16="http://schemas.microsoft.com/office/drawing/2014/main" id="{A4EC135B-99A9-4955-859B-1F5020C81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Debugger - Disable JavaScript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Theme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170574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ED10E9-B479-41F0-9414-E7FEC7A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</a:t>
            </a:r>
            <a:r>
              <a:rPr lang="en-US" dirty="0"/>
              <a:t>-  Resources </a:t>
            </a:r>
            <a:r>
              <a:rPr lang="en-US" noProof="0" dirty="0"/>
              <a:t>- Mihai Sitaru</a:t>
            </a:r>
            <a:endParaRPr lang="en-GB" noProof="0" dirty="0"/>
          </a:p>
        </p:txBody>
      </p:sp>
      <p:sp useBgFill="1">
        <p:nvSpPr>
          <p:cNvPr id="11" name="Text Placeholder 10">
            <a:extLst>
              <a:ext uri="{FF2B5EF4-FFF2-40B4-BE49-F238E27FC236}">
                <a16:creationId xmlns:a16="http://schemas.microsoft.com/office/drawing/2014/main" id="{A4EC135B-99A9-4955-859B-1F5020C81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hlinkClick r:id="rId3"/>
              </a:rPr>
              <a:t>Official Chrome </a:t>
            </a:r>
            <a:r>
              <a:rPr lang="en-US" sz="4000" dirty="0" err="1">
                <a:solidFill>
                  <a:schemeClr val="bg1"/>
                </a:solidFill>
                <a:hlinkClick r:id="rId3"/>
              </a:rPr>
              <a:t>DevTools</a:t>
            </a:r>
            <a:r>
              <a:rPr lang="en-US" sz="4000" dirty="0">
                <a:solidFill>
                  <a:schemeClr val="bg1"/>
                </a:solidFill>
                <a:hlinkClick r:id="rId3"/>
              </a:rPr>
              <a:t> Website</a:t>
            </a:r>
            <a:endParaRPr lang="en-US" sz="4000" dirty="0">
              <a:solidFill>
                <a:schemeClr val="bg1"/>
              </a:solidFill>
              <a:hlinkClick r:id="rId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hlinkClick r:id="rId4"/>
              </a:rPr>
              <a:t>Chrome Snippets</a:t>
            </a:r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hlinkClick r:id="rId5"/>
              </a:rPr>
              <a:t>Chrome Tips</a:t>
            </a:r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hlinkClick r:id="rId6"/>
              </a:rPr>
              <a:t>25 Tips and Tricks</a:t>
            </a:r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hlinkClick r:id="rId7"/>
              </a:rPr>
              <a:t>Chrome Command Line API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8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AC7FE38-29D3-46DE-B70D-CD953DD6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9F80D61-2E2D-48CD-91EB-9AEF4CB58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01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8BDE3B2-2BEE-4783-A6E9-2C1B47ECF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Intro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5834A2-36A6-43C8-B8BB-90847E8E5C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02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76CD12E-650D-40B7-902E-0FC8A0A04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 tour of the developer tools</a:t>
            </a:r>
            <a:endParaRPr lang="nl-NL" dirty="0"/>
          </a:p>
          <a:p>
            <a:endParaRPr lang="nl-NL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4A215B6-7ED4-4620-9FB5-767D5930B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NL" dirty="0"/>
              <a:t>03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0AD7E14-931E-44ED-8852-035EFF51F4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GUI style editors</a:t>
            </a:r>
            <a:endParaRPr lang="nl-NL" dirty="0"/>
          </a:p>
          <a:p>
            <a:endParaRPr lang="nl-NL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434DB38-5AF2-4951-89CD-1D279D889A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NL" dirty="0"/>
              <a:t>04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A5A1A0E-0C35-4EF0-B8A7-6462F8EAE8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Snippets and alternate ways to understand your changes</a:t>
            </a:r>
            <a:endParaRPr lang="nl-NL" dirty="0"/>
          </a:p>
          <a:p>
            <a:endParaRPr lang="nl-NL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DE2E6B39-DA0A-4386-AC0D-A08997C85E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dirty="0"/>
              <a:t>05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5480328-B990-44A8-A922-981832DF76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Console API</a:t>
            </a:r>
            <a:endParaRPr lang="nl-NL" dirty="0"/>
          </a:p>
          <a:p>
            <a:endParaRPr lang="nl-NL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C0376F-E05D-42A6-AAD7-BF81A2E0DD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nl-NL" dirty="0"/>
              <a:t>06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74B05DA-0079-45E3-8C2E-DAE468A77E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Basic JavaScript debugging</a:t>
            </a:r>
            <a:endParaRPr lang="nl-NL" dirty="0"/>
          </a:p>
          <a:p>
            <a:endParaRPr lang="nl-NL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4B0E06A-F0C4-4D60-B30F-8EC889E4D3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nl-NL" dirty="0"/>
              <a:t>07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22E2E5E-3BF7-4AAB-ADCF-ABBAD253EEA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Call stack - "the JS time machine“, Watch expression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D659B26-C4A8-4382-9781-07F1DB982A4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nl-NL" dirty="0"/>
              <a:t>08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E29CAE25-6038-4DD6-A223-F37C699B8E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/>
          <a:p>
            <a:r>
              <a:rPr lang="en-US" dirty="0"/>
              <a:t>Network, page speed &amp; security</a:t>
            </a:r>
            <a:endParaRPr lang="nl-NL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5241CF5-D838-48DA-83ED-B43D5A939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30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C000-DBD6-4320-9BAD-663C62925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BC96-CBE7-4E16-B04C-1780BD8395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0ACB6-9E63-40E0-872A-528C7F83AE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m.sitaru@levi9.com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D539E-97A1-409A-AFE3-429C9861C1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IASI, </a:t>
            </a:r>
            <a:r>
              <a:rPr lang="en-US" dirty="0"/>
              <a:t>July 16, 2019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6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EFB32A-47DB-48E5-9F5C-FAC82A517A4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1968024" y="326125"/>
            <a:ext cx="8255951" cy="55039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- Intro - Mihai Sitaru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977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- Intro - Mihai Sitaru</a:t>
            </a:r>
            <a:endParaRPr lang="en-GB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22DFE5-11EF-4140-8050-686AA6C9F5E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3430359" y="168871"/>
            <a:ext cx="4811116" cy="6201770"/>
          </a:xfrm>
        </p:spPr>
      </p:pic>
    </p:spTree>
    <p:extLst>
      <p:ext uri="{BB962C8B-B14F-4D97-AF65-F5344CB8AC3E}">
        <p14:creationId xmlns:p14="http://schemas.microsoft.com/office/powerpoint/2010/main" val="344983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- Intro - Mihai Sitaru</a:t>
            </a:r>
            <a:endParaRPr lang="en-GB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BA79F4-7076-45A6-830E-EB7D30F84B2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736157" y="53190"/>
            <a:ext cx="6317451" cy="6317451"/>
          </a:xfrm>
        </p:spPr>
      </p:pic>
    </p:spTree>
    <p:extLst>
      <p:ext uri="{BB962C8B-B14F-4D97-AF65-F5344CB8AC3E}">
        <p14:creationId xmlns:p14="http://schemas.microsoft.com/office/powerpoint/2010/main" val="86623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- Intro - Mihai Sitaru</a:t>
            </a:r>
            <a:endParaRPr lang="en-GB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1BE6C0-ABDD-4D14-822B-18E7A01DD9A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1796323" y="297651"/>
            <a:ext cx="8588240" cy="6008434"/>
          </a:xfrm>
        </p:spPr>
      </p:pic>
    </p:spTree>
    <p:extLst>
      <p:ext uri="{BB962C8B-B14F-4D97-AF65-F5344CB8AC3E}">
        <p14:creationId xmlns:p14="http://schemas.microsoft.com/office/powerpoint/2010/main" val="421312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- Intro - Mihai Sitaru</a:t>
            </a:r>
            <a:endParaRPr lang="en-GB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6D48A4-3B38-4879-B59A-ED88C7B2B78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3439037" y="377041"/>
            <a:ext cx="4683686" cy="5854608"/>
          </a:xfrm>
        </p:spPr>
      </p:pic>
    </p:spTree>
    <p:extLst>
      <p:ext uri="{BB962C8B-B14F-4D97-AF65-F5344CB8AC3E}">
        <p14:creationId xmlns:p14="http://schemas.microsoft.com/office/powerpoint/2010/main" val="226455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- Intro - Mihai Sitaru</a:t>
            </a:r>
            <a:endParaRPr lang="en-GB" noProof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4415C6-93AD-4FEA-8FBC-BA95061570D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006523" y="598721"/>
            <a:ext cx="8178953" cy="5312645"/>
          </a:xfrm>
        </p:spPr>
      </p:pic>
    </p:spTree>
    <p:extLst>
      <p:ext uri="{BB962C8B-B14F-4D97-AF65-F5344CB8AC3E}">
        <p14:creationId xmlns:p14="http://schemas.microsoft.com/office/powerpoint/2010/main" val="89954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43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ED99E-F52A-4DF8-9547-1BEF4581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A64F-AFBF-45EA-8260-E0F32081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Chrome Dev Tools - Intro - Mihai Sitaru</a:t>
            </a:r>
            <a:endParaRPr lang="en-GB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9197D0-B206-48DA-85A4-8E3C6F84407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787770" y="416120"/>
            <a:ext cx="5952470" cy="5793879"/>
          </a:xfrm>
        </p:spPr>
      </p:pic>
    </p:spTree>
    <p:extLst>
      <p:ext uri="{BB962C8B-B14F-4D97-AF65-F5344CB8AC3E}">
        <p14:creationId xmlns:p14="http://schemas.microsoft.com/office/powerpoint/2010/main" val="12226316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bc96cd75b70f95e7c46bcb1bb9c134b52fad190"/>
</p:tagLst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 presentation template" id="{59D262FA-9F36-4482-91F9-E84C6B737B6B}" vid="{D9245C70-8B98-42DD-93C4-4E4CCA49CAD0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4275B52F45B848AC55A761C8270318" ma:contentTypeVersion="35" ma:contentTypeDescription="Create a new document." ma:contentTypeScope="" ma:versionID="f98b737fb25d5805b3772b29fe1793b3">
  <xsd:schema xmlns:xsd="http://www.w3.org/2001/XMLSchema" xmlns:xs="http://www.w3.org/2001/XMLSchema" xmlns:p="http://schemas.microsoft.com/office/2006/metadata/properties" xmlns:ns2="434af53a-1025-4c8c-9acf-b5fb1b4a7bd1" xmlns:ns3="88031489-7444-46d8-8f6b-40f85aac60c6" targetNamespace="http://schemas.microsoft.com/office/2006/metadata/properties" ma:root="true" ma:fieldsID="c872a09072db9cca3ee750782d0fb725" ns2:_="" ns3:_="">
    <xsd:import namespace="434af53a-1025-4c8c-9acf-b5fb1b4a7bd1"/>
    <xsd:import namespace="88031489-7444-46d8-8f6b-40f85aac60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af53a-1025-4c8c-9acf-b5fb1b4a7b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31489-7444-46d8-8f6b-40f85aac60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34af53a-1025-4c8c-9acf-b5fb1b4a7bd1">
      <UserInfo>
        <DisplayName>Srdjan Matic</DisplayName>
        <AccountId>531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046150-C2C6-42FC-865C-E28925CF8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4af53a-1025-4c8c-9acf-b5fb1b4a7bd1"/>
    <ds:schemaRef ds:uri="88031489-7444-46d8-8f6b-40f85aac60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CFB5E1-6573-4B75-AFA6-B94158EA15B0}">
  <ds:schemaRefs>
    <ds:schemaRef ds:uri="88031489-7444-46d8-8f6b-40f85aac60c6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34af53a-1025-4c8c-9acf-b5fb1b4a7bd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2DF7A25-AF3F-4500-89F2-F8D0D875F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3253</TotalTime>
  <Words>748</Words>
  <Application>Microsoft Office PowerPoint</Application>
  <PresentationFormat>Widescreen</PresentationFormat>
  <Paragraphs>150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Franklin Gothic Book</vt:lpstr>
      <vt:lpstr>ING Me</vt:lpstr>
      <vt:lpstr>Tw Cen MT</vt:lpstr>
      <vt:lpstr>Wingdings</vt:lpstr>
      <vt:lpstr>Levi9_PP_Template_16x9_2017</vt:lpstr>
      <vt:lpstr>Chrome Dev Tools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Elements - GUI style editors</vt:lpstr>
      <vt:lpstr>Console - API</vt:lpstr>
      <vt:lpstr>Sources</vt:lpstr>
      <vt:lpstr>Network</vt:lpstr>
      <vt:lpstr>application</vt:lpstr>
      <vt:lpstr>Audits</vt:lpstr>
      <vt:lpstr>Settings</vt:lpstr>
      <vt:lpstr>Resources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Levi 9 2017 PPT [16x9 Reference]</dc:title>
  <dc:creator>CAV Multimedia</dc:creator>
  <cp:keywords>Levi 9 2017 PPT [16x9 Reference]</cp:keywords>
  <cp:lastModifiedBy>Mihai Sitaru</cp:lastModifiedBy>
  <cp:revision>716</cp:revision>
  <dcterms:created xsi:type="dcterms:W3CDTF">2015-04-09T14:12:58Z</dcterms:created>
  <dcterms:modified xsi:type="dcterms:W3CDTF">2019-07-16T20:54:30Z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0x010100B44275B52F45B848AC55A761C8270318</vt:lpwstr>
  </property>
</Properties>
</file>