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1" r:id="rId3"/>
    <p:sldId id="259" r:id="rId4"/>
    <p:sldId id="262" r:id="rId5"/>
    <p:sldId id="263" r:id="rId6"/>
    <p:sldId id="260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  <p:bold r:id="rId10"/>
    </p:embeddedFont>
    <p:embeddedFont>
      <p:font typeface="Nunito Light" pitchFamily="2" charset="0"/>
      <p:regular r:id="rId11"/>
      <p:italic r:id="rId12"/>
    </p:embeddedFont>
    <p:embeddedFont>
      <p:font typeface="Overpass Mono" panose="020B0604020202020204" charset="0"/>
      <p:regular r:id="rId13"/>
      <p:bold r:id="rId14"/>
    </p:embeddedFont>
    <p:embeddedFont>
      <p:font typeface="Raleway SemiBold" pitchFamily="2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B876D3-1928-41F3-86C0-B7A1C45AC960}">
  <a:tblStyle styleId="{C5B876D3-1928-41F3-86C0-B7A1C45AC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BDF7E9-69E6-44D1-82EF-FF826DC580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Babau" userId="09d228b338f2310c" providerId="LiveId" clId="{3A7E6058-516E-4DDF-A01B-5B4732941CB0}"/>
    <pc:docChg chg="undo custSel addSld delSld modSld sldOrd delMainMaster">
      <pc:chgData name="Andrei Babau" userId="09d228b338f2310c" providerId="LiveId" clId="{3A7E6058-516E-4DDF-A01B-5B4732941CB0}" dt="2025-03-22T15:01:52.630" v="418" actId="2696"/>
      <pc:docMkLst>
        <pc:docMk/>
      </pc:docMkLst>
      <pc:sldChg chg="addSp modSp mod">
        <pc:chgData name="Andrei Babau" userId="09d228b338f2310c" providerId="LiveId" clId="{3A7E6058-516E-4DDF-A01B-5B4732941CB0}" dt="2025-03-22T14:59:48.779" v="408" actId="1076"/>
        <pc:sldMkLst>
          <pc:docMk/>
          <pc:sldMk cId="0" sldId="259"/>
        </pc:sldMkLst>
        <pc:spChg chg="mod">
          <ac:chgData name="Andrei Babau" userId="09d228b338f2310c" providerId="LiveId" clId="{3A7E6058-516E-4DDF-A01B-5B4732941CB0}" dt="2025-03-22T14:47:12.801" v="350" actId="1076"/>
          <ac:spMkLst>
            <pc:docMk/>
            <pc:sldMk cId="0" sldId="259"/>
            <ac:spMk id="361" creationId="{00000000-0000-0000-0000-000000000000}"/>
          </ac:spMkLst>
        </pc:spChg>
        <pc:picChg chg="add mod">
          <ac:chgData name="Andrei Babau" userId="09d228b338f2310c" providerId="LiveId" clId="{3A7E6058-516E-4DDF-A01B-5B4732941CB0}" dt="2025-03-22T14:58:25.248" v="399" actId="1076"/>
          <ac:picMkLst>
            <pc:docMk/>
            <pc:sldMk cId="0" sldId="259"/>
            <ac:picMk id="6" creationId="{A3D86B91-2D73-454D-70EB-E0D069FAB73F}"/>
          </ac:picMkLst>
        </pc:picChg>
        <pc:picChg chg="add mod">
          <ac:chgData name="Andrei Babau" userId="09d228b338f2310c" providerId="LiveId" clId="{3A7E6058-516E-4DDF-A01B-5B4732941CB0}" dt="2025-03-22T14:57:56.195" v="396" actId="1076"/>
          <ac:picMkLst>
            <pc:docMk/>
            <pc:sldMk cId="0" sldId="259"/>
            <ac:picMk id="8" creationId="{59BB5A29-F666-A8EC-CDD1-9B715B5E4A3D}"/>
          </ac:picMkLst>
        </pc:picChg>
        <pc:picChg chg="add mod">
          <ac:chgData name="Andrei Babau" userId="09d228b338f2310c" providerId="LiveId" clId="{3A7E6058-516E-4DDF-A01B-5B4732941CB0}" dt="2025-03-22T14:58:22.779" v="398" actId="1076"/>
          <ac:picMkLst>
            <pc:docMk/>
            <pc:sldMk cId="0" sldId="259"/>
            <ac:picMk id="10" creationId="{F058A178-8EB4-E3B6-3A2D-7BC02AD58329}"/>
          </ac:picMkLst>
        </pc:picChg>
        <pc:picChg chg="add mod ord">
          <ac:chgData name="Andrei Babau" userId="09d228b338f2310c" providerId="LiveId" clId="{3A7E6058-516E-4DDF-A01B-5B4732941CB0}" dt="2025-03-22T14:59:23.451" v="402" actId="167"/>
          <ac:picMkLst>
            <pc:docMk/>
            <pc:sldMk cId="0" sldId="259"/>
            <ac:picMk id="12" creationId="{ED9BFD07-FE15-6BEC-73CA-21FC259B88E3}"/>
          </ac:picMkLst>
        </pc:picChg>
        <pc:picChg chg="add mod ord">
          <ac:chgData name="Andrei Babau" userId="09d228b338f2310c" providerId="LiveId" clId="{3A7E6058-516E-4DDF-A01B-5B4732941CB0}" dt="2025-03-22T14:59:48.779" v="408" actId="1076"/>
          <ac:picMkLst>
            <pc:docMk/>
            <pc:sldMk cId="0" sldId="259"/>
            <ac:picMk id="14" creationId="{4E0EE673-5600-D01B-16BC-19D05246949A}"/>
          </ac:picMkLst>
        </pc:picChg>
      </pc:sldChg>
      <pc:sldChg chg="addSp modSp mod">
        <pc:chgData name="Andrei Babau" userId="09d228b338f2310c" providerId="LiveId" clId="{3A7E6058-516E-4DDF-A01B-5B4732941CB0}" dt="2025-03-22T14:42:33.322" v="303" actId="1076"/>
        <pc:sldMkLst>
          <pc:docMk/>
          <pc:sldMk cId="0" sldId="260"/>
        </pc:sldMkLst>
        <pc:spChg chg="mod">
          <ac:chgData name="Andrei Babau" userId="09d228b338f2310c" providerId="LiveId" clId="{3A7E6058-516E-4DDF-A01B-5B4732941CB0}" dt="2025-03-22T14:28:45" v="87" actId="1076"/>
          <ac:spMkLst>
            <pc:docMk/>
            <pc:sldMk cId="0" sldId="260"/>
            <ac:spMk id="6" creationId="{A8319780-D6EE-0EBF-E89B-CDEE1DFAE9FE}"/>
          </ac:spMkLst>
        </pc:spChg>
        <pc:spChg chg="mod">
          <ac:chgData name="Andrei Babau" userId="09d228b338f2310c" providerId="LiveId" clId="{3A7E6058-516E-4DDF-A01B-5B4732941CB0}" dt="2025-03-22T14:30:27.836" v="93" actId="207"/>
          <ac:spMkLst>
            <pc:docMk/>
            <pc:sldMk cId="0" sldId="260"/>
            <ac:spMk id="8" creationId="{C09BDAD9-35AB-1D62-39E5-5205D0546EBD}"/>
          </ac:spMkLst>
        </pc:spChg>
        <pc:spChg chg="mod">
          <ac:chgData name="Andrei Babau" userId="09d228b338f2310c" providerId="LiveId" clId="{3A7E6058-516E-4DDF-A01B-5B4732941CB0}" dt="2025-03-22T14:30:33.329" v="94" actId="207"/>
          <ac:spMkLst>
            <pc:docMk/>
            <pc:sldMk cId="0" sldId="260"/>
            <ac:spMk id="9" creationId="{1E23E923-3379-1AF0-581A-782DDDE96FA4}"/>
          </ac:spMkLst>
        </pc:spChg>
        <pc:spChg chg="mod">
          <ac:chgData name="Andrei Babau" userId="09d228b338f2310c" providerId="LiveId" clId="{3A7E6058-516E-4DDF-A01B-5B4732941CB0}" dt="2025-03-22T14:29:29.525" v="90" actId="208"/>
          <ac:spMkLst>
            <pc:docMk/>
            <pc:sldMk cId="0" sldId="260"/>
            <ac:spMk id="10" creationId="{9526B0DB-9B23-B53E-7557-405D69F2D325}"/>
          </ac:spMkLst>
        </pc:spChg>
        <pc:spChg chg="mod">
          <ac:chgData name="Andrei Babau" userId="09d228b338f2310c" providerId="LiveId" clId="{3A7E6058-516E-4DDF-A01B-5B4732941CB0}" dt="2025-03-22T14:29:29.525" v="90" actId="208"/>
          <ac:spMkLst>
            <pc:docMk/>
            <pc:sldMk cId="0" sldId="260"/>
            <ac:spMk id="11" creationId="{D26F65D2-923B-69F4-EAB0-F129D9D5B0D0}"/>
          </ac:spMkLst>
        </pc:spChg>
        <pc:spChg chg="mod">
          <ac:chgData name="Andrei Babau" userId="09d228b338f2310c" providerId="LiveId" clId="{3A7E6058-516E-4DDF-A01B-5B4732941CB0}" dt="2025-03-22T14:29:29.525" v="90" actId="208"/>
          <ac:spMkLst>
            <pc:docMk/>
            <pc:sldMk cId="0" sldId="260"/>
            <ac:spMk id="12" creationId="{9B32B638-F471-2322-696F-2216ACAB1EA8}"/>
          </ac:spMkLst>
        </pc:spChg>
        <pc:spChg chg="add mod">
          <ac:chgData name="Andrei Babau" userId="09d228b338f2310c" providerId="LiveId" clId="{3A7E6058-516E-4DDF-A01B-5B4732941CB0}" dt="2025-03-22T14:42:28.319" v="301" actId="1076"/>
          <ac:spMkLst>
            <pc:docMk/>
            <pc:sldMk cId="0" sldId="260"/>
            <ac:spMk id="13" creationId="{5BA76B9F-36B7-BBA0-957D-4FEE5A7774C5}"/>
          </ac:spMkLst>
        </pc:spChg>
        <pc:spChg chg="add mod">
          <ac:chgData name="Andrei Babau" userId="09d228b338f2310c" providerId="LiveId" clId="{3A7E6058-516E-4DDF-A01B-5B4732941CB0}" dt="2025-03-22T14:42:33.322" v="303" actId="1076"/>
          <ac:spMkLst>
            <pc:docMk/>
            <pc:sldMk cId="0" sldId="260"/>
            <ac:spMk id="14" creationId="{C69E5E2D-6691-4DF1-292E-03D92F156B70}"/>
          </ac:spMkLst>
        </pc:spChg>
        <pc:grpChg chg="add mod">
          <ac:chgData name="Andrei Babau" userId="09d228b338f2310c" providerId="LiveId" clId="{3A7E6058-516E-4DDF-A01B-5B4732941CB0}" dt="2025-03-22T14:42:25.780" v="300" actId="1076"/>
          <ac:grpSpMkLst>
            <pc:docMk/>
            <pc:sldMk cId="0" sldId="260"/>
            <ac:grpSpMk id="7" creationId="{B1214481-DBD6-E42E-6A7E-640C45999D6E}"/>
          </ac:grpSpMkLst>
        </pc:grpChg>
      </pc:sldChg>
      <pc:sldChg chg="modSp mod ord">
        <pc:chgData name="Andrei Babau" userId="09d228b338f2310c" providerId="LiveId" clId="{3A7E6058-516E-4DDF-A01B-5B4732941CB0}" dt="2025-03-22T14:48:27.435" v="361" actId="1076"/>
        <pc:sldMkLst>
          <pc:docMk/>
          <pc:sldMk cId="0" sldId="261"/>
        </pc:sldMkLst>
        <pc:spChg chg="mod">
          <ac:chgData name="Andrei Babau" userId="09d228b338f2310c" providerId="LiveId" clId="{3A7E6058-516E-4DDF-A01B-5B4732941CB0}" dt="2025-03-22T14:48:27.435" v="361" actId="1076"/>
          <ac:spMkLst>
            <pc:docMk/>
            <pc:sldMk cId="0" sldId="261"/>
            <ac:spMk id="374" creationId="{00000000-0000-0000-0000-000000000000}"/>
          </ac:spMkLst>
        </pc:spChg>
      </pc:sldChg>
      <pc:sldChg chg="modSp mod">
        <pc:chgData name="Andrei Babau" userId="09d228b338f2310c" providerId="LiveId" clId="{3A7E6058-516E-4DDF-A01B-5B4732941CB0}" dt="2025-03-22T14:49:38.926" v="368" actId="1076"/>
        <pc:sldMkLst>
          <pc:docMk/>
          <pc:sldMk cId="0" sldId="262"/>
        </pc:sldMkLst>
        <pc:spChg chg="mod">
          <ac:chgData name="Andrei Babau" userId="09d228b338f2310c" providerId="LiveId" clId="{3A7E6058-516E-4DDF-A01B-5B4732941CB0}" dt="2025-03-22T14:49:38.926" v="368" actId="1076"/>
          <ac:spMkLst>
            <pc:docMk/>
            <pc:sldMk cId="0" sldId="262"/>
            <ac:spMk id="380" creationId="{00000000-0000-0000-0000-000000000000}"/>
          </ac:spMkLst>
        </pc:spChg>
      </pc:sldChg>
      <pc:sldChg chg="addSp delSp modSp mod">
        <pc:chgData name="Andrei Babau" userId="09d228b338f2310c" providerId="LiveId" clId="{3A7E6058-516E-4DDF-A01B-5B4732941CB0}" dt="2025-03-22T15:01:22.125" v="416" actId="1076"/>
        <pc:sldMkLst>
          <pc:docMk/>
          <pc:sldMk cId="0" sldId="263"/>
        </pc:sldMkLst>
        <pc:spChg chg="mod">
          <ac:chgData name="Andrei Babau" userId="09d228b338f2310c" providerId="LiveId" clId="{3A7E6058-516E-4DDF-A01B-5B4732941CB0}" dt="2025-03-22T14:24:49.080" v="73" actId="207"/>
          <ac:spMkLst>
            <pc:docMk/>
            <pc:sldMk cId="0" sldId="263"/>
            <ac:spMk id="11" creationId="{59E0D2FC-C4F3-A1FE-90E0-B414A4E92C33}"/>
          </ac:spMkLst>
        </pc:spChg>
        <pc:spChg chg="mod">
          <ac:chgData name="Andrei Babau" userId="09d228b338f2310c" providerId="LiveId" clId="{3A7E6058-516E-4DDF-A01B-5B4732941CB0}" dt="2025-03-22T14:24:49.080" v="73" actId="207"/>
          <ac:spMkLst>
            <pc:docMk/>
            <pc:sldMk cId="0" sldId="263"/>
            <ac:spMk id="12" creationId="{A58B8DAC-3997-A372-F794-019AEADC7714}"/>
          </ac:spMkLst>
        </pc:spChg>
        <pc:spChg chg="mod">
          <ac:chgData name="Andrei Babau" userId="09d228b338f2310c" providerId="LiveId" clId="{3A7E6058-516E-4DDF-A01B-5B4732941CB0}" dt="2025-03-22T14:24:49.080" v="73" actId="207"/>
          <ac:spMkLst>
            <pc:docMk/>
            <pc:sldMk cId="0" sldId="263"/>
            <ac:spMk id="13" creationId="{25E3F4CC-F5EF-CB59-0270-4F9FC2421049}"/>
          </ac:spMkLst>
        </pc:spChg>
        <pc:spChg chg="mod">
          <ac:chgData name="Andrei Babau" userId="09d228b338f2310c" providerId="LiveId" clId="{3A7E6058-516E-4DDF-A01B-5B4732941CB0}" dt="2025-03-22T14:24:49.080" v="73" actId="207"/>
          <ac:spMkLst>
            <pc:docMk/>
            <pc:sldMk cId="0" sldId="263"/>
            <ac:spMk id="14" creationId="{C6C42604-1BF2-491E-DDAD-C44C34C59B92}"/>
          </ac:spMkLst>
        </pc:spChg>
        <pc:spChg chg="mod">
          <ac:chgData name="Andrei Babau" userId="09d228b338f2310c" providerId="LiveId" clId="{3A7E6058-516E-4DDF-A01B-5B4732941CB0}" dt="2025-03-22T14:56:01.053" v="383" actId="1076"/>
          <ac:spMkLst>
            <pc:docMk/>
            <pc:sldMk cId="0" sldId="263"/>
            <ac:spMk id="387" creationId="{00000000-0000-0000-0000-000000000000}"/>
          </ac:spMkLst>
        </pc:spChg>
        <pc:spChg chg="mod">
          <ac:chgData name="Andrei Babau" userId="09d228b338f2310c" providerId="LiveId" clId="{3A7E6058-516E-4DDF-A01B-5B4732941CB0}" dt="2025-03-22T14:56:15.302" v="385" actId="1076"/>
          <ac:spMkLst>
            <pc:docMk/>
            <pc:sldMk cId="0" sldId="263"/>
            <ac:spMk id="403" creationId="{00000000-0000-0000-0000-000000000000}"/>
          </ac:spMkLst>
        </pc:spChg>
        <pc:spChg chg="mod">
          <ac:chgData name="Andrei Babau" userId="09d228b338f2310c" providerId="LiveId" clId="{3A7E6058-516E-4DDF-A01B-5B4732941CB0}" dt="2025-03-22T14:55:58.643" v="382" actId="14100"/>
          <ac:spMkLst>
            <pc:docMk/>
            <pc:sldMk cId="0" sldId="263"/>
            <ac:spMk id="404" creationId="{00000000-0000-0000-0000-000000000000}"/>
          </ac:spMkLst>
        </pc:spChg>
        <pc:spChg chg="mod">
          <ac:chgData name="Andrei Babau" userId="09d228b338f2310c" providerId="LiveId" clId="{3A7E6058-516E-4DDF-A01B-5B4732941CB0}" dt="2025-03-22T14:54:35.496" v="381" actId="14100"/>
          <ac:spMkLst>
            <pc:docMk/>
            <pc:sldMk cId="0" sldId="263"/>
            <ac:spMk id="405" creationId="{00000000-0000-0000-0000-000000000000}"/>
          </ac:spMkLst>
        </pc:spChg>
        <pc:spChg chg="mod">
          <ac:chgData name="Andrei Babau" userId="09d228b338f2310c" providerId="LiveId" clId="{3A7E6058-516E-4DDF-A01B-5B4732941CB0}" dt="2025-03-22T14:56:31.369" v="391" actId="1076"/>
          <ac:spMkLst>
            <pc:docMk/>
            <pc:sldMk cId="0" sldId="263"/>
            <ac:spMk id="412" creationId="{00000000-0000-0000-0000-000000000000}"/>
          </ac:spMkLst>
        </pc:spChg>
        <pc:spChg chg="mod">
          <ac:chgData name="Andrei Babau" userId="09d228b338f2310c" providerId="LiveId" clId="{3A7E6058-516E-4DDF-A01B-5B4732941CB0}" dt="2025-03-22T14:56:18.880" v="386" actId="1076"/>
          <ac:spMkLst>
            <pc:docMk/>
            <pc:sldMk cId="0" sldId="263"/>
            <ac:spMk id="413" creationId="{00000000-0000-0000-0000-000000000000}"/>
          </ac:spMkLst>
        </pc:spChg>
        <pc:spChg chg="mod">
          <ac:chgData name="Andrei Babau" userId="09d228b338f2310c" providerId="LiveId" clId="{3A7E6058-516E-4DDF-A01B-5B4732941CB0}" dt="2025-03-22T14:50:54.643" v="379" actId="20577"/>
          <ac:spMkLst>
            <pc:docMk/>
            <pc:sldMk cId="0" sldId="263"/>
            <ac:spMk id="414" creationId="{00000000-0000-0000-0000-000000000000}"/>
          </ac:spMkLst>
        </pc:spChg>
        <pc:spChg chg="del">
          <ac:chgData name="Andrei Babau" userId="09d228b338f2310c" providerId="LiveId" clId="{3A7E6058-516E-4DDF-A01B-5B4732941CB0}" dt="2025-03-22T14:25:15.577" v="77" actId="478"/>
          <ac:spMkLst>
            <pc:docMk/>
            <pc:sldMk cId="0" sldId="263"/>
            <ac:spMk id="422" creationId="{00000000-0000-0000-0000-000000000000}"/>
          </ac:spMkLst>
        </pc:spChg>
        <pc:grpChg chg="add mod">
          <ac:chgData name="Andrei Babau" userId="09d228b338f2310c" providerId="LiveId" clId="{3A7E6058-516E-4DDF-A01B-5B4732941CB0}" dt="2025-03-22T14:26:16.802" v="86" actId="1076"/>
          <ac:grpSpMkLst>
            <pc:docMk/>
            <pc:sldMk cId="0" sldId="263"/>
            <ac:grpSpMk id="10" creationId="{7273E035-4FBB-5EAF-308C-A9228C7C543D}"/>
          </ac:grpSpMkLst>
        </pc:grpChg>
        <pc:picChg chg="add mod ord modCrop">
          <ac:chgData name="Andrei Babau" userId="09d228b338f2310c" providerId="LiveId" clId="{3A7E6058-516E-4DDF-A01B-5B4732941CB0}" dt="2025-03-22T15:01:22.125" v="416" actId="1076"/>
          <ac:picMkLst>
            <pc:docMk/>
            <pc:sldMk cId="0" sldId="263"/>
            <ac:picMk id="16" creationId="{4B03A4CB-F57B-6D75-2BDC-312DA938CF74}"/>
          </ac:picMkLst>
        </pc:picChg>
      </pc:sldChg>
      <pc:sldChg chg="del">
        <pc:chgData name="Andrei Babau" userId="09d228b338f2310c" providerId="LiveId" clId="{3A7E6058-516E-4DDF-A01B-5B4732941CB0}" dt="2025-03-22T14:20:24.269" v="64" actId="2696"/>
        <pc:sldMkLst>
          <pc:docMk/>
          <pc:sldMk cId="0" sldId="264"/>
        </pc:sldMkLst>
      </pc:sldChg>
      <pc:sldChg chg="new del">
        <pc:chgData name="Andrei Babau" userId="09d228b338f2310c" providerId="LiveId" clId="{3A7E6058-516E-4DDF-A01B-5B4732941CB0}" dt="2025-03-22T15:01:52.630" v="418" actId="2696"/>
        <pc:sldMkLst>
          <pc:docMk/>
          <pc:sldMk cId="373622009" sldId="264"/>
        </pc:sldMkLst>
      </pc:sldChg>
      <pc:sldChg chg="del">
        <pc:chgData name="Andrei Babau" userId="09d228b338f2310c" providerId="LiveId" clId="{3A7E6058-516E-4DDF-A01B-5B4732941CB0}" dt="2025-03-22T14:42:58.992" v="305" actId="47"/>
        <pc:sldMkLst>
          <pc:docMk/>
          <pc:sldMk cId="0" sldId="265"/>
        </pc:sldMkLst>
      </pc:sldChg>
      <pc:sldChg chg="del ord">
        <pc:chgData name="Andrei Babau" userId="09d228b338f2310c" providerId="LiveId" clId="{3A7E6058-516E-4DDF-A01B-5B4732941CB0}" dt="2025-03-22T14:42:56.705" v="304" actId="47"/>
        <pc:sldMkLst>
          <pc:docMk/>
          <pc:sldMk cId="0" sldId="266"/>
        </pc:sldMkLst>
      </pc:sldChg>
      <pc:sldChg chg="del">
        <pc:chgData name="Andrei Babau" userId="09d228b338f2310c" providerId="LiveId" clId="{3A7E6058-516E-4DDF-A01B-5B4732941CB0}" dt="2025-03-22T14:43:00.251" v="306" actId="47"/>
        <pc:sldMkLst>
          <pc:docMk/>
          <pc:sldMk cId="0" sldId="267"/>
        </pc:sldMkLst>
      </pc:sldChg>
      <pc:sldChg chg="del">
        <pc:chgData name="Andrei Babau" userId="09d228b338f2310c" providerId="LiveId" clId="{3A7E6058-516E-4DDF-A01B-5B4732941CB0}" dt="2025-03-22T14:21:43.128" v="67" actId="2696"/>
        <pc:sldMkLst>
          <pc:docMk/>
          <pc:sldMk cId="0" sldId="268"/>
        </pc:sldMkLst>
      </pc:sldChg>
      <pc:sldChg chg="del">
        <pc:chgData name="Andrei Babau" userId="09d228b338f2310c" providerId="LiveId" clId="{3A7E6058-516E-4DDF-A01B-5B4732941CB0}" dt="2025-03-22T14:21:46.438" v="68" actId="2696"/>
        <pc:sldMkLst>
          <pc:docMk/>
          <pc:sldMk cId="0" sldId="269"/>
        </pc:sldMkLst>
      </pc:sldChg>
      <pc:sldChg chg="del">
        <pc:chgData name="Andrei Babau" userId="09d228b338f2310c" providerId="LiveId" clId="{3A7E6058-516E-4DDF-A01B-5B4732941CB0}" dt="2025-03-22T14:43:01.256" v="307" actId="47"/>
        <pc:sldMkLst>
          <pc:docMk/>
          <pc:sldMk cId="0" sldId="270"/>
        </pc:sldMkLst>
      </pc:sldChg>
      <pc:sldChg chg="del">
        <pc:chgData name="Andrei Babau" userId="09d228b338f2310c" providerId="LiveId" clId="{3A7E6058-516E-4DDF-A01B-5B4732941CB0}" dt="2025-03-22T14:43:02.245" v="308" actId="47"/>
        <pc:sldMkLst>
          <pc:docMk/>
          <pc:sldMk cId="0" sldId="271"/>
        </pc:sldMkLst>
      </pc:sldChg>
      <pc:sldChg chg="del">
        <pc:chgData name="Andrei Babau" userId="09d228b338f2310c" providerId="LiveId" clId="{3A7E6058-516E-4DDF-A01B-5B4732941CB0}" dt="2025-03-22T14:43:03.397" v="309" actId="47"/>
        <pc:sldMkLst>
          <pc:docMk/>
          <pc:sldMk cId="0" sldId="272"/>
        </pc:sldMkLst>
      </pc:sldChg>
      <pc:sldChg chg="del">
        <pc:chgData name="Andrei Babau" userId="09d228b338f2310c" providerId="LiveId" clId="{3A7E6058-516E-4DDF-A01B-5B4732941CB0}" dt="2025-03-22T14:43:04.460" v="310" actId="47"/>
        <pc:sldMkLst>
          <pc:docMk/>
          <pc:sldMk cId="0" sldId="273"/>
        </pc:sldMkLst>
      </pc:sldChg>
      <pc:sldChg chg="del">
        <pc:chgData name="Andrei Babau" userId="09d228b338f2310c" providerId="LiveId" clId="{3A7E6058-516E-4DDF-A01B-5B4732941CB0}" dt="2025-03-22T14:43:05.421" v="311" actId="47"/>
        <pc:sldMkLst>
          <pc:docMk/>
          <pc:sldMk cId="0" sldId="274"/>
        </pc:sldMkLst>
      </pc:sldChg>
      <pc:sldChg chg="del">
        <pc:chgData name="Andrei Babau" userId="09d228b338f2310c" providerId="LiveId" clId="{3A7E6058-516E-4DDF-A01B-5B4732941CB0}" dt="2025-03-22T14:43:06.268" v="312" actId="47"/>
        <pc:sldMkLst>
          <pc:docMk/>
          <pc:sldMk cId="0" sldId="275"/>
        </pc:sldMkLst>
      </pc:sldChg>
      <pc:sldChg chg="del">
        <pc:chgData name="Andrei Babau" userId="09d228b338f2310c" providerId="LiveId" clId="{3A7E6058-516E-4DDF-A01B-5B4732941CB0}" dt="2025-03-22T14:43:07.575" v="313" actId="47"/>
        <pc:sldMkLst>
          <pc:docMk/>
          <pc:sldMk cId="0" sldId="276"/>
        </pc:sldMkLst>
      </pc:sldChg>
      <pc:sldChg chg="del">
        <pc:chgData name="Andrei Babau" userId="09d228b338f2310c" providerId="LiveId" clId="{3A7E6058-516E-4DDF-A01B-5B4732941CB0}" dt="2025-03-22T14:43:08.959" v="314" actId="47"/>
        <pc:sldMkLst>
          <pc:docMk/>
          <pc:sldMk cId="0" sldId="277"/>
        </pc:sldMkLst>
      </pc:sldChg>
      <pc:sldChg chg="del">
        <pc:chgData name="Andrei Babau" userId="09d228b338f2310c" providerId="LiveId" clId="{3A7E6058-516E-4DDF-A01B-5B4732941CB0}" dt="2025-03-22T14:43:09.787" v="315" actId="47"/>
        <pc:sldMkLst>
          <pc:docMk/>
          <pc:sldMk cId="0" sldId="278"/>
        </pc:sldMkLst>
      </pc:sldChg>
      <pc:sldChg chg="del">
        <pc:chgData name="Andrei Babau" userId="09d228b338f2310c" providerId="LiveId" clId="{3A7E6058-516E-4DDF-A01B-5B4732941CB0}" dt="2025-03-22T14:43:11.987" v="316" actId="47"/>
        <pc:sldMkLst>
          <pc:docMk/>
          <pc:sldMk cId="0" sldId="279"/>
        </pc:sldMkLst>
      </pc:sldChg>
      <pc:sldChg chg="del">
        <pc:chgData name="Andrei Babau" userId="09d228b338f2310c" providerId="LiveId" clId="{3A7E6058-516E-4DDF-A01B-5B4732941CB0}" dt="2025-03-22T14:43:13.278" v="317" actId="47"/>
        <pc:sldMkLst>
          <pc:docMk/>
          <pc:sldMk cId="0" sldId="280"/>
        </pc:sldMkLst>
      </pc:sldChg>
      <pc:sldChg chg="del">
        <pc:chgData name="Andrei Babau" userId="09d228b338f2310c" providerId="LiveId" clId="{3A7E6058-516E-4DDF-A01B-5B4732941CB0}" dt="2025-03-22T14:43:14.276" v="318" actId="47"/>
        <pc:sldMkLst>
          <pc:docMk/>
          <pc:sldMk cId="0" sldId="281"/>
        </pc:sldMkLst>
      </pc:sldChg>
      <pc:sldChg chg="del">
        <pc:chgData name="Andrei Babau" userId="09d228b338f2310c" providerId="LiveId" clId="{3A7E6058-516E-4DDF-A01B-5B4732941CB0}" dt="2025-03-22T14:43:15.173" v="319" actId="47"/>
        <pc:sldMkLst>
          <pc:docMk/>
          <pc:sldMk cId="0" sldId="282"/>
        </pc:sldMkLst>
      </pc:sldChg>
      <pc:sldChg chg="del">
        <pc:chgData name="Andrei Babau" userId="09d228b338f2310c" providerId="LiveId" clId="{3A7E6058-516E-4DDF-A01B-5B4732941CB0}" dt="2025-03-22T14:43:15.994" v="320" actId="47"/>
        <pc:sldMkLst>
          <pc:docMk/>
          <pc:sldMk cId="0" sldId="283"/>
        </pc:sldMkLst>
      </pc:sldChg>
      <pc:sldChg chg="del">
        <pc:chgData name="Andrei Babau" userId="09d228b338f2310c" providerId="LiveId" clId="{3A7E6058-516E-4DDF-A01B-5B4732941CB0}" dt="2025-03-22T14:43:16.651" v="321" actId="47"/>
        <pc:sldMkLst>
          <pc:docMk/>
          <pc:sldMk cId="0" sldId="284"/>
        </pc:sldMkLst>
      </pc:sldChg>
      <pc:sldChg chg="del">
        <pc:chgData name="Andrei Babau" userId="09d228b338f2310c" providerId="LiveId" clId="{3A7E6058-516E-4DDF-A01B-5B4732941CB0}" dt="2025-03-22T14:43:17.495" v="322" actId="47"/>
        <pc:sldMkLst>
          <pc:docMk/>
          <pc:sldMk cId="0" sldId="285"/>
        </pc:sldMkLst>
      </pc:sldChg>
      <pc:sldChg chg="del">
        <pc:chgData name="Andrei Babau" userId="09d228b338f2310c" providerId="LiveId" clId="{3A7E6058-516E-4DDF-A01B-5B4732941CB0}" dt="2025-03-22T14:43:18.404" v="323" actId="47"/>
        <pc:sldMkLst>
          <pc:docMk/>
          <pc:sldMk cId="0" sldId="286"/>
        </pc:sldMkLst>
      </pc:sldChg>
      <pc:sldChg chg="del">
        <pc:chgData name="Andrei Babau" userId="09d228b338f2310c" providerId="LiveId" clId="{3A7E6058-516E-4DDF-A01B-5B4732941CB0}" dt="2025-03-22T14:43:19.111" v="324" actId="47"/>
        <pc:sldMkLst>
          <pc:docMk/>
          <pc:sldMk cId="0" sldId="287"/>
        </pc:sldMkLst>
      </pc:sldChg>
      <pc:sldChg chg="del">
        <pc:chgData name="Andrei Babau" userId="09d228b338f2310c" providerId="LiveId" clId="{3A7E6058-516E-4DDF-A01B-5B4732941CB0}" dt="2025-03-22T14:43:19.919" v="325" actId="47"/>
        <pc:sldMkLst>
          <pc:docMk/>
          <pc:sldMk cId="0" sldId="288"/>
        </pc:sldMkLst>
      </pc:sldChg>
      <pc:sldChg chg="del">
        <pc:chgData name="Andrei Babau" userId="09d228b338f2310c" providerId="LiveId" clId="{3A7E6058-516E-4DDF-A01B-5B4732941CB0}" dt="2025-03-22T14:43:20.556" v="326" actId="47"/>
        <pc:sldMkLst>
          <pc:docMk/>
          <pc:sldMk cId="0" sldId="289"/>
        </pc:sldMkLst>
      </pc:sldChg>
      <pc:sldChg chg="del">
        <pc:chgData name="Andrei Babau" userId="09d228b338f2310c" providerId="LiveId" clId="{3A7E6058-516E-4DDF-A01B-5B4732941CB0}" dt="2025-03-22T14:43:21.179" v="327" actId="47"/>
        <pc:sldMkLst>
          <pc:docMk/>
          <pc:sldMk cId="0" sldId="290"/>
        </pc:sldMkLst>
      </pc:sldChg>
      <pc:sldChg chg="del">
        <pc:chgData name="Andrei Babau" userId="09d228b338f2310c" providerId="LiveId" clId="{3A7E6058-516E-4DDF-A01B-5B4732941CB0}" dt="2025-03-22T14:43:21.778" v="328" actId="47"/>
        <pc:sldMkLst>
          <pc:docMk/>
          <pc:sldMk cId="0" sldId="291"/>
        </pc:sldMkLst>
      </pc:sldChg>
      <pc:sldChg chg="del">
        <pc:chgData name="Andrei Babau" userId="09d228b338f2310c" providerId="LiveId" clId="{3A7E6058-516E-4DDF-A01B-5B4732941CB0}" dt="2025-03-22T14:43:22.657" v="329" actId="47"/>
        <pc:sldMkLst>
          <pc:docMk/>
          <pc:sldMk cId="0" sldId="292"/>
        </pc:sldMkLst>
      </pc:sldChg>
      <pc:sldChg chg="addSp modSp del modNotes">
        <pc:chgData name="Andrei Babau" userId="09d228b338f2310c" providerId="LiveId" clId="{3A7E6058-516E-4DDF-A01B-5B4732941CB0}" dt="2025-03-22T14:43:23.368" v="330" actId="47"/>
        <pc:sldMkLst>
          <pc:docMk/>
          <pc:sldMk cId="0" sldId="293"/>
        </pc:sldMkLst>
        <pc:spChg chg="mod">
          <ac:chgData name="Andrei Babau" userId="09d228b338f2310c" providerId="LiveId" clId="{3A7E6058-516E-4DDF-A01B-5B4732941CB0}" dt="2025-03-22T14:23:59.192" v="69"/>
          <ac:spMkLst>
            <pc:docMk/>
            <pc:sldMk cId="0" sldId="293"/>
            <ac:spMk id="3" creationId="{3AB47682-84EB-3FC5-3BCC-4B5C5BC3B753}"/>
          </ac:spMkLst>
        </pc:spChg>
        <pc:spChg chg="mod">
          <ac:chgData name="Andrei Babau" userId="09d228b338f2310c" providerId="LiveId" clId="{3A7E6058-516E-4DDF-A01B-5B4732941CB0}" dt="2025-03-22T14:23:59.192" v="69"/>
          <ac:spMkLst>
            <pc:docMk/>
            <pc:sldMk cId="0" sldId="293"/>
            <ac:spMk id="4" creationId="{4F0FFA2A-45B2-2D43-BAA6-C2B0867F7BB1}"/>
          </ac:spMkLst>
        </pc:spChg>
        <pc:spChg chg="mod">
          <ac:chgData name="Andrei Babau" userId="09d228b338f2310c" providerId="LiveId" clId="{3A7E6058-516E-4DDF-A01B-5B4732941CB0}" dt="2025-03-22T14:23:59.192" v="69"/>
          <ac:spMkLst>
            <pc:docMk/>
            <pc:sldMk cId="0" sldId="293"/>
            <ac:spMk id="5" creationId="{4B34BE5E-C43A-7961-F147-157E74065732}"/>
          </ac:spMkLst>
        </pc:spChg>
        <pc:spChg chg="mod">
          <ac:chgData name="Andrei Babau" userId="09d228b338f2310c" providerId="LiveId" clId="{3A7E6058-516E-4DDF-A01B-5B4732941CB0}" dt="2025-03-22T14:23:59.192" v="69"/>
          <ac:spMkLst>
            <pc:docMk/>
            <pc:sldMk cId="0" sldId="293"/>
            <ac:spMk id="6" creationId="{2364E960-9644-536E-1AA0-901D2CD5365C}"/>
          </ac:spMkLst>
        </pc:spChg>
        <pc:grpChg chg="add mod">
          <ac:chgData name="Andrei Babau" userId="09d228b338f2310c" providerId="LiveId" clId="{3A7E6058-516E-4DDF-A01B-5B4732941CB0}" dt="2025-03-22T14:23:59.192" v="69"/>
          <ac:grpSpMkLst>
            <pc:docMk/>
            <pc:sldMk cId="0" sldId="293"/>
            <ac:grpSpMk id="2" creationId="{467D2123-6283-39E4-6D9B-473E98974C7E}"/>
          </ac:grpSpMkLst>
        </pc:grpChg>
      </pc:sldChg>
      <pc:sldChg chg="del">
        <pc:chgData name="Andrei Babau" userId="09d228b338f2310c" providerId="LiveId" clId="{3A7E6058-516E-4DDF-A01B-5B4732941CB0}" dt="2025-03-22T14:43:24.015" v="331" actId="47"/>
        <pc:sldMkLst>
          <pc:docMk/>
          <pc:sldMk cId="0" sldId="294"/>
        </pc:sldMkLst>
      </pc:sldChg>
      <pc:sldChg chg="del">
        <pc:chgData name="Andrei Babau" userId="09d228b338f2310c" providerId="LiveId" clId="{3A7E6058-516E-4DDF-A01B-5B4732941CB0}" dt="2025-03-22T14:43:24.768" v="332" actId="47"/>
        <pc:sldMkLst>
          <pc:docMk/>
          <pc:sldMk cId="0" sldId="295"/>
        </pc:sldMkLst>
      </pc:sldChg>
      <pc:sldChg chg="del">
        <pc:chgData name="Andrei Babau" userId="09d228b338f2310c" providerId="LiveId" clId="{3A7E6058-516E-4DDF-A01B-5B4732941CB0}" dt="2025-03-22T14:43:25.474" v="333" actId="47"/>
        <pc:sldMkLst>
          <pc:docMk/>
          <pc:sldMk cId="0" sldId="296"/>
        </pc:sldMkLst>
      </pc:sldChg>
      <pc:sldChg chg="del">
        <pc:chgData name="Andrei Babau" userId="09d228b338f2310c" providerId="LiveId" clId="{3A7E6058-516E-4DDF-A01B-5B4732941CB0}" dt="2025-03-22T14:43:26.067" v="334" actId="47"/>
        <pc:sldMkLst>
          <pc:docMk/>
          <pc:sldMk cId="0" sldId="297"/>
        </pc:sldMkLst>
      </pc:sldChg>
      <pc:sldChg chg="del">
        <pc:chgData name="Andrei Babau" userId="09d228b338f2310c" providerId="LiveId" clId="{3A7E6058-516E-4DDF-A01B-5B4732941CB0}" dt="2025-03-22T14:43:26.684" v="335" actId="47"/>
        <pc:sldMkLst>
          <pc:docMk/>
          <pc:sldMk cId="0" sldId="298"/>
        </pc:sldMkLst>
      </pc:sldChg>
      <pc:sldChg chg="del">
        <pc:chgData name="Andrei Babau" userId="09d228b338f2310c" providerId="LiveId" clId="{3A7E6058-516E-4DDF-A01B-5B4732941CB0}" dt="2025-03-22T14:43:27.410" v="336" actId="47"/>
        <pc:sldMkLst>
          <pc:docMk/>
          <pc:sldMk cId="0" sldId="299"/>
        </pc:sldMkLst>
      </pc:sldChg>
      <pc:sldChg chg="del">
        <pc:chgData name="Andrei Babau" userId="09d228b338f2310c" providerId="LiveId" clId="{3A7E6058-516E-4DDF-A01B-5B4732941CB0}" dt="2025-03-22T14:43:28.422" v="337" actId="47"/>
        <pc:sldMkLst>
          <pc:docMk/>
          <pc:sldMk cId="0" sldId="300"/>
        </pc:sldMkLst>
      </pc:sldChg>
      <pc:sldMasterChg chg="delSldLayout">
        <pc:chgData name="Andrei Babau" userId="09d228b338f2310c" providerId="LiveId" clId="{3A7E6058-516E-4DDF-A01B-5B4732941CB0}" dt="2025-03-22T14:43:15.994" v="320" actId="47"/>
        <pc:sldMasterMkLst>
          <pc:docMk/>
          <pc:sldMasterMk cId="0" sldId="2147483672"/>
        </pc:sldMasterMkLst>
        <pc:sldLayoutChg chg="del">
          <pc:chgData name="Andrei Babau" userId="09d228b338f2310c" providerId="LiveId" clId="{3A7E6058-516E-4DDF-A01B-5B4732941CB0}" dt="2025-03-22T14:43:14.276" v="318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Andrei Babau" userId="09d228b338f2310c" providerId="LiveId" clId="{3A7E6058-516E-4DDF-A01B-5B4732941CB0}" dt="2025-03-22T14:43:07.575" v="313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Andrei Babau" userId="09d228b338f2310c" providerId="LiveId" clId="{3A7E6058-516E-4DDF-A01B-5B4732941CB0}" dt="2025-03-22T14:43:15.994" v="320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Andrei Babau" userId="09d228b338f2310c" providerId="LiveId" clId="{3A7E6058-516E-4DDF-A01B-5B4732941CB0}" dt="2025-03-22T14:43:13.278" v="317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Andrei Babau" userId="09d228b338f2310c" providerId="LiveId" clId="{3A7E6058-516E-4DDF-A01B-5B4732941CB0}" dt="2025-03-22T14:43:01.256" v="307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Andrei Babau" userId="09d228b338f2310c" providerId="LiveId" clId="{3A7E6058-516E-4DDF-A01B-5B4732941CB0}" dt="2025-03-22T14:43:04.460" v="310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Andrei Babau" userId="09d228b338f2310c" providerId="LiveId" clId="{3A7E6058-516E-4DDF-A01B-5B4732941CB0}" dt="2025-03-22T14:43:00.251" v="306" actId="47"/>
          <pc:sldLayoutMkLst>
            <pc:docMk/>
            <pc:sldMasterMk cId="0" sldId="2147483672"/>
            <pc:sldLayoutMk cId="0" sldId="2147483658"/>
          </pc:sldLayoutMkLst>
        </pc:sldLayoutChg>
        <pc:sldLayoutChg chg="del">
          <pc:chgData name="Andrei Babau" userId="09d228b338f2310c" providerId="LiveId" clId="{3A7E6058-516E-4DDF-A01B-5B4732941CB0}" dt="2025-03-22T14:42:56.705" v="304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Andrei Babau" userId="09d228b338f2310c" providerId="LiveId" clId="{3A7E6058-516E-4DDF-A01B-5B4732941CB0}" dt="2025-03-22T14:43:09.787" v="315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Andrei Babau" userId="09d228b338f2310c" providerId="LiveId" clId="{3A7E6058-516E-4DDF-A01B-5B4732941CB0}" dt="2025-03-22T14:43:11.987" v="316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Andrei Babau" userId="09d228b338f2310c" providerId="LiveId" clId="{3A7E6058-516E-4DDF-A01B-5B4732941CB0}" dt="2025-03-22T14:43:05.421" v="311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Andrei Babau" userId="09d228b338f2310c" providerId="LiveId" clId="{3A7E6058-516E-4DDF-A01B-5B4732941CB0}" dt="2025-03-22T14:43:03.397" v="309" actId="47"/>
          <pc:sldLayoutMkLst>
            <pc:docMk/>
            <pc:sldMasterMk cId="0" sldId="2147483672"/>
            <pc:sldLayoutMk cId="0" sldId="2147483668"/>
          </pc:sldLayoutMkLst>
        </pc:sldLayoutChg>
        <pc:sldLayoutChg chg="del">
          <pc:chgData name="Andrei Babau" userId="09d228b338f2310c" providerId="LiveId" clId="{3A7E6058-516E-4DDF-A01B-5B4732941CB0}" dt="2025-03-22T14:21:46.438" v="68" actId="2696"/>
          <pc:sldLayoutMkLst>
            <pc:docMk/>
            <pc:sldMasterMk cId="0" sldId="2147483672"/>
            <pc:sldLayoutMk cId="0" sldId="2147483669"/>
          </pc:sldLayoutMkLst>
        </pc:sldLayoutChg>
        <pc:sldLayoutChg chg="del">
          <pc:chgData name="Andrei Babau" userId="09d228b338f2310c" providerId="LiveId" clId="{3A7E6058-516E-4DDF-A01B-5B4732941CB0}" dt="2025-03-22T14:42:58.992" v="305" actId="47"/>
          <pc:sldLayoutMkLst>
            <pc:docMk/>
            <pc:sldMasterMk cId="0" sldId="2147483672"/>
            <pc:sldLayoutMk cId="0" sldId="2147483670"/>
          </pc:sldLayoutMkLst>
        </pc:sldLayoutChg>
      </pc:sldMasterChg>
      <pc:sldMasterChg chg="del delSldLayout">
        <pc:chgData name="Andrei Babau" userId="09d228b338f2310c" providerId="LiveId" clId="{3A7E6058-516E-4DDF-A01B-5B4732941CB0}" dt="2025-03-22T14:43:28.422" v="337" actId="47"/>
        <pc:sldMasterMkLst>
          <pc:docMk/>
          <pc:sldMasterMk cId="0" sldId="2147483673"/>
        </pc:sldMasterMkLst>
        <pc:sldLayoutChg chg="del">
          <pc:chgData name="Andrei Babau" userId="09d228b338f2310c" providerId="LiveId" clId="{3A7E6058-516E-4DDF-A01B-5B4732941CB0}" dt="2025-03-22T14:43:28.422" v="337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2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accounting-bill-billing-finance-57284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2014653"/>
            <a:ext cx="7897601" cy="126479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Financial tracker using AI</a:t>
            </a:r>
            <a:endParaRPr sz="6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1496444" y="3826946"/>
            <a:ext cx="6341861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Presented by 		Ovidiu, Andrei, Mihai, Vio, Dinu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A4339-DCF7-1E06-832D-EF7E56D0CEF2}"/>
              </a:ext>
            </a:extLst>
          </p:cNvPr>
          <p:cNvSpPr txBox="1"/>
          <p:nvPr/>
        </p:nvSpPr>
        <p:spPr>
          <a:xfrm>
            <a:off x="5925014" y="600857"/>
            <a:ext cx="2222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Trackify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1997370"/>
            <a:ext cx="8425200" cy="2045552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The purpose of </a:t>
            </a:r>
            <a:r>
              <a:rPr lang="en-US" sz="2800" dirty="0" err="1">
                <a:solidFill>
                  <a:schemeClr val="bg1"/>
                </a:solidFill>
              </a:rPr>
              <a:t>Trackify</a:t>
            </a:r>
            <a:r>
              <a:rPr lang="en-US" sz="2800" dirty="0">
                <a:solidFill>
                  <a:schemeClr val="bg1"/>
                </a:solidFill>
              </a:rPr>
              <a:t> demo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 thought behind it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 usage of Gemini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1001518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CONTENT OF THE PRESENTATION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E0EE673-5600-D01B-16BC-19D05246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49" y="466248"/>
            <a:ext cx="2524477" cy="2133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9BFD07-FE15-6BEC-73CA-21FC259B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3" y="2867360"/>
            <a:ext cx="2524477" cy="2133898"/>
          </a:xfrm>
          <a:prstGeom prst="rect">
            <a:avLst/>
          </a:prstGeom>
        </p:spPr>
      </p:pic>
      <p:pic>
        <p:nvPicPr>
          <p:cNvPr id="360" name="Google Shape;360;p30"/>
          <p:cNvPicPr preferRelativeResize="0"/>
          <p:nvPr/>
        </p:nvPicPr>
        <p:blipFill rotWithShape="1">
          <a:blip r:embed="rId4">
            <a:alphaModFix/>
          </a:blip>
          <a:srcRect l="24495" t="18187" r="9353" b="4812"/>
          <a:stretch/>
        </p:blipFill>
        <p:spPr>
          <a:xfrm>
            <a:off x="5323312" y="1426978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1059300" y="1664190"/>
            <a:ext cx="3512700" cy="146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Managing expenses can be overwhelming in today’s fast-paced world. From unexpected bills to daily spending, keeping track of finances feels like a full-time job.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We wanted to create a functional and easy-to-use app for people to organize their history regarding receipts and have a simple way to check the history of expenses.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768303" y="466248"/>
            <a:ext cx="560739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The purpose of Trackify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D4B8B-1679-F8A0-8379-C8A7E6C9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23312" y="1426978"/>
            <a:ext cx="3323064" cy="2581274"/>
          </a:xfrm>
          <a:prstGeom prst="rect">
            <a:avLst/>
          </a:prstGeom>
        </p:spPr>
      </p:pic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86B91-2D73-454D-70EB-E0D069FAB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32" y="1209191"/>
            <a:ext cx="1143160" cy="190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B5A29-F666-A8EC-CDD1-9B715B5E4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117" y="4299982"/>
            <a:ext cx="1505160" cy="52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58A178-8EB4-E3B6-3A2D-7BC02AD58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800748"/>
            <a:ext cx="1343212" cy="285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349064" y="1185602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idea behind </a:t>
            </a:r>
            <a:r>
              <a:rPr lang="en-US" sz="2400" dirty="0" err="1"/>
              <a:t>Trackify</a:t>
            </a:r>
            <a:r>
              <a:rPr lang="en-US" sz="2400" dirty="0"/>
              <a:t> was born from a simple thought: What if managing your money could feel as effortless as spending it?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goal is to empower everyone to take control of their finances with ease, clarity, and confidence.</a:t>
            </a:r>
            <a:endParaRPr sz="2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1617016" y="569942"/>
            <a:ext cx="546409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The thought behind it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B03A4CB-F57B-6D75-2BDC-312DA938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43"/>
          <a:stretch/>
        </p:blipFill>
        <p:spPr>
          <a:xfrm>
            <a:off x="414984" y="3743130"/>
            <a:ext cx="2485231" cy="1400370"/>
          </a:xfrm>
          <a:prstGeom prst="rect">
            <a:avLst/>
          </a:prstGeom>
        </p:spPr>
      </p:pic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sage of Gemini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872612" y="364040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8845519" y="3628459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484412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Implementaion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5142497" y="3271758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Processing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1278050" y="3742206"/>
            <a:ext cx="5991788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Gemini's advanced image processing technology powers </a:t>
            </a:r>
            <a:r>
              <a:rPr lang="en-US" sz="1600" dirty="0" err="1"/>
              <a:t>Trackify</a:t>
            </a:r>
            <a:r>
              <a:rPr lang="en-US" sz="1600" dirty="0"/>
              <a:t> to provide users with seamless receipt scanning and automatic expense count.</a:t>
            </a:r>
            <a:endParaRPr sz="1600"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7359522" y="3325194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8185669" y="1066324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160377" y="587877"/>
            <a:ext cx="622827" cy="17969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0" y="822764"/>
            <a:ext cx="2484412" cy="230174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8356655" y="3303143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8185669" y="3628458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097520" y="391974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7111616" y="1541292"/>
            <a:ext cx="2042612" cy="18945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828177" y="133619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7" y="2208197"/>
            <a:ext cx="6240931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implemented </a:t>
            </a:r>
            <a:r>
              <a:rPr lang="en-US" sz="1600" dirty="0" err="1"/>
              <a:t>Trackify</a:t>
            </a:r>
            <a:r>
              <a:rPr lang="en-US" sz="1600" dirty="0"/>
              <a:t> in collaboration with Gemini, utilizing their cutting-edge technology to create a seamless and user-friendly app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7522518" y="348791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712;p64">
            <a:extLst>
              <a:ext uri="{FF2B5EF4-FFF2-40B4-BE49-F238E27FC236}">
                <a16:creationId xmlns:a16="http://schemas.microsoft.com/office/drawing/2014/main" id="{7273E035-4FBB-5EAF-308C-A9228C7C543D}"/>
              </a:ext>
            </a:extLst>
          </p:cNvPr>
          <p:cNvGrpSpPr/>
          <p:nvPr/>
        </p:nvGrpSpPr>
        <p:grpSpPr>
          <a:xfrm>
            <a:off x="1471423" y="1964794"/>
            <a:ext cx="491031" cy="503662"/>
            <a:chOff x="6334673" y="2759633"/>
            <a:chExt cx="378508" cy="378166"/>
          </a:xfrm>
          <a:solidFill>
            <a:schemeClr val="tx1"/>
          </a:solidFill>
        </p:grpSpPr>
        <p:sp>
          <p:nvSpPr>
            <p:cNvPr id="11" name="Google Shape;5713;p64">
              <a:extLst>
                <a:ext uri="{FF2B5EF4-FFF2-40B4-BE49-F238E27FC236}">
                  <a16:creationId xmlns:a16="http://schemas.microsoft.com/office/drawing/2014/main" id="{59E0D2FC-C4F3-A1FE-90E0-B414A4E92C33}"/>
                </a:ext>
              </a:extLst>
            </p:cNvPr>
            <p:cNvSpPr/>
            <p:nvPr/>
          </p:nvSpPr>
          <p:spPr>
            <a:xfrm>
              <a:off x="6334673" y="2759633"/>
              <a:ext cx="287027" cy="189004"/>
            </a:xfrm>
            <a:custGeom>
              <a:avLst/>
              <a:gdLst/>
              <a:ahLst/>
              <a:cxnLst/>
              <a:rect l="l" t="t" r="r" b="b"/>
              <a:pathLst>
                <a:path w="10925" h="7194" extrusionOk="0">
                  <a:moveTo>
                    <a:pt x="6983" y="1"/>
                  </a:moveTo>
                  <a:cubicBezTo>
                    <a:pt x="6979" y="1"/>
                    <a:pt x="6975" y="1"/>
                    <a:pt x="6971" y="1"/>
                  </a:cubicBezTo>
                  <a:lnTo>
                    <a:pt x="930" y="1"/>
                  </a:lnTo>
                  <a:cubicBezTo>
                    <a:pt x="417" y="1"/>
                    <a:pt x="7" y="417"/>
                    <a:pt x="7" y="931"/>
                  </a:cubicBezTo>
                  <a:lnTo>
                    <a:pt x="7" y="6965"/>
                  </a:lnTo>
                  <a:cubicBezTo>
                    <a:pt x="0" y="7090"/>
                    <a:pt x="104" y="7194"/>
                    <a:pt x="236" y="7194"/>
                  </a:cubicBezTo>
                  <a:lnTo>
                    <a:pt x="2560" y="7194"/>
                  </a:lnTo>
                  <a:cubicBezTo>
                    <a:pt x="2816" y="7194"/>
                    <a:pt x="3025" y="6986"/>
                    <a:pt x="3025" y="6729"/>
                  </a:cubicBezTo>
                  <a:lnTo>
                    <a:pt x="3025" y="6264"/>
                  </a:lnTo>
                  <a:cubicBezTo>
                    <a:pt x="3031" y="6063"/>
                    <a:pt x="2948" y="5876"/>
                    <a:pt x="2796" y="5744"/>
                  </a:cubicBezTo>
                  <a:cubicBezTo>
                    <a:pt x="1873" y="4981"/>
                    <a:pt x="2407" y="3483"/>
                    <a:pt x="3600" y="3476"/>
                  </a:cubicBezTo>
                  <a:cubicBezTo>
                    <a:pt x="3603" y="3476"/>
                    <a:pt x="3606" y="3476"/>
                    <a:pt x="3609" y="3476"/>
                  </a:cubicBezTo>
                  <a:cubicBezTo>
                    <a:pt x="4796" y="3476"/>
                    <a:pt x="5339" y="4962"/>
                    <a:pt x="4426" y="5730"/>
                  </a:cubicBezTo>
                  <a:cubicBezTo>
                    <a:pt x="4273" y="5862"/>
                    <a:pt x="4183" y="6056"/>
                    <a:pt x="4190" y="6258"/>
                  </a:cubicBezTo>
                  <a:lnTo>
                    <a:pt x="4190" y="6729"/>
                  </a:lnTo>
                  <a:cubicBezTo>
                    <a:pt x="4190" y="6986"/>
                    <a:pt x="4391" y="7194"/>
                    <a:pt x="4648" y="7194"/>
                  </a:cubicBezTo>
                  <a:lnTo>
                    <a:pt x="7207" y="7194"/>
                  </a:lnTo>
                  <a:lnTo>
                    <a:pt x="7207" y="4641"/>
                  </a:lnTo>
                  <a:cubicBezTo>
                    <a:pt x="7207" y="4385"/>
                    <a:pt x="7415" y="4177"/>
                    <a:pt x="7672" y="4177"/>
                  </a:cubicBezTo>
                  <a:lnTo>
                    <a:pt x="8143" y="4177"/>
                  </a:lnTo>
                  <a:cubicBezTo>
                    <a:pt x="8345" y="4177"/>
                    <a:pt x="8539" y="4267"/>
                    <a:pt x="8671" y="4419"/>
                  </a:cubicBezTo>
                  <a:cubicBezTo>
                    <a:pt x="8935" y="4737"/>
                    <a:pt x="9286" y="4878"/>
                    <a:pt x="9633" y="4878"/>
                  </a:cubicBezTo>
                  <a:cubicBezTo>
                    <a:pt x="10288" y="4878"/>
                    <a:pt x="10925" y="4374"/>
                    <a:pt x="10925" y="3594"/>
                  </a:cubicBezTo>
                  <a:cubicBezTo>
                    <a:pt x="10920" y="2815"/>
                    <a:pt x="10288" y="2317"/>
                    <a:pt x="9636" y="2317"/>
                  </a:cubicBezTo>
                  <a:cubicBezTo>
                    <a:pt x="9283" y="2317"/>
                    <a:pt x="8925" y="2463"/>
                    <a:pt x="8657" y="2789"/>
                  </a:cubicBezTo>
                  <a:cubicBezTo>
                    <a:pt x="8530" y="2930"/>
                    <a:pt x="8345" y="3019"/>
                    <a:pt x="8157" y="3019"/>
                  </a:cubicBezTo>
                  <a:cubicBezTo>
                    <a:pt x="8150" y="3019"/>
                    <a:pt x="8143" y="3019"/>
                    <a:pt x="8137" y="3018"/>
                  </a:cubicBezTo>
                  <a:lnTo>
                    <a:pt x="7672" y="3018"/>
                  </a:lnTo>
                  <a:cubicBezTo>
                    <a:pt x="7415" y="3018"/>
                    <a:pt x="7207" y="2810"/>
                    <a:pt x="7207" y="2554"/>
                  </a:cubicBezTo>
                  <a:lnTo>
                    <a:pt x="7207" y="230"/>
                  </a:lnTo>
                  <a:cubicBezTo>
                    <a:pt x="7207" y="102"/>
                    <a:pt x="7103" y="1"/>
                    <a:pt x="6983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14;p64">
              <a:extLst>
                <a:ext uri="{FF2B5EF4-FFF2-40B4-BE49-F238E27FC236}">
                  <a16:creationId xmlns:a16="http://schemas.microsoft.com/office/drawing/2014/main" id="{A58B8DAC-3997-A372-F794-019AEADC7714}"/>
                </a:ext>
              </a:extLst>
            </p:cNvPr>
            <p:cNvSpPr/>
            <p:nvPr/>
          </p:nvSpPr>
          <p:spPr>
            <a:xfrm>
              <a:off x="6524019" y="2759660"/>
              <a:ext cx="189162" cy="286659"/>
            </a:xfrm>
            <a:custGeom>
              <a:avLst/>
              <a:gdLst/>
              <a:ahLst/>
              <a:cxnLst/>
              <a:rect l="l" t="t" r="r" b="b"/>
              <a:pathLst>
                <a:path w="7200" h="10911" extrusionOk="0">
                  <a:moveTo>
                    <a:pt x="229" y="0"/>
                  </a:moveTo>
                  <a:cubicBezTo>
                    <a:pt x="104" y="0"/>
                    <a:pt x="0" y="104"/>
                    <a:pt x="0" y="229"/>
                  </a:cubicBezTo>
                  <a:lnTo>
                    <a:pt x="0" y="2553"/>
                  </a:lnTo>
                  <a:cubicBezTo>
                    <a:pt x="0" y="2809"/>
                    <a:pt x="208" y="3017"/>
                    <a:pt x="465" y="3017"/>
                  </a:cubicBezTo>
                  <a:lnTo>
                    <a:pt x="930" y="3017"/>
                  </a:lnTo>
                  <a:cubicBezTo>
                    <a:pt x="937" y="3018"/>
                    <a:pt x="944" y="3018"/>
                    <a:pt x="951" y="3018"/>
                  </a:cubicBezTo>
                  <a:cubicBezTo>
                    <a:pt x="1144" y="3018"/>
                    <a:pt x="1323" y="2929"/>
                    <a:pt x="1450" y="2788"/>
                  </a:cubicBezTo>
                  <a:cubicBezTo>
                    <a:pt x="1718" y="2462"/>
                    <a:pt x="2076" y="2316"/>
                    <a:pt x="2429" y="2316"/>
                  </a:cubicBezTo>
                  <a:cubicBezTo>
                    <a:pt x="3081" y="2316"/>
                    <a:pt x="3713" y="2814"/>
                    <a:pt x="3718" y="3593"/>
                  </a:cubicBezTo>
                  <a:cubicBezTo>
                    <a:pt x="3722" y="4373"/>
                    <a:pt x="3087" y="4877"/>
                    <a:pt x="2431" y="4877"/>
                  </a:cubicBezTo>
                  <a:cubicBezTo>
                    <a:pt x="2083" y="4877"/>
                    <a:pt x="1730" y="4736"/>
                    <a:pt x="1464" y="4418"/>
                  </a:cubicBezTo>
                  <a:cubicBezTo>
                    <a:pt x="1332" y="4266"/>
                    <a:pt x="1138" y="4176"/>
                    <a:pt x="936" y="4176"/>
                  </a:cubicBezTo>
                  <a:lnTo>
                    <a:pt x="465" y="4176"/>
                  </a:lnTo>
                  <a:cubicBezTo>
                    <a:pt x="208" y="4176"/>
                    <a:pt x="0" y="4384"/>
                    <a:pt x="0" y="4640"/>
                  </a:cubicBezTo>
                  <a:lnTo>
                    <a:pt x="0" y="7193"/>
                  </a:lnTo>
                  <a:lnTo>
                    <a:pt x="2553" y="7193"/>
                  </a:lnTo>
                  <a:cubicBezTo>
                    <a:pt x="2809" y="7193"/>
                    <a:pt x="3017" y="7401"/>
                    <a:pt x="3017" y="7658"/>
                  </a:cubicBezTo>
                  <a:lnTo>
                    <a:pt x="3017" y="8129"/>
                  </a:lnTo>
                  <a:cubicBezTo>
                    <a:pt x="3017" y="8330"/>
                    <a:pt x="2927" y="8525"/>
                    <a:pt x="2775" y="8656"/>
                  </a:cubicBezTo>
                  <a:cubicBezTo>
                    <a:pt x="1861" y="9425"/>
                    <a:pt x="2404" y="10911"/>
                    <a:pt x="3592" y="10911"/>
                  </a:cubicBezTo>
                  <a:cubicBezTo>
                    <a:pt x="3594" y="10911"/>
                    <a:pt x="3597" y="10911"/>
                    <a:pt x="3600" y="10911"/>
                  </a:cubicBezTo>
                  <a:cubicBezTo>
                    <a:pt x="4800" y="10904"/>
                    <a:pt x="5334" y="9406"/>
                    <a:pt x="4405" y="8649"/>
                  </a:cubicBezTo>
                  <a:cubicBezTo>
                    <a:pt x="4259" y="8518"/>
                    <a:pt x="4169" y="8323"/>
                    <a:pt x="4176" y="8122"/>
                  </a:cubicBezTo>
                  <a:lnTo>
                    <a:pt x="4176" y="7658"/>
                  </a:lnTo>
                  <a:cubicBezTo>
                    <a:pt x="4176" y="7401"/>
                    <a:pt x="4384" y="7193"/>
                    <a:pt x="4640" y="7193"/>
                  </a:cubicBezTo>
                  <a:lnTo>
                    <a:pt x="6964" y="7193"/>
                  </a:lnTo>
                  <a:cubicBezTo>
                    <a:pt x="7096" y="7193"/>
                    <a:pt x="7200" y="7089"/>
                    <a:pt x="7193" y="6964"/>
                  </a:cubicBezTo>
                  <a:lnTo>
                    <a:pt x="7193" y="930"/>
                  </a:lnTo>
                  <a:cubicBezTo>
                    <a:pt x="7193" y="416"/>
                    <a:pt x="6784" y="0"/>
                    <a:pt x="6270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15;p64">
              <a:extLst>
                <a:ext uri="{FF2B5EF4-FFF2-40B4-BE49-F238E27FC236}">
                  <a16:creationId xmlns:a16="http://schemas.microsoft.com/office/drawing/2014/main" id="{25E3F4CC-F5EF-CB59-0270-4F9FC2421049}"/>
                </a:ext>
              </a:extLst>
            </p:cNvPr>
            <p:cNvSpPr/>
            <p:nvPr/>
          </p:nvSpPr>
          <p:spPr>
            <a:xfrm>
              <a:off x="6426207" y="2948611"/>
              <a:ext cx="286791" cy="189188"/>
            </a:xfrm>
            <a:custGeom>
              <a:avLst/>
              <a:gdLst/>
              <a:ahLst/>
              <a:cxnLst/>
              <a:rect l="l" t="t" r="r" b="b"/>
              <a:pathLst>
                <a:path w="10916" h="7201" extrusionOk="0">
                  <a:moveTo>
                    <a:pt x="3716" y="1"/>
                  </a:moveTo>
                  <a:lnTo>
                    <a:pt x="3716" y="2560"/>
                  </a:lnTo>
                  <a:cubicBezTo>
                    <a:pt x="3716" y="2817"/>
                    <a:pt x="3508" y="3025"/>
                    <a:pt x="3258" y="3025"/>
                  </a:cubicBezTo>
                  <a:lnTo>
                    <a:pt x="2787" y="3025"/>
                  </a:lnTo>
                  <a:cubicBezTo>
                    <a:pt x="2586" y="3025"/>
                    <a:pt x="2391" y="2935"/>
                    <a:pt x="2260" y="2782"/>
                  </a:cubicBezTo>
                  <a:cubicBezTo>
                    <a:pt x="1993" y="2465"/>
                    <a:pt x="1640" y="2324"/>
                    <a:pt x="1292" y="2324"/>
                  </a:cubicBezTo>
                  <a:cubicBezTo>
                    <a:pt x="636" y="2324"/>
                    <a:pt x="1" y="2828"/>
                    <a:pt x="5" y="3608"/>
                  </a:cubicBezTo>
                  <a:cubicBezTo>
                    <a:pt x="10" y="4383"/>
                    <a:pt x="644" y="4880"/>
                    <a:pt x="1295" y="4880"/>
                  </a:cubicBezTo>
                  <a:cubicBezTo>
                    <a:pt x="1646" y="4880"/>
                    <a:pt x="2002" y="4735"/>
                    <a:pt x="2266" y="4412"/>
                  </a:cubicBezTo>
                  <a:cubicBezTo>
                    <a:pt x="2393" y="4266"/>
                    <a:pt x="2578" y="4183"/>
                    <a:pt x="2770" y="4183"/>
                  </a:cubicBezTo>
                  <a:cubicBezTo>
                    <a:pt x="2778" y="4183"/>
                    <a:pt x="2786" y="4183"/>
                    <a:pt x="2794" y="4183"/>
                  </a:cubicBezTo>
                  <a:lnTo>
                    <a:pt x="3258" y="4183"/>
                  </a:lnTo>
                  <a:cubicBezTo>
                    <a:pt x="3515" y="4183"/>
                    <a:pt x="3723" y="4392"/>
                    <a:pt x="3723" y="4648"/>
                  </a:cubicBezTo>
                  <a:lnTo>
                    <a:pt x="3723" y="6965"/>
                  </a:lnTo>
                  <a:cubicBezTo>
                    <a:pt x="3723" y="7097"/>
                    <a:pt x="3820" y="7201"/>
                    <a:pt x="3952" y="7201"/>
                  </a:cubicBezTo>
                  <a:lnTo>
                    <a:pt x="9986" y="7201"/>
                  </a:lnTo>
                  <a:cubicBezTo>
                    <a:pt x="10500" y="7201"/>
                    <a:pt x="10916" y="6784"/>
                    <a:pt x="10916" y="6271"/>
                  </a:cubicBezTo>
                  <a:lnTo>
                    <a:pt x="10916" y="237"/>
                  </a:lnTo>
                  <a:cubicBezTo>
                    <a:pt x="10916" y="105"/>
                    <a:pt x="10812" y="1"/>
                    <a:pt x="10687" y="1"/>
                  </a:cubicBezTo>
                  <a:lnTo>
                    <a:pt x="8363" y="1"/>
                  </a:lnTo>
                  <a:cubicBezTo>
                    <a:pt x="8107" y="1"/>
                    <a:pt x="7899" y="209"/>
                    <a:pt x="7899" y="466"/>
                  </a:cubicBezTo>
                  <a:lnTo>
                    <a:pt x="7899" y="930"/>
                  </a:lnTo>
                  <a:cubicBezTo>
                    <a:pt x="7892" y="1131"/>
                    <a:pt x="7975" y="1326"/>
                    <a:pt x="8128" y="1457"/>
                  </a:cubicBezTo>
                  <a:cubicBezTo>
                    <a:pt x="9050" y="2214"/>
                    <a:pt x="8516" y="3712"/>
                    <a:pt x="7323" y="3719"/>
                  </a:cubicBezTo>
                  <a:cubicBezTo>
                    <a:pt x="7320" y="3719"/>
                    <a:pt x="7317" y="3719"/>
                    <a:pt x="7315" y="3719"/>
                  </a:cubicBezTo>
                  <a:cubicBezTo>
                    <a:pt x="6127" y="3719"/>
                    <a:pt x="5584" y="2233"/>
                    <a:pt x="6498" y="1464"/>
                  </a:cubicBezTo>
                  <a:cubicBezTo>
                    <a:pt x="6650" y="1333"/>
                    <a:pt x="6740" y="1138"/>
                    <a:pt x="6740" y="937"/>
                  </a:cubicBezTo>
                  <a:lnTo>
                    <a:pt x="6740" y="466"/>
                  </a:lnTo>
                  <a:cubicBezTo>
                    <a:pt x="6740" y="209"/>
                    <a:pt x="6532" y="1"/>
                    <a:pt x="6276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16;p64">
              <a:extLst>
                <a:ext uri="{FF2B5EF4-FFF2-40B4-BE49-F238E27FC236}">
                  <a16:creationId xmlns:a16="http://schemas.microsoft.com/office/drawing/2014/main" id="{C6C42604-1BF2-491E-DDAD-C44C34C59B92}"/>
                </a:ext>
              </a:extLst>
            </p:cNvPr>
            <p:cNvSpPr/>
            <p:nvPr/>
          </p:nvSpPr>
          <p:spPr>
            <a:xfrm>
              <a:off x="6334857" y="2850957"/>
              <a:ext cx="189188" cy="286843"/>
            </a:xfrm>
            <a:custGeom>
              <a:avLst/>
              <a:gdLst/>
              <a:ahLst/>
              <a:cxnLst/>
              <a:rect l="l" t="t" r="r" b="b"/>
              <a:pathLst>
                <a:path w="7201" h="10918" extrusionOk="0">
                  <a:moveTo>
                    <a:pt x="3586" y="0"/>
                  </a:moveTo>
                  <a:cubicBezTo>
                    <a:pt x="2393" y="7"/>
                    <a:pt x="1859" y="1505"/>
                    <a:pt x="2782" y="2268"/>
                  </a:cubicBezTo>
                  <a:cubicBezTo>
                    <a:pt x="2934" y="2400"/>
                    <a:pt x="3018" y="2594"/>
                    <a:pt x="3018" y="2795"/>
                  </a:cubicBezTo>
                  <a:lnTo>
                    <a:pt x="3018" y="3253"/>
                  </a:lnTo>
                  <a:cubicBezTo>
                    <a:pt x="3018" y="3510"/>
                    <a:pt x="2809" y="3718"/>
                    <a:pt x="2553" y="3718"/>
                  </a:cubicBezTo>
                  <a:lnTo>
                    <a:pt x="229" y="3718"/>
                  </a:lnTo>
                  <a:cubicBezTo>
                    <a:pt x="104" y="3725"/>
                    <a:pt x="0" y="3822"/>
                    <a:pt x="0" y="3954"/>
                  </a:cubicBezTo>
                  <a:lnTo>
                    <a:pt x="0" y="9988"/>
                  </a:lnTo>
                  <a:cubicBezTo>
                    <a:pt x="0" y="10501"/>
                    <a:pt x="416" y="10911"/>
                    <a:pt x="930" y="10918"/>
                  </a:cubicBezTo>
                  <a:lnTo>
                    <a:pt x="6964" y="10918"/>
                  </a:lnTo>
                  <a:cubicBezTo>
                    <a:pt x="7096" y="10918"/>
                    <a:pt x="7200" y="10814"/>
                    <a:pt x="7200" y="10682"/>
                  </a:cubicBezTo>
                  <a:lnTo>
                    <a:pt x="7200" y="8365"/>
                  </a:lnTo>
                  <a:cubicBezTo>
                    <a:pt x="7200" y="8109"/>
                    <a:pt x="6992" y="7900"/>
                    <a:pt x="6735" y="7900"/>
                  </a:cubicBezTo>
                  <a:lnTo>
                    <a:pt x="6264" y="7900"/>
                  </a:lnTo>
                  <a:cubicBezTo>
                    <a:pt x="6256" y="7900"/>
                    <a:pt x="6248" y="7900"/>
                    <a:pt x="6240" y="7900"/>
                  </a:cubicBezTo>
                  <a:cubicBezTo>
                    <a:pt x="6048" y="7900"/>
                    <a:pt x="5870" y="7983"/>
                    <a:pt x="5743" y="8129"/>
                  </a:cubicBezTo>
                  <a:cubicBezTo>
                    <a:pt x="5476" y="8452"/>
                    <a:pt x="5119" y="8597"/>
                    <a:pt x="4767" y="8597"/>
                  </a:cubicBezTo>
                  <a:cubicBezTo>
                    <a:pt x="4114" y="8597"/>
                    <a:pt x="3480" y="8100"/>
                    <a:pt x="3475" y="7325"/>
                  </a:cubicBezTo>
                  <a:cubicBezTo>
                    <a:pt x="3471" y="6545"/>
                    <a:pt x="4106" y="6041"/>
                    <a:pt x="4762" y="6041"/>
                  </a:cubicBezTo>
                  <a:cubicBezTo>
                    <a:pt x="5110" y="6041"/>
                    <a:pt x="5463" y="6182"/>
                    <a:pt x="5730" y="6499"/>
                  </a:cubicBezTo>
                  <a:cubicBezTo>
                    <a:pt x="5861" y="6652"/>
                    <a:pt x="6056" y="6742"/>
                    <a:pt x="6257" y="6742"/>
                  </a:cubicBezTo>
                  <a:lnTo>
                    <a:pt x="6728" y="6742"/>
                  </a:lnTo>
                  <a:cubicBezTo>
                    <a:pt x="6985" y="6742"/>
                    <a:pt x="7193" y="6534"/>
                    <a:pt x="7193" y="6277"/>
                  </a:cubicBezTo>
                  <a:lnTo>
                    <a:pt x="7193" y="3718"/>
                  </a:lnTo>
                  <a:lnTo>
                    <a:pt x="4641" y="3718"/>
                  </a:lnTo>
                  <a:cubicBezTo>
                    <a:pt x="4384" y="3718"/>
                    <a:pt x="4176" y="3510"/>
                    <a:pt x="4176" y="3253"/>
                  </a:cubicBezTo>
                  <a:lnTo>
                    <a:pt x="4176" y="2782"/>
                  </a:lnTo>
                  <a:cubicBezTo>
                    <a:pt x="4176" y="2580"/>
                    <a:pt x="4266" y="2386"/>
                    <a:pt x="4419" y="2254"/>
                  </a:cubicBezTo>
                  <a:cubicBezTo>
                    <a:pt x="5334" y="1491"/>
                    <a:pt x="4786" y="0"/>
                    <a:pt x="3586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319780-D6EE-0EBF-E89B-CDEE1DFAE9FE}"/>
              </a:ext>
            </a:extLst>
          </p:cNvPr>
          <p:cNvSpPr txBox="1"/>
          <p:nvPr/>
        </p:nvSpPr>
        <p:spPr>
          <a:xfrm>
            <a:off x="1531434" y="1694587"/>
            <a:ext cx="6081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 for your attention!</a:t>
            </a:r>
          </a:p>
        </p:txBody>
      </p:sp>
      <p:grpSp>
        <p:nvGrpSpPr>
          <p:cNvPr id="7" name="Google Shape;16183;p70">
            <a:extLst>
              <a:ext uri="{FF2B5EF4-FFF2-40B4-BE49-F238E27FC236}">
                <a16:creationId xmlns:a16="http://schemas.microsoft.com/office/drawing/2014/main" id="{B1214481-DBD6-E42E-6A7E-640C45999D6E}"/>
              </a:ext>
            </a:extLst>
          </p:cNvPr>
          <p:cNvGrpSpPr/>
          <p:nvPr/>
        </p:nvGrpSpPr>
        <p:grpSpPr>
          <a:xfrm>
            <a:off x="2200124" y="3209589"/>
            <a:ext cx="456716" cy="462233"/>
            <a:chOff x="3314750" y="3817357"/>
            <a:chExt cx="362920" cy="356865"/>
          </a:xfrm>
        </p:grpSpPr>
        <p:sp>
          <p:nvSpPr>
            <p:cNvPr id="8" name="Google Shape;16184;p70">
              <a:extLst>
                <a:ext uri="{FF2B5EF4-FFF2-40B4-BE49-F238E27FC236}">
                  <a16:creationId xmlns:a16="http://schemas.microsoft.com/office/drawing/2014/main" id="{C09BDAD9-35AB-1D62-39E5-5205D0546EBD}"/>
                </a:ext>
              </a:extLst>
            </p:cNvPr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185;p70">
              <a:extLst>
                <a:ext uri="{FF2B5EF4-FFF2-40B4-BE49-F238E27FC236}">
                  <a16:creationId xmlns:a16="http://schemas.microsoft.com/office/drawing/2014/main" id="{1E23E923-3379-1AF0-581A-782DDDE96FA4}"/>
                </a:ext>
              </a:extLst>
            </p:cNvPr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86;p70">
              <a:extLst>
                <a:ext uri="{FF2B5EF4-FFF2-40B4-BE49-F238E27FC236}">
                  <a16:creationId xmlns:a16="http://schemas.microsoft.com/office/drawing/2014/main" id="{9526B0DB-9B23-B53E-7557-405D69F2D325}"/>
                </a:ext>
              </a:extLst>
            </p:cNvPr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87;p70">
              <a:extLst>
                <a:ext uri="{FF2B5EF4-FFF2-40B4-BE49-F238E27FC236}">
                  <a16:creationId xmlns:a16="http://schemas.microsoft.com/office/drawing/2014/main" id="{D26F65D2-923B-69F4-EAB0-F129D9D5B0D0}"/>
                </a:ext>
              </a:extLst>
            </p:cNvPr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88;p70">
              <a:extLst>
                <a:ext uri="{FF2B5EF4-FFF2-40B4-BE49-F238E27FC236}">
                  <a16:creationId xmlns:a16="http://schemas.microsoft.com/office/drawing/2014/main" id="{9B32B638-F471-2322-696F-2216ACAB1EA8}"/>
                </a:ext>
              </a:extLst>
            </p:cNvPr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A76B9F-36B7-BBA0-957D-4FEE5A7774C5}"/>
              </a:ext>
            </a:extLst>
          </p:cNvPr>
          <p:cNvSpPr txBox="1"/>
          <p:nvPr/>
        </p:nvSpPr>
        <p:spPr>
          <a:xfrm>
            <a:off x="2844457" y="3072034"/>
            <a:ext cx="3868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                 _.</a:t>
            </a:r>
            <a:r>
              <a:rPr lang="en-US" dirty="0" err="1"/>
              <a:t>ovidiuu</a:t>
            </a:r>
            <a:r>
              <a:rPr lang="en-US" dirty="0"/>
              <a:t>    cl16andrei</a:t>
            </a:r>
          </a:p>
          <a:p>
            <a:pPr>
              <a:spcBef>
                <a:spcPts val="1200"/>
              </a:spcBef>
            </a:pPr>
            <a:r>
              <a:rPr lang="en-US" dirty="0" err="1"/>
              <a:t>alexa.violeta</a:t>
            </a:r>
            <a:r>
              <a:rPr lang="en-US" dirty="0"/>
              <a:t>	          catalin.banica14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E5E2D-6691-4DF1-292E-03D92F156B70}"/>
              </a:ext>
            </a:extLst>
          </p:cNvPr>
          <p:cNvSpPr txBox="1"/>
          <p:nvPr/>
        </p:nvSpPr>
        <p:spPr>
          <a:xfrm>
            <a:off x="4168140" y="3440417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dinu.m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212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Anaheim</vt:lpstr>
      <vt:lpstr>Overpass Mono</vt:lpstr>
      <vt:lpstr>Nunito Light</vt:lpstr>
      <vt:lpstr>Arial</vt:lpstr>
      <vt:lpstr>Raleway SemiBold</vt:lpstr>
      <vt:lpstr>Programming Lesson by Slidesgo</vt:lpstr>
      <vt:lpstr>Financial tracker using AI</vt:lpstr>
      <vt:lpstr>The purpose of Trackify demo  The thought behind it The usage of Gemini</vt:lpstr>
      <vt:lpstr>The purpose of Trackify</vt:lpstr>
      <vt:lpstr>The thought behind it</vt:lpstr>
      <vt:lpstr>Usage of Gemini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Andrei.B</dc:creator>
  <cp:lastModifiedBy>Andrei Babau</cp:lastModifiedBy>
  <cp:revision>1</cp:revision>
  <dcterms:modified xsi:type="dcterms:W3CDTF">2025-03-22T15:35:01Z</dcterms:modified>
</cp:coreProperties>
</file>