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5" r:id="rId8"/>
    <p:sldId id="263" r:id="rId9"/>
    <p:sldId id="264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INItiere</a:t>
            </a:r>
            <a:r>
              <a:rPr lang="en-US" dirty="0" smtClean="0"/>
              <a:t> in </a:t>
            </a:r>
            <a:r>
              <a:rPr lang="en-US" dirty="0" err="1" smtClean="0"/>
              <a:t>dezvoltarea</a:t>
            </a:r>
            <a:r>
              <a:rPr lang="en-US" dirty="0" smtClean="0"/>
              <a:t> </a:t>
            </a:r>
            <a:r>
              <a:rPr lang="en-US" dirty="0" err="1" smtClean="0"/>
              <a:t>aplicatiilor</a:t>
            </a:r>
            <a:r>
              <a:rPr lang="en-US" dirty="0" smtClean="0"/>
              <a:t> web </a:t>
            </a:r>
            <a:r>
              <a:rPr lang="en-US" dirty="0" err="1" smtClean="0"/>
              <a:t>si</a:t>
            </a:r>
            <a:r>
              <a:rPr lang="en-US" dirty="0" smtClean="0"/>
              <a:t> mobile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Mihaita Tinta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60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Maven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19715" y="2598912"/>
            <a:ext cx="4688536" cy="620807"/>
          </a:xfrm>
        </p:spPr>
        <p:txBody>
          <a:bodyPr/>
          <a:lstStyle/>
          <a:p>
            <a:r>
              <a:rPr lang="en-US" dirty="0"/>
              <a:t>http://maven.apache.org/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807" y="1893194"/>
            <a:ext cx="6554517" cy="432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83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Baze</a:t>
            </a:r>
            <a:r>
              <a:rPr lang="en-US" dirty="0" smtClean="0"/>
              <a:t> de 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19715" y="2214694"/>
            <a:ext cx="10191722" cy="3838376"/>
          </a:xfrm>
        </p:spPr>
        <p:txBody>
          <a:bodyPr/>
          <a:lstStyle/>
          <a:p>
            <a:r>
              <a:rPr lang="en-US" dirty="0" err="1" smtClean="0"/>
              <a:t>Mysql</a:t>
            </a:r>
            <a:endParaRPr lang="en-US" dirty="0" smtClean="0"/>
          </a:p>
          <a:p>
            <a:r>
              <a:rPr lang="en-US" dirty="0" err="1" smtClean="0"/>
              <a:t>Postgresql</a:t>
            </a:r>
            <a:endParaRPr lang="en-US" dirty="0" smtClean="0"/>
          </a:p>
          <a:p>
            <a:r>
              <a:rPr lang="en-US" dirty="0" smtClean="0"/>
              <a:t>H2</a:t>
            </a:r>
          </a:p>
          <a:p>
            <a:r>
              <a:rPr lang="en-US" dirty="0" smtClean="0"/>
              <a:t>ORACLE</a:t>
            </a:r>
          </a:p>
          <a:p>
            <a:r>
              <a:rPr lang="en-US" dirty="0" smtClean="0"/>
              <a:t>SQLite</a:t>
            </a:r>
          </a:p>
          <a:p>
            <a:r>
              <a:rPr lang="en-US" dirty="0" smtClean="0"/>
              <a:t>DERBY</a:t>
            </a:r>
          </a:p>
          <a:p>
            <a:r>
              <a:rPr lang="en-US" dirty="0" smtClean="0"/>
              <a:t>Mongo </a:t>
            </a:r>
            <a:r>
              <a:rPr lang="en-US" dirty="0" err="1" smtClean="0"/>
              <a:t>db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769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19715" y="2214694"/>
            <a:ext cx="10191722" cy="3838376"/>
          </a:xfrm>
        </p:spPr>
        <p:txBody>
          <a:bodyPr/>
          <a:lstStyle/>
          <a:p>
            <a:r>
              <a:rPr lang="en-US" dirty="0"/>
              <a:t>http://start.spring.io/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468" y="1900104"/>
            <a:ext cx="7796436" cy="350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58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svn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3890046" cy="3106429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svn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366" y="1720212"/>
            <a:ext cx="6544949" cy="446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2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228" y="669702"/>
            <a:ext cx="10364451" cy="591955"/>
          </a:xfrm>
        </p:spPr>
        <p:txBody>
          <a:bodyPr/>
          <a:lstStyle/>
          <a:p>
            <a:r>
              <a:rPr lang="en-US" dirty="0" smtClean="0"/>
              <a:t>Coding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405" y="1261657"/>
            <a:ext cx="8003147" cy="505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99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Mihaita Tinta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902450" y="2519493"/>
            <a:ext cx="3799894" cy="25268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mihaitatinta.tumblr.com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@</a:t>
            </a:r>
            <a:r>
              <a:rPr lang="en-US" dirty="0" err="1" smtClean="0"/>
              <a:t>mihaitatinta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 </a:t>
            </a:r>
            <a:r>
              <a:rPr lang="en-US" dirty="0" err="1" smtClean="0"/>
              <a:t>mihaita-tinta</a:t>
            </a: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66174" y="2519493"/>
            <a:ext cx="3799894" cy="2526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2004-2008 elev la CNMV</a:t>
            </a:r>
          </a:p>
          <a:p>
            <a:r>
              <a:rPr lang="en-US" smtClean="0"/>
              <a:t>2008-2012 ETTI – CTI</a:t>
            </a:r>
          </a:p>
          <a:p>
            <a:r>
              <a:rPr lang="en-US" smtClean="0"/>
              <a:t>2012-2014 FILS – SE</a:t>
            </a:r>
          </a:p>
          <a:p>
            <a:r>
              <a:rPr lang="en-US" smtClean="0"/>
              <a:t>2010 – Programator</a:t>
            </a:r>
          </a:p>
          <a:p>
            <a:r>
              <a:rPr lang="en-US" smtClean="0"/>
              <a:t>Prezent – Technical leader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450" y="3075222"/>
            <a:ext cx="372844" cy="3107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450" y="2587786"/>
            <a:ext cx="372844" cy="3652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1709" y="3562950"/>
            <a:ext cx="31432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76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dirty="0" err="1" smtClean="0"/>
              <a:t>Cuprins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/>
              <a:t>Programarea</a:t>
            </a:r>
            <a:r>
              <a:rPr lang="en-US" dirty="0" smtClean="0"/>
              <a:t> procedural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programarea</a:t>
            </a:r>
            <a:r>
              <a:rPr lang="en-US" dirty="0" smtClean="0"/>
              <a:t> </a:t>
            </a:r>
            <a:r>
              <a:rPr lang="en-US" dirty="0" err="1" smtClean="0"/>
              <a:t>obiect</a:t>
            </a:r>
            <a:r>
              <a:rPr lang="en-US" dirty="0" smtClean="0"/>
              <a:t>-orientate</a:t>
            </a:r>
          </a:p>
          <a:p>
            <a:r>
              <a:rPr lang="en-US" dirty="0" err="1" smtClean="0"/>
              <a:t>Arhitectura</a:t>
            </a:r>
            <a:r>
              <a:rPr lang="en-US" dirty="0" smtClean="0"/>
              <a:t> client-server</a:t>
            </a:r>
          </a:p>
          <a:p>
            <a:r>
              <a:rPr lang="en-US" dirty="0" err="1" smtClean="0"/>
              <a:t>Tehnologii</a:t>
            </a:r>
            <a:r>
              <a:rPr lang="en-US" dirty="0" smtClean="0"/>
              <a:t> </a:t>
            </a:r>
            <a:r>
              <a:rPr lang="en-US" dirty="0" err="1" smtClean="0"/>
              <a:t>disponibile</a:t>
            </a:r>
            <a:endParaRPr lang="en-US" dirty="0" smtClean="0"/>
          </a:p>
          <a:p>
            <a:r>
              <a:rPr lang="en-US" dirty="0" err="1" smtClean="0"/>
              <a:t>Mediu</a:t>
            </a:r>
            <a:r>
              <a:rPr lang="en-US" dirty="0" smtClean="0"/>
              <a:t> de </a:t>
            </a:r>
            <a:r>
              <a:rPr lang="en-US" dirty="0" err="1" smtClean="0"/>
              <a:t>dezvoltare</a:t>
            </a:r>
            <a:endParaRPr lang="en-US" dirty="0" smtClean="0"/>
          </a:p>
          <a:p>
            <a:r>
              <a:rPr lang="en-US" dirty="0" err="1" smtClean="0"/>
              <a:t>Creare</a:t>
            </a:r>
            <a:r>
              <a:rPr lang="en-US" dirty="0" smtClean="0"/>
              <a:t> chat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err="1" smtClean="0"/>
              <a:t>Securizarea</a:t>
            </a:r>
            <a:r>
              <a:rPr lang="en-US" dirty="0" smtClean="0"/>
              <a:t> </a:t>
            </a:r>
            <a:r>
              <a:rPr lang="en-US" dirty="0" err="1" smtClean="0"/>
              <a:t>aplicatiei</a:t>
            </a:r>
            <a:r>
              <a:rPr lang="en-US" dirty="0"/>
              <a:t> </a:t>
            </a:r>
            <a:r>
              <a:rPr lang="en-US" dirty="0" smtClean="0"/>
              <a:t>– 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15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798159"/>
          </a:xfrm>
        </p:spPr>
        <p:txBody>
          <a:bodyPr/>
          <a:lstStyle/>
          <a:p>
            <a:r>
              <a:rPr lang="en-US" dirty="0" err="1" smtClean="0"/>
              <a:t>Programare</a:t>
            </a:r>
            <a:r>
              <a:rPr lang="en-US" dirty="0" smtClean="0"/>
              <a:t> </a:t>
            </a:r>
            <a:r>
              <a:rPr lang="en-US" dirty="0" err="1" smtClean="0"/>
              <a:t>procedurala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519" y="1312237"/>
            <a:ext cx="9916959" cy="471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83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798159"/>
          </a:xfrm>
        </p:spPr>
        <p:txBody>
          <a:bodyPr/>
          <a:lstStyle/>
          <a:p>
            <a:r>
              <a:rPr lang="en-US" dirty="0" smtClean="0"/>
              <a:t>OOP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872" y="699234"/>
            <a:ext cx="9264136" cy="615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32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/>
          <p:cNvSpPr/>
          <p:nvPr/>
        </p:nvSpPr>
        <p:spPr>
          <a:xfrm>
            <a:off x="9283338" y="1699192"/>
            <a:ext cx="2316479" cy="1502229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 smtClean="0"/>
          </a:p>
        </p:txBody>
      </p:sp>
      <p:sp>
        <p:nvSpPr>
          <p:cNvPr id="5" name="Cube 4"/>
          <p:cNvSpPr/>
          <p:nvPr/>
        </p:nvSpPr>
        <p:spPr>
          <a:xfrm>
            <a:off x="6662057" y="1268118"/>
            <a:ext cx="1706880" cy="2464526"/>
          </a:xfrm>
          <a:prstGeom prst="cub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Server</a:t>
            </a:r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6" name="Left-Right Arrow 5"/>
          <p:cNvSpPr/>
          <p:nvPr/>
        </p:nvSpPr>
        <p:spPr>
          <a:xfrm>
            <a:off x="8495211" y="2350158"/>
            <a:ext cx="661852" cy="300445"/>
          </a:xfrm>
          <a:prstGeom prst="left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miley Face 6"/>
          <p:cNvSpPr/>
          <p:nvPr/>
        </p:nvSpPr>
        <p:spPr>
          <a:xfrm>
            <a:off x="334740" y="2286986"/>
            <a:ext cx="748937" cy="775063"/>
          </a:xfrm>
          <a:prstGeom prst="smileyFac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3897085" y="2027941"/>
            <a:ext cx="2638697" cy="322217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Vertical Scroll 8"/>
          <p:cNvSpPr/>
          <p:nvPr/>
        </p:nvSpPr>
        <p:spPr>
          <a:xfrm>
            <a:off x="4487092" y="895963"/>
            <a:ext cx="1341120" cy="1069929"/>
          </a:xfrm>
          <a:prstGeom prst="verticalScroll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11" name="Vertical Scroll 10"/>
          <p:cNvSpPr/>
          <p:nvPr/>
        </p:nvSpPr>
        <p:spPr>
          <a:xfrm>
            <a:off x="4545873" y="3199242"/>
            <a:ext cx="1341120" cy="1069929"/>
          </a:xfrm>
          <a:prstGeom prst="verticalScroll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 flipH="1">
            <a:off x="3897086" y="2877025"/>
            <a:ext cx="2521132" cy="322217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913461" y="115910"/>
            <a:ext cx="10364451" cy="476046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Arhitectura</a:t>
            </a:r>
            <a:r>
              <a:rPr lang="en-US" dirty="0" smtClean="0"/>
              <a:t> client-server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756" y="1699192"/>
            <a:ext cx="238125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27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887703" y="324861"/>
            <a:ext cx="10364451" cy="476046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Arhitectura</a:t>
            </a:r>
            <a:r>
              <a:rPr lang="en-US" dirty="0" smtClean="0"/>
              <a:t> client-server</a:t>
            </a:r>
            <a:br>
              <a:rPr lang="en-US" dirty="0" smtClean="0"/>
            </a:br>
            <a:r>
              <a:rPr lang="en-US" dirty="0" smtClean="0"/>
              <a:t>MVC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059" y="1052177"/>
            <a:ext cx="7620000" cy="49339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6488668"/>
            <a:ext cx="103644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http://docs.spring.io/spring/docs/current/spring-framework-reference/html/mvc.html</a:t>
            </a:r>
          </a:p>
        </p:txBody>
      </p:sp>
    </p:spTree>
    <p:extLst>
      <p:ext uri="{BB962C8B-B14F-4D97-AF65-F5344CB8AC3E}">
        <p14:creationId xmlns:p14="http://schemas.microsoft.com/office/powerpoint/2010/main" val="9090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228" y="669702"/>
            <a:ext cx="10364451" cy="591955"/>
          </a:xfrm>
        </p:spPr>
        <p:txBody>
          <a:bodyPr/>
          <a:lstStyle/>
          <a:p>
            <a:r>
              <a:rPr lang="en-US" dirty="0" err="1" smtClean="0"/>
              <a:t>Unelte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285" y="1571222"/>
            <a:ext cx="6752957" cy="459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81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Springsource</a:t>
            </a:r>
            <a:r>
              <a:rPr lang="en-US" dirty="0" smtClean="0"/>
              <a:t> tool suite (eclipse)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19715" y="2598912"/>
            <a:ext cx="4688536" cy="620807"/>
          </a:xfrm>
        </p:spPr>
        <p:txBody>
          <a:bodyPr/>
          <a:lstStyle/>
          <a:p>
            <a:r>
              <a:rPr lang="en-US" dirty="0"/>
              <a:t>https://spring.io/tools/sts/all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190" y="1787543"/>
            <a:ext cx="5801329" cy="387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94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180</TotalTime>
  <Words>113</Words>
  <Application>Microsoft Office PowerPoint</Application>
  <PresentationFormat>Widescreen</PresentationFormat>
  <Paragraphs>46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Tw Cen MT</vt:lpstr>
      <vt:lpstr>Droplet</vt:lpstr>
      <vt:lpstr>INItiere in dezvoltarea aplicatiilor web si mobile </vt:lpstr>
      <vt:lpstr>Mihaita Tinta</vt:lpstr>
      <vt:lpstr>Cuprins</vt:lpstr>
      <vt:lpstr>Programare procedurala</vt:lpstr>
      <vt:lpstr>OOP</vt:lpstr>
      <vt:lpstr>Arhitectura client-server</vt:lpstr>
      <vt:lpstr>Arhitectura client-server MVC</vt:lpstr>
      <vt:lpstr>Unelte</vt:lpstr>
      <vt:lpstr>Springsource tool suite (eclipse)</vt:lpstr>
      <vt:lpstr>Apache Maven</vt:lpstr>
      <vt:lpstr>Baze de date</vt:lpstr>
      <vt:lpstr>Spring boot</vt:lpstr>
      <vt:lpstr>Github sau svn server</vt:lpstr>
      <vt:lpstr>Coding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INItiere in dezvoltarea aplicatiilor web si mobile</dc:title>
  <dc:creator>Mihaita Tinta</dc:creator>
  <cp:lastModifiedBy>Mihaita Tinta</cp:lastModifiedBy>
  <cp:revision>16</cp:revision>
  <dcterms:created xsi:type="dcterms:W3CDTF">2016-03-16T10:49:57Z</dcterms:created>
  <dcterms:modified xsi:type="dcterms:W3CDTF">2016-03-16T13:50:54Z</dcterms:modified>
</cp:coreProperties>
</file>