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CREATE a chat using </a:t>
            </a:r>
            <a:r>
              <a:rPr lang="en-US" dirty="0" err="1"/>
              <a:t>Websocket</a:t>
            </a:r>
            <a:r>
              <a:rPr lang="en-US" dirty="0"/>
              <a:t> and angular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Mihaita Tinta</a:t>
            </a:r>
          </a:p>
        </p:txBody>
      </p:sp>
    </p:spTree>
    <p:extLst>
      <p:ext uri="{BB962C8B-B14F-4D97-AF65-F5344CB8AC3E}">
        <p14:creationId xmlns:p14="http://schemas.microsoft.com/office/powerpoint/2010/main" val="760602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228" y="669702"/>
            <a:ext cx="10364451" cy="591955"/>
          </a:xfrm>
        </p:spPr>
        <p:txBody>
          <a:bodyPr/>
          <a:lstStyle/>
          <a:p>
            <a:r>
              <a:rPr lang="en-US" dirty="0"/>
              <a:t>Coding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405" y="1261657"/>
            <a:ext cx="8003147" cy="50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9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Mihaita Tinta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902450" y="2519493"/>
            <a:ext cx="3799894" cy="25268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mihaitatinta.tumblr.com </a:t>
            </a:r>
          </a:p>
          <a:p>
            <a:pPr marL="0" indent="0">
              <a:buNone/>
            </a:pPr>
            <a:r>
              <a:rPr lang="en-US" dirty="0"/>
              <a:t>    @</a:t>
            </a:r>
            <a:r>
              <a:rPr lang="en-US" dirty="0" err="1"/>
              <a:t>mihaitatinta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mihaita-tinta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174" y="2519493"/>
            <a:ext cx="3799894" cy="2526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2008-2012 ETTI – CTI</a:t>
            </a:r>
          </a:p>
          <a:p>
            <a:r>
              <a:rPr lang="en-US" dirty="0"/>
              <a:t>2012-2014 FILS – SE</a:t>
            </a:r>
          </a:p>
          <a:p>
            <a:r>
              <a:rPr lang="en-US" dirty="0"/>
              <a:t>2010 – </a:t>
            </a:r>
            <a:r>
              <a:rPr lang="en-US" dirty="0" err="1"/>
              <a:t>Programator</a:t>
            </a:r>
            <a:endParaRPr lang="en-US" dirty="0"/>
          </a:p>
          <a:p>
            <a:r>
              <a:rPr lang="en-US" dirty="0" err="1"/>
              <a:t>Prezent</a:t>
            </a:r>
            <a:r>
              <a:rPr lang="en-US" dirty="0"/>
              <a:t> – Technical leader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450" y="3075222"/>
            <a:ext cx="372844" cy="3107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450" y="2587786"/>
            <a:ext cx="372844" cy="3652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1709" y="3562950"/>
            <a:ext cx="3143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6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327729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014755"/>
            <a:ext cx="10363826" cy="3424107"/>
          </a:xfrm>
        </p:spPr>
        <p:txBody>
          <a:bodyPr/>
          <a:lstStyle/>
          <a:p>
            <a:r>
              <a:rPr lang="en-US" dirty="0"/>
              <a:t>Overview CLIENT - Server architecture and WEBSOCKETs</a:t>
            </a:r>
          </a:p>
          <a:p>
            <a:r>
              <a:rPr lang="en-US" dirty="0"/>
              <a:t>Available technologies to create a chat: Spring boot, Angular </a:t>
            </a:r>
            <a:r>
              <a:rPr lang="en-US"/>
              <a:t>js</a:t>
            </a:r>
            <a:endParaRPr lang="en-US" dirty="0"/>
          </a:p>
          <a:p>
            <a:r>
              <a:rPr lang="en-US" dirty="0"/>
              <a:t>Live </a:t>
            </a:r>
            <a:r>
              <a:rPr lang="en-US" dirty="0" err="1"/>
              <a:t>CODINg</a:t>
            </a:r>
            <a:endParaRPr lang="en-US" dirty="0"/>
          </a:p>
          <a:p>
            <a:r>
              <a:rPr lang="en-US" dirty="0"/>
              <a:t>DEPLOY to HEROKU</a:t>
            </a:r>
          </a:p>
          <a:p>
            <a:r>
              <a:rPr lang="en-US" dirty="0"/>
              <a:t>LIVE DEMO</a:t>
            </a:r>
          </a:p>
          <a:p>
            <a:r>
              <a:rPr lang="en-US" dirty="0"/>
              <a:t>Go mobile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93515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9283338" y="1699192"/>
            <a:ext cx="2316479" cy="1502229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5" name="Cube 4"/>
          <p:cNvSpPr/>
          <p:nvPr/>
        </p:nvSpPr>
        <p:spPr>
          <a:xfrm>
            <a:off x="6662057" y="1268118"/>
            <a:ext cx="1706880" cy="2464526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</a:p>
          <a:p>
            <a:pPr algn="ctr"/>
            <a:endParaRPr lang="en-US" dirty="0"/>
          </a:p>
        </p:txBody>
      </p:sp>
      <p:sp>
        <p:nvSpPr>
          <p:cNvPr id="6" name="Left-Right Arrow 5"/>
          <p:cNvSpPr/>
          <p:nvPr/>
        </p:nvSpPr>
        <p:spPr>
          <a:xfrm>
            <a:off x="8495211" y="2350158"/>
            <a:ext cx="661852" cy="300445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/>
          <p:cNvSpPr/>
          <p:nvPr/>
        </p:nvSpPr>
        <p:spPr>
          <a:xfrm>
            <a:off x="334740" y="2286986"/>
            <a:ext cx="748937" cy="775063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897085" y="2027941"/>
            <a:ext cx="2638697" cy="32221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Vertical Scroll 8"/>
          <p:cNvSpPr/>
          <p:nvPr/>
        </p:nvSpPr>
        <p:spPr>
          <a:xfrm>
            <a:off x="4487092" y="895963"/>
            <a:ext cx="1341120" cy="1069929"/>
          </a:xfrm>
          <a:prstGeom prst="vertic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1" name="Vertical Scroll 10"/>
          <p:cNvSpPr/>
          <p:nvPr/>
        </p:nvSpPr>
        <p:spPr>
          <a:xfrm>
            <a:off x="4545873" y="3199242"/>
            <a:ext cx="1341120" cy="1069929"/>
          </a:xfrm>
          <a:prstGeom prst="vertic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2" name="Right Arrow 11"/>
          <p:cNvSpPr/>
          <p:nvPr/>
        </p:nvSpPr>
        <p:spPr>
          <a:xfrm flipH="1">
            <a:off x="3897086" y="2877025"/>
            <a:ext cx="2521132" cy="32221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13461" y="115910"/>
            <a:ext cx="10364451" cy="476046"/>
          </a:xfrm>
        </p:spPr>
        <p:txBody>
          <a:bodyPr>
            <a:normAutofit fontScale="90000"/>
          </a:bodyPr>
          <a:lstStyle/>
          <a:p>
            <a:r>
              <a:rPr lang="en-US" dirty="0"/>
              <a:t>CLIENT – SERVER architecture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756" y="1699192"/>
            <a:ext cx="23812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7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Springsource</a:t>
            </a:r>
            <a:r>
              <a:rPr lang="en-US" dirty="0"/>
              <a:t> tool suite (eclipse)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19715" y="2598912"/>
            <a:ext cx="4688536" cy="620807"/>
          </a:xfrm>
        </p:spPr>
        <p:txBody>
          <a:bodyPr/>
          <a:lstStyle/>
          <a:p>
            <a:r>
              <a:rPr lang="en-US" dirty="0"/>
              <a:t>https://spring.io/tools/sts/all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190" y="1787543"/>
            <a:ext cx="5801329" cy="387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41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19715" y="2598912"/>
            <a:ext cx="4688536" cy="620807"/>
          </a:xfrm>
        </p:spPr>
        <p:txBody>
          <a:bodyPr/>
          <a:lstStyle/>
          <a:p>
            <a:r>
              <a:rPr lang="en-US" dirty="0"/>
              <a:t>http://maven.apache.org/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807" y="1893194"/>
            <a:ext cx="6554517" cy="432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30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19715" y="2214694"/>
            <a:ext cx="10191722" cy="3838376"/>
          </a:xfrm>
        </p:spPr>
        <p:txBody>
          <a:bodyPr/>
          <a:lstStyle/>
          <a:p>
            <a:r>
              <a:rPr lang="en-US" dirty="0" err="1"/>
              <a:t>Mysql</a:t>
            </a:r>
            <a:endParaRPr lang="en-US" dirty="0"/>
          </a:p>
          <a:p>
            <a:r>
              <a:rPr lang="en-US" dirty="0" err="1"/>
              <a:t>Postgresql</a:t>
            </a:r>
            <a:endParaRPr lang="en-US" dirty="0"/>
          </a:p>
          <a:p>
            <a:r>
              <a:rPr lang="en-US" dirty="0"/>
              <a:t>H2</a:t>
            </a:r>
          </a:p>
          <a:p>
            <a:r>
              <a:rPr lang="en-US" dirty="0"/>
              <a:t>ORACLE</a:t>
            </a:r>
          </a:p>
          <a:p>
            <a:r>
              <a:rPr lang="en-US" dirty="0"/>
              <a:t>SQLite</a:t>
            </a:r>
          </a:p>
          <a:p>
            <a:r>
              <a:rPr lang="en-US" dirty="0"/>
              <a:t>DERBY</a:t>
            </a:r>
          </a:p>
          <a:p>
            <a:r>
              <a:rPr lang="en-US" dirty="0"/>
              <a:t>Mongo </a:t>
            </a:r>
            <a:r>
              <a:rPr lang="en-US" dirty="0" err="1"/>
              <a:t>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692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19715" y="2214694"/>
            <a:ext cx="10191722" cy="3838376"/>
          </a:xfrm>
        </p:spPr>
        <p:txBody>
          <a:bodyPr/>
          <a:lstStyle/>
          <a:p>
            <a:r>
              <a:rPr lang="en-US" dirty="0"/>
              <a:t>http://start.spring.io/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468" y="1900104"/>
            <a:ext cx="7796436" cy="350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80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or </a:t>
            </a:r>
            <a:r>
              <a:rPr lang="en-US" dirty="0" err="1"/>
              <a:t>svn</a:t>
            </a:r>
            <a:r>
              <a:rPr lang="en-US" dirty="0"/>
              <a:t> server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890046" cy="3106429"/>
          </a:xfrm>
        </p:spPr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or </a:t>
            </a:r>
            <a:r>
              <a:rPr lang="en-US" dirty="0" err="1"/>
              <a:t>svn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366" y="1720212"/>
            <a:ext cx="6544949" cy="446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271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191</TotalTime>
  <Words>114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Droplet</vt:lpstr>
      <vt:lpstr>HOW TO CREATE a chat using Websocket and angular js</vt:lpstr>
      <vt:lpstr>Mihaita Tinta</vt:lpstr>
      <vt:lpstr>Contents</vt:lpstr>
      <vt:lpstr>CLIENT – SERVER architecture</vt:lpstr>
      <vt:lpstr>Springsource tool suite (eclipse)</vt:lpstr>
      <vt:lpstr>Apache Maven</vt:lpstr>
      <vt:lpstr>Persistent storage</vt:lpstr>
      <vt:lpstr>Spring boot</vt:lpstr>
      <vt:lpstr>Github or svn server</vt:lpstr>
      <vt:lpstr>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INItiere in dezvoltarea aplicatiilor web si mobile</dc:title>
  <dc:creator>Mihaita Tinta</dc:creator>
  <cp:lastModifiedBy>Mihaita Tinta</cp:lastModifiedBy>
  <cp:revision>20</cp:revision>
  <dcterms:created xsi:type="dcterms:W3CDTF">2016-03-16T10:49:57Z</dcterms:created>
  <dcterms:modified xsi:type="dcterms:W3CDTF">2017-03-23T09:46:42Z</dcterms:modified>
</cp:coreProperties>
</file>