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2" r:id="rId4"/>
    <p:sldMasterId id="2147483745" r:id="rId5"/>
  </p:sldMasterIdLst>
  <p:notesMasterIdLst>
    <p:notesMasterId r:id="rId36"/>
  </p:notesMasterIdLst>
  <p:handoutMasterIdLst>
    <p:handoutMasterId r:id="rId37"/>
  </p:handoutMasterIdLst>
  <p:sldIdLst>
    <p:sldId id="411" r:id="rId6"/>
    <p:sldId id="334" r:id="rId7"/>
    <p:sldId id="335" r:id="rId8"/>
    <p:sldId id="339" r:id="rId9"/>
    <p:sldId id="436" r:id="rId10"/>
    <p:sldId id="341" r:id="rId11"/>
    <p:sldId id="343" r:id="rId12"/>
    <p:sldId id="346" r:id="rId13"/>
    <p:sldId id="369" r:id="rId14"/>
    <p:sldId id="420" r:id="rId15"/>
    <p:sldId id="421" r:id="rId16"/>
    <p:sldId id="422" r:id="rId17"/>
    <p:sldId id="372" r:id="rId18"/>
    <p:sldId id="386" r:id="rId19"/>
    <p:sldId id="387" r:id="rId20"/>
    <p:sldId id="423" r:id="rId21"/>
    <p:sldId id="399" r:id="rId22"/>
    <p:sldId id="424" r:id="rId23"/>
    <p:sldId id="426" r:id="rId24"/>
    <p:sldId id="428" r:id="rId25"/>
    <p:sldId id="429" r:id="rId26"/>
    <p:sldId id="430" r:id="rId27"/>
    <p:sldId id="431" r:id="rId28"/>
    <p:sldId id="432" r:id="rId29"/>
    <p:sldId id="433" r:id="rId30"/>
    <p:sldId id="434" r:id="rId31"/>
    <p:sldId id="435" r:id="rId32"/>
    <p:sldId id="425" r:id="rId33"/>
    <p:sldId id="437" r:id="rId34"/>
    <p:sldId id="404" r:id="rId35"/>
  </p:sldIdLst>
  <p:sldSz cx="12192000" cy="6858000"/>
  <p:notesSz cx="6858000" cy="9144000"/>
  <p:embeddedFontLst>
    <p:embeddedFont>
      <p:font typeface="Arial Unicode MS" panose="020B0604020202020204" pitchFamily="34" charset="-128"/>
      <p:regular r:id="rId38"/>
    </p:embeddedFont>
    <p:embeddedFont>
      <p:font typeface="Consolas" panose="020B0609020204030204" pitchFamily="49" charset="0"/>
      <p:regular r:id="rId39"/>
      <p:bold r:id="rId40"/>
      <p:italic r:id="rId41"/>
      <p:boldItalic r:id="rId42"/>
    </p:embeddedFont>
    <p:embeddedFont>
      <p:font typeface="ING Me" panose="02000506040000020004" pitchFamily="2" charset="0"/>
      <p:regular r:id="rId43"/>
      <p:bold r:id="rId44"/>
      <p:italic r:id="rId45"/>
      <p:boldItalic r:id="rId46"/>
    </p:embeddedFont>
  </p:embeddedFontLst>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13">
          <p15:clr>
            <a:srgbClr val="A4A3A4"/>
          </p15:clr>
        </p15:guide>
        <p15:guide id="3" orient="horz" pos="725">
          <p15:clr>
            <a:srgbClr val="A4A3A4"/>
          </p15:clr>
        </p15:guide>
        <p15:guide id="4" orient="horz" pos="181">
          <p15:clr>
            <a:srgbClr val="A4A3A4"/>
          </p15:clr>
        </p15:guide>
        <p15:guide id="5" orient="horz" pos="3917">
          <p15:clr>
            <a:srgbClr val="A4A3A4"/>
          </p15:clr>
        </p15:guide>
        <p15:guide id="6" pos="3840">
          <p15:clr>
            <a:srgbClr val="A4A3A4"/>
          </p15:clr>
        </p15:guide>
        <p15:guide id="7" pos="7160">
          <p15:clr>
            <a:srgbClr val="A4A3A4"/>
          </p15:clr>
        </p15:guide>
        <p15:guide id="8" pos="544">
          <p15:clr>
            <a:srgbClr val="A4A3A4"/>
          </p15:clr>
        </p15:guide>
        <p15:guide id="9" pos="7509">
          <p15:clr>
            <a:srgbClr val="A4A3A4"/>
          </p15:clr>
        </p15:guide>
        <p15:guide id="10" pos="449">
          <p15:clr>
            <a:srgbClr val="A4A3A4"/>
          </p15:clr>
        </p15:guide>
        <p15:guide id="11" pos="3726">
          <p15:clr>
            <a:srgbClr val="A4A3A4"/>
          </p15:clr>
        </p15:guide>
        <p15:guide id="12" pos="39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200"/>
    <a:srgbClr val="349651"/>
    <a:srgbClr val="E9E9E9"/>
    <a:srgbClr val="FDFDFD"/>
    <a:srgbClr val="C90068"/>
    <a:srgbClr val="17A7DC"/>
    <a:srgbClr val="A8A8A8"/>
    <a:srgbClr val="CFDA1E"/>
    <a:srgbClr val="53509E"/>
    <a:srgbClr val="00974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1" autoAdjust="0"/>
    <p:restoredTop sz="95377" autoAdjust="0"/>
  </p:normalViewPr>
  <p:slideViewPr>
    <p:cSldViewPr snapToGrid="0" showGuides="1">
      <p:cViewPr varScale="1">
        <p:scale>
          <a:sx n="85" d="100"/>
          <a:sy n="85" d="100"/>
        </p:scale>
        <p:origin x="1138" y="53"/>
      </p:cViewPr>
      <p:guideLst>
        <p:guide orient="horz" pos="2341"/>
        <p:guide orient="horz" pos="813"/>
        <p:guide orient="horz" pos="725"/>
        <p:guide orient="horz" pos="181"/>
        <p:guide orient="horz" pos="3917"/>
        <p:guide pos="3840"/>
        <p:guide pos="7160"/>
        <p:guide pos="544"/>
        <p:guide pos="7509"/>
        <p:guide pos="449"/>
        <p:guide pos="3726"/>
        <p:guide pos="3962"/>
      </p:guideLst>
    </p:cSldViewPr>
  </p:slideViewPr>
  <p:outlineViewPr>
    <p:cViewPr>
      <p:scale>
        <a:sx n="33" d="100"/>
        <a:sy n="33" d="100"/>
      </p:scale>
      <p:origin x="0" y="58254"/>
    </p:cViewPr>
  </p:outlineViewPr>
  <p:notesTextViewPr>
    <p:cViewPr>
      <p:scale>
        <a:sx n="75" d="100"/>
        <a:sy n="75" d="100"/>
      </p:scale>
      <p:origin x="0" y="0"/>
    </p:cViewPr>
  </p:notesTextViewPr>
  <p:sorterViewPr>
    <p:cViewPr>
      <p:scale>
        <a:sx n="60" d="100"/>
        <a:sy n="60" d="100"/>
      </p:scale>
      <p:origin x="0" y="3414"/>
    </p:cViewPr>
  </p:sorterViewPr>
  <p:notesViewPr>
    <p:cSldViewPr snapToGrid="0" showGuides="1">
      <p:cViewPr varScale="1">
        <p:scale>
          <a:sx n="95" d="100"/>
          <a:sy n="95" d="100"/>
        </p:scale>
        <p:origin x="26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6AFF9-466C-405D-8176-C0A8787FBEE2}" type="doc">
      <dgm:prSet loTypeId="urn:microsoft.com/office/officeart/2005/8/layout/venn1" loCatId="relationship" qsTypeId="urn:microsoft.com/office/officeart/2005/8/quickstyle/simple1" qsCatId="simple" csTypeId="urn:microsoft.com/office/officeart/2005/8/colors/colorful4" csCatId="colorful" phldr="1"/>
      <dgm:spPr/>
    </dgm:pt>
    <dgm:pt modelId="{27AB1985-AAFC-4BD3-9124-1B8E13D0BF01}">
      <dgm:prSet phldrT="[Text]"/>
      <dgm:spPr>
        <a:solidFill>
          <a:srgbClr val="FF0000">
            <a:alpha val="50000"/>
          </a:srgbClr>
        </a:solidFill>
      </dgm:spPr>
      <dgm:t>
        <a:bodyPr/>
        <a:lstStyle/>
        <a:p>
          <a:endParaRPr lang="nl-NL" dirty="0" smtClean="0"/>
        </a:p>
      </dgm:t>
    </dgm:pt>
    <dgm:pt modelId="{8911AB6D-3004-427F-98F4-CC7A81482644}" type="parTrans" cxnId="{DEA4F214-2682-40B0-961F-C949F682E835}">
      <dgm:prSet/>
      <dgm:spPr/>
      <dgm:t>
        <a:bodyPr/>
        <a:lstStyle/>
        <a:p>
          <a:endParaRPr lang="nl-NL"/>
        </a:p>
      </dgm:t>
    </dgm:pt>
    <dgm:pt modelId="{4F182087-E5C4-4B4C-B3D7-762CD87BE94F}" type="sibTrans" cxnId="{DEA4F214-2682-40B0-961F-C949F682E835}">
      <dgm:prSet/>
      <dgm:spPr/>
      <dgm:t>
        <a:bodyPr/>
        <a:lstStyle/>
        <a:p>
          <a:endParaRPr lang="nl-NL"/>
        </a:p>
      </dgm:t>
    </dgm:pt>
    <dgm:pt modelId="{ACEACD9B-98D9-4859-BF43-0634B2C85A56}">
      <dgm:prSet phldrT="[Text]"/>
      <dgm:spPr>
        <a:solidFill>
          <a:srgbClr val="FFFF00">
            <a:alpha val="50000"/>
          </a:srgbClr>
        </a:solidFill>
      </dgm:spPr>
      <dgm:t>
        <a:bodyPr/>
        <a:lstStyle/>
        <a:p>
          <a:endParaRPr lang="nl-NL" dirty="0" smtClean="0"/>
        </a:p>
      </dgm:t>
    </dgm:pt>
    <dgm:pt modelId="{A516BABF-39DC-4CB1-83C7-F31817CA14FF}" type="parTrans" cxnId="{D1ED7DDE-2AF2-45D5-A1B4-A641062D40B2}">
      <dgm:prSet/>
      <dgm:spPr/>
      <dgm:t>
        <a:bodyPr/>
        <a:lstStyle/>
        <a:p>
          <a:endParaRPr lang="nl-NL"/>
        </a:p>
      </dgm:t>
    </dgm:pt>
    <dgm:pt modelId="{A19C5B2C-D87C-4944-AA69-19FABF365503}" type="sibTrans" cxnId="{D1ED7DDE-2AF2-45D5-A1B4-A641062D40B2}">
      <dgm:prSet/>
      <dgm:spPr/>
      <dgm:t>
        <a:bodyPr/>
        <a:lstStyle/>
        <a:p>
          <a:endParaRPr lang="nl-NL"/>
        </a:p>
      </dgm:t>
    </dgm:pt>
    <dgm:pt modelId="{010155C3-1232-41E9-890F-56952B5F5E5B}" type="pres">
      <dgm:prSet presAssocID="{C966AFF9-466C-405D-8176-C0A8787FBEE2}" presName="compositeShape" presStyleCnt="0">
        <dgm:presLayoutVars>
          <dgm:chMax val="7"/>
          <dgm:dir/>
          <dgm:resizeHandles val="exact"/>
        </dgm:presLayoutVars>
      </dgm:prSet>
      <dgm:spPr/>
    </dgm:pt>
    <dgm:pt modelId="{290269F7-622D-4F06-A7FD-54B91F10C84F}" type="pres">
      <dgm:prSet presAssocID="{27AB1985-AAFC-4BD3-9124-1B8E13D0BF01}" presName="circ1" presStyleLbl="vennNode1" presStyleIdx="0" presStyleCnt="2" custScaleX="92559" custScaleY="84911" custLinFactNeighborX="44084" custLinFactNeighborY="-1"/>
      <dgm:spPr/>
      <dgm:t>
        <a:bodyPr/>
        <a:lstStyle/>
        <a:p>
          <a:endParaRPr lang="nl-NL"/>
        </a:p>
      </dgm:t>
    </dgm:pt>
    <dgm:pt modelId="{E28B74CF-17EF-4DFA-A5E6-48B691A8327B}" type="pres">
      <dgm:prSet presAssocID="{27AB1985-AAFC-4BD3-9124-1B8E13D0BF01}" presName="circ1Tx" presStyleLbl="revTx" presStyleIdx="0" presStyleCnt="0">
        <dgm:presLayoutVars>
          <dgm:chMax val="0"/>
          <dgm:chPref val="0"/>
          <dgm:bulletEnabled val="1"/>
        </dgm:presLayoutVars>
      </dgm:prSet>
      <dgm:spPr/>
      <dgm:t>
        <a:bodyPr/>
        <a:lstStyle/>
        <a:p>
          <a:endParaRPr lang="nl-NL"/>
        </a:p>
      </dgm:t>
    </dgm:pt>
    <dgm:pt modelId="{77C1B352-9185-436E-BF74-854CE101E5CE}" type="pres">
      <dgm:prSet presAssocID="{ACEACD9B-98D9-4859-BF43-0634B2C85A56}" presName="circ2" presStyleLbl="vennNode1" presStyleIdx="1" presStyleCnt="2" custScaleX="94014" custScaleY="85545" custLinFactNeighborX="-42443" custLinFactNeighborY="0"/>
      <dgm:spPr/>
      <dgm:t>
        <a:bodyPr/>
        <a:lstStyle/>
        <a:p>
          <a:endParaRPr lang="nl-NL"/>
        </a:p>
      </dgm:t>
    </dgm:pt>
    <dgm:pt modelId="{7FC2F4A3-E524-41C2-80A3-6CD1B23C715E}" type="pres">
      <dgm:prSet presAssocID="{ACEACD9B-98D9-4859-BF43-0634B2C85A56}" presName="circ2Tx" presStyleLbl="revTx" presStyleIdx="0" presStyleCnt="0">
        <dgm:presLayoutVars>
          <dgm:chMax val="0"/>
          <dgm:chPref val="0"/>
          <dgm:bulletEnabled val="1"/>
        </dgm:presLayoutVars>
      </dgm:prSet>
      <dgm:spPr/>
      <dgm:t>
        <a:bodyPr/>
        <a:lstStyle/>
        <a:p>
          <a:endParaRPr lang="nl-NL"/>
        </a:p>
      </dgm:t>
    </dgm:pt>
  </dgm:ptLst>
  <dgm:cxnLst>
    <dgm:cxn modelId="{7AE24B61-2199-4417-BB66-014D66FA9E1B}" type="presOf" srcId="{C966AFF9-466C-405D-8176-C0A8787FBEE2}" destId="{010155C3-1232-41E9-890F-56952B5F5E5B}" srcOrd="0" destOrd="0" presId="urn:microsoft.com/office/officeart/2005/8/layout/venn1"/>
    <dgm:cxn modelId="{DEA4F214-2682-40B0-961F-C949F682E835}" srcId="{C966AFF9-466C-405D-8176-C0A8787FBEE2}" destId="{27AB1985-AAFC-4BD3-9124-1B8E13D0BF01}" srcOrd="0" destOrd="0" parTransId="{8911AB6D-3004-427F-98F4-CC7A81482644}" sibTransId="{4F182087-E5C4-4B4C-B3D7-762CD87BE94F}"/>
    <dgm:cxn modelId="{D1ED7DDE-2AF2-45D5-A1B4-A641062D40B2}" srcId="{C966AFF9-466C-405D-8176-C0A8787FBEE2}" destId="{ACEACD9B-98D9-4859-BF43-0634B2C85A56}" srcOrd="1" destOrd="0" parTransId="{A516BABF-39DC-4CB1-83C7-F31817CA14FF}" sibTransId="{A19C5B2C-D87C-4944-AA69-19FABF365503}"/>
    <dgm:cxn modelId="{BF737553-201C-4A7B-8988-ECE053578064}" type="presOf" srcId="{ACEACD9B-98D9-4859-BF43-0634B2C85A56}" destId="{77C1B352-9185-436E-BF74-854CE101E5CE}" srcOrd="0" destOrd="0" presId="urn:microsoft.com/office/officeart/2005/8/layout/venn1"/>
    <dgm:cxn modelId="{DBA14D25-9E0C-49F4-9830-AAAC81C8C398}" type="presOf" srcId="{ACEACD9B-98D9-4859-BF43-0634B2C85A56}" destId="{7FC2F4A3-E524-41C2-80A3-6CD1B23C715E}" srcOrd="1" destOrd="0" presId="urn:microsoft.com/office/officeart/2005/8/layout/venn1"/>
    <dgm:cxn modelId="{CCC63360-1808-43C8-8C74-6B1E8B4CF0AD}" type="presOf" srcId="{27AB1985-AAFC-4BD3-9124-1B8E13D0BF01}" destId="{E28B74CF-17EF-4DFA-A5E6-48B691A8327B}" srcOrd="1" destOrd="0" presId="urn:microsoft.com/office/officeart/2005/8/layout/venn1"/>
    <dgm:cxn modelId="{881D0BCC-35CA-45E2-A222-63E084EA1E09}" type="presOf" srcId="{27AB1985-AAFC-4BD3-9124-1B8E13D0BF01}" destId="{290269F7-622D-4F06-A7FD-54B91F10C84F}" srcOrd="0" destOrd="0" presId="urn:microsoft.com/office/officeart/2005/8/layout/venn1"/>
    <dgm:cxn modelId="{A3B4B043-9EF3-4BA3-B3BA-0DC8B36E061E}" type="presParOf" srcId="{010155C3-1232-41E9-890F-56952B5F5E5B}" destId="{290269F7-622D-4F06-A7FD-54B91F10C84F}" srcOrd="0" destOrd="0" presId="urn:microsoft.com/office/officeart/2005/8/layout/venn1"/>
    <dgm:cxn modelId="{AEB61C07-41CF-46E8-AA4F-9C96EBD6252E}" type="presParOf" srcId="{010155C3-1232-41E9-890F-56952B5F5E5B}" destId="{E28B74CF-17EF-4DFA-A5E6-48B691A8327B}" srcOrd="1" destOrd="0" presId="urn:microsoft.com/office/officeart/2005/8/layout/venn1"/>
    <dgm:cxn modelId="{F6018359-4870-46E3-842F-560BCDA6E0D3}" type="presParOf" srcId="{010155C3-1232-41E9-890F-56952B5F5E5B}" destId="{77C1B352-9185-436E-BF74-854CE101E5CE}" srcOrd="2" destOrd="0" presId="urn:microsoft.com/office/officeart/2005/8/layout/venn1"/>
    <dgm:cxn modelId="{E0BFFF1B-06B0-497B-91DC-BEDEF49AE8A7}" type="presParOf" srcId="{010155C3-1232-41E9-890F-56952B5F5E5B}" destId="{7FC2F4A3-E524-41C2-80A3-6CD1B23C715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15/11/2018</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5651999"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15/11/2018</a:t>
            </a:fld>
            <a:endParaRPr lang="en-GB"/>
          </a:p>
        </p:txBody>
      </p:sp>
      <p:sp>
        <p:nvSpPr>
          <p:cNvPr id="4" name="Slide Image Placeholder 3"/>
          <p:cNvSpPr>
            <a:spLocks noGrp="1" noRot="1" noChangeAspect="1"/>
          </p:cNvSpPr>
          <p:nvPr>
            <p:ph type="sldImg" idx="2"/>
          </p:nvPr>
        </p:nvSpPr>
        <p:spPr>
          <a:xfrm>
            <a:off x="685800" y="6858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3943349"/>
            <a:ext cx="5486400" cy="4741863"/>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1" y="8856661"/>
            <a:ext cx="5652000"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0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0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0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0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0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nos.nl/l/2183699"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Brian_Fox_(computer_programmer)" TargetMode="External"/><Relationship Id="rId5" Type="http://schemas.openxmlformats.org/officeDocument/2006/relationships/hyperlink" Target="https://en.wikipedia.org/wiki/Shellshock_(software_bug)#cite_note-BASHBUG-20141010-SC-15" TargetMode="External"/><Relationship Id="rId4" Type="http://schemas.openxmlformats.org/officeDocument/2006/relationships/hyperlink" Target="https://en.wikipedia.org/wiki/Shellshock_(software_bug)#cite_note-BASH105_CHANGELOG-1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l-NL" dirty="0" smtClean="0"/>
              <a:t>The purpose of this class</a:t>
            </a:r>
            <a:r>
              <a:rPr lang="nl-NL" baseline="0" dirty="0" smtClean="0"/>
              <a:t> is to build awareness through illustrating the characteristics and importance of SCR, SAST, DAST and PT, and to inform DevOps engineers on the activities that ING expects them to perform (and those activities they are not expected to perform but rather to delegate). This is a highly conceptual training which lays the foundation that is necessary to understand detailed issues that are encountered in a day-to-day setting while doing SCR, SAST, DAST and PT. As such, this training does not focus on secure coding concepts or tooling training (but one could be created if desired).</a:t>
            </a:r>
          </a:p>
        </p:txBody>
      </p:sp>
      <p:sp>
        <p:nvSpPr>
          <p:cNvPr id="4" name="Slide Number Placeholder 3"/>
          <p:cNvSpPr>
            <a:spLocks noGrp="1"/>
          </p:cNvSpPr>
          <p:nvPr>
            <p:ph type="sldNum" sz="quarter" idx="10"/>
          </p:nvPr>
        </p:nvSpPr>
        <p:spPr/>
        <p:txBody>
          <a:bodyPr/>
          <a:lstStyle/>
          <a:p>
            <a:pPr>
              <a:defRPr/>
            </a:pPr>
            <a:fld id="{A239B5C9-303E-4B81-ACF8-FAA6862F6753}" type="slidenum">
              <a:rPr lang="nl-NL" smtClean="0"/>
              <a:pPr>
                <a:defRPr/>
              </a:pPr>
              <a:t>3</a:t>
            </a:fld>
            <a:endParaRPr lang="nl-NL"/>
          </a:p>
        </p:txBody>
      </p:sp>
    </p:spTree>
    <p:extLst>
      <p:ext uri="{BB962C8B-B14F-4D97-AF65-F5344CB8AC3E}">
        <p14:creationId xmlns:p14="http://schemas.microsoft.com/office/powerpoint/2010/main" val="3584090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err="1" smtClean="0"/>
              <a:t>Participants</a:t>
            </a:r>
            <a:r>
              <a:rPr lang="nl-NL" baseline="0" dirty="0" smtClean="0"/>
              <a:t> of </a:t>
            </a:r>
            <a:r>
              <a:rPr lang="nl-NL" baseline="0" dirty="0" err="1" smtClean="0"/>
              <a:t>this</a:t>
            </a:r>
            <a:r>
              <a:rPr lang="nl-NL" baseline="0" dirty="0" smtClean="0"/>
              <a:t> course are </a:t>
            </a:r>
            <a:r>
              <a:rPr lang="nl-NL" baseline="0" dirty="0" err="1" smtClean="0"/>
              <a:t>asked</a:t>
            </a:r>
            <a:r>
              <a:rPr lang="nl-NL" baseline="0" dirty="0" smtClean="0"/>
              <a:t> </a:t>
            </a:r>
            <a:r>
              <a:rPr lang="nl-NL" baseline="0" dirty="0" err="1" smtClean="0"/>
              <a:t>to</a:t>
            </a:r>
            <a:r>
              <a:rPr lang="nl-NL" baseline="0" dirty="0" smtClean="0"/>
              <a:t> </a:t>
            </a:r>
            <a:r>
              <a:rPr lang="nl-NL" baseline="0" dirty="0" err="1" smtClean="0"/>
              <a:t>raise</a:t>
            </a:r>
            <a:r>
              <a:rPr lang="nl-NL" baseline="0" dirty="0" smtClean="0"/>
              <a:t> </a:t>
            </a:r>
            <a:r>
              <a:rPr lang="nl-NL" baseline="0" dirty="0" err="1" smtClean="0"/>
              <a:t>an</a:t>
            </a:r>
            <a:r>
              <a:rPr lang="nl-NL" baseline="0" dirty="0" smtClean="0"/>
              <a:t> </a:t>
            </a:r>
            <a:r>
              <a:rPr lang="nl-NL" baseline="0" dirty="0" err="1" smtClean="0"/>
              <a:t>orange</a:t>
            </a:r>
            <a:r>
              <a:rPr lang="nl-NL" baseline="0" dirty="0" smtClean="0"/>
              <a:t> or blue card </a:t>
            </a:r>
            <a:r>
              <a:rPr lang="nl-NL" baseline="0" dirty="0" err="1" smtClean="0"/>
              <a:t>to</a:t>
            </a:r>
            <a:r>
              <a:rPr lang="nl-NL" baseline="0" dirty="0" smtClean="0"/>
              <a:t> </a:t>
            </a:r>
            <a:r>
              <a:rPr lang="nl-NL" baseline="0" dirty="0" err="1" smtClean="0"/>
              <a:t>indicate</a:t>
            </a:r>
            <a:r>
              <a:rPr lang="nl-NL" baseline="0" dirty="0" smtClean="0"/>
              <a:t> </a:t>
            </a:r>
            <a:r>
              <a:rPr lang="nl-NL" baseline="0" dirty="0" err="1" smtClean="0"/>
              <a:t>whether</a:t>
            </a:r>
            <a:r>
              <a:rPr lang="nl-NL" baseline="0" dirty="0" smtClean="0"/>
              <a:t> </a:t>
            </a:r>
            <a:r>
              <a:rPr lang="nl-NL" baseline="0" dirty="0" err="1" smtClean="0"/>
              <a:t>they</a:t>
            </a:r>
            <a:r>
              <a:rPr lang="nl-NL" baseline="0" dirty="0" smtClean="0"/>
              <a:t> </a:t>
            </a:r>
            <a:r>
              <a:rPr lang="nl-NL" baseline="0" dirty="0" err="1" smtClean="0"/>
              <a:t>think</a:t>
            </a:r>
            <a:r>
              <a:rPr lang="nl-NL" baseline="0" dirty="0" smtClean="0"/>
              <a:t> </a:t>
            </a:r>
            <a:r>
              <a:rPr lang="nl-NL" baseline="0" dirty="0" err="1" smtClean="0"/>
              <a:t>this</a:t>
            </a:r>
            <a:r>
              <a:rPr lang="nl-NL" baseline="0" dirty="0" smtClean="0"/>
              <a:t> </a:t>
            </a:r>
            <a:r>
              <a:rPr lang="nl-NL" baseline="0" dirty="0" err="1" smtClean="0"/>
              <a:t>particular</a:t>
            </a:r>
            <a:r>
              <a:rPr lang="nl-NL" baseline="0" dirty="0" smtClean="0"/>
              <a:t> defect is a bug or a </a:t>
            </a:r>
            <a:r>
              <a:rPr lang="nl-NL" baseline="0" dirty="0" err="1" smtClean="0"/>
              <a:t>flaw</a:t>
            </a:r>
            <a:r>
              <a:rPr lang="nl-NL" baseline="0" dirty="0" smtClean="0"/>
              <a:t>.</a:t>
            </a:r>
          </a:p>
          <a:p>
            <a:endParaRPr lang="nl-NL" baseline="0" dirty="0" smtClean="0"/>
          </a:p>
          <a:p>
            <a:r>
              <a:rPr lang="nl-NL" baseline="0" dirty="0" err="1" smtClean="0"/>
              <a:t>Interesting</a:t>
            </a:r>
            <a:r>
              <a:rPr lang="nl-NL" baseline="0" dirty="0" smtClean="0"/>
              <a:t> detail: the 0-day </a:t>
            </a:r>
            <a:r>
              <a:rPr lang="nl-NL" baseline="0" dirty="0" err="1" smtClean="0"/>
              <a:t>vulnerability</a:t>
            </a:r>
            <a:r>
              <a:rPr lang="nl-NL" baseline="0" dirty="0" smtClean="0"/>
              <a:t> in </a:t>
            </a:r>
            <a:r>
              <a:rPr lang="nl-NL" baseline="0" dirty="0" err="1" smtClean="0"/>
              <a:t>Umbraco</a:t>
            </a:r>
            <a:r>
              <a:rPr lang="nl-NL" baseline="0" dirty="0" smtClean="0"/>
              <a:t> CMS </a:t>
            </a:r>
            <a:r>
              <a:rPr lang="nl-NL" baseline="0" dirty="0" err="1" smtClean="0"/>
              <a:t>which</a:t>
            </a:r>
            <a:r>
              <a:rPr lang="nl-NL" baseline="0" dirty="0" smtClean="0"/>
              <a:t> was </a:t>
            </a:r>
            <a:r>
              <a:rPr lang="nl-NL" baseline="0" dirty="0" err="1" smtClean="0"/>
              <a:t>demonstrated</a:t>
            </a:r>
            <a:r>
              <a:rPr lang="nl-NL" baseline="0" dirty="0" smtClean="0"/>
              <a:t> in the </a:t>
            </a:r>
            <a:r>
              <a:rPr lang="nl-NL" baseline="0" dirty="0" err="1" smtClean="0"/>
              <a:t>MijnGeld</a:t>
            </a:r>
            <a:r>
              <a:rPr lang="nl-NL" baseline="0" dirty="0" smtClean="0"/>
              <a:t> video is a </a:t>
            </a:r>
            <a:r>
              <a:rPr lang="nl-NL" baseline="0" dirty="0" err="1" smtClean="0"/>
              <a:t>flaw</a:t>
            </a:r>
            <a:r>
              <a:rPr lang="nl-NL" baseline="0" dirty="0" smtClean="0"/>
              <a:t> in the sense </a:t>
            </a:r>
            <a:r>
              <a:rPr lang="nl-NL" baseline="0" dirty="0" err="1" smtClean="0"/>
              <a:t>that</a:t>
            </a:r>
            <a:r>
              <a:rPr lang="nl-NL" baseline="0" dirty="0" smtClean="0"/>
              <a:t> </a:t>
            </a:r>
            <a:r>
              <a:rPr lang="nl-NL" baseline="0" dirty="0" err="1" smtClean="0"/>
              <a:t>it</a:t>
            </a:r>
            <a:r>
              <a:rPr lang="nl-NL" baseline="0" dirty="0" smtClean="0"/>
              <a:t> “</a:t>
            </a:r>
            <a:r>
              <a:rPr lang="nl-NL" baseline="0" dirty="0" err="1" smtClean="0"/>
              <a:t>forgot</a:t>
            </a:r>
            <a:r>
              <a:rPr lang="nl-NL" baseline="0" dirty="0" smtClean="0"/>
              <a:t> </a:t>
            </a:r>
            <a:r>
              <a:rPr lang="nl-NL" baseline="0" dirty="0" err="1" smtClean="0"/>
              <a:t>to</a:t>
            </a:r>
            <a:r>
              <a:rPr lang="nl-NL" baseline="0" dirty="0" smtClean="0"/>
              <a:t> </a:t>
            </a:r>
            <a:r>
              <a:rPr lang="nl-NL" baseline="0" dirty="0" err="1" smtClean="0"/>
              <a:t>authenticate</a:t>
            </a:r>
            <a:r>
              <a:rPr lang="nl-NL" baseline="0" dirty="0" smtClean="0"/>
              <a:t> the user” </a:t>
            </a:r>
            <a:r>
              <a:rPr lang="nl-NL" baseline="0" dirty="0" err="1" smtClean="0"/>
              <a:t>before</a:t>
            </a:r>
            <a:r>
              <a:rPr lang="nl-NL" baseline="0" dirty="0" smtClean="0"/>
              <a:t> </a:t>
            </a:r>
            <a:r>
              <a:rPr lang="nl-NL" baseline="0" dirty="0" err="1" smtClean="0"/>
              <a:t>uploading</a:t>
            </a:r>
            <a:r>
              <a:rPr lang="nl-NL" baseline="0" dirty="0" smtClean="0"/>
              <a:t> random (</a:t>
            </a:r>
            <a:r>
              <a:rPr lang="nl-NL" baseline="0" dirty="0" err="1" smtClean="0"/>
              <a:t>attacker-controlled</a:t>
            </a:r>
            <a:r>
              <a:rPr lang="nl-NL" baseline="0" dirty="0" smtClean="0"/>
              <a:t>) code.</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Tree>
    <p:extLst>
      <p:ext uri="{BB962C8B-B14F-4D97-AF65-F5344CB8AC3E}">
        <p14:creationId xmlns:p14="http://schemas.microsoft.com/office/powerpoint/2010/main" val="3083095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nl-NL" dirty="0" smtClean="0"/>
              <a:t>McGraw</a:t>
            </a:r>
            <a:r>
              <a:rPr lang="nl-NL" baseline="0" dirty="0" smtClean="0"/>
              <a:t> </a:t>
            </a:r>
            <a:r>
              <a:rPr lang="nl-NL" baseline="0" dirty="0" err="1" smtClean="0"/>
              <a:t>developed</a:t>
            </a:r>
            <a:r>
              <a:rPr lang="nl-NL" baseline="0" dirty="0" smtClean="0"/>
              <a:t> the </a:t>
            </a:r>
            <a:r>
              <a:rPr lang="nl-NL" baseline="0" dirty="0" err="1" smtClean="0"/>
              <a:t>Seven</a:t>
            </a:r>
            <a:r>
              <a:rPr lang="nl-NL" baseline="0" dirty="0" smtClean="0"/>
              <a:t> Touchpoints </a:t>
            </a:r>
            <a:r>
              <a:rPr lang="nl-NL" baseline="0" dirty="0" err="1" smtClean="0"/>
              <a:t>for</a:t>
            </a:r>
            <a:r>
              <a:rPr lang="nl-NL" baseline="0" dirty="0" smtClean="0"/>
              <a:t> Software Security, </a:t>
            </a:r>
            <a:r>
              <a:rPr lang="nl-NL" baseline="0" dirty="0" err="1" smtClean="0"/>
              <a:t>which</a:t>
            </a:r>
            <a:r>
              <a:rPr lang="nl-NL" baseline="0" dirty="0" smtClean="0"/>
              <a:t> is </a:t>
            </a:r>
            <a:r>
              <a:rPr lang="nl-NL" baseline="0" dirty="0" err="1" smtClean="0"/>
              <a:t>one</a:t>
            </a:r>
            <a:r>
              <a:rPr lang="nl-NL" baseline="0" dirty="0" smtClean="0"/>
              <a:t> </a:t>
            </a:r>
            <a:r>
              <a:rPr lang="nl-NL" baseline="0" dirty="0" err="1" smtClean="0"/>
              <a:t>example</a:t>
            </a:r>
            <a:r>
              <a:rPr lang="nl-NL" baseline="0" dirty="0" smtClean="0"/>
              <a:t> of </a:t>
            </a:r>
            <a:r>
              <a:rPr lang="nl-NL" baseline="0" dirty="0" err="1" smtClean="0"/>
              <a:t>representing</a:t>
            </a:r>
            <a:r>
              <a:rPr lang="nl-NL" baseline="0" dirty="0" smtClean="0"/>
              <a:t> a SSDLC. Participants are asked to assign SCR, SAST, DAST and PT to one (or more) of the boxes.</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13</a:t>
            </a:fld>
            <a:endParaRPr lang="en-GB" dirty="0"/>
          </a:p>
        </p:txBody>
      </p:sp>
    </p:spTree>
    <p:extLst>
      <p:ext uri="{BB962C8B-B14F-4D97-AF65-F5344CB8AC3E}">
        <p14:creationId xmlns:p14="http://schemas.microsoft.com/office/powerpoint/2010/main" val="2410991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Secure code review </a:t>
            </a:r>
            <a:r>
              <a:rPr lang="nl-NL" baseline="0" dirty="0" smtClean="0"/>
              <a:t>is </a:t>
            </a:r>
            <a:r>
              <a:rPr lang="nl-NL" baseline="0" dirty="0" err="1" smtClean="0"/>
              <a:t>not</a:t>
            </a:r>
            <a:r>
              <a:rPr lang="nl-NL" baseline="0" dirty="0" smtClean="0"/>
              <a:t> the </a:t>
            </a:r>
            <a:r>
              <a:rPr lang="nl-NL" baseline="0" dirty="0" err="1" smtClean="0"/>
              <a:t>same</a:t>
            </a:r>
            <a:r>
              <a:rPr lang="nl-NL" baseline="0" dirty="0" smtClean="0"/>
              <a:t> as code scanning or </a:t>
            </a:r>
            <a:r>
              <a:rPr lang="nl-NL" baseline="0" dirty="0" err="1" smtClean="0"/>
              <a:t>static</a:t>
            </a:r>
            <a:r>
              <a:rPr lang="nl-NL" baseline="0" dirty="0" smtClean="0"/>
              <a:t> code analysis. Static program analysis is simply one of the ways to do SCR. </a:t>
            </a:r>
          </a:p>
          <a:p>
            <a:endParaRPr lang="nl-NL" baseline="0" dirty="0" smtClean="0"/>
          </a:p>
          <a:p>
            <a:r>
              <a:rPr lang="nl-NL" dirty="0" smtClean="0"/>
              <a:t>We </a:t>
            </a:r>
            <a:r>
              <a:rPr lang="nl-NL" dirty="0" err="1" smtClean="0"/>
              <a:t>use</a:t>
            </a:r>
            <a:r>
              <a:rPr lang="nl-NL" dirty="0" smtClean="0"/>
              <a:t> “</a:t>
            </a:r>
            <a:r>
              <a:rPr lang="nl-NL" dirty="0" err="1" smtClean="0"/>
              <a:t>static</a:t>
            </a:r>
            <a:r>
              <a:rPr lang="nl-NL" baseline="0" dirty="0" smtClean="0"/>
              <a:t> program analysis” or SAST </a:t>
            </a:r>
            <a:r>
              <a:rPr lang="nl-NL" baseline="0" dirty="0" err="1" smtClean="0"/>
              <a:t>to</a:t>
            </a:r>
            <a:r>
              <a:rPr lang="nl-NL" baseline="0" dirty="0" smtClean="0"/>
              <a:t> </a:t>
            </a:r>
            <a:r>
              <a:rPr lang="nl-NL" baseline="0" dirty="0" err="1" smtClean="0"/>
              <a:t>refer</a:t>
            </a:r>
            <a:r>
              <a:rPr lang="nl-NL" baseline="0" dirty="0" smtClean="0"/>
              <a:t> </a:t>
            </a:r>
            <a:r>
              <a:rPr lang="nl-NL" baseline="0" dirty="0" err="1" smtClean="0"/>
              <a:t>to</a:t>
            </a:r>
            <a:r>
              <a:rPr lang="nl-NL" baseline="0" dirty="0" smtClean="0"/>
              <a:t> </a:t>
            </a:r>
            <a:r>
              <a:rPr lang="nl-NL" baseline="0" dirty="0" err="1" smtClean="0"/>
              <a:t>automated</a:t>
            </a:r>
            <a:r>
              <a:rPr lang="nl-NL" baseline="0" dirty="0" smtClean="0"/>
              <a:t> (tool-</a:t>
            </a:r>
            <a:r>
              <a:rPr lang="nl-NL" baseline="0" dirty="0" err="1" smtClean="0"/>
              <a:t>driven</a:t>
            </a:r>
            <a:r>
              <a:rPr lang="nl-NL" baseline="0" dirty="0" smtClean="0"/>
              <a:t>) </a:t>
            </a:r>
            <a:r>
              <a:rPr lang="nl-NL" baseline="0" dirty="0" err="1" smtClean="0"/>
              <a:t>techniques</a:t>
            </a:r>
            <a:r>
              <a:rPr lang="nl-NL" baseline="0" dirty="0" smtClean="0"/>
              <a:t> </a:t>
            </a:r>
            <a:r>
              <a:rPr lang="nl-NL" baseline="0" dirty="0" err="1" smtClean="0"/>
              <a:t>to</a:t>
            </a:r>
            <a:r>
              <a:rPr lang="nl-NL" baseline="0" dirty="0" smtClean="0"/>
              <a:t> </a:t>
            </a:r>
            <a:r>
              <a:rPr lang="nl-NL" baseline="0" dirty="0" err="1" smtClean="0"/>
              <a:t>find</a:t>
            </a:r>
            <a:r>
              <a:rPr lang="nl-NL" baseline="0" dirty="0" smtClean="0"/>
              <a:t> security defects in code or </a:t>
            </a:r>
            <a:r>
              <a:rPr lang="nl-NL" baseline="0" dirty="0" err="1" smtClean="0"/>
              <a:t>binaries</a:t>
            </a:r>
            <a:r>
              <a:rPr lang="nl-NL" baseline="0" dirty="0" smtClean="0"/>
              <a:t>. A far more </a:t>
            </a:r>
            <a:r>
              <a:rPr lang="nl-NL" baseline="0" dirty="0" err="1" smtClean="0"/>
              <a:t>knowledge</a:t>
            </a:r>
            <a:r>
              <a:rPr lang="nl-NL" baseline="0" dirty="0" smtClean="0"/>
              <a:t> intensive </a:t>
            </a:r>
            <a:r>
              <a:rPr lang="nl-NL" baseline="0" dirty="0" err="1" smtClean="0"/>
              <a:t>methodology</a:t>
            </a:r>
            <a:r>
              <a:rPr lang="nl-NL" baseline="0" dirty="0" smtClean="0"/>
              <a:t> is </a:t>
            </a:r>
            <a:r>
              <a:rPr lang="nl-NL" baseline="0" dirty="0" err="1" smtClean="0"/>
              <a:t>to</a:t>
            </a:r>
            <a:r>
              <a:rPr lang="nl-NL" baseline="0" dirty="0" smtClean="0"/>
              <a:t> </a:t>
            </a:r>
            <a:r>
              <a:rPr lang="nl-NL" baseline="0" dirty="0" err="1" smtClean="0"/>
              <a:t>manually</a:t>
            </a:r>
            <a:r>
              <a:rPr lang="nl-NL" baseline="0" dirty="0" smtClean="0"/>
              <a:t> </a:t>
            </a:r>
            <a:r>
              <a:rPr lang="nl-NL" baseline="0" dirty="0" err="1" smtClean="0"/>
              <a:t>inspect</a:t>
            </a:r>
            <a:r>
              <a:rPr lang="nl-NL" baseline="0" dirty="0" smtClean="0"/>
              <a:t> code </a:t>
            </a:r>
            <a:r>
              <a:rPr lang="nl-NL" baseline="0" dirty="0" err="1" smtClean="0"/>
              <a:t>for</a:t>
            </a:r>
            <a:r>
              <a:rPr lang="nl-NL" baseline="0" dirty="0" smtClean="0"/>
              <a:t> security defects. </a:t>
            </a:r>
            <a:r>
              <a:rPr lang="nl-NL" baseline="0" dirty="0" err="1" smtClean="0"/>
              <a:t>This</a:t>
            </a:r>
            <a:r>
              <a:rPr lang="nl-NL" baseline="0" dirty="0" smtClean="0"/>
              <a:t> is </a:t>
            </a:r>
            <a:r>
              <a:rPr lang="nl-NL" baseline="0" dirty="0" err="1" smtClean="0"/>
              <a:t>also</a:t>
            </a:r>
            <a:r>
              <a:rPr lang="nl-NL" baseline="0" dirty="0" smtClean="0"/>
              <a:t> a secure code review but </a:t>
            </a:r>
            <a:r>
              <a:rPr lang="nl-NL" baseline="0" dirty="0" err="1" smtClean="0"/>
              <a:t>should</a:t>
            </a:r>
            <a:r>
              <a:rPr lang="nl-NL" baseline="0" dirty="0" smtClean="0"/>
              <a:t> </a:t>
            </a:r>
            <a:r>
              <a:rPr lang="nl-NL" baseline="0" dirty="0" err="1" smtClean="0"/>
              <a:t>only</a:t>
            </a:r>
            <a:r>
              <a:rPr lang="nl-NL" baseline="0" dirty="0" smtClean="0"/>
              <a:t> </a:t>
            </a:r>
            <a:r>
              <a:rPr lang="nl-NL" baseline="0" dirty="0" err="1" smtClean="0"/>
              <a:t>be</a:t>
            </a:r>
            <a:r>
              <a:rPr lang="nl-NL" baseline="0" dirty="0" smtClean="0"/>
              <a:t> </a:t>
            </a:r>
            <a:r>
              <a:rPr lang="nl-NL" baseline="0" dirty="0" err="1" smtClean="0"/>
              <a:t>attempted</a:t>
            </a:r>
            <a:r>
              <a:rPr lang="nl-NL" baseline="0" dirty="0" smtClean="0"/>
              <a:t> </a:t>
            </a:r>
            <a:r>
              <a:rPr lang="nl-NL" baseline="0" dirty="0" err="1" smtClean="0"/>
              <a:t>after</a:t>
            </a:r>
            <a:r>
              <a:rPr lang="nl-NL" baseline="0" dirty="0" smtClean="0"/>
              <a:t> </a:t>
            </a:r>
            <a:r>
              <a:rPr lang="nl-NL" baseline="0" dirty="0" err="1" smtClean="0"/>
              <a:t>having</a:t>
            </a:r>
            <a:r>
              <a:rPr lang="nl-NL" baseline="0" dirty="0" smtClean="0"/>
              <a:t> </a:t>
            </a:r>
            <a:r>
              <a:rPr lang="nl-NL" baseline="0" dirty="0" err="1" smtClean="0"/>
              <a:t>cleared</a:t>
            </a:r>
            <a:r>
              <a:rPr lang="nl-NL" baseline="0" dirty="0" smtClean="0"/>
              <a:t> the low </a:t>
            </a:r>
            <a:r>
              <a:rPr lang="nl-NL" baseline="0" dirty="0" err="1" smtClean="0"/>
              <a:t>hanging</a:t>
            </a:r>
            <a:r>
              <a:rPr lang="nl-NL" baseline="0" dirty="0" smtClean="0"/>
              <a:t> fruit </a:t>
            </a:r>
            <a:r>
              <a:rPr lang="nl-NL" baseline="0" dirty="0" err="1" smtClean="0"/>
              <a:t>using</a:t>
            </a:r>
            <a:r>
              <a:rPr lang="nl-NL" baseline="0" dirty="0" smtClean="0"/>
              <a:t> </a:t>
            </a:r>
            <a:r>
              <a:rPr lang="nl-NL" baseline="0" dirty="0" err="1" smtClean="0"/>
              <a:t>static</a:t>
            </a:r>
            <a:r>
              <a:rPr lang="nl-NL" baseline="0" dirty="0" smtClean="0"/>
              <a:t> analysis tooling.</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14</a:t>
            </a:fld>
            <a:endParaRPr lang="en-GB" dirty="0"/>
          </a:p>
        </p:txBody>
      </p:sp>
    </p:spTree>
    <p:extLst>
      <p:ext uri="{BB962C8B-B14F-4D97-AF65-F5344CB8AC3E}">
        <p14:creationId xmlns:p14="http://schemas.microsoft.com/office/powerpoint/2010/main" val="3275014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All</a:t>
            </a:r>
            <a:r>
              <a:rPr lang="nl-NL" dirty="0" smtClean="0"/>
              <a:t> </a:t>
            </a:r>
            <a:r>
              <a:rPr lang="nl-NL" dirty="0" err="1" smtClean="0"/>
              <a:t>static</a:t>
            </a:r>
            <a:r>
              <a:rPr lang="nl-NL" dirty="0" smtClean="0"/>
              <a:t> analysis tools </a:t>
            </a:r>
            <a:r>
              <a:rPr lang="nl-NL" dirty="0" err="1" smtClean="0"/>
              <a:t>operate</a:t>
            </a:r>
            <a:r>
              <a:rPr lang="nl-NL" dirty="0" smtClean="0"/>
              <a:t> in </a:t>
            </a:r>
            <a:r>
              <a:rPr lang="nl-NL" dirty="0" err="1" smtClean="0"/>
              <a:t>approximately</a:t>
            </a:r>
            <a:r>
              <a:rPr lang="nl-NL" dirty="0" smtClean="0"/>
              <a:t> the </a:t>
            </a:r>
            <a:r>
              <a:rPr lang="nl-NL" dirty="0" err="1" smtClean="0"/>
              <a:t>same</a:t>
            </a:r>
            <a:r>
              <a:rPr lang="nl-NL" dirty="0" smtClean="0"/>
              <a:t> fashion. </a:t>
            </a:r>
            <a:r>
              <a:rPr lang="nl-NL" dirty="0" err="1" smtClean="0"/>
              <a:t>Their</a:t>
            </a:r>
            <a:r>
              <a:rPr lang="nl-NL" dirty="0" smtClean="0"/>
              <a:t> engines </a:t>
            </a:r>
            <a:r>
              <a:rPr lang="nl-NL" dirty="0" err="1" smtClean="0"/>
              <a:t>process</a:t>
            </a:r>
            <a:r>
              <a:rPr lang="nl-NL" dirty="0" smtClean="0"/>
              <a:t> source</a:t>
            </a:r>
            <a:r>
              <a:rPr lang="nl-NL" baseline="0" dirty="0" smtClean="0"/>
              <a:t> or </a:t>
            </a:r>
            <a:r>
              <a:rPr lang="nl-NL" baseline="0" dirty="0" err="1" smtClean="0"/>
              <a:t>binary</a:t>
            </a:r>
            <a:r>
              <a:rPr lang="nl-NL" baseline="0" dirty="0" smtClean="0"/>
              <a:t>/byte code (or </a:t>
            </a:r>
            <a:r>
              <a:rPr lang="nl-NL" baseline="0" dirty="0" err="1" smtClean="0"/>
              <a:t>both</a:t>
            </a:r>
            <a:r>
              <a:rPr lang="nl-NL" baseline="0" dirty="0" smtClean="0"/>
              <a:t>), </a:t>
            </a:r>
            <a:r>
              <a:rPr lang="nl-NL" baseline="0" dirty="0" err="1" smtClean="0"/>
              <a:t>along</a:t>
            </a:r>
            <a:r>
              <a:rPr lang="nl-NL" baseline="0" dirty="0" smtClean="0"/>
              <a:t> </a:t>
            </a:r>
            <a:r>
              <a:rPr lang="nl-NL" baseline="0" dirty="0" err="1" smtClean="0"/>
              <a:t>with</a:t>
            </a:r>
            <a:r>
              <a:rPr lang="nl-NL" baseline="0" dirty="0" smtClean="0"/>
              <a:t> common </a:t>
            </a:r>
            <a:r>
              <a:rPr lang="nl-NL" baseline="0" dirty="0" err="1" smtClean="0"/>
              <a:t>forms</a:t>
            </a:r>
            <a:r>
              <a:rPr lang="nl-NL" baseline="0" dirty="0" smtClean="0"/>
              <a:t> of </a:t>
            </a:r>
            <a:r>
              <a:rPr lang="nl-NL" baseline="0" dirty="0" err="1" smtClean="0"/>
              <a:t>application</a:t>
            </a:r>
            <a:r>
              <a:rPr lang="nl-NL" baseline="0" dirty="0" smtClean="0"/>
              <a:t> </a:t>
            </a:r>
            <a:r>
              <a:rPr lang="nl-NL" baseline="0" dirty="0" err="1" smtClean="0"/>
              <a:t>configuration</a:t>
            </a:r>
            <a:r>
              <a:rPr lang="nl-NL" baseline="0" dirty="0" smtClean="0"/>
              <a:t> (</a:t>
            </a:r>
            <a:r>
              <a:rPr lang="nl-NL" baseline="0" dirty="0" err="1" smtClean="0"/>
              <a:t>think</a:t>
            </a:r>
            <a:r>
              <a:rPr lang="nl-NL" baseline="0" dirty="0" smtClean="0"/>
              <a:t> of </a:t>
            </a:r>
            <a:r>
              <a:rPr lang="nl-NL" baseline="0" dirty="0" err="1" smtClean="0"/>
              <a:t>configuration</a:t>
            </a:r>
            <a:r>
              <a:rPr lang="nl-NL" baseline="0" dirty="0" smtClean="0"/>
              <a:t> of common </a:t>
            </a:r>
            <a:r>
              <a:rPr lang="nl-NL" baseline="0" dirty="0" err="1" smtClean="0"/>
              <a:t>libraries</a:t>
            </a:r>
            <a:r>
              <a:rPr lang="nl-NL" baseline="0" dirty="0" smtClean="0"/>
              <a:t> and </a:t>
            </a:r>
            <a:r>
              <a:rPr lang="nl-NL" baseline="0" dirty="0" err="1" smtClean="0"/>
              <a:t>frameworks</a:t>
            </a:r>
            <a:r>
              <a:rPr lang="nl-NL" baseline="0" dirty="0" smtClean="0"/>
              <a:t> </a:t>
            </a:r>
            <a:r>
              <a:rPr lang="nl-NL" baseline="0" dirty="0" err="1" smtClean="0"/>
              <a:t>such</a:t>
            </a:r>
            <a:r>
              <a:rPr lang="nl-NL" baseline="0" dirty="0" smtClean="0"/>
              <a:t> as Log4j, </a:t>
            </a:r>
            <a:r>
              <a:rPr lang="nl-NL" baseline="0" dirty="0" err="1" smtClean="0"/>
              <a:t>Struts</a:t>
            </a:r>
            <a:r>
              <a:rPr lang="nl-NL" baseline="0" dirty="0" smtClean="0"/>
              <a:t>, etc.), </a:t>
            </a:r>
            <a:r>
              <a:rPr lang="nl-NL" baseline="0" dirty="0" err="1" smtClean="0"/>
              <a:t>further</a:t>
            </a:r>
            <a:r>
              <a:rPr lang="nl-NL" baseline="0" dirty="0" smtClean="0"/>
              <a:t> </a:t>
            </a:r>
            <a:r>
              <a:rPr lang="nl-NL" baseline="0" dirty="0" err="1" smtClean="0"/>
              <a:t>driven</a:t>
            </a:r>
            <a:r>
              <a:rPr lang="nl-NL" baseline="0" dirty="0" smtClean="0"/>
              <a:t> </a:t>
            </a:r>
            <a:r>
              <a:rPr lang="nl-NL" baseline="0" dirty="0" err="1" smtClean="0"/>
              <a:t>by</a:t>
            </a:r>
            <a:r>
              <a:rPr lang="nl-NL" baseline="0" dirty="0" smtClean="0"/>
              <a:t> a set of scanning </a:t>
            </a:r>
            <a:r>
              <a:rPr lang="nl-NL" baseline="0" dirty="0" err="1" smtClean="0"/>
              <a:t>rules</a:t>
            </a:r>
            <a:r>
              <a:rPr lang="nl-NL" baseline="0" dirty="0" smtClean="0"/>
              <a:t> </a:t>
            </a:r>
            <a:r>
              <a:rPr lang="nl-NL" baseline="0" dirty="0" err="1" smtClean="0"/>
              <a:t>that</a:t>
            </a:r>
            <a:r>
              <a:rPr lang="nl-NL" baseline="0" dirty="0" smtClean="0"/>
              <a:t> </a:t>
            </a:r>
            <a:r>
              <a:rPr lang="nl-NL" baseline="0" dirty="0" err="1" smtClean="0"/>
              <a:t>identify</a:t>
            </a:r>
            <a:r>
              <a:rPr lang="nl-NL" baseline="0" dirty="0" smtClean="0"/>
              <a:t> </a:t>
            </a:r>
            <a:r>
              <a:rPr lang="nl-NL" baseline="0" dirty="0" err="1" smtClean="0"/>
              <a:t>suspicious</a:t>
            </a:r>
            <a:r>
              <a:rPr lang="nl-NL" baseline="0" dirty="0" smtClean="0"/>
              <a:t> </a:t>
            </a:r>
            <a:r>
              <a:rPr lang="nl-NL" baseline="0" dirty="0" err="1" smtClean="0"/>
              <a:t>coding</a:t>
            </a:r>
            <a:r>
              <a:rPr lang="nl-NL" baseline="0" dirty="0" smtClean="0"/>
              <a:t> </a:t>
            </a:r>
            <a:r>
              <a:rPr lang="nl-NL" baseline="0" dirty="0" err="1" smtClean="0"/>
              <a:t>patterns</a:t>
            </a:r>
            <a:r>
              <a:rPr lang="nl-NL" baseline="0" dirty="0" smtClean="0"/>
              <a:t> and engine </a:t>
            </a:r>
            <a:r>
              <a:rPr lang="nl-NL" baseline="0" dirty="0" err="1" smtClean="0"/>
              <a:t>configuration</a:t>
            </a:r>
            <a:r>
              <a:rPr lang="nl-NL" baseline="0" dirty="0" smtClean="0"/>
              <a:t> (</a:t>
            </a:r>
            <a:r>
              <a:rPr lang="nl-NL" baseline="0" dirty="0" err="1" smtClean="0"/>
              <a:t>how</a:t>
            </a:r>
            <a:r>
              <a:rPr lang="nl-NL" baseline="0" dirty="0" smtClean="0"/>
              <a:t> </a:t>
            </a:r>
            <a:r>
              <a:rPr lang="nl-NL" baseline="0" dirty="0" err="1" smtClean="0"/>
              <a:t>deep</a:t>
            </a:r>
            <a:r>
              <a:rPr lang="nl-NL" baseline="0" dirty="0" smtClean="0"/>
              <a:t> </a:t>
            </a:r>
            <a:r>
              <a:rPr lang="nl-NL" baseline="0" dirty="0" err="1" smtClean="0"/>
              <a:t>should</a:t>
            </a:r>
            <a:r>
              <a:rPr lang="nl-NL" baseline="0" dirty="0" smtClean="0"/>
              <a:t> </a:t>
            </a:r>
            <a:r>
              <a:rPr lang="nl-NL" baseline="0" dirty="0" err="1" smtClean="0"/>
              <a:t>it</a:t>
            </a:r>
            <a:r>
              <a:rPr lang="nl-NL" baseline="0" dirty="0" smtClean="0"/>
              <a:t> search </a:t>
            </a:r>
            <a:r>
              <a:rPr lang="nl-NL" baseline="0" dirty="0" err="1" smtClean="0"/>
              <a:t>for</a:t>
            </a:r>
            <a:r>
              <a:rPr lang="nl-NL" baseline="0" dirty="0" smtClean="0"/>
              <a:t> </a:t>
            </a:r>
            <a:r>
              <a:rPr lang="nl-NL" baseline="0" dirty="0" err="1" smtClean="0"/>
              <a:t>those</a:t>
            </a:r>
            <a:r>
              <a:rPr lang="nl-NL" baseline="0" dirty="0" smtClean="0"/>
              <a:t> </a:t>
            </a:r>
            <a:r>
              <a:rPr lang="nl-NL" baseline="0" dirty="0" err="1" smtClean="0"/>
              <a:t>patterns</a:t>
            </a:r>
            <a:r>
              <a:rPr lang="nl-NL" baseline="0" dirty="0" smtClean="0"/>
              <a:t>?).</a:t>
            </a:r>
          </a:p>
          <a:p>
            <a:endParaRPr lang="nl-NL" baseline="0" dirty="0" smtClean="0"/>
          </a:p>
          <a:p>
            <a:r>
              <a:rPr lang="nl-NL" baseline="0" dirty="0" smtClean="0"/>
              <a:t>The </a:t>
            </a:r>
            <a:r>
              <a:rPr lang="nl-NL" baseline="0" dirty="0" err="1" smtClean="0"/>
              <a:t>result</a:t>
            </a:r>
            <a:r>
              <a:rPr lang="nl-NL" baseline="0" dirty="0" smtClean="0"/>
              <a:t> is </a:t>
            </a:r>
            <a:r>
              <a:rPr lang="nl-NL" baseline="0" dirty="0" err="1" smtClean="0"/>
              <a:t>always</a:t>
            </a:r>
            <a:r>
              <a:rPr lang="nl-NL" baseline="0" dirty="0" smtClean="0"/>
              <a:t> a </a:t>
            </a:r>
            <a:r>
              <a:rPr lang="nl-NL" baseline="0" dirty="0" err="1" smtClean="0"/>
              <a:t>mathematical</a:t>
            </a:r>
            <a:r>
              <a:rPr lang="nl-NL" baseline="0" dirty="0" smtClean="0"/>
              <a:t> </a:t>
            </a:r>
            <a:r>
              <a:rPr lang="nl-NL" baseline="0" dirty="0" err="1" smtClean="0"/>
              <a:t>approximation</a:t>
            </a:r>
            <a:r>
              <a:rPr lang="nl-NL" baseline="0" dirty="0" smtClean="0"/>
              <a:t> of </a:t>
            </a:r>
            <a:r>
              <a:rPr lang="nl-NL" baseline="0" dirty="0" err="1" smtClean="0"/>
              <a:t>reality</a:t>
            </a:r>
            <a:r>
              <a:rPr lang="nl-NL" baseline="0" dirty="0" smtClean="0"/>
              <a:t> (a </a:t>
            </a:r>
            <a:r>
              <a:rPr lang="nl-NL" baseline="0" dirty="0" err="1" smtClean="0"/>
              <a:t>raw</a:t>
            </a:r>
            <a:r>
              <a:rPr lang="nl-NL" baseline="0" dirty="0" smtClean="0"/>
              <a:t>, </a:t>
            </a:r>
            <a:r>
              <a:rPr lang="nl-NL" baseline="0" dirty="0" err="1" smtClean="0"/>
              <a:t>uninterpreted</a:t>
            </a:r>
            <a:r>
              <a:rPr lang="nl-NL" baseline="0" dirty="0" smtClean="0"/>
              <a:t> </a:t>
            </a:r>
            <a:r>
              <a:rPr lang="nl-NL" baseline="0" dirty="0" err="1" smtClean="0"/>
              <a:t>result</a:t>
            </a:r>
            <a:r>
              <a:rPr lang="nl-NL" baseline="0" dirty="0" smtClean="0"/>
              <a:t>), </a:t>
            </a:r>
            <a:r>
              <a:rPr lang="nl-NL" baseline="0" dirty="0" err="1" smtClean="0"/>
              <a:t>which</a:t>
            </a:r>
            <a:r>
              <a:rPr lang="nl-NL" baseline="0" dirty="0" smtClean="0"/>
              <a:t> </a:t>
            </a:r>
            <a:r>
              <a:rPr lang="nl-NL" b="1" baseline="0" dirty="0" err="1" smtClean="0"/>
              <a:t>always</a:t>
            </a:r>
            <a:r>
              <a:rPr lang="nl-NL" b="1" baseline="0" dirty="0" smtClean="0"/>
              <a:t> </a:t>
            </a:r>
            <a:r>
              <a:rPr lang="nl-NL" baseline="0" dirty="0" err="1" smtClean="0"/>
              <a:t>requires</a:t>
            </a:r>
            <a:r>
              <a:rPr lang="nl-NL" baseline="0" dirty="0" smtClean="0"/>
              <a:t> human </a:t>
            </a:r>
            <a:r>
              <a:rPr lang="nl-NL" baseline="0" dirty="0" err="1" smtClean="0"/>
              <a:t>inspection</a:t>
            </a:r>
            <a:r>
              <a:rPr lang="nl-NL" baseline="0" dirty="0" smtClean="0"/>
              <a:t> </a:t>
            </a:r>
            <a:r>
              <a:rPr lang="nl-NL" baseline="0" dirty="0" err="1" smtClean="0"/>
              <a:t>for</a:t>
            </a:r>
            <a:r>
              <a:rPr lang="nl-NL" baseline="0" dirty="0" smtClean="0"/>
              <a:t> a </a:t>
            </a:r>
            <a:r>
              <a:rPr lang="nl-NL" baseline="0" dirty="0" err="1" smtClean="0"/>
              <a:t>final</a:t>
            </a:r>
            <a:r>
              <a:rPr lang="nl-NL" baseline="0" dirty="0" smtClean="0"/>
              <a:t> </a:t>
            </a:r>
            <a:r>
              <a:rPr lang="nl-NL" baseline="0" dirty="0" err="1" smtClean="0"/>
              <a:t>judgement</a:t>
            </a:r>
            <a:r>
              <a:rPr lang="nl-NL" baseline="0" dirty="0" smtClean="0"/>
              <a:t>. Do </a:t>
            </a:r>
            <a:r>
              <a:rPr lang="nl-NL" baseline="0" dirty="0" err="1" smtClean="0"/>
              <a:t>not</a:t>
            </a:r>
            <a:r>
              <a:rPr lang="nl-NL" baseline="0" dirty="0" smtClean="0"/>
              <a:t> </a:t>
            </a:r>
            <a:r>
              <a:rPr lang="nl-NL" baseline="0" dirty="0" err="1" smtClean="0"/>
              <a:t>mistake</a:t>
            </a:r>
            <a:r>
              <a:rPr lang="nl-NL" baseline="0" dirty="0" smtClean="0"/>
              <a:t> tool </a:t>
            </a:r>
            <a:r>
              <a:rPr lang="nl-NL" baseline="0" dirty="0" err="1" smtClean="0"/>
              <a:t>results</a:t>
            </a:r>
            <a:r>
              <a:rPr lang="nl-NL" baseline="0" dirty="0" smtClean="0"/>
              <a:t> </a:t>
            </a:r>
            <a:r>
              <a:rPr lang="nl-NL" baseline="0" dirty="0" err="1" smtClean="0"/>
              <a:t>for</a:t>
            </a:r>
            <a:r>
              <a:rPr lang="nl-NL" baseline="0" dirty="0" smtClean="0"/>
              <a:t> </a:t>
            </a:r>
            <a:r>
              <a:rPr lang="nl-NL" baseline="0" dirty="0" err="1" smtClean="0"/>
              <a:t>conclusive</a:t>
            </a:r>
            <a:r>
              <a:rPr lang="nl-NL" baseline="0" dirty="0" smtClean="0"/>
              <a:t> </a:t>
            </a:r>
            <a:r>
              <a:rPr lang="nl-NL" baseline="0" dirty="0" err="1" smtClean="0"/>
              <a:t>facts</a:t>
            </a:r>
            <a:r>
              <a:rPr lang="nl-NL" baseline="0" dirty="0" smtClean="0"/>
              <a:t> as </a:t>
            </a:r>
            <a:r>
              <a:rPr lang="nl-NL" baseline="0" dirty="0" err="1" smtClean="0"/>
              <a:t>you</a:t>
            </a:r>
            <a:r>
              <a:rPr lang="nl-NL" baseline="0" dirty="0" smtClean="0"/>
              <a:t> </a:t>
            </a:r>
            <a:r>
              <a:rPr lang="nl-NL" baseline="0" dirty="0" err="1" smtClean="0"/>
              <a:t>will</a:t>
            </a:r>
            <a:r>
              <a:rPr lang="nl-NL" baseline="0" dirty="0" smtClean="0"/>
              <a:t> more </a:t>
            </a:r>
            <a:r>
              <a:rPr lang="nl-NL" baseline="0" dirty="0" err="1" smtClean="0"/>
              <a:t>often</a:t>
            </a:r>
            <a:r>
              <a:rPr lang="nl-NL" baseline="0" dirty="0" smtClean="0"/>
              <a:t> </a:t>
            </a:r>
            <a:r>
              <a:rPr lang="nl-NL" baseline="0" dirty="0" err="1" smtClean="0"/>
              <a:t>than</a:t>
            </a:r>
            <a:r>
              <a:rPr lang="nl-NL" baseline="0" dirty="0" smtClean="0"/>
              <a:t> </a:t>
            </a:r>
            <a:r>
              <a:rPr lang="nl-NL" baseline="0" dirty="0" err="1" smtClean="0"/>
              <a:t>not</a:t>
            </a:r>
            <a:r>
              <a:rPr lang="nl-NL" baseline="0" dirty="0" smtClean="0"/>
              <a:t> </a:t>
            </a:r>
            <a:r>
              <a:rPr lang="nl-NL" baseline="0" dirty="0" err="1" smtClean="0"/>
              <a:t>be</a:t>
            </a:r>
            <a:r>
              <a:rPr lang="nl-NL" baseline="0" dirty="0" smtClean="0"/>
              <a:t> </a:t>
            </a:r>
            <a:r>
              <a:rPr lang="nl-NL" baseline="0" dirty="0" err="1" smtClean="0"/>
              <a:t>chasing</a:t>
            </a:r>
            <a:r>
              <a:rPr lang="nl-NL" baseline="0" dirty="0" smtClean="0"/>
              <a:t> </a:t>
            </a:r>
            <a:r>
              <a:rPr lang="nl-NL" baseline="0" dirty="0" err="1" smtClean="0"/>
              <a:t>ghosts</a:t>
            </a:r>
            <a:r>
              <a:rPr lang="nl-NL" baseline="0" dirty="0" smtClean="0"/>
              <a:t> </a:t>
            </a:r>
            <a:r>
              <a:rPr lang="nl-NL" baseline="0" dirty="0" err="1" smtClean="0"/>
              <a:t>during</a:t>
            </a:r>
            <a:r>
              <a:rPr lang="nl-NL" baseline="0" dirty="0" smtClean="0"/>
              <a:t> </a:t>
            </a:r>
            <a:r>
              <a:rPr lang="nl-NL" baseline="0" dirty="0" err="1" smtClean="0"/>
              <a:t>remediation</a:t>
            </a:r>
            <a:r>
              <a:rPr lang="nl-NL" baseline="0" dirty="0" smtClean="0"/>
              <a:t>.</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15</a:t>
            </a:fld>
            <a:endParaRPr lang="en-GB" dirty="0"/>
          </a:p>
        </p:txBody>
      </p:sp>
    </p:spTree>
    <p:extLst>
      <p:ext uri="{BB962C8B-B14F-4D97-AF65-F5344CB8AC3E}">
        <p14:creationId xmlns:p14="http://schemas.microsoft.com/office/powerpoint/2010/main" val="3582741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altLang="nl-NL" dirty="0" smtClean="0"/>
              <a:t>[</a:t>
            </a:r>
            <a:r>
              <a:rPr lang="nl-BE" altLang="nl-NL" dirty="0" err="1" smtClean="0"/>
              <a:t>Courtesy</a:t>
            </a:r>
            <a:r>
              <a:rPr lang="nl-BE" altLang="nl-NL" baseline="0" dirty="0" smtClean="0"/>
              <a:t> of</a:t>
            </a:r>
            <a:r>
              <a:rPr lang="nl-BE" altLang="nl-NL" dirty="0" smtClean="0"/>
              <a:t> Dave van Stein, Security Consultant, ING]</a:t>
            </a:r>
          </a:p>
          <a:p>
            <a:endParaRPr lang="nl-BE" altLang="nl-NL" dirty="0" smtClean="0"/>
          </a:p>
          <a:p>
            <a:r>
              <a:rPr lang="nl-BE" altLang="nl-NL" dirty="0" smtClean="0"/>
              <a:t>The </a:t>
            </a:r>
            <a:r>
              <a:rPr lang="nl-BE" altLang="nl-NL" dirty="0" err="1" smtClean="0"/>
              <a:t>result</a:t>
            </a:r>
            <a:r>
              <a:rPr lang="nl-BE" altLang="nl-NL" dirty="0" smtClean="0"/>
              <a:t> of scanning is the </a:t>
            </a:r>
            <a:r>
              <a:rPr lang="nl-BE" altLang="nl-NL" dirty="0" err="1" smtClean="0"/>
              <a:t>starting</a:t>
            </a:r>
            <a:r>
              <a:rPr lang="nl-BE" altLang="nl-NL" dirty="0" smtClean="0"/>
              <a:t> point </a:t>
            </a:r>
            <a:r>
              <a:rPr lang="nl-BE" altLang="nl-NL" dirty="0" err="1" smtClean="0"/>
              <a:t>to</a:t>
            </a:r>
            <a:r>
              <a:rPr lang="nl-BE" altLang="nl-NL" dirty="0" smtClean="0"/>
              <a:t> continue manual </a:t>
            </a:r>
            <a:r>
              <a:rPr lang="nl-BE" altLang="nl-NL" dirty="0" err="1" smtClean="0"/>
              <a:t>testing</a:t>
            </a:r>
            <a:r>
              <a:rPr lang="nl-BE" altLang="nl-NL" dirty="0" smtClean="0"/>
              <a:t>. </a:t>
            </a:r>
            <a:r>
              <a:rPr lang="nl-BE" altLang="nl-NL" dirty="0" err="1" smtClean="0"/>
              <a:t>With</a:t>
            </a:r>
            <a:r>
              <a:rPr lang="nl-BE" altLang="nl-NL" dirty="0" smtClean="0"/>
              <a:t> scanning </a:t>
            </a:r>
            <a:r>
              <a:rPr lang="nl-BE" altLang="nl-NL" dirty="0" err="1" smtClean="0"/>
              <a:t>you</a:t>
            </a:r>
            <a:r>
              <a:rPr lang="nl-BE" altLang="nl-NL" dirty="0" smtClean="0"/>
              <a:t> get a first, but incomplete, </a:t>
            </a:r>
            <a:r>
              <a:rPr lang="nl-BE" altLang="nl-NL" dirty="0" err="1" smtClean="0"/>
              <a:t>impression</a:t>
            </a:r>
            <a:r>
              <a:rPr lang="nl-BE" altLang="nl-NL" dirty="0" smtClean="0"/>
              <a:t>. </a:t>
            </a:r>
            <a:r>
              <a:rPr lang="nl-BE" altLang="nl-NL" dirty="0" err="1" smtClean="0"/>
              <a:t>Don’t</a:t>
            </a:r>
            <a:r>
              <a:rPr lang="nl-BE" altLang="nl-NL" dirty="0" smtClean="0"/>
              <a:t> stop </a:t>
            </a:r>
            <a:r>
              <a:rPr lang="nl-BE" altLang="nl-NL" dirty="0" err="1" smtClean="0"/>
              <a:t>here</a:t>
            </a:r>
            <a:r>
              <a:rPr lang="nl-BE" altLang="nl-NL" dirty="0" smtClean="0"/>
              <a:t>. Tools </a:t>
            </a:r>
            <a:r>
              <a:rPr lang="nl-BE" altLang="nl-NL" dirty="0" err="1" smtClean="0"/>
              <a:t>inject</a:t>
            </a:r>
            <a:r>
              <a:rPr lang="nl-BE" altLang="nl-NL" dirty="0" smtClean="0"/>
              <a:t> </a:t>
            </a:r>
            <a:r>
              <a:rPr lang="nl-BE" altLang="nl-NL" dirty="0" err="1" smtClean="0"/>
              <a:t>many</a:t>
            </a:r>
            <a:r>
              <a:rPr lang="nl-BE" altLang="nl-NL" dirty="0" smtClean="0"/>
              <a:t> standard attack </a:t>
            </a:r>
            <a:r>
              <a:rPr lang="nl-BE" altLang="nl-NL" dirty="0" err="1" smtClean="0"/>
              <a:t>patterns</a:t>
            </a:r>
            <a:r>
              <a:rPr lang="nl-BE" altLang="nl-NL" dirty="0" smtClean="0"/>
              <a:t>, but are </a:t>
            </a:r>
            <a:r>
              <a:rPr lang="nl-BE" altLang="nl-NL" dirty="0" err="1" smtClean="0"/>
              <a:t>not</a:t>
            </a:r>
            <a:r>
              <a:rPr lang="nl-BE" altLang="nl-NL" dirty="0" smtClean="0"/>
              <a:t> </a:t>
            </a:r>
            <a:r>
              <a:rPr lang="nl-BE" altLang="nl-NL" dirty="0" err="1" smtClean="0"/>
              <a:t>able</a:t>
            </a:r>
            <a:r>
              <a:rPr lang="nl-BE" altLang="nl-NL" dirty="0" smtClean="0"/>
              <a:t> </a:t>
            </a:r>
            <a:r>
              <a:rPr lang="nl-BE" altLang="nl-NL" dirty="0" err="1" smtClean="0"/>
              <a:t>to</a:t>
            </a:r>
            <a:r>
              <a:rPr lang="nl-BE" altLang="nl-NL" dirty="0" smtClean="0"/>
              <a:t> </a:t>
            </a:r>
            <a:r>
              <a:rPr lang="nl-BE" altLang="nl-NL" dirty="0" err="1" smtClean="0"/>
              <a:t>interprete</a:t>
            </a:r>
            <a:r>
              <a:rPr lang="nl-BE" altLang="nl-NL" dirty="0" smtClean="0"/>
              <a:t> the </a:t>
            </a:r>
            <a:r>
              <a:rPr lang="nl-BE" altLang="nl-NL" dirty="0" err="1" smtClean="0"/>
              <a:t>application</a:t>
            </a:r>
            <a:r>
              <a:rPr lang="nl-BE" altLang="nl-NL" dirty="0" smtClean="0"/>
              <a:t> </a:t>
            </a:r>
            <a:r>
              <a:rPr lang="nl-BE" altLang="nl-NL" dirty="0" err="1" smtClean="0"/>
              <a:t>behaviour</a:t>
            </a:r>
            <a:r>
              <a:rPr lang="nl-BE" altLang="nl-NL" dirty="0" smtClean="0"/>
              <a:t> and logic. </a:t>
            </a:r>
          </a:p>
          <a:p>
            <a:endParaRPr lang="nl-BE" altLang="nl-NL" dirty="0" smtClean="0"/>
          </a:p>
          <a:p>
            <a:r>
              <a:rPr lang="nl-BE" altLang="nl-NL" dirty="0" smtClean="0"/>
              <a:t>Different attack </a:t>
            </a:r>
            <a:r>
              <a:rPr lang="nl-BE" altLang="nl-NL" dirty="0" err="1" smtClean="0"/>
              <a:t>patterns</a:t>
            </a:r>
            <a:r>
              <a:rPr lang="nl-BE" altLang="nl-NL" dirty="0" smtClean="0"/>
              <a:t> </a:t>
            </a:r>
            <a:r>
              <a:rPr lang="nl-BE" altLang="nl-NL" dirty="0" err="1" smtClean="0"/>
              <a:t>cannot</a:t>
            </a:r>
            <a:r>
              <a:rPr lang="nl-BE" altLang="nl-NL" dirty="0" smtClean="0"/>
              <a:t> </a:t>
            </a:r>
            <a:r>
              <a:rPr lang="nl-BE" altLang="nl-NL" dirty="0" err="1" smtClean="0"/>
              <a:t>be</a:t>
            </a:r>
            <a:r>
              <a:rPr lang="nl-BE" altLang="nl-NL" dirty="0" smtClean="0"/>
              <a:t> </a:t>
            </a:r>
            <a:r>
              <a:rPr lang="nl-BE" altLang="nl-NL" dirty="0" err="1" smtClean="0"/>
              <a:t>performed</a:t>
            </a:r>
            <a:r>
              <a:rPr lang="nl-BE" altLang="nl-NL" dirty="0" smtClean="0"/>
              <a:t> </a:t>
            </a:r>
            <a:r>
              <a:rPr lang="nl-BE" altLang="nl-NL" dirty="0" err="1" smtClean="0"/>
              <a:t>reliably</a:t>
            </a:r>
            <a:r>
              <a:rPr lang="nl-BE" altLang="nl-NL" dirty="0" smtClean="0"/>
              <a:t> in </a:t>
            </a:r>
            <a:r>
              <a:rPr lang="nl-BE" altLang="nl-NL" dirty="0" err="1" smtClean="0"/>
              <a:t>an</a:t>
            </a:r>
            <a:r>
              <a:rPr lang="nl-BE" altLang="nl-NL" dirty="0" smtClean="0"/>
              <a:t> </a:t>
            </a:r>
            <a:r>
              <a:rPr lang="nl-BE" altLang="nl-NL" dirty="0" err="1" smtClean="0"/>
              <a:t>automated</a:t>
            </a:r>
            <a:r>
              <a:rPr lang="nl-BE" altLang="nl-NL" dirty="0" smtClean="0"/>
              <a:t> way but </a:t>
            </a:r>
            <a:r>
              <a:rPr lang="nl-BE" altLang="nl-NL" dirty="0" err="1" smtClean="0"/>
              <a:t>need</a:t>
            </a:r>
            <a:r>
              <a:rPr lang="nl-BE" altLang="nl-NL" dirty="0" smtClean="0"/>
              <a:t> a manual approach </a:t>
            </a:r>
            <a:r>
              <a:rPr lang="nl-BE" altLang="nl-NL" dirty="0" err="1" smtClean="0"/>
              <a:t>such</a:t>
            </a:r>
            <a:r>
              <a:rPr lang="nl-BE" altLang="nl-NL" dirty="0" smtClean="0"/>
              <a:t> as the </a:t>
            </a:r>
            <a:r>
              <a:rPr lang="nl-BE" altLang="nl-NL" dirty="0" err="1" smtClean="0"/>
              <a:t>detection</a:t>
            </a:r>
            <a:r>
              <a:rPr lang="nl-BE" altLang="nl-NL" dirty="0" smtClean="0"/>
              <a:t> of logic </a:t>
            </a:r>
            <a:r>
              <a:rPr lang="nl-BE" altLang="nl-NL" dirty="0" err="1" smtClean="0"/>
              <a:t>flaws</a:t>
            </a:r>
            <a:r>
              <a:rPr lang="nl-BE" altLang="nl-NL" dirty="0" smtClean="0"/>
              <a:t>. Scanners miss </a:t>
            </a:r>
            <a:r>
              <a:rPr lang="nl-BE" altLang="nl-NL" dirty="0" err="1" smtClean="0"/>
              <a:t>vulnerabilties</a:t>
            </a:r>
            <a:r>
              <a:rPr lang="nl-BE" altLang="nl-NL" dirty="0" smtClean="0"/>
              <a:t> </a:t>
            </a:r>
            <a:r>
              <a:rPr lang="nl-BE" altLang="nl-NL" dirty="0" err="1" smtClean="0"/>
              <a:t>that</a:t>
            </a:r>
            <a:r>
              <a:rPr lang="nl-BE" altLang="nl-NL" dirty="0" smtClean="0"/>
              <a:t> do </a:t>
            </a:r>
            <a:r>
              <a:rPr lang="nl-BE" altLang="nl-NL" dirty="0" err="1" smtClean="0"/>
              <a:t>not</a:t>
            </a:r>
            <a:r>
              <a:rPr lang="nl-BE" altLang="nl-NL" dirty="0" smtClean="0"/>
              <a:t> have a standard </a:t>
            </a:r>
            <a:r>
              <a:rPr lang="nl-BE" altLang="nl-NL" dirty="0" err="1" smtClean="0"/>
              <a:t>signature</a:t>
            </a:r>
            <a:r>
              <a:rPr lang="nl-BE" altLang="nl-NL" dirty="0" smtClean="0"/>
              <a:t>: access control, logic </a:t>
            </a:r>
            <a:r>
              <a:rPr lang="nl-BE" altLang="nl-NL" dirty="0" err="1" smtClean="0"/>
              <a:t>flaws</a:t>
            </a:r>
            <a:r>
              <a:rPr lang="nl-BE" altLang="nl-NL" dirty="0" smtClean="0"/>
              <a:t>, </a:t>
            </a:r>
            <a:r>
              <a:rPr lang="nl-BE" altLang="nl-NL" dirty="0" err="1" smtClean="0"/>
              <a:t>leaking</a:t>
            </a:r>
            <a:r>
              <a:rPr lang="nl-BE" altLang="nl-NL" dirty="0" smtClean="0"/>
              <a:t> of </a:t>
            </a:r>
            <a:r>
              <a:rPr lang="nl-BE" altLang="nl-NL" dirty="0" err="1" smtClean="0"/>
              <a:t>sensitive</a:t>
            </a:r>
            <a:r>
              <a:rPr lang="nl-BE" altLang="nl-NL" dirty="0" smtClean="0"/>
              <a:t> information... and </a:t>
            </a:r>
            <a:r>
              <a:rPr lang="nl-BE" altLang="nl-NL" dirty="0" err="1" smtClean="0"/>
              <a:t>for</a:t>
            </a:r>
            <a:r>
              <a:rPr lang="nl-BE" altLang="nl-NL" dirty="0" smtClean="0"/>
              <a:t> </a:t>
            </a:r>
            <a:r>
              <a:rPr lang="nl-BE" altLang="nl-NL" dirty="0" err="1" smtClean="0"/>
              <a:t>those</a:t>
            </a:r>
            <a:r>
              <a:rPr lang="nl-BE" altLang="nl-NL" dirty="0" smtClean="0"/>
              <a:t> </a:t>
            </a:r>
            <a:r>
              <a:rPr lang="nl-BE" altLang="nl-NL" dirty="0" err="1" smtClean="0"/>
              <a:t>with</a:t>
            </a:r>
            <a:r>
              <a:rPr lang="nl-BE" altLang="nl-NL" dirty="0" smtClean="0"/>
              <a:t> standard </a:t>
            </a:r>
            <a:r>
              <a:rPr lang="nl-BE" altLang="nl-NL" dirty="0" err="1" smtClean="0"/>
              <a:t>signatures</a:t>
            </a:r>
            <a:r>
              <a:rPr lang="nl-BE" altLang="nl-NL" dirty="0" smtClean="0"/>
              <a:t>, </a:t>
            </a:r>
            <a:r>
              <a:rPr lang="nl-BE" altLang="nl-NL" dirty="0" err="1" smtClean="0"/>
              <a:t>automated</a:t>
            </a:r>
            <a:r>
              <a:rPr lang="nl-BE" altLang="nl-NL" dirty="0" smtClean="0"/>
              <a:t> attacks </a:t>
            </a:r>
            <a:r>
              <a:rPr lang="nl-BE" altLang="nl-NL" dirty="0" err="1" smtClean="0"/>
              <a:t>will</a:t>
            </a:r>
            <a:r>
              <a:rPr lang="nl-BE" altLang="nl-NL" dirty="0" smtClean="0"/>
              <a:t> </a:t>
            </a:r>
            <a:r>
              <a:rPr lang="nl-BE" altLang="nl-NL" dirty="0" err="1" smtClean="0"/>
              <a:t>mostly</a:t>
            </a:r>
            <a:r>
              <a:rPr lang="nl-BE" altLang="nl-NL" dirty="0" smtClean="0"/>
              <a:t> </a:t>
            </a:r>
            <a:r>
              <a:rPr lang="nl-BE" altLang="nl-NL" dirty="0" err="1" smtClean="0"/>
              <a:t>not</a:t>
            </a:r>
            <a:r>
              <a:rPr lang="nl-BE" altLang="nl-NL" dirty="0" smtClean="0"/>
              <a:t> bypass the </a:t>
            </a:r>
            <a:r>
              <a:rPr lang="nl-BE" altLang="nl-NL" dirty="0" err="1" smtClean="0"/>
              <a:t>validation</a:t>
            </a:r>
            <a:r>
              <a:rPr lang="nl-BE" altLang="nl-NL" dirty="0" smtClean="0"/>
              <a:t> </a:t>
            </a:r>
            <a:r>
              <a:rPr lang="nl-BE" altLang="nl-NL" dirty="0" err="1" smtClean="0"/>
              <a:t>mechanism</a:t>
            </a:r>
            <a:r>
              <a:rPr lang="nl-BE" altLang="nl-NL" dirty="0" smtClean="0"/>
              <a:t>, </a:t>
            </a:r>
            <a:r>
              <a:rPr lang="nl-BE" altLang="nl-NL" dirty="0" err="1" smtClean="0"/>
              <a:t>however</a:t>
            </a:r>
            <a:r>
              <a:rPr lang="nl-BE" altLang="nl-NL" dirty="0" smtClean="0"/>
              <a:t> a </a:t>
            </a:r>
            <a:r>
              <a:rPr lang="nl-BE" altLang="nl-NL" dirty="0" err="1" smtClean="0"/>
              <a:t>skilled</a:t>
            </a:r>
            <a:r>
              <a:rPr lang="nl-BE" altLang="nl-NL" dirty="0" smtClean="0"/>
              <a:t> </a:t>
            </a:r>
            <a:r>
              <a:rPr lang="nl-BE" altLang="nl-NL" dirty="0" err="1" smtClean="0"/>
              <a:t>attacker</a:t>
            </a:r>
            <a:r>
              <a:rPr lang="nl-BE" altLang="nl-NL" dirty="0" smtClean="0"/>
              <a:t> </a:t>
            </a:r>
            <a:r>
              <a:rPr lang="nl-BE" altLang="nl-NL" dirty="0" err="1" smtClean="0"/>
              <a:t>will</a:t>
            </a:r>
            <a:r>
              <a:rPr lang="nl-BE" altLang="nl-NL" dirty="0" smtClean="0"/>
              <a:t> </a:t>
            </a:r>
            <a:r>
              <a:rPr lang="nl-BE" altLang="nl-NL" dirty="0" err="1" smtClean="0"/>
              <a:t>be</a:t>
            </a:r>
            <a:r>
              <a:rPr lang="nl-BE" altLang="nl-NL" dirty="0" smtClean="0"/>
              <a:t> </a:t>
            </a:r>
            <a:r>
              <a:rPr lang="nl-BE" altLang="nl-NL" dirty="0" err="1" smtClean="0"/>
              <a:t>able</a:t>
            </a:r>
            <a:r>
              <a:rPr lang="nl-BE" altLang="nl-NL" dirty="0" smtClean="0"/>
              <a:t> </a:t>
            </a:r>
            <a:r>
              <a:rPr lang="nl-BE" altLang="nl-NL" dirty="0" err="1" smtClean="0"/>
              <a:t>to</a:t>
            </a:r>
            <a:r>
              <a:rPr lang="nl-BE" altLang="nl-NL" dirty="0" smtClean="0"/>
              <a:t> </a:t>
            </a:r>
            <a:r>
              <a:rPr lang="nl-BE" altLang="nl-NL" dirty="0" err="1" smtClean="0"/>
              <a:t>probe</a:t>
            </a:r>
            <a:r>
              <a:rPr lang="nl-BE" altLang="nl-NL" dirty="0" smtClean="0"/>
              <a:t> the </a:t>
            </a:r>
            <a:r>
              <a:rPr lang="nl-BE" altLang="nl-NL" dirty="0" err="1" smtClean="0"/>
              <a:t>mechanism</a:t>
            </a:r>
            <a:r>
              <a:rPr lang="nl-BE" altLang="nl-NL" dirty="0" smtClean="0"/>
              <a:t>, </a:t>
            </a:r>
            <a:r>
              <a:rPr lang="nl-BE" altLang="nl-NL" dirty="0" err="1" smtClean="0"/>
              <a:t>detect</a:t>
            </a:r>
            <a:r>
              <a:rPr lang="nl-BE" altLang="nl-NL" dirty="0" smtClean="0"/>
              <a:t> </a:t>
            </a:r>
            <a:r>
              <a:rPr lang="nl-BE" altLang="nl-NL" dirty="0" err="1" smtClean="0"/>
              <a:t>weakenesses</a:t>
            </a:r>
            <a:r>
              <a:rPr lang="nl-BE" altLang="nl-NL" dirty="0" smtClean="0"/>
              <a:t> and bypass it. </a:t>
            </a:r>
            <a:r>
              <a:rPr lang="nl-BE" altLang="nl-NL" dirty="0" err="1" smtClean="0"/>
              <a:t>Other</a:t>
            </a:r>
            <a:r>
              <a:rPr lang="nl-BE" altLang="nl-NL" dirty="0" smtClean="0"/>
              <a:t> attacks, </a:t>
            </a:r>
            <a:r>
              <a:rPr lang="nl-BE" altLang="nl-NL" dirty="0" err="1" smtClean="0"/>
              <a:t>such</a:t>
            </a:r>
            <a:r>
              <a:rPr lang="nl-BE" altLang="nl-NL" dirty="0" smtClean="0"/>
              <a:t> as SQL </a:t>
            </a:r>
            <a:r>
              <a:rPr lang="nl-BE" altLang="nl-NL" dirty="0" err="1" smtClean="0"/>
              <a:t>injection</a:t>
            </a:r>
            <a:r>
              <a:rPr lang="nl-BE" altLang="nl-NL" dirty="0" smtClean="0"/>
              <a:t> </a:t>
            </a:r>
            <a:r>
              <a:rPr lang="nl-BE" altLang="nl-NL" dirty="0" err="1" smtClean="0"/>
              <a:t>will</a:t>
            </a:r>
            <a:r>
              <a:rPr lang="nl-BE" altLang="nl-NL" dirty="0" smtClean="0"/>
              <a:t> </a:t>
            </a:r>
            <a:r>
              <a:rPr lang="nl-BE" altLang="nl-NL" dirty="0" err="1" smtClean="0"/>
              <a:t>not</a:t>
            </a:r>
            <a:r>
              <a:rPr lang="nl-BE" altLang="nl-NL" dirty="0" smtClean="0"/>
              <a:t> </a:t>
            </a:r>
            <a:r>
              <a:rPr lang="nl-BE" altLang="nl-NL" dirty="0" err="1" smtClean="0"/>
              <a:t>generate</a:t>
            </a:r>
            <a:r>
              <a:rPr lang="nl-BE" altLang="nl-NL" dirty="0" smtClean="0"/>
              <a:t> a standard </a:t>
            </a:r>
            <a:r>
              <a:rPr lang="nl-BE" altLang="nl-NL" dirty="0" err="1" smtClean="0"/>
              <a:t>signature</a:t>
            </a:r>
            <a:r>
              <a:rPr lang="nl-BE" altLang="nl-NL" dirty="0" smtClean="0"/>
              <a:t> </a:t>
            </a:r>
            <a:r>
              <a:rPr lang="nl-BE" altLang="nl-NL" dirty="0" err="1" smtClean="0"/>
              <a:t>because</a:t>
            </a:r>
            <a:r>
              <a:rPr lang="nl-BE" altLang="nl-NL" dirty="0" smtClean="0"/>
              <a:t> in </a:t>
            </a:r>
            <a:r>
              <a:rPr lang="nl-BE" altLang="nl-NL" dirty="0" err="1" smtClean="0"/>
              <a:t>many</a:t>
            </a:r>
            <a:r>
              <a:rPr lang="nl-BE" altLang="nl-NL" dirty="0" smtClean="0"/>
              <a:t> cases no </a:t>
            </a:r>
            <a:r>
              <a:rPr lang="nl-BE" altLang="nl-NL" dirty="0" err="1" smtClean="0"/>
              <a:t>errors</a:t>
            </a:r>
            <a:r>
              <a:rPr lang="nl-BE" altLang="nl-NL" dirty="0" smtClean="0"/>
              <a:t> or output data is </a:t>
            </a:r>
            <a:r>
              <a:rPr lang="nl-BE" altLang="nl-NL" dirty="0" err="1" smtClean="0"/>
              <a:t>generated</a:t>
            </a:r>
            <a:r>
              <a:rPr lang="nl-BE" altLang="nl-NL" dirty="0" smtClean="0"/>
              <a:t> and </a:t>
            </a:r>
            <a:r>
              <a:rPr lang="nl-BE" altLang="nl-NL" dirty="0" err="1" smtClean="0"/>
              <a:t>will</a:t>
            </a:r>
            <a:r>
              <a:rPr lang="nl-BE" altLang="nl-NL" dirty="0" smtClean="0"/>
              <a:t> </a:t>
            </a:r>
            <a:r>
              <a:rPr lang="nl-BE" altLang="nl-NL" dirty="0" err="1" smtClean="0"/>
              <a:t>not</a:t>
            </a:r>
            <a:r>
              <a:rPr lang="nl-BE" altLang="nl-NL" dirty="0" smtClean="0"/>
              <a:t> </a:t>
            </a:r>
            <a:r>
              <a:rPr lang="nl-BE" altLang="nl-NL" dirty="0" err="1" smtClean="0"/>
              <a:t>be</a:t>
            </a:r>
            <a:r>
              <a:rPr lang="nl-BE" altLang="nl-NL" dirty="0" smtClean="0"/>
              <a:t> </a:t>
            </a:r>
            <a:r>
              <a:rPr lang="nl-BE" altLang="nl-NL" dirty="0" err="1" smtClean="0"/>
              <a:t>detected</a:t>
            </a:r>
            <a:r>
              <a:rPr lang="nl-BE" altLang="nl-NL" dirty="0" smtClean="0"/>
              <a:t> </a:t>
            </a:r>
            <a:r>
              <a:rPr lang="nl-BE" altLang="nl-NL" dirty="0" err="1" smtClean="0"/>
              <a:t>by</a:t>
            </a:r>
            <a:r>
              <a:rPr lang="nl-BE" altLang="nl-NL" dirty="0" smtClean="0"/>
              <a:t> </a:t>
            </a:r>
            <a:r>
              <a:rPr lang="nl-BE" altLang="nl-NL" dirty="0" err="1" smtClean="0"/>
              <a:t>an</a:t>
            </a:r>
            <a:r>
              <a:rPr lang="nl-BE" altLang="nl-NL" dirty="0" smtClean="0"/>
              <a:t> automatic scanner. A </a:t>
            </a:r>
            <a:r>
              <a:rPr lang="nl-BE" altLang="nl-NL" dirty="0" err="1" smtClean="0"/>
              <a:t>path</a:t>
            </a:r>
            <a:r>
              <a:rPr lang="nl-BE" altLang="nl-NL" dirty="0" smtClean="0"/>
              <a:t> </a:t>
            </a:r>
            <a:r>
              <a:rPr lang="nl-BE" altLang="nl-NL" dirty="0" err="1" smtClean="0"/>
              <a:t>traversal</a:t>
            </a:r>
            <a:r>
              <a:rPr lang="nl-BE" altLang="nl-NL" dirty="0" smtClean="0"/>
              <a:t> attack </a:t>
            </a:r>
            <a:r>
              <a:rPr lang="nl-BE" altLang="nl-NL" dirty="0" err="1" smtClean="0"/>
              <a:t>may</a:t>
            </a:r>
            <a:r>
              <a:rPr lang="nl-BE" altLang="nl-NL" dirty="0" smtClean="0"/>
              <a:t> </a:t>
            </a:r>
            <a:r>
              <a:rPr lang="nl-BE" altLang="nl-NL" dirty="0" err="1" smtClean="0"/>
              <a:t>not</a:t>
            </a:r>
            <a:r>
              <a:rPr lang="nl-BE" altLang="nl-NL" dirty="0" smtClean="0"/>
              <a:t> </a:t>
            </a:r>
            <a:r>
              <a:rPr lang="nl-BE" altLang="nl-NL" dirty="0" err="1" smtClean="0"/>
              <a:t>result</a:t>
            </a:r>
            <a:r>
              <a:rPr lang="nl-BE" altLang="nl-NL" dirty="0" smtClean="0"/>
              <a:t> in the </a:t>
            </a:r>
            <a:r>
              <a:rPr lang="nl-BE" altLang="nl-NL" dirty="0" err="1" smtClean="0"/>
              <a:t>targeted</a:t>
            </a:r>
            <a:r>
              <a:rPr lang="nl-BE" altLang="nl-NL" dirty="0" smtClean="0"/>
              <a:t> file </a:t>
            </a:r>
            <a:r>
              <a:rPr lang="nl-BE" altLang="nl-NL" dirty="0" err="1" smtClean="0"/>
              <a:t>being</a:t>
            </a:r>
            <a:r>
              <a:rPr lang="nl-BE" altLang="nl-NL" dirty="0" smtClean="0"/>
              <a:t> </a:t>
            </a:r>
            <a:r>
              <a:rPr lang="nl-BE" altLang="nl-NL" dirty="0" err="1" smtClean="0"/>
              <a:t>represented</a:t>
            </a:r>
            <a:r>
              <a:rPr lang="nl-BE" altLang="nl-NL" dirty="0" smtClean="0"/>
              <a:t> in the </a:t>
            </a:r>
            <a:r>
              <a:rPr lang="nl-BE" altLang="nl-NL" dirty="0" err="1" smtClean="0"/>
              <a:t>application’s</a:t>
            </a:r>
            <a:r>
              <a:rPr lang="nl-BE" altLang="nl-NL" dirty="0" smtClean="0"/>
              <a:t> response.</a:t>
            </a:r>
          </a:p>
          <a:p>
            <a:endParaRPr lang="nl-BE" altLang="nl-NL" dirty="0" smtClean="0"/>
          </a:p>
          <a:p>
            <a:r>
              <a:rPr lang="nl-BE" altLang="nl-NL" dirty="0" smtClean="0"/>
              <a:t>Manual </a:t>
            </a:r>
            <a:r>
              <a:rPr lang="nl-BE" altLang="nl-NL" dirty="0" err="1" smtClean="0"/>
              <a:t>testing</a:t>
            </a:r>
            <a:r>
              <a:rPr lang="nl-BE" altLang="nl-NL" dirty="0" smtClean="0"/>
              <a:t> </a:t>
            </a:r>
            <a:r>
              <a:rPr lang="nl-BE" altLang="nl-NL" dirty="0" err="1" smtClean="0"/>
              <a:t>needs</a:t>
            </a:r>
            <a:r>
              <a:rPr lang="nl-BE" altLang="nl-NL" dirty="0" smtClean="0"/>
              <a:t> tools </a:t>
            </a:r>
            <a:r>
              <a:rPr lang="nl-BE" altLang="nl-NL" dirty="0" err="1" smtClean="0"/>
              <a:t>too</a:t>
            </a:r>
            <a:r>
              <a:rPr lang="nl-BE" altLang="nl-NL" dirty="0" smtClean="0"/>
              <a:t> as a support </a:t>
            </a:r>
            <a:r>
              <a:rPr lang="nl-BE" altLang="nl-NL" dirty="0" err="1" smtClean="0"/>
              <a:t>to</a:t>
            </a:r>
            <a:r>
              <a:rPr lang="nl-BE" altLang="nl-NL" dirty="0" smtClean="0"/>
              <a:t> </a:t>
            </a:r>
            <a:r>
              <a:rPr lang="nl-BE" altLang="nl-NL" dirty="0" err="1" smtClean="0"/>
              <a:t>strengthen</a:t>
            </a:r>
            <a:r>
              <a:rPr lang="nl-BE" altLang="nl-NL" dirty="0" smtClean="0"/>
              <a:t> and </a:t>
            </a:r>
            <a:r>
              <a:rPr lang="nl-BE" altLang="nl-NL" dirty="0" err="1" smtClean="0"/>
              <a:t>accelerate</a:t>
            </a:r>
            <a:r>
              <a:rPr lang="nl-BE" altLang="nl-NL" dirty="0" smtClean="0"/>
              <a:t> the </a:t>
            </a:r>
            <a:r>
              <a:rPr lang="nl-BE" altLang="nl-NL" dirty="0" err="1" smtClean="0"/>
              <a:t>testing</a:t>
            </a:r>
            <a:r>
              <a:rPr lang="nl-BE" altLang="nl-NL" dirty="0" smtClean="0"/>
              <a:t> </a:t>
            </a:r>
            <a:r>
              <a:rPr lang="nl-BE" altLang="nl-NL" dirty="0" err="1" smtClean="0"/>
              <a:t>process</a:t>
            </a:r>
            <a:r>
              <a:rPr lang="nl-BE" altLang="nl-NL" dirty="0" smtClean="0"/>
              <a:t>: </a:t>
            </a:r>
            <a:r>
              <a:rPr lang="nl-BE" altLang="nl-NL" dirty="0" err="1" smtClean="0"/>
              <a:t>mapping</a:t>
            </a:r>
            <a:r>
              <a:rPr lang="nl-BE" altLang="nl-NL" dirty="0" smtClean="0"/>
              <a:t>, </a:t>
            </a:r>
            <a:r>
              <a:rPr lang="nl-BE" altLang="nl-NL" dirty="0" err="1" smtClean="0"/>
              <a:t>enumerating</a:t>
            </a:r>
            <a:r>
              <a:rPr lang="nl-BE" altLang="nl-NL" dirty="0" smtClean="0"/>
              <a:t>, </a:t>
            </a:r>
            <a:r>
              <a:rPr lang="nl-BE" altLang="nl-NL" dirty="0" err="1" smtClean="0"/>
              <a:t>harvesting</a:t>
            </a:r>
            <a:r>
              <a:rPr lang="nl-BE" altLang="nl-NL" dirty="0" smtClean="0"/>
              <a:t> data, </a:t>
            </a:r>
            <a:r>
              <a:rPr lang="nl-BE" altLang="nl-NL" dirty="0" err="1" smtClean="0"/>
              <a:t>fuzzing</a:t>
            </a:r>
            <a:r>
              <a:rPr lang="nl-BE" altLang="nl-NL" dirty="0" smtClean="0"/>
              <a:t>...</a:t>
            </a:r>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16</a:t>
            </a:fld>
            <a:endParaRPr lang="en-GB" dirty="0"/>
          </a:p>
        </p:txBody>
      </p:sp>
    </p:spTree>
    <p:extLst>
      <p:ext uri="{BB962C8B-B14F-4D97-AF65-F5344CB8AC3E}">
        <p14:creationId xmlns:p14="http://schemas.microsoft.com/office/powerpoint/2010/main" val="1592354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nl-NL" dirty="0" smtClean="0"/>
              <a:t>Do</a:t>
            </a:r>
            <a:r>
              <a:rPr lang="nl-NL" baseline="0" dirty="0" smtClean="0"/>
              <a:t> </a:t>
            </a:r>
            <a:r>
              <a:rPr lang="nl-NL" baseline="0" dirty="0" err="1" smtClean="0"/>
              <a:t>not</a:t>
            </a:r>
            <a:r>
              <a:rPr lang="nl-NL" baseline="0" dirty="0" smtClean="0"/>
              <a:t> </a:t>
            </a:r>
            <a:r>
              <a:rPr lang="nl-NL" baseline="0" dirty="0" err="1" smtClean="0"/>
              <a:t>forget</a:t>
            </a:r>
            <a:r>
              <a:rPr lang="nl-NL" baseline="0" dirty="0" smtClean="0"/>
              <a:t> the </a:t>
            </a:r>
            <a:r>
              <a:rPr lang="nl-NL" baseline="0" dirty="0" err="1" smtClean="0"/>
              <a:t>fifth</a:t>
            </a:r>
            <a:r>
              <a:rPr lang="nl-NL" baseline="0" dirty="0" smtClean="0"/>
              <a:t> chevron! </a:t>
            </a:r>
            <a:r>
              <a:rPr lang="nl-NL" baseline="0" dirty="0" err="1" smtClean="0"/>
              <a:t>There</a:t>
            </a:r>
            <a:r>
              <a:rPr lang="nl-NL" baseline="0" dirty="0" smtClean="0"/>
              <a:t> is no point in </a:t>
            </a:r>
            <a:r>
              <a:rPr lang="nl-NL" baseline="0" dirty="0" err="1" smtClean="0"/>
              <a:t>executing</a:t>
            </a:r>
            <a:r>
              <a:rPr lang="nl-NL" baseline="0" dirty="0" smtClean="0"/>
              <a:t> a </a:t>
            </a:r>
            <a:r>
              <a:rPr lang="nl-NL" baseline="0" dirty="0" err="1" smtClean="0"/>
              <a:t>penetration</a:t>
            </a:r>
            <a:r>
              <a:rPr lang="nl-NL" baseline="0" dirty="0" smtClean="0"/>
              <a:t> test </a:t>
            </a:r>
            <a:r>
              <a:rPr lang="nl-NL" baseline="0" dirty="0" err="1" smtClean="0"/>
              <a:t>if</a:t>
            </a:r>
            <a:r>
              <a:rPr lang="nl-NL" baseline="0" dirty="0" smtClean="0"/>
              <a:t> the </a:t>
            </a:r>
            <a:r>
              <a:rPr lang="nl-NL" baseline="0" dirty="0" err="1" smtClean="0"/>
              <a:t>results</a:t>
            </a:r>
            <a:r>
              <a:rPr lang="nl-NL" baseline="0" dirty="0" smtClean="0"/>
              <a:t> are </a:t>
            </a:r>
            <a:r>
              <a:rPr lang="nl-NL" baseline="0" dirty="0" err="1" smtClean="0"/>
              <a:t>ignored</a:t>
            </a:r>
            <a:r>
              <a:rPr lang="nl-NL" baseline="0" dirty="0" smtClean="0"/>
              <a:t>.</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17</a:t>
            </a:fld>
            <a:endParaRPr lang="en-GB" dirty="0"/>
          </a:p>
        </p:txBody>
      </p:sp>
    </p:spTree>
    <p:extLst>
      <p:ext uri="{BB962C8B-B14F-4D97-AF65-F5344CB8AC3E}">
        <p14:creationId xmlns:p14="http://schemas.microsoft.com/office/powerpoint/2010/main" val="3289010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18</a:t>
            </a:fld>
            <a:endParaRPr lang="en-GB" dirty="0"/>
          </a:p>
        </p:txBody>
      </p:sp>
    </p:spTree>
    <p:extLst>
      <p:ext uri="{BB962C8B-B14F-4D97-AF65-F5344CB8AC3E}">
        <p14:creationId xmlns:p14="http://schemas.microsoft.com/office/powerpoint/2010/main" val="3983631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19</a:t>
            </a:fld>
            <a:endParaRPr lang="en-GB" dirty="0"/>
          </a:p>
        </p:txBody>
      </p:sp>
    </p:spTree>
    <p:extLst>
      <p:ext uri="{BB962C8B-B14F-4D97-AF65-F5344CB8AC3E}">
        <p14:creationId xmlns:p14="http://schemas.microsoft.com/office/powerpoint/2010/main" val="3576321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20</a:t>
            </a:fld>
            <a:endParaRPr lang="en-GB" dirty="0"/>
          </a:p>
        </p:txBody>
      </p:sp>
    </p:spTree>
    <p:extLst>
      <p:ext uri="{BB962C8B-B14F-4D97-AF65-F5344CB8AC3E}">
        <p14:creationId xmlns:p14="http://schemas.microsoft.com/office/powerpoint/2010/main" val="2296980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21</a:t>
            </a:fld>
            <a:endParaRPr lang="en-GB" dirty="0"/>
          </a:p>
        </p:txBody>
      </p:sp>
    </p:spTree>
    <p:extLst>
      <p:ext uri="{BB962C8B-B14F-4D97-AF65-F5344CB8AC3E}">
        <p14:creationId xmlns:p14="http://schemas.microsoft.com/office/powerpoint/2010/main" val="35226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nl-NL" dirty="0" err="1" smtClean="0"/>
              <a:t>Hacking</a:t>
            </a:r>
            <a:r>
              <a:rPr lang="nl-NL" dirty="0" smtClean="0"/>
              <a:t> is</a:t>
            </a:r>
            <a:r>
              <a:rPr lang="nl-NL" baseline="0" dirty="0" smtClean="0"/>
              <a:t> a form of cybercrime or </a:t>
            </a:r>
            <a:r>
              <a:rPr lang="nl-NL" baseline="0" dirty="0" err="1" smtClean="0"/>
              <a:t>can</a:t>
            </a:r>
            <a:r>
              <a:rPr lang="nl-NL" baseline="0" dirty="0" smtClean="0"/>
              <a:t> </a:t>
            </a:r>
            <a:r>
              <a:rPr lang="nl-NL" baseline="0" dirty="0" err="1" smtClean="0"/>
              <a:t>be</a:t>
            </a:r>
            <a:r>
              <a:rPr lang="nl-NL" baseline="0" dirty="0" smtClean="0"/>
              <a:t> </a:t>
            </a:r>
            <a:r>
              <a:rPr lang="nl-NL" baseline="0" dirty="0" err="1" smtClean="0"/>
              <a:t>seen</a:t>
            </a:r>
            <a:r>
              <a:rPr lang="nl-NL" baseline="0" dirty="0" smtClean="0"/>
              <a:t> as </a:t>
            </a:r>
            <a:r>
              <a:rPr lang="nl-NL" baseline="0" dirty="0" err="1" smtClean="0"/>
              <a:t>such</a:t>
            </a:r>
            <a:r>
              <a:rPr lang="nl-NL" baseline="0" dirty="0" smtClean="0"/>
              <a:t>. </a:t>
            </a:r>
            <a:r>
              <a:rPr lang="nl-NL" baseline="0" dirty="0" err="1" smtClean="0"/>
              <a:t>This</a:t>
            </a:r>
            <a:r>
              <a:rPr lang="nl-NL" baseline="0" dirty="0" smtClean="0"/>
              <a:t> course does </a:t>
            </a:r>
            <a:r>
              <a:rPr lang="nl-NL" baseline="0" dirty="0" err="1" smtClean="0"/>
              <a:t>not</a:t>
            </a:r>
            <a:r>
              <a:rPr lang="nl-NL" baseline="0" dirty="0" smtClean="0"/>
              <a:t> focus on customer </a:t>
            </a:r>
            <a:r>
              <a:rPr lang="nl-NL" baseline="0" dirty="0" err="1" smtClean="0"/>
              <a:t>targeted</a:t>
            </a:r>
            <a:r>
              <a:rPr lang="nl-NL" baseline="0" dirty="0" smtClean="0"/>
              <a:t> </a:t>
            </a:r>
            <a:r>
              <a:rPr lang="nl-NL" baseline="0" dirty="0" err="1" smtClean="0"/>
              <a:t>malware</a:t>
            </a:r>
            <a:r>
              <a:rPr lang="nl-NL" baseline="0" dirty="0" smtClean="0"/>
              <a:t> </a:t>
            </a:r>
            <a:r>
              <a:rPr lang="nl-NL" baseline="0" dirty="0" err="1" smtClean="0"/>
              <a:t>such</a:t>
            </a:r>
            <a:r>
              <a:rPr lang="nl-NL" baseline="0" dirty="0" smtClean="0"/>
              <a:t> as banking </a:t>
            </a:r>
            <a:r>
              <a:rPr lang="nl-NL" baseline="0" dirty="0" err="1" smtClean="0"/>
              <a:t>trojans</a:t>
            </a:r>
            <a:r>
              <a:rPr lang="nl-NL" baseline="0" dirty="0" smtClean="0"/>
              <a:t> or </a:t>
            </a:r>
            <a:r>
              <a:rPr lang="nl-NL" baseline="0" dirty="0" err="1" smtClean="0"/>
              <a:t>ransomware</a:t>
            </a:r>
            <a:r>
              <a:rPr lang="nl-NL" baseline="0" dirty="0" smtClean="0"/>
              <a:t>, </a:t>
            </a:r>
            <a:r>
              <a:rPr lang="nl-NL" baseline="0" dirty="0" err="1" smtClean="0"/>
              <a:t>neither</a:t>
            </a:r>
            <a:r>
              <a:rPr lang="nl-NL" baseline="0" dirty="0" smtClean="0"/>
              <a:t> does </a:t>
            </a:r>
            <a:r>
              <a:rPr lang="nl-NL" baseline="0" dirty="0" err="1" smtClean="0"/>
              <a:t>it</a:t>
            </a:r>
            <a:r>
              <a:rPr lang="nl-NL" baseline="0" dirty="0" smtClean="0"/>
              <a:t> focus on </a:t>
            </a:r>
            <a:r>
              <a:rPr lang="nl-NL" baseline="0" dirty="0" err="1" smtClean="0"/>
              <a:t>other</a:t>
            </a:r>
            <a:r>
              <a:rPr lang="nl-NL" baseline="0" dirty="0" smtClean="0"/>
              <a:t> </a:t>
            </a:r>
            <a:r>
              <a:rPr lang="nl-NL" baseline="0" dirty="0" err="1" smtClean="0"/>
              <a:t>physical</a:t>
            </a:r>
            <a:r>
              <a:rPr lang="nl-NL" baseline="0" dirty="0" smtClean="0"/>
              <a:t> attacks </a:t>
            </a:r>
            <a:r>
              <a:rPr lang="nl-NL" baseline="0" dirty="0" err="1" smtClean="0"/>
              <a:t>such</a:t>
            </a:r>
            <a:r>
              <a:rPr lang="nl-NL" baseline="0" dirty="0" smtClean="0"/>
              <a:t> as skimming.</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4</a:t>
            </a:fld>
            <a:endParaRPr lang="en-GB" dirty="0"/>
          </a:p>
        </p:txBody>
      </p:sp>
    </p:spTree>
    <p:extLst>
      <p:ext uri="{BB962C8B-B14F-4D97-AF65-F5344CB8AC3E}">
        <p14:creationId xmlns:p14="http://schemas.microsoft.com/office/powerpoint/2010/main" val="1843103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22</a:t>
            </a:fld>
            <a:endParaRPr lang="en-GB" dirty="0"/>
          </a:p>
        </p:txBody>
      </p:sp>
    </p:spTree>
    <p:extLst>
      <p:ext uri="{BB962C8B-B14F-4D97-AF65-F5344CB8AC3E}">
        <p14:creationId xmlns:p14="http://schemas.microsoft.com/office/powerpoint/2010/main" val="1822011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23</a:t>
            </a:fld>
            <a:endParaRPr lang="en-GB" dirty="0"/>
          </a:p>
        </p:txBody>
      </p:sp>
    </p:spTree>
    <p:extLst>
      <p:ext uri="{BB962C8B-B14F-4D97-AF65-F5344CB8AC3E}">
        <p14:creationId xmlns:p14="http://schemas.microsoft.com/office/powerpoint/2010/main" val="1006340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24</a:t>
            </a:fld>
            <a:endParaRPr lang="en-GB" dirty="0"/>
          </a:p>
        </p:txBody>
      </p:sp>
    </p:spTree>
    <p:extLst>
      <p:ext uri="{BB962C8B-B14F-4D97-AF65-F5344CB8AC3E}">
        <p14:creationId xmlns:p14="http://schemas.microsoft.com/office/powerpoint/2010/main" val="1554822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25</a:t>
            </a:fld>
            <a:endParaRPr lang="en-GB" dirty="0"/>
          </a:p>
        </p:txBody>
      </p:sp>
    </p:spTree>
    <p:extLst>
      <p:ext uri="{BB962C8B-B14F-4D97-AF65-F5344CB8AC3E}">
        <p14:creationId xmlns:p14="http://schemas.microsoft.com/office/powerpoint/2010/main" val="1693889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26</a:t>
            </a:fld>
            <a:endParaRPr lang="en-GB" dirty="0"/>
          </a:p>
        </p:txBody>
      </p:sp>
    </p:spTree>
    <p:extLst>
      <p:ext uri="{BB962C8B-B14F-4D97-AF65-F5344CB8AC3E}">
        <p14:creationId xmlns:p14="http://schemas.microsoft.com/office/powerpoint/2010/main" val="2412770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27</a:t>
            </a:fld>
            <a:endParaRPr lang="en-GB" dirty="0"/>
          </a:p>
        </p:txBody>
      </p:sp>
    </p:spTree>
    <p:extLst>
      <p:ext uri="{BB962C8B-B14F-4D97-AF65-F5344CB8AC3E}">
        <p14:creationId xmlns:p14="http://schemas.microsoft.com/office/powerpoint/2010/main" val="4147875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28</a:t>
            </a:fld>
            <a:endParaRPr lang="en-GB" dirty="0"/>
          </a:p>
        </p:txBody>
      </p:sp>
    </p:spTree>
    <p:extLst>
      <p:ext uri="{BB962C8B-B14F-4D97-AF65-F5344CB8AC3E}">
        <p14:creationId xmlns:p14="http://schemas.microsoft.com/office/powerpoint/2010/main" val="29746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In 2011, the PSN hack notably attracted a lot of attention. However, insecurity is not simply a hype that ended somewhere after 2011. </a:t>
            </a:r>
            <a:r>
              <a:rPr lang="nl-NL" dirty="0" smtClean="0"/>
              <a:t>Recently, explicit media</a:t>
            </a:r>
            <a:r>
              <a:rPr lang="nl-NL" baseline="0" dirty="0" smtClean="0"/>
              <a:t> attention was devoted to </a:t>
            </a:r>
            <a:r>
              <a:rPr lang="nl-NL" dirty="0" smtClean="0"/>
              <a:t>a number of vulnerabilities</a:t>
            </a:r>
            <a:r>
              <a:rPr lang="nl-NL" baseline="0" dirty="0" smtClean="0"/>
              <a:t> such as Heartbleed, POODLE, Shellshock, and breaches such as those at Sony Pictures and Ashley Madison.</a:t>
            </a:r>
          </a:p>
          <a:p>
            <a:endParaRPr lang="nl-NL" baseline="0" dirty="0" smtClean="0"/>
          </a:p>
          <a:p>
            <a:r>
              <a:rPr lang="nl-NL" baseline="0" dirty="0" smtClean="0"/>
              <a:t>Estimated financial impact Sony Pictures breach: about </a:t>
            </a:r>
            <a:r>
              <a:rPr lang="nl-NL" dirty="0" smtClean="0"/>
              <a:t>$171 million</a:t>
            </a:r>
          </a:p>
          <a:p>
            <a:endParaRPr lang="nl-NL" dirty="0" smtClean="0"/>
          </a:p>
          <a:p>
            <a:pPr marL="0" marR="0" indent="0" algn="l" defTabSz="914400" rtl="0" eaLnBrk="1" fontAlgn="auto" latinLnBrk="0" hangingPunct="1">
              <a:lnSpc>
                <a:spcPct val="110000"/>
              </a:lnSpc>
              <a:spcBef>
                <a:spcPts val="0"/>
              </a:spcBef>
              <a:spcAft>
                <a:spcPts val="0"/>
              </a:spcAft>
              <a:buClrTx/>
              <a:buSzTx/>
              <a:buFontTx/>
              <a:buNone/>
              <a:tabLst/>
              <a:defRPr/>
            </a:pPr>
            <a:r>
              <a:rPr lang="nl-NL" dirty="0" smtClean="0"/>
              <a:t>Ashley Madison is still</a:t>
            </a:r>
            <a:r>
              <a:rPr lang="nl-NL" baseline="0" dirty="0" smtClean="0"/>
              <a:t> involved in lawsuits, 2 years after the data breach occurred. The company behind Ashley Madison proposes to settle for 11.2 million USD in court (</a:t>
            </a:r>
            <a:r>
              <a:rPr lang="en-US" sz="1000" u="sng" kern="1200" dirty="0" smtClean="0">
                <a:solidFill>
                  <a:schemeClr val="tx1"/>
                </a:solidFill>
                <a:effectLst/>
                <a:latin typeface="+mn-lt"/>
                <a:ea typeface="+mn-ea"/>
                <a:cs typeface="+mn-cs"/>
                <a:hlinkClick r:id="rId3"/>
              </a:rPr>
              <a:t>http://nos.nl/l/2183699</a:t>
            </a:r>
            <a:r>
              <a:rPr lang="en-US" sz="1000" u="sng" kern="1200" dirty="0" smtClean="0">
                <a:solidFill>
                  <a:schemeClr val="tx1"/>
                </a:solidFill>
                <a:effectLst/>
                <a:latin typeface="+mn-lt"/>
                <a:ea typeface="+mn-ea"/>
                <a:cs typeface="+mn-cs"/>
              </a:rPr>
              <a:t>)</a:t>
            </a:r>
            <a:endParaRPr lang="nl-NL" dirty="0" smtClean="0"/>
          </a:p>
          <a:p>
            <a:endParaRPr lang="nl-NL" baseline="0" dirty="0" smtClean="0"/>
          </a:p>
          <a:p>
            <a:r>
              <a:rPr lang="nl-NL" baseline="0" dirty="0" smtClean="0">
                <a:effectLst/>
              </a:rPr>
              <a:t>DirtyCOW: 9 year old </a:t>
            </a:r>
            <a:r>
              <a:rPr lang="en-US" dirty="0" smtClean="0"/>
              <a:t>race condition that was found in the way Linux kernel’s memory subsystem “handled the copy on write (COW) breakage of private read-only memory mapping”. This can allow an unauthorized local user to exploit the vulnerability and increase their privileges by gaining write access to read-only memory.</a:t>
            </a:r>
          </a:p>
          <a:p>
            <a:endParaRPr lang="en-US" baseline="0" dirty="0" smtClean="0"/>
          </a:p>
          <a:p>
            <a:r>
              <a:rPr lang="en-US" baseline="0" dirty="0" smtClean="0"/>
              <a:t>Shellshock: </a:t>
            </a:r>
            <a:r>
              <a:rPr lang="en-US" dirty="0" smtClean="0"/>
              <a:t>Analysis of t</a:t>
            </a:r>
            <a:r>
              <a:rPr lang="en-US" dirty="0" smtClean="0">
                <a:solidFill>
                  <a:schemeClr val="tx1"/>
                </a:solidFill>
              </a:rPr>
              <a:t>he source code</a:t>
            </a:r>
            <a:r>
              <a:rPr lang="en-US" baseline="0" dirty="0" smtClean="0">
                <a:solidFill>
                  <a:schemeClr val="tx1"/>
                </a:solidFill>
              </a:rPr>
              <a:t> h</a:t>
            </a:r>
            <a:r>
              <a:rPr lang="en-US" dirty="0" smtClean="0"/>
              <a:t>istory of Bash shows the vulnerabilities had existed since version 1.03 of Bash released in September 1989,</a:t>
            </a:r>
            <a:r>
              <a:rPr lang="en-US" baseline="30000" dirty="0" smtClean="0">
                <a:hlinkClick r:id="rId4"/>
              </a:rPr>
              <a:t>[14]</a:t>
            </a:r>
            <a:r>
              <a:rPr lang="en-US" baseline="30000" dirty="0" smtClean="0">
                <a:hlinkClick r:id="rId5"/>
              </a:rPr>
              <a:t>[15]</a:t>
            </a:r>
            <a:r>
              <a:rPr lang="en-US" dirty="0" smtClean="0"/>
              <a:t> introduced by Bash's original author </a:t>
            </a:r>
            <a:r>
              <a:rPr lang="en-US" dirty="0" smtClean="0">
                <a:hlinkClick r:id="rId6" tooltip="Brian Fox (computer programmer)"/>
              </a:rPr>
              <a:t>Brian Fox</a:t>
            </a:r>
            <a:r>
              <a:rPr lang="en-US" dirty="0" smtClean="0"/>
              <a:t>.</a:t>
            </a:r>
          </a:p>
          <a:p>
            <a:endParaRPr lang="en-US" baseline="0" dirty="0" smtClean="0"/>
          </a:p>
          <a:p>
            <a:r>
              <a:rPr lang="en-US" baseline="0" dirty="0" err="1" smtClean="0"/>
              <a:t>WannaCry</a:t>
            </a:r>
            <a:r>
              <a:rPr lang="en-US" baseline="0" dirty="0" smtClean="0"/>
              <a:t> is interesting in the sense that it is the first publicly known malware that combines ransomware logic with exploiting a former 0day developed by the NSA.</a:t>
            </a:r>
            <a:endParaRPr lang="nl-NL" baseline="0"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5</a:t>
            </a:fld>
            <a:endParaRPr lang="en-GB" dirty="0"/>
          </a:p>
        </p:txBody>
      </p:sp>
    </p:spTree>
    <p:extLst>
      <p:ext uri="{BB962C8B-B14F-4D97-AF65-F5344CB8AC3E}">
        <p14:creationId xmlns:p14="http://schemas.microsoft.com/office/powerpoint/2010/main" val="1813679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Data </a:t>
            </a:r>
            <a:r>
              <a:rPr lang="nl-NL" baseline="0" dirty="0" err="1" smtClean="0"/>
              <a:t>breaches</a:t>
            </a:r>
            <a:r>
              <a:rPr lang="nl-NL" baseline="0" dirty="0" smtClean="0"/>
              <a:t> are </a:t>
            </a:r>
            <a:r>
              <a:rPr lang="nl-NL" baseline="0" dirty="0" err="1" smtClean="0"/>
              <a:t>occurring</a:t>
            </a:r>
            <a:r>
              <a:rPr lang="nl-NL" baseline="0" dirty="0" smtClean="0"/>
              <a:t> on a </a:t>
            </a:r>
            <a:r>
              <a:rPr lang="nl-NL" baseline="0" dirty="0" err="1" smtClean="0"/>
              <a:t>continuous</a:t>
            </a:r>
            <a:r>
              <a:rPr lang="nl-NL" baseline="0" dirty="0" smtClean="0"/>
              <a:t> basis, as </a:t>
            </a:r>
            <a:r>
              <a:rPr lang="nl-NL" baseline="0" dirty="0" err="1" smtClean="0"/>
              <a:t>illustrated</a:t>
            </a:r>
            <a:r>
              <a:rPr lang="nl-NL" baseline="0" dirty="0" smtClean="0"/>
              <a:t> </a:t>
            </a:r>
            <a:r>
              <a:rPr lang="nl-NL" baseline="0" dirty="0" err="1" smtClean="0"/>
              <a:t>by</a:t>
            </a:r>
            <a:r>
              <a:rPr lang="nl-NL" baseline="0" dirty="0" smtClean="0"/>
              <a:t> “The </a:t>
            </a:r>
            <a:r>
              <a:rPr lang="nl-NL" baseline="0" dirty="0" err="1" smtClean="0"/>
              <a:t>World’s</a:t>
            </a:r>
            <a:r>
              <a:rPr lang="nl-NL" baseline="0" dirty="0" smtClean="0"/>
              <a:t> </a:t>
            </a:r>
            <a:r>
              <a:rPr lang="nl-NL" baseline="0" dirty="0" err="1" smtClean="0"/>
              <a:t>Biggest</a:t>
            </a:r>
            <a:r>
              <a:rPr lang="nl-NL" baseline="0" dirty="0" smtClean="0"/>
              <a:t> Data </a:t>
            </a:r>
            <a:r>
              <a:rPr lang="nl-NL" baseline="0" dirty="0" err="1" smtClean="0"/>
              <a:t>Breaches</a:t>
            </a:r>
            <a:r>
              <a:rPr lang="nl-NL" baseline="0" dirty="0" smtClean="0"/>
              <a:t>”. We </a:t>
            </a:r>
            <a:r>
              <a:rPr lang="nl-NL" baseline="0" dirty="0" err="1" smtClean="0"/>
              <a:t>anticipate</a:t>
            </a:r>
            <a:r>
              <a:rPr lang="nl-NL" baseline="0" dirty="0" smtClean="0"/>
              <a:t> </a:t>
            </a:r>
            <a:r>
              <a:rPr lang="nl-NL" baseline="0" dirty="0" err="1" smtClean="0"/>
              <a:t>that</a:t>
            </a:r>
            <a:r>
              <a:rPr lang="nl-NL" baseline="0" dirty="0" smtClean="0"/>
              <a:t> media attention </a:t>
            </a:r>
            <a:r>
              <a:rPr lang="nl-NL" baseline="0" dirty="0" err="1" smtClean="0"/>
              <a:t>will</a:t>
            </a:r>
            <a:r>
              <a:rPr lang="nl-NL" baseline="0" dirty="0" smtClean="0"/>
              <a:t> </a:t>
            </a:r>
            <a:r>
              <a:rPr lang="nl-NL" baseline="0" dirty="0" err="1" smtClean="0"/>
              <a:t>intensify</a:t>
            </a:r>
            <a:r>
              <a:rPr lang="nl-NL" baseline="0" dirty="0" smtClean="0"/>
              <a:t> </a:t>
            </a:r>
            <a:r>
              <a:rPr lang="nl-NL" baseline="0" dirty="0" err="1" smtClean="0"/>
              <a:t>if</a:t>
            </a:r>
            <a:r>
              <a:rPr lang="nl-NL" baseline="0" dirty="0" smtClean="0"/>
              <a:t> a large financial </a:t>
            </a:r>
            <a:r>
              <a:rPr lang="nl-NL" baseline="0" dirty="0" err="1" smtClean="0"/>
              <a:t>player</a:t>
            </a:r>
            <a:r>
              <a:rPr lang="nl-NL" baseline="0" dirty="0" smtClean="0"/>
              <a:t> is </a:t>
            </a:r>
            <a:r>
              <a:rPr lang="nl-NL" baseline="0" dirty="0" err="1" smtClean="0"/>
              <a:t>compromised</a:t>
            </a:r>
            <a:r>
              <a:rPr lang="nl-NL" baseline="0" dirty="0" smtClean="0"/>
              <a:t>.</a:t>
            </a:r>
          </a:p>
          <a:p>
            <a:endParaRPr lang="en-US" baseline="0" dirty="0" smtClean="0"/>
          </a:p>
          <a:p>
            <a:r>
              <a:rPr lang="en-US" dirty="0" smtClean="0"/>
              <a:t>JP Morgan</a:t>
            </a:r>
            <a:r>
              <a:rPr lang="en-US" baseline="0" dirty="0" smtClean="0"/>
              <a:t> chase: names, </a:t>
            </a:r>
            <a:r>
              <a:rPr lang="en-US" baseline="0" dirty="0" err="1" smtClean="0"/>
              <a:t>addressses</a:t>
            </a:r>
            <a:r>
              <a:rPr lang="en-US" baseline="0" dirty="0" smtClean="0"/>
              <a:t>, phone numbers, emails of account holders (no customer financial data or SSN)</a:t>
            </a:r>
          </a:p>
          <a:p>
            <a:r>
              <a:rPr lang="en-US" baseline="0" dirty="0" err="1" smtClean="0"/>
              <a:t>Ebay</a:t>
            </a:r>
            <a:r>
              <a:rPr lang="en-US" baseline="0" dirty="0" smtClean="0"/>
              <a:t>: through employee credentials database access of all user records and user credentials</a:t>
            </a:r>
          </a:p>
          <a:p>
            <a:r>
              <a:rPr lang="en-US" baseline="0" dirty="0" smtClean="0"/>
              <a:t>Anthem: health insurer, names, dates of birth, SSN, address, phone numbers, email addresses and employment information</a:t>
            </a:r>
          </a:p>
          <a:p>
            <a:r>
              <a:rPr lang="en-US" baseline="0" dirty="0" smtClean="0"/>
              <a:t>Target: POS terminals (swiped cards) malware accessing 40m </a:t>
            </a:r>
            <a:r>
              <a:rPr lang="en-US" baseline="0" dirty="0" err="1" smtClean="0"/>
              <a:t>creditcard</a:t>
            </a:r>
            <a:r>
              <a:rPr lang="en-US" baseline="0" dirty="0" smtClean="0"/>
              <a:t> info records</a:t>
            </a:r>
          </a:p>
          <a:p>
            <a:r>
              <a:rPr lang="en-US" baseline="0" dirty="0" smtClean="0"/>
              <a:t>Home depot: malware on cash </a:t>
            </a:r>
            <a:r>
              <a:rPr lang="en-US" baseline="0" dirty="0" err="1" smtClean="0"/>
              <a:t>registeres</a:t>
            </a:r>
            <a:r>
              <a:rPr lang="en-US" baseline="0" dirty="0" smtClean="0"/>
              <a:t> also obtain </a:t>
            </a:r>
            <a:r>
              <a:rPr lang="en-US" baseline="0" dirty="0" err="1" smtClean="0"/>
              <a:t>creditcard</a:t>
            </a:r>
            <a:r>
              <a:rPr lang="en-US" baseline="0" dirty="0" smtClean="0"/>
              <a:t> information</a:t>
            </a:r>
            <a:endParaRPr lang="nl-NL" baseline="0" dirty="0" smtClean="0"/>
          </a:p>
          <a:p>
            <a:endParaRPr lang="en-US" baseline="0" dirty="0" smtClean="0"/>
          </a:p>
          <a:p>
            <a:r>
              <a:rPr lang="en-US" baseline="0" dirty="0" smtClean="0"/>
              <a:t>DBIR 2015 estimation of the cost of a data records lost, USD 400 million for 700 million data records</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6</a:t>
            </a:fld>
            <a:endParaRPr lang="en-GB" dirty="0"/>
          </a:p>
        </p:txBody>
      </p:sp>
    </p:spTree>
    <p:extLst>
      <p:ext uri="{BB962C8B-B14F-4D97-AF65-F5344CB8AC3E}">
        <p14:creationId xmlns:p14="http://schemas.microsoft.com/office/powerpoint/2010/main" val="2347678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3852" y="8684899"/>
            <a:ext cx="2972547" cy="45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75" tIns="47287" rIns="94575" bIns="47287" anchor="b"/>
          <a:lstStyle>
            <a:lvl1pPr defTabSz="930275" eaLnBrk="0" hangingPunct="0">
              <a:spcBef>
                <a:spcPct val="30000"/>
              </a:spcBef>
              <a:defRPr sz="1200">
                <a:solidFill>
                  <a:schemeClr val="tx1"/>
                </a:solidFill>
                <a:latin typeface="Arial" pitchFamily="34" charset="0"/>
              </a:defRPr>
            </a:lvl1pPr>
            <a:lvl2pPr marL="742950" indent="-285750" defTabSz="930275" eaLnBrk="0" hangingPunct="0">
              <a:spcBef>
                <a:spcPct val="30000"/>
              </a:spcBef>
              <a:defRPr sz="1200">
                <a:solidFill>
                  <a:schemeClr val="tx1"/>
                </a:solidFill>
                <a:latin typeface="Arial" pitchFamily="34" charset="0"/>
              </a:defRPr>
            </a:lvl2pPr>
            <a:lvl3pPr marL="1143000" indent="-228600" defTabSz="930275" eaLnBrk="0" hangingPunct="0">
              <a:spcBef>
                <a:spcPct val="30000"/>
              </a:spcBef>
              <a:defRPr sz="1200">
                <a:solidFill>
                  <a:schemeClr val="tx1"/>
                </a:solidFill>
                <a:latin typeface="Arial" pitchFamily="34" charset="0"/>
              </a:defRPr>
            </a:lvl3pPr>
            <a:lvl4pPr marL="1600200" indent="-228600" defTabSz="930275" eaLnBrk="0" hangingPunct="0">
              <a:spcBef>
                <a:spcPct val="30000"/>
              </a:spcBef>
              <a:defRPr sz="1200">
                <a:solidFill>
                  <a:schemeClr val="tx1"/>
                </a:solidFill>
                <a:latin typeface="Arial" pitchFamily="34" charset="0"/>
              </a:defRPr>
            </a:lvl4pPr>
            <a:lvl5pPr marL="2057400" indent="-228600" defTabSz="930275" eaLnBrk="0" hangingPunct="0">
              <a:spcBef>
                <a:spcPct val="30000"/>
              </a:spcBef>
              <a:defRPr sz="1200">
                <a:solidFill>
                  <a:schemeClr val="tx1"/>
                </a:solidFill>
                <a:latin typeface="Arial" pitchFamily="34" charset="0"/>
              </a:defRPr>
            </a:lvl5pPr>
            <a:lvl6pPr marL="2514600" indent="-228600" defTabSz="930275" eaLnBrk="0" fontAlgn="base" hangingPunct="0">
              <a:spcBef>
                <a:spcPct val="30000"/>
              </a:spcBef>
              <a:spcAft>
                <a:spcPct val="0"/>
              </a:spcAft>
              <a:defRPr sz="1200">
                <a:solidFill>
                  <a:schemeClr val="tx1"/>
                </a:solidFill>
                <a:latin typeface="Arial" pitchFamily="34" charset="0"/>
              </a:defRPr>
            </a:lvl6pPr>
            <a:lvl7pPr marL="2971800" indent="-228600" defTabSz="930275" eaLnBrk="0" fontAlgn="base" hangingPunct="0">
              <a:spcBef>
                <a:spcPct val="30000"/>
              </a:spcBef>
              <a:spcAft>
                <a:spcPct val="0"/>
              </a:spcAft>
              <a:defRPr sz="1200">
                <a:solidFill>
                  <a:schemeClr val="tx1"/>
                </a:solidFill>
                <a:latin typeface="Arial" pitchFamily="34" charset="0"/>
              </a:defRPr>
            </a:lvl7pPr>
            <a:lvl8pPr marL="3429000" indent="-228600" defTabSz="930275" eaLnBrk="0" fontAlgn="base" hangingPunct="0">
              <a:spcBef>
                <a:spcPct val="30000"/>
              </a:spcBef>
              <a:spcAft>
                <a:spcPct val="0"/>
              </a:spcAft>
              <a:defRPr sz="1200">
                <a:solidFill>
                  <a:schemeClr val="tx1"/>
                </a:solidFill>
                <a:latin typeface="Arial" pitchFamily="34" charset="0"/>
              </a:defRPr>
            </a:lvl8pPr>
            <a:lvl9pPr marL="3886200" indent="-228600" defTabSz="930275"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50000"/>
              </a:spcBef>
            </a:pPr>
            <a:fld id="{DB229578-1012-4408-82E5-AD30BCDE7F57}" type="slidenum">
              <a:rPr lang="nl-NL" altLang="nl-NL">
                <a:ea typeface="Arial Unicode MS" pitchFamily="34" charset="-128"/>
                <a:cs typeface="Arial Unicode MS" pitchFamily="34" charset="-128"/>
              </a:rPr>
              <a:pPr algn="r" eaLnBrk="1" hangingPunct="1">
                <a:spcBef>
                  <a:spcPct val="50000"/>
                </a:spcBef>
              </a:pPr>
              <a:t>7</a:t>
            </a:fld>
            <a:endParaRPr lang="nl-NL" altLang="nl-NL">
              <a:ea typeface="Arial Unicode MS" pitchFamily="34" charset="-128"/>
              <a:cs typeface="Arial Unicode MS" pitchFamily="34" charset="-128"/>
            </a:endParaRPr>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altLang="nl-NL" baseline="0" dirty="0" smtClean="0"/>
              <a:t>41% of all successful cyberattacks require no sophistication whatsoever. Web applications are a leading source of attack due to their ease of use, which essentially is a double edged sword. It is likely that a very large share of that 41% can be contributed to Web applications being targeted</a:t>
            </a:r>
            <a:r>
              <a:rPr lang="nl-NL" altLang="nl-NL" i="1" baseline="0" dirty="0" smtClean="0"/>
              <a:t>.</a:t>
            </a:r>
          </a:p>
          <a:p>
            <a:endParaRPr lang="nl-NL" altLang="nl-NL" dirty="0" smtClean="0"/>
          </a:p>
          <a:p>
            <a:r>
              <a:rPr lang="nl-NL" altLang="nl-NL" dirty="0" smtClean="0"/>
              <a:t>The solution to those breaches</a:t>
            </a:r>
            <a:r>
              <a:rPr lang="nl-NL" altLang="nl-NL" baseline="0" dirty="0" smtClean="0"/>
              <a:t> is likewise simple and cheap; there is still too much low hanging fruit around. </a:t>
            </a:r>
            <a:r>
              <a:rPr lang="nl-BE" altLang="nl-NL" dirty="0" smtClean="0"/>
              <a:t>A company’s risk exposure will drop </a:t>
            </a:r>
            <a:r>
              <a:rPr lang="nl-BE" altLang="nl-NL" dirty="0" err="1" smtClean="0"/>
              <a:t>considerably</a:t>
            </a:r>
            <a:r>
              <a:rPr lang="nl-BE" altLang="nl-NL" dirty="0" smtClean="0"/>
              <a:t> after</a:t>
            </a:r>
            <a:r>
              <a:rPr lang="nl-BE" altLang="nl-NL" baseline="0" dirty="0" smtClean="0"/>
              <a:t> addressing this low hanging fruit.</a:t>
            </a:r>
            <a:endParaRPr lang="nl-BE" altLang="nl-NL" dirty="0" smtClean="0"/>
          </a:p>
        </p:txBody>
      </p:sp>
    </p:spTree>
    <p:extLst>
      <p:ext uri="{BB962C8B-B14F-4D97-AF65-F5344CB8AC3E}">
        <p14:creationId xmlns:p14="http://schemas.microsoft.com/office/powerpoint/2010/main" val="346982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nl-NL" dirty="0" err="1" smtClean="0"/>
              <a:t>Whatever</a:t>
            </a:r>
            <a:r>
              <a:rPr lang="nl-NL" dirty="0" smtClean="0"/>
              <a:t> the </a:t>
            </a:r>
            <a:r>
              <a:rPr lang="nl-NL" dirty="0" err="1" smtClean="0"/>
              <a:t>consequence</a:t>
            </a:r>
            <a:r>
              <a:rPr lang="nl-NL" dirty="0" smtClean="0"/>
              <a:t>,</a:t>
            </a:r>
            <a:r>
              <a:rPr lang="nl-NL" baseline="0" dirty="0" smtClean="0"/>
              <a:t> the </a:t>
            </a:r>
            <a:r>
              <a:rPr lang="nl-NL" baseline="0" dirty="0" err="1" smtClean="0"/>
              <a:t>success</a:t>
            </a:r>
            <a:r>
              <a:rPr lang="nl-NL" baseline="0" dirty="0" smtClean="0"/>
              <a:t> of </a:t>
            </a:r>
            <a:r>
              <a:rPr lang="nl-NL" baseline="0" dirty="0" err="1" smtClean="0"/>
              <a:t>our</a:t>
            </a:r>
            <a:r>
              <a:rPr lang="nl-NL" baseline="0" dirty="0" smtClean="0"/>
              <a:t> </a:t>
            </a:r>
            <a:r>
              <a:rPr lang="nl-NL" baseline="0" dirty="0" err="1" smtClean="0"/>
              <a:t>organization</a:t>
            </a:r>
            <a:r>
              <a:rPr lang="nl-NL" baseline="0" dirty="0" smtClean="0"/>
              <a:t> is </a:t>
            </a:r>
            <a:r>
              <a:rPr lang="nl-NL" baseline="0" dirty="0" err="1" smtClean="0"/>
              <a:t>largely</a:t>
            </a:r>
            <a:r>
              <a:rPr lang="nl-NL" baseline="0" dirty="0" smtClean="0"/>
              <a:t> </a:t>
            </a:r>
            <a:r>
              <a:rPr lang="nl-NL" baseline="0" dirty="0" err="1" smtClean="0"/>
              <a:t>dependent</a:t>
            </a:r>
            <a:r>
              <a:rPr lang="nl-NL" baseline="0" dirty="0" smtClean="0"/>
              <a:t> on customer trust. </a:t>
            </a:r>
            <a:r>
              <a:rPr lang="nl-NL" baseline="0" dirty="0" err="1" smtClean="0"/>
              <a:t>Developing</a:t>
            </a:r>
            <a:r>
              <a:rPr lang="nl-NL" baseline="0" dirty="0" smtClean="0"/>
              <a:t> and </a:t>
            </a:r>
            <a:r>
              <a:rPr lang="nl-NL" baseline="0" dirty="0" err="1" smtClean="0"/>
              <a:t>maintaining</a:t>
            </a:r>
            <a:r>
              <a:rPr lang="nl-NL" baseline="0" dirty="0" smtClean="0"/>
              <a:t> secure software is </a:t>
            </a:r>
            <a:r>
              <a:rPr lang="nl-NL" baseline="0" dirty="0" err="1" smtClean="0"/>
              <a:t>an</a:t>
            </a:r>
            <a:r>
              <a:rPr lang="nl-NL" baseline="0" dirty="0" smtClean="0"/>
              <a:t> important </a:t>
            </a:r>
            <a:r>
              <a:rPr lang="nl-NL" baseline="0" dirty="0" err="1" smtClean="0"/>
              <a:t>obligation</a:t>
            </a:r>
            <a:r>
              <a:rPr lang="nl-NL" baseline="0" dirty="0" smtClean="0"/>
              <a:t> in </a:t>
            </a:r>
            <a:r>
              <a:rPr lang="nl-NL" baseline="0" dirty="0" err="1" smtClean="0"/>
              <a:t>maintaining</a:t>
            </a:r>
            <a:r>
              <a:rPr lang="nl-NL" baseline="0" dirty="0" smtClean="0"/>
              <a:t> </a:t>
            </a:r>
            <a:r>
              <a:rPr lang="nl-NL" baseline="0" dirty="0" err="1" smtClean="0"/>
              <a:t>that</a:t>
            </a:r>
            <a:r>
              <a:rPr lang="nl-NL" baseline="0" dirty="0" smtClean="0"/>
              <a:t> trust.</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8</a:t>
            </a:fld>
            <a:endParaRPr lang="en-GB" dirty="0"/>
          </a:p>
        </p:txBody>
      </p:sp>
    </p:spTree>
    <p:extLst>
      <p:ext uri="{BB962C8B-B14F-4D97-AF65-F5344CB8AC3E}">
        <p14:creationId xmlns:p14="http://schemas.microsoft.com/office/powerpoint/2010/main" val="3986637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dirty="0"/>
          </a:p>
        </p:txBody>
      </p:sp>
    </p:spTree>
    <p:extLst>
      <p:ext uri="{BB962C8B-B14F-4D97-AF65-F5344CB8AC3E}">
        <p14:creationId xmlns:p14="http://schemas.microsoft.com/office/powerpoint/2010/main" val="184310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A more </a:t>
            </a:r>
            <a:r>
              <a:rPr lang="nl-NL" dirty="0" err="1" smtClean="0"/>
              <a:t>conceptual</a:t>
            </a:r>
            <a:r>
              <a:rPr lang="nl-NL" dirty="0" smtClean="0"/>
              <a:t> </a:t>
            </a:r>
            <a:r>
              <a:rPr lang="nl-NL" dirty="0" err="1" smtClean="0"/>
              <a:t>representation</a:t>
            </a:r>
            <a:r>
              <a:rPr lang="nl-NL" dirty="0" smtClean="0"/>
              <a:t> of </a:t>
            </a:r>
            <a:r>
              <a:rPr lang="nl-NL" dirty="0" err="1" smtClean="0"/>
              <a:t>what</a:t>
            </a:r>
            <a:r>
              <a:rPr lang="nl-NL" dirty="0" smtClean="0"/>
              <a:t> security</a:t>
            </a:r>
            <a:r>
              <a:rPr lang="nl-NL" baseline="0" dirty="0" smtClean="0"/>
              <a:t> </a:t>
            </a:r>
            <a:r>
              <a:rPr lang="nl-NL" baseline="0" dirty="0" err="1" smtClean="0"/>
              <a:t>really</a:t>
            </a:r>
            <a:r>
              <a:rPr lang="nl-NL" baseline="0" dirty="0" smtClean="0"/>
              <a:t> </a:t>
            </a:r>
            <a:r>
              <a:rPr lang="nl-NL" baseline="0" dirty="0" err="1" smtClean="0"/>
              <a:t>constitutes</a:t>
            </a:r>
            <a:r>
              <a:rPr lang="nl-NL" baseline="0" dirty="0" smtClean="0"/>
              <a:t> </a:t>
            </a:r>
            <a:r>
              <a:rPr lang="nl-NL" baseline="0" dirty="0" err="1" smtClean="0"/>
              <a:t>can</a:t>
            </a:r>
            <a:r>
              <a:rPr lang="nl-NL" baseline="0" dirty="0" smtClean="0"/>
              <a:t> </a:t>
            </a:r>
            <a:r>
              <a:rPr lang="nl-NL" baseline="0" dirty="0" err="1" smtClean="0"/>
              <a:t>be</a:t>
            </a:r>
            <a:r>
              <a:rPr lang="nl-NL" baseline="0" dirty="0" smtClean="0"/>
              <a:t> </a:t>
            </a:r>
            <a:r>
              <a:rPr lang="nl-NL" baseline="0" dirty="0" err="1" smtClean="0"/>
              <a:t>given</a:t>
            </a:r>
            <a:r>
              <a:rPr lang="nl-NL" baseline="0" dirty="0" smtClean="0"/>
              <a:t> </a:t>
            </a:r>
            <a:r>
              <a:rPr lang="nl-NL" baseline="0" dirty="0" err="1" smtClean="0"/>
              <a:t>through</a:t>
            </a:r>
            <a:r>
              <a:rPr lang="nl-NL" baseline="0" dirty="0" smtClean="0"/>
              <a:t> the </a:t>
            </a:r>
            <a:r>
              <a:rPr lang="nl-NL" baseline="0" dirty="0" err="1" smtClean="0"/>
              <a:t>use</a:t>
            </a:r>
            <a:r>
              <a:rPr lang="nl-NL" baseline="0" dirty="0" smtClean="0"/>
              <a:t> of a </a:t>
            </a:r>
            <a:r>
              <a:rPr lang="nl-NL" baseline="0" dirty="0" err="1" smtClean="0"/>
              <a:t>simple</a:t>
            </a:r>
            <a:r>
              <a:rPr lang="nl-NL" baseline="0" dirty="0" smtClean="0"/>
              <a:t> </a:t>
            </a:r>
            <a:r>
              <a:rPr lang="nl-NL" baseline="0" dirty="0" err="1" smtClean="0"/>
              <a:t>Venn</a:t>
            </a:r>
            <a:r>
              <a:rPr lang="nl-NL" baseline="0" dirty="0" smtClean="0"/>
              <a:t> diagram.</a:t>
            </a:r>
            <a:endParaRPr lang="nl-NL" dirty="0" smtClean="0"/>
          </a:p>
          <a:p>
            <a:endParaRPr lang="nl-NL" dirty="0" smtClean="0"/>
          </a:p>
          <a:p>
            <a:r>
              <a:rPr lang="nl-NL" dirty="0" smtClean="0"/>
              <a:t>Software is complex in </a:t>
            </a:r>
            <a:r>
              <a:rPr lang="nl-NL" dirty="0" err="1" smtClean="0"/>
              <a:t>nature</a:t>
            </a:r>
            <a:r>
              <a:rPr lang="nl-NL" dirty="0" smtClean="0"/>
              <a:t> and </a:t>
            </a:r>
            <a:r>
              <a:rPr lang="nl-NL" dirty="0" err="1" smtClean="0"/>
              <a:t>will</a:t>
            </a:r>
            <a:r>
              <a:rPr lang="nl-NL" dirty="0" smtClean="0"/>
              <a:t> </a:t>
            </a:r>
            <a:r>
              <a:rPr lang="nl-NL" dirty="0" err="1" smtClean="0"/>
              <a:t>always</a:t>
            </a:r>
            <a:r>
              <a:rPr lang="nl-NL" dirty="0" smtClean="0"/>
              <a:t> </a:t>
            </a:r>
            <a:r>
              <a:rPr lang="nl-NL" dirty="0" err="1" smtClean="0"/>
              <a:t>behave</a:t>
            </a:r>
            <a:r>
              <a:rPr lang="nl-NL" baseline="0" dirty="0" smtClean="0"/>
              <a:t> (</a:t>
            </a:r>
            <a:r>
              <a:rPr lang="nl-NL" baseline="0" dirty="0" err="1" smtClean="0"/>
              <a:t>slightly</a:t>
            </a:r>
            <a:r>
              <a:rPr lang="nl-NL" baseline="0" dirty="0" smtClean="0"/>
              <a:t>) different </a:t>
            </a:r>
            <a:r>
              <a:rPr lang="nl-NL" baseline="0" dirty="0" err="1" smtClean="0"/>
              <a:t>than</a:t>
            </a:r>
            <a:r>
              <a:rPr lang="nl-NL" baseline="0" dirty="0" smtClean="0"/>
              <a:t> </a:t>
            </a:r>
            <a:r>
              <a:rPr lang="nl-NL" baseline="0" dirty="0" err="1" smtClean="0"/>
              <a:t>initially</a:t>
            </a:r>
            <a:r>
              <a:rPr lang="nl-NL" baseline="0" dirty="0" smtClean="0"/>
              <a:t> </a:t>
            </a:r>
            <a:r>
              <a:rPr lang="nl-NL" baseline="0" dirty="0" err="1" smtClean="0"/>
              <a:t>specified</a:t>
            </a:r>
            <a:r>
              <a:rPr lang="nl-NL" baseline="0" dirty="0" smtClean="0"/>
              <a:t>. </a:t>
            </a:r>
            <a:r>
              <a:rPr lang="nl-NL" baseline="0" dirty="0" err="1" smtClean="0"/>
              <a:t>When</a:t>
            </a:r>
            <a:r>
              <a:rPr lang="nl-NL" baseline="0" dirty="0" smtClean="0"/>
              <a:t> </a:t>
            </a:r>
            <a:r>
              <a:rPr lang="nl-NL" baseline="0" dirty="0" err="1" smtClean="0"/>
              <a:t>required</a:t>
            </a:r>
            <a:r>
              <a:rPr lang="nl-NL" baseline="0" dirty="0" smtClean="0"/>
              <a:t> </a:t>
            </a:r>
            <a:r>
              <a:rPr lang="nl-NL" baseline="0" dirty="0" err="1" smtClean="0"/>
              <a:t>behaviour</a:t>
            </a:r>
            <a:r>
              <a:rPr lang="nl-NL" baseline="0" dirty="0" smtClean="0"/>
              <a:t> </a:t>
            </a:r>
            <a:r>
              <a:rPr lang="nl-NL" baseline="0" dirty="0" err="1" smtClean="0"/>
              <a:t>exactly</a:t>
            </a:r>
            <a:r>
              <a:rPr lang="nl-NL" baseline="0" dirty="0" smtClean="0"/>
              <a:t> matches </a:t>
            </a:r>
            <a:r>
              <a:rPr lang="nl-NL" baseline="0" dirty="0" err="1" smtClean="0"/>
              <a:t>with</a:t>
            </a:r>
            <a:r>
              <a:rPr lang="nl-NL" baseline="0" dirty="0" smtClean="0"/>
              <a:t> </a:t>
            </a:r>
            <a:r>
              <a:rPr lang="nl-NL" baseline="0" dirty="0" err="1" smtClean="0"/>
              <a:t>behaviour</a:t>
            </a:r>
            <a:r>
              <a:rPr lang="nl-NL" baseline="0" dirty="0" smtClean="0"/>
              <a:t> in </a:t>
            </a:r>
            <a:r>
              <a:rPr lang="nl-NL" baseline="0" dirty="0" err="1" smtClean="0"/>
              <a:t>practice</a:t>
            </a:r>
            <a:r>
              <a:rPr lang="nl-NL" baseline="0" dirty="0" smtClean="0"/>
              <a:t>, </a:t>
            </a:r>
            <a:r>
              <a:rPr lang="nl-NL" baseline="0" dirty="0" err="1" smtClean="0"/>
              <a:t>everything</a:t>
            </a:r>
            <a:r>
              <a:rPr lang="nl-NL" baseline="0" dirty="0" smtClean="0"/>
              <a:t> is fine. </a:t>
            </a:r>
            <a:r>
              <a:rPr lang="nl-NL" dirty="0" err="1" smtClean="0"/>
              <a:t>When</a:t>
            </a:r>
            <a:r>
              <a:rPr lang="nl-NL" dirty="0" smtClean="0"/>
              <a:t> </a:t>
            </a:r>
            <a:r>
              <a:rPr lang="nl-NL" dirty="0" err="1" smtClean="0"/>
              <a:t>required</a:t>
            </a:r>
            <a:r>
              <a:rPr lang="nl-NL" dirty="0" smtClean="0"/>
              <a:t> </a:t>
            </a:r>
            <a:r>
              <a:rPr lang="nl-NL" dirty="0" err="1" smtClean="0"/>
              <a:t>behaviour</a:t>
            </a:r>
            <a:r>
              <a:rPr lang="nl-NL" baseline="0" dirty="0" smtClean="0"/>
              <a:t> does </a:t>
            </a:r>
            <a:r>
              <a:rPr lang="nl-NL" baseline="0" dirty="0" err="1" smtClean="0"/>
              <a:t>not</a:t>
            </a:r>
            <a:r>
              <a:rPr lang="nl-NL" baseline="0" dirty="0" smtClean="0"/>
              <a:t> </a:t>
            </a:r>
            <a:r>
              <a:rPr lang="nl-NL" baseline="0" dirty="0" err="1" smtClean="0"/>
              <a:t>occur</a:t>
            </a:r>
            <a:r>
              <a:rPr lang="nl-NL" baseline="0" dirty="0" smtClean="0"/>
              <a:t>, </a:t>
            </a:r>
            <a:r>
              <a:rPr lang="nl-NL" baseline="0" dirty="0" err="1" smtClean="0"/>
              <a:t>usually</a:t>
            </a:r>
            <a:r>
              <a:rPr lang="nl-NL" baseline="0" dirty="0" smtClean="0"/>
              <a:t> </a:t>
            </a:r>
            <a:r>
              <a:rPr lang="nl-NL" dirty="0" err="1" smtClean="0"/>
              <a:t>functionality</a:t>
            </a:r>
            <a:r>
              <a:rPr lang="nl-NL" dirty="0" smtClean="0"/>
              <a:t> is </a:t>
            </a:r>
            <a:r>
              <a:rPr lang="nl-NL" dirty="0" err="1" smtClean="0"/>
              <a:t>not</a:t>
            </a:r>
            <a:r>
              <a:rPr lang="nl-NL" dirty="0" smtClean="0"/>
              <a:t> </a:t>
            </a:r>
            <a:r>
              <a:rPr lang="nl-NL" dirty="0" err="1" smtClean="0"/>
              <a:t>implemented</a:t>
            </a:r>
            <a:r>
              <a:rPr lang="nl-NL" dirty="0" smtClean="0"/>
              <a:t> </a:t>
            </a:r>
            <a:r>
              <a:rPr lang="nl-NL" dirty="0" err="1" smtClean="0"/>
              <a:t>according</a:t>
            </a:r>
            <a:r>
              <a:rPr lang="nl-NL" baseline="0" dirty="0" smtClean="0"/>
              <a:t> </a:t>
            </a:r>
            <a:r>
              <a:rPr lang="nl-NL" baseline="0" dirty="0" err="1" smtClean="0"/>
              <a:t>to</a:t>
            </a:r>
            <a:r>
              <a:rPr lang="nl-NL" baseline="0" dirty="0" smtClean="0"/>
              <a:t> </a:t>
            </a:r>
            <a:r>
              <a:rPr lang="nl-NL" baseline="0" dirty="0" err="1" smtClean="0"/>
              <a:t>specifications</a:t>
            </a:r>
            <a:r>
              <a:rPr lang="nl-NL" baseline="0" dirty="0" smtClean="0"/>
              <a:t> </a:t>
            </a:r>
            <a:r>
              <a:rPr lang="nl-NL" dirty="0" smtClean="0"/>
              <a:t>and </a:t>
            </a:r>
            <a:r>
              <a:rPr lang="nl-NL" dirty="0" err="1" smtClean="0"/>
              <a:t>functional</a:t>
            </a:r>
            <a:r>
              <a:rPr lang="nl-NL" dirty="0" smtClean="0"/>
              <a:t> defects</a:t>
            </a:r>
            <a:r>
              <a:rPr lang="nl-NL" baseline="0" dirty="0" smtClean="0"/>
              <a:t> </a:t>
            </a:r>
            <a:r>
              <a:rPr lang="nl-NL" baseline="0" dirty="0" err="1" smtClean="0"/>
              <a:t>arise</a:t>
            </a:r>
            <a:r>
              <a:rPr lang="nl-NL" baseline="0" dirty="0" smtClean="0"/>
              <a:t>. </a:t>
            </a:r>
            <a:r>
              <a:rPr lang="nl-NL" baseline="0" dirty="0" err="1" smtClean="0"/>
              <a:t>Functional</a:t>
            </a:r>
            <a:r>
              <a:rPr lang="nl-NL" baseline="0" dirty="0" smtClean="0"/>
              <a:t> </a:t>
            </a:r>
            <a:r>
              <a:rPr lang="nl-NL" baseline="0" dirty="0" err="1" smtClean="0"/>
              <a:t>testing</a:t>
            </a:r>
            <a:r>
              <a:rPr lang="nl-NL" baseline="0" dirty="0" smtClean="0"/>
              <a:t> serves </a:t>
            </a:r>
            <a:r>
              <a:rPr lang="nl-NL" baseline="0" dirty="0" err="1" smtClean="0"/>
              <a:t>to</a:t>
            </a:r>
            <a:r>
              <a:rPr lang="nl-NL" baseline="0" dirty="0" smtClean="0"/>
              <a:t> </a:t>
            </a:r>
            <a:r>
              <a:rPr lang="nl-NL" baseline="0" dirty="0" err="1" smtClean="0"/>
              <a:t>discover</a:t>
            </a:r>
            <a:r>
              <a:rPr lang="nl-NL" baseline="0" dirty="0" smtClean="0"/>
              <a:t> </a:t>
            </a:r>
            <a:r>
              <a:rPr lang="nl-NL" baseline="0" dirty="0" err="1" smtClean="0"/>
              <a:t>those</a:t>
            </a:r>
            <a:r>
              <a:rPr lang="nl-NL" baseline="0" dirty="0" smtClean="0"/>
              <a:t> defects and </a:t>
            </a:r>
            <a:r>
              <a:rPr lang="nl-NL" baseline="0" dirty="0" err="1" smtClean="0"/>
              <a:t>prevent</a:t>
            </a:r>
            <a:r>
              <a:rPr lang="nl-NL" baseline="0" dirty="0" smtClean="0"/>
              <a:t> </a:t>
            </a:r>
            <a:r>
              <a:rPr lang="nl-NL" baseline="0" dirty="0" err="1" smtClean="0"/>
              <a:t>them</a:t>
            </a:r>
            <a:r>
              <a:rPr lang="nl-NL" baseline="0" dirty="0" smtClean="0"/>
              <a:t> </a:t>
            </a:r>
            <a:r>
              <a:rPr lang="nl-NL" baseline="0" dirty="0" err="1" smtClean="0"/>
              <a:t>from</a:t>
            </a:r>
            <a:r>
              <a:rPr lang="nl-NL" baseline="0" dirty="0" smtClean="0"/>
              <a:t> </a:t>
            </a:r>
            <a:r>
              <a:rPr lang="nl-NL" baseline="0" dirty="0" err="1" smtClean="0"/>
              <a:t>being</a:t>
            </a:r>
            <a:r>
              <a:rPr lang="nl-NL" baseline="0" dirty="0" smtClean="0"/>
              <a:t> </a:t>
            </a:r>
            <a:r>
              <a:rPr lang="nl-NL" baseline="0" dirty="0" err="1" smtClean="0"/>
              <a:t>shipped</a:t>
            </a:r>
            <a:r>
              <a:rPr lang="nl-NL" baseline="0" dirty="0" smtClean="0"/>
              <a:t> </a:t>
            </a:r>
            <a:r>
              <a:rPr lang="nl-NL" baseline="0" dirty="0" err="1" smtClean="0"/>
              <a:t>to</a:t>
            </a:r>
            <a:r>
              <a:rPr lang="nl-NL" baseline="0" dirty="0" smtClean="0"/>
              <a:t> </a:t>
            </a:r>
            <a:r>
              <a:rPr lang="nl-NL" baseline="0" dirty="0" err="1" smtClean="0"/>
              <a:t>production</a:t>
            </a:r>
            <a:r>
              <a:rPr lang="nl-NL" baseline="0" dirty="0" smtClean="0"/>
              <a:t>.</a:t>
            </a:r>
          </a:p>
          <a:p>
            <a:endParaRPr lang="nl-NL" baseline="0" dirty="0" smtClean="0"/>
          </a:p>
          <a:p>
            <a:r>
              <a:rPr lang="nl-NL" baseline="0" dirty="0" smtClean="0"/>
              <a:t>Software </a:t>
            </a:r>
            <a:r>
              <a:rPr lang="nl-NL" baseline="0" dirty="0" err="1" smtClean="0"/>
              <a:t>will</a:t>
            </a:r>
            <a:r>
              <a:rPr lang="nl-NL" baseline="0" dirty="0" smtClean="0"/>
              <a:t> </a:t>
            </a:r>
            <a:r>
              <a:rPr lang="nl-NL" baseline="0" dirty="0" err="1" smtClean="0"/>
              <a:t>invariably</a:t>
            </a:r>
            <a:r>
              <a:rPr lang="nl-NL" baseline="0" dirty="0" smtClean="0"/>
              <a:t> </a:t>
            </a:r>
            <a:r>
              <a:rPr lang="nl-NL" baseline="0" dirty="0" err="1" smtClean="0"/>
              <a:t>exhibit</a:t>
            </a:r>
            <a:r>
              <a:rPr lang="nl-NL" baseline="0" dirty="0" smtClean="0"/>
              <a:t> </a:t>
            </a:r>
            <a:r>
              <a:rPr lang="nl-NL" baseline="0" dirty="0" err="1" smtClean="0"/>
              <a:t>behaviour</a:t>
            </a:r>
            <a:r>
              <a:rPr lang="nl-NL" baseline="0" dirty="0" smtClean="0"/>
              <a:t> </a:t>
            </a:r>
            <a:r>
              <a:rPr lang="nl-NL" baseline="0" dirty="0" err="1" smtClean="0"/>
              <a:t>that</a:t>
            </a:r>
            <a:r>
              <a:rPr lang="nl-NL" baseline="0" dirty="0" smtClean="0"/>
              <a:t> was nor </a:t>
            </a:r>
            <a:r>
              <a:rPr lang="nl-NL" baseline="0" dirty="0" err="1" smtClean="0"/>
              <a:t>predescribed</a:t>
            </a:r>
            <a:r>
              <a:rPr lang="nl-NL" baseline="0" dirty="0" smtClean="0"/>
              <a:t> nor </a:t>
            </a:r>
            <a:r>
              <a:rPr lang="nl-NL" baseline="0" dirty="0" err="1" smtClean="0"/>
              <a:t>anticipated</a:t>
            </a:r>
            <a:r>
              <a:rPr lang="nl-NL" baseline="0" dirty="0" smtClean="0"/>
              <a:t>. </a:t>
            </a:r>
            <a:r>
              <a:rPr lang="nl-NL" baseline="0" dirty="0" err="1" smtClean="0"/>
              <a:t>While</a:t>
            </a:r>
            <a:r>
              <a:rPr lang="nl-NL" baseline="0" dirty="0" smtClean="0"/>
              <a:t> </a:t>
            </a:r>
            <a:r>
              <a:rPr lang="nl-NL" baseline="0" dirty="0" err="1" smtClean="0"/>
              <a:t>not</a:t>
            </a:r>
            <a:r>
              <a:rPr lang="nl-NL" baseline="0" dirty="0" smtClean="0"/>
              <a:t> </a:t>
            </a:r>
            <a:r>
              <a:rPr lang="nl-NL" baseline="0" dirty="0" err="1" smtClean="0"/>
              <a:t>all</a:t>
            </a:r>
            <a:r>
              <a:rPr lang="nl-NL" baseline="0" dirty="0" smtClean="0"/>
              <a:t> </a:t>
            </a:r>
            <a:r>
              <a:rPr lang="nl-NL" baseline="0" dirty="0" err="1" smtClean="0"/>
              <a:t>such</a:t>
            </a:r>
            <a:r>
              <a:rPr lang="nl-NL" baseline="0" dirty="0" smtClean="0"/>
              <a:t> </a:t>
            </a:r>
            <a:r>
              <a:rPr lang="nl-NL" baseline="0" dirty="0" err="1" smtClean="0"/>
              <a:t>behaviour</a:t>
            </a:r>
            <a:r>
              <a:rPr lang="nl-NL" baseline="0" dirty="0" smtClean="0"/>
              <a:t> is </a:t>
            </a:r>
            <a:r>
              <a:rPr lang="nl-NL" baseline="0" dirty="0" err="1" smtClean="0"/>
              <a:t>immediately</a:t>
            </a:r>
            <a:r>
              <a:rPr lang="nl-NL" baseline="0" dirty="0" smtClean="0"/>
              <a:t> </a:t>
            </a:r>
            <a:r>
              <a:rPr lang="nl-NL" baseline="0" dirty="0" err="1" smtClean="0"/>
              <a:t>problematic</a:t>
            </a:r>
            <a:r>
              <a:rPr lang="nl-NL" baseline="0" dirty="0" smtClean="0"/>
              <a:t>, these defects </a:t>
            </a:r>
            <a:r>
              <a:rPr lang="nl-NL" baseline="0" dirty="0" err="1" smtClean="0"/>
              <a:t>allow</a:t>
            </a:r>
            <a:r>
              <a:rPr lang="nl-NL" baseline="0" dirty="0" smtClean="0"/>
              <a:t> software </a:t>
            </a:r>
            <a:r>
              <a:rPr lang="nl-NL" baseline="0" dirty="0" err="1" smtClean="0"/>
              <a:t>to</a:t>
            </a:r>
            <a:r>
              <a:rPr lang="nl-NL" baseline="0" dirty="0" smtClean="0"/>
              <a:t> </a:t>
            </a:r>
            <a:r>
              <a:rPr lang="nl-NL" baseline="0" dirty="0" err="1" smtClean="0"/>
              <a:t>behave</a:t>
            </a:r>
            <a:r>
              <a:rPr lang="nl-NL" baseline="0" dirty="0" smtClean="0"/>
              <a:t> in </a:t>
            </a:r>
            <a:r>
              <a:rPr lang="nl-NL" baseline="0" dirty="0" err="1" smtClean="0"/>
              <a:t>ways</a:t>
            </a:r>
            <a:r>
              <a:rPr lang="nl-NL" baseline="0" dirty="0" smtClean="0"/>
              <a:t> </a:t>
            </a:r>
            <a:r>
              <a:rPr lang="nl-NL" baseline="0" dirty="0" err="1" smtClean="0"/>
              <a:t>it</a:t>
            </a:r>
            <a:r>
              <a:rPr lang="nl-NL" baseline="0" dirty="0" smtClean="0"/>
              <a:t> was </a:t>
            </a:r>
            <a:r>
              <a:rPr lang="nl-NL" baseline="0" dirty="0" err="1" smtClean="0"/>
              <a:t>not</a:t>
            </a:r>
            <a:r>
              <a:rPr lang="nl-NL" baseline="0" dirty="0" smtClean="0"/>
              <a:t> </a:t>
            </a:r>
            <a:r>
              <a:rPr lang="nl-NL" baseline="0" dirty="0" err="1" smtClean="0"/>
              <a:t>designed</a:t>
            </a:r>
            <a:r>
              <a:rPr lang="nl-NL" baseline="0" dirty="0" smtClean="0"/>
              <a:t>, </a:t>
            </a:r>
            <a:r>
              <a:rPr lang="nl-NL" baseline="0" dirty="0" err="1" smtClean="0"/>
              <a:t>which</a:t>
            </a:r>
            <a:r>
              <a:rPr lang="nl-NL" baseline="0" dirty="0" smtClean="0"/>
              <a:t> </a:t>
            </a:r>
            <a:r>
              <a:rPr lang="nl-NL" baseline="0" dirty="0" err="1" smtClean="0"/>
              <a:t>may</a:t>
            </a:r>
            <a:r>
              <a:rPr lang="nl-NL" baseline="0" dirty="0" smtClean="0"/>
              <a:t> lead </a:t>
            </a:r>
            <a:r>
              <a:rPr lang="nl-NL" baseline="0" dirty="0" err="1" smtClean="0"/>
              <a:t>to</a:t>
            </a:r>
            <a:r>
              <a:rPr lang="nl-NL" baseline="0" dirty="0" smtClean="0"/>
              <a:t> </a:t>
            </a:r>
            <a:r>
              <a:rPr lang="nl-NL" baseline="0" dirty="0" err="1" smtClean="0"/>
              <a:t>vulnerabilities</a:t>
            </a:r>
            <a:r>
              <a:rPr lang="nl-NL" baseline="0" dirty="0" smtClean="0"/>
              <a:t> </a:t>
            </a:r>
            <a:r>
              <a:rPr lang="nl-NL" baseline="0" dirty="0" err="1" smtClean="0"/>
              <a:t>being</a:t>
            </a:r>
            <a:r>
              <a:rPr lang="nl-NL" baseline="0" dirty="0" smtClean="0"/>
              <a:t> </a:t>
            </a:r>
            <a:r>
              <a:rPr lang="nl-NL" baseline="0" dirty="0" err="1" smtClean="0"/>
              <a:t>exploited</a:t>
            </a:r>
            <a:r>
              <a:rPr lang="nl-NL" baseline="0" dirty="0" smtClean="0"/>
              <a:t> </a:t>
            </a:r>
            <a:r>
              <a:rPr lang="nl-NL" baseline="0" dirty="0" err="1" smtClean="0"/>
              <a:t>by</a:t>
            </a:r>
            <a:r>
              <a:rPr lang="nl-NL" baseline="0" dirty="0" smtClean="0"/>
              <a:t> </a:t>
            </a:r>
            <a:r>
              <a:rPr lang="nl-NL" baseline="0" dirty="0" err="1" smtClean="0"/>
              <a:t>certain</a:t>
            </a:r>
            <a:r>
              <a:rPr lang="nl-NL" baseline="0" dirty="0" smtClean="0"/>
              <a:t> </a:t>
            </a:r>
            <a:r>
              <a:rPr lang="nl-NL" baseline="0" dirty="0" err="1" smtClean="0"/>
              <a:t>threats</a:t>
            </a:r>
            <a:r>
              <a:rPr lang="nl-NL" baseline="0" dirty="0" smtClean="0"/>
              <a:t>. </a:t>
            </a:r>
            <a:r>
              <a:rPr lang="nl-NL" baseline="0" dirty="0" err="1" smtClean="0"/>
              <a:t>This</a:t>
            </a:r>
            <a:r>
              <a:rPr lang="nl-NL" baseline="0" dirty="0" smtClean="0"/>
              <a:t> is the domain of security defects, </a:t>
            </a:r>
            <a:r>
              <a:rPr lang="nl-NL" baseline="0" dirty="0" err="1" smtClean="0"/>
              <a:t>which</a:t>
            </a:r>
            <a:r>
              <a:rPr lang="nl-NL" baseline="0" dirty="0" smtClean="0"/>
              <a:t> </a:t>
            </a:r>
            <a:r>
              <a:rPr lang="nl-NL" baseline="0" dirty="0" err="1" smtClean="0"/>
              <a:t>by</a:t>
            </a:r>
            <a:r>
              <a:rPr lang="nl-NL" baseline="0" dirty="0" smtClean="0"/>
              <a:t> </a:t>
            </a:r>
            <a:r>
              <a:rPr lang="nl-NL" baseline="0" dirty="0" err="1" smtClean="0"/>
              <a:t>definition</a:t>
            </a:r>
            <a:r>
              <a:rPr lang="nl-NL" baseline="0" dirty="0" smtClean="0"/>
              <a:t> </a:t>
            </a:r>
            <a:r>
              <a:rPr lang="nl-NL" baseline="0" dirty="0" err="1" smtClean="0"/>
              <a:t>cannot</a:t>
            </a:r>
            <a:r>
              <a:rPr lang="nl-NL" baseline="0" dirty="0" smtClean="0"/>
              <a:t> </a:t>
            </a:r>
            <a:r>
              <a:rPr lang="nl-NL" baseline="0" dirty="0" err="1" smtClean="0"/>
              <a:t>be</a:t>
            </a:r>
            <a:r>
              <a:rPr lang="nl-NL" baseline="0" dirty="0" smtClean="0"/>
              <a:t> found </a:t>
            </a:r>
            <a:r>
              <a:rPr lang="nl-NL" baseline="0" dirty="0" err="1" smtClean="0"/>
              <a:t>using</a:t>
            </a:r>
            <a:r>
              <a:rPr lang="nl-NL" baseline="0" dirty="0" smtClean="0"/>
              <a:t> traditional </a:t>
            </a:r>
            <a:r>
              <a:rPr lang="nl-NL" baseline="0" dirty="0" err="1" smtClean="0"/>
              <a:t>functional</a:t>
            </a:r>
            <a:r>
              <a:rPr lang="nl-NL" baseline="0" dirty="0" smtClean="0"/>
              <a:t> </a:t>
            </a:r>
            <a:r>
              <a:rPr lang="nl-NL" baseline="0" dirty="0" err="1" smtClean="0"/>
              <a:t>testing</a:t>
            </a:r>
            <a:r>
              <a:rPr lang="nl-NL" baseline="0" dirty="0" smtClean="0"/>
              <a:t>.</a:t>
            </a:r>
          </a:p>
          <a:p>
            <a:endParaRPr lang="nl-NL" baseline="0" dirty="0" smtClean="0"/>
          </a:p>
          <a:p>
            <a:r>
              <a:rPr lang="nl-NL" baseline="0" dirty="0" err="1" smtClean="0"/>
              <a:t>Two</a:t>
            </a:r>
            <a:r>
              <a:rPr lang="nl-NL" baseline="0" dirty="0" smtClean="0"/>
              <a:t> </a:t>
            </a:r>
            <a:r>
              <a:rPr lang="nl-NL" baseline="0" dirty="0" err="1" smtClean="0"/>
              <a:t>strategies</a:t>
            </a:r>
            <a:r>
              <a:rPr lang="nl-NL" baseline="0" dirty="0" smtClean="0"/>
              <a:t> must </a:t>
            </a:r>
            <a:r>
              <a:rPr lang="nl-NL" baseline="0" dirty="0" err="1" smtClean="0"/>
              <a:t>be</a:t>
            </a:r>
            <a:r>
              <a:rPr lang="nl-NL" baseline="0" dirty="0" smtClean="0"/>
              <a:t> </a:t>
            </a:r>
            <a:r>
              <a:rPr lang="nl-NL" baseline="0" dirty="0" err="1" smtClean="0"/>
              <a:t>applied</a:t>
            </a:r>
            <a:r>
              <a:rPr lang="nl-NL" baseline="0" dirty="0" smtClean="0"/>
              <a:t>: </a:t>
            </a:r>
            <a:r>
              <a:rPr lang="nl-NL" baseline="0" dirty="0" err="1" smtClean="0"/>
              <a:t>reduce</a:t>
            </a:r>
            <a:r>
              <a:rPr lang="nl-NL" baseline="0" dirty="0" smtClean="0"/>
              <a:t> the </a:t>
            </a:r>
            <a:r>
              <a:rPr lang="nl-NL" baseline="0" dirty="0" err="1" smtClean="0"/>
              <a:t>number</a:t>
            </a:r>
            <a:r>
              <a:rPr lang="nl-NL" baseline="0" dirty="0" smtClean="0"/>
              <a:t> security defects </a:t>
            </a:r>
            <a:r>
              <a:rPr lang="nl-NL" baseline="0" dirty="0" err="1" smtClean="0"/>
              <a:t>by</a:t>
            </a:r>
            <a:r>
              <a:rPr lang="nl-NL" baseline="0" dirty="0" smtClean="0"/>
              <a:t> </a:t>
            </a:r>
            <a:r>
              <a:rPr lang="nl-NL" baseline="0" dirty="0" err="1" smtClean="0"/>
              <a:t>specifying</a:t>
            </a:r>
            <a:r>
              <a:rPr lang="nl-NL" baseline="0" dirty="0" smtClean="0"/>
              <a:t> security </a:t>
            </a:r>
            <a:r>
              <a:rPr lang="nl-NL" baseline="0" dirty="0" err="1" smtClean="0"/>
              <a:t>requirements</a:t>
            </a:r>
            <a:r>
              <a:rPr lang="nl-NL" baseline="0" dirty="0" smtClean="0"/>
              <a:t> (</a:t>
            </a:r>
            <a:r>
              <a:rPr lang="nl-NL" baseline="0" dirty="0" err="1" smtClean="0"/>
              <a:t>such</a:t>
            </a:r>
            <a:r>
              <a:rPr lang="nl-NL" baseline="0" dirty="0" smtClean="0"/>
              <a:t> </a:t>
            </a:r>
            <a:r>
              <a:rPr lang="nl-NL" baseline="0" dirty="0" err="1" smtClean="0"/>
              <a:t>that</a:t>
            </a:r>
            <a:r>
              <a:rPr lang="nl-NL" baseline="0" dirty="0" smtClean="0"/>
              <a:t> </a:t>
            </a:r>
            <a:r>
              <a:rPr lang="nl-NL" baseline="0" dirty="0" err="1" smtClean="0"/>
              <a:t>they</a:t>
            </a:r>
            <a:r>
              <a:rPr lang="nl-NL" baseline="0" dirty="0" smtClean="0"/>
              <a:t> </a:t>
            </a:r>
            <a:r>
              <a:rPr lang="nl-NL" baseline="0" dirty="0" err="1" smtClean="0"/>
              <a:t>become</a:t>
            </a:r>
            <a:r>
              <a:rPr lang="nl-NL" baseline="0" dirty="0" smtClean="0"/>
              <a:t> </a:t>
            </a:r>
            <a:r>
              <a:rPr lang="nl-NL" baseline="0" dirty="0" err="1" smtClean="0"/>
              <a:t>required</a:t>
            </a:r>
            <a:r>
              <a:rPr lang="nl-NL" baseline="0" dirty="0" smtClean="0"/>
              <a:t> </a:t>
            </a:r>
            <a:r>
              <a:rPr lang="nl-NL" baseline="0" dirty="0" err="1" smtClean="0"/>
              <a:t>functionality</a:t>
            </a:r>
            <a:r>
              <a:rPr lang="nl-NL" baseline="0" dirty="0" smtClean="0"/>
              <a:t> and </a:t>
            </a:r>
            <a:r>
              <a:rPr lang="nl-NL" baseline="0" dirty="0" err="1" smtClean="0"/>
              <a:t>can</a:t>
            </a:r>
            <a:r>
              <a:rPr lang="nl-NL" baseline="0" dirty="0" smtClean="0"/>
              <a:t> </a:t>
            </a:r>
            <a:r>
              <a:rPr lang="nl-NL" baseline="0" dirty="0" err="1" smtClean="0"/>
              <a:t>be</a:t>
            </a:r>
            <a:r>
              <a:rPr lang="nl-NL" baseline="0" dirty="0" smtClean="0"/>
              <a:t> </a:t>
            </a:r>
            <a:r>
              <a:rPr lang="nl-NL" baseline="0" dirty="0" err="1" smtClean="0"/>
              <a:t>tested</a:t>
            </a:r>
            <a:r>
              <a:rPr lang="nl-NL" baseline="0" dirty="0" smtClean="0"/>
              <a:t> </a:t>
            </a:r>
            <a:r>
              <a:rPr lang="nl-NL" baseline="0" dirty="0" err="1" smtClean="0"/>
              <a:t>accordingly</a:t>
            </a:r>
            <a:r>
              <a:rPr lang="nl-NL" baseline="0" dirty="0" smtClean="0"/>
              <a:t>), but </a:t>
            </a:r>
            <a:r>
              <a:rPr lang="nl-NL" baseline="0" dirty="0" err="1" smtClean="0"/>
              <a:t>this</a:t>
            </a:r>
            <a:r>
              <a:rPr lang="nl-NL" baseline="0" dirty="0" smtClean="0"/>
              <a:t> </a:t>
            </a:r>
            <a:r>
              <a:rPr lang="nl-NL" baseline="0" dirty="0" err="1" smtClean="0"/>
              <a:t>doesn’t</a:t>
            </a:r>
            <a:r>
              <a:rPr lang="nl-NL" baseline="0" dirty="0" smtClean="0"/>
              <a:t> </a:t>
            </a:r>
            <a:r>
              <a:rPr lang="nl-NL" baseline="0" dirty="0" err="1" smtClean="0"/>
              <a:t>eliminate</a:t>
            </a:r>
            <a:r>
              <a:rPr lang="nl-NL" baseline="0" dirty="0" smtClean="0"/>
              <a:t> the </a:t>
            </a:r>
            <a:r>
              <a:rPr lang="nl-NL" baseline="0" dirty="0" err="1" smtClean="0"/>
              <a:t>need</a:t>
            </a:r>
            <a:r>
              <a:rPr lang="nl-NL" baseline="0" dirty="0" smtClean="0"/>
              <a:t> </a:t>
            </a:r>
            <a:r>
              <a:rPr lang="nl-NL" baseline="0" dirty="0" err="1" smtClean="0"/>
              <a:t>for</a:t>
            </a:r>
            <a:r>
              <a:rPr lang="nl-NL" baseline="0" dirty="0" smtClean="0"/>
              <a:t> security </a:t>
            </a:r>
            <a:r>
              <a:rPr lang="nl-NL" baseline="0" dirty="0" err="1" smtClean="0"/>
              <a:t>testing</a:t>
            </a:r>
            <a:r>
              <a:rPr lang="nl-NL" baseline="0" dirty="0" smtClean="0"/>
              <a:t> </a:t>
            </a:r>
            <a:r>
              <a:rPr lang="nl-NL" baseline="0" dirty="0" err="1" smtClean="0"/>
              <a:t>altogether</a:t>
            </a:r>
            <a:r>
              <a:rPr lang="nl-NL" baseline="0" dirty="0" smtClean="0"/>
              <a:t>. The domain of security defects is </a:t>
            </a:r>
            <a:r>
              <a:rPr lang="nl-NL" baseline="0" dirty="0" err="1" smtClean="0"/>
              <a:t>characterized</a:t>
            </a:r>
            <a:r>
              <a:rPr lang="nl-NL" baseline="0" dirty="0" smtClean="0"/>
              <a:t> </a:t>
            </a:r>
            <a:r>
              <a:rPr lang="nl-NL" baseline="0" dirty="0" err="1" smtClean="0"/>
              <a:t>by</a:t>
            </a:r>
            <a:r>
              <a:rPr lang="nl-NL" baseline="0" dirty="0" smtClean="0"/>
              <a:t> “</a:t>
            </a:r>
            <a:r>
              <a:rPr lang="nl-NL" baseline="0" dirty="0" err="1" smtClean="0"/>
              <a:t>unwanted</a:t>
            </a:r>
            <a:r>
              <a:rPr lang="nl-NL" baseline="0" dirty="0" smtClean="0"/>
              <a:t> </a:t>
            </a:r>
            <a:r>
              <a:rPr lang="nl-NL" baseline="0" dirty="0" err="1" smtClean="0"/>
              <a:t>behaviour</a:t>
            </a:r>
            <a:r>
              <a:rPr lang="nl-NL" baseline="0" dirty="0" smtClean="0"/>
              <a:t>”, </a:t>
            </a:r>
            <a:r>
              <a:rPr lang="nl-NL" baseline="0" dirty="0" err="1" smtClean="0"/>
              <a:t>which</a:t>
            </a:r>
            <a:r>
              <a:rPr lang="nl-NL" baseline="0" dirty="0" smtClean="0"/>
              <a:t> is </a:t>
            </a:r>
            <a:r>
              <a:rPr lang="nl-NL" baseline="0" dirty="0" err="1" smtClean="0"/>
              <a:t>inherently</a:t>
            </a:r>
            <a:r>
              <a:rPr lang="nl-NL" baseline="0" dirty="0" smtClean="0"/>
              <a:t> a series of </a:t>
            </a:r>
            <a:r>
              <a:rPr lang="nl-NL" baseline="0" dirty="0" err="1" smtClean="0"/>
              <a:t>negative</a:t>
            </a:r>
            <a:r>
              <a:rPr lang="nl-NL" baseline="0" dirty="0" smtClean="0"/>
              <a:t> </a:t>
            </a:r>
            <a:r>
              <a:rPr lang="nl-NL" baseline="0" dirty="0" err="1" smtClean="0"/>
              <a:t>use</a:t>
            </a:r>
            <a:r>
              <a:rPr lang="nl-NL" baseline="0" dirty="0" smtClean="0"/>
              <a:t> cases, </a:t>
            </a:r>
            <a:r>
              <a:rPr lang="nl-NL" baseline="0" dirty="0" err="1" smtClean="0"/>
              <a:t>which</a:t>
            </a:r>
            <a:r>
              <a:rPr lang="nl-NL" baseline="0" dirty="0" smtClean="0"/>
              <a:t> are hard </a:t>
            </a:r>
            <a:r>
              <a:rPr lang="nl-NL" baseline="0" dirty="0" err="1" smtClean="0"/>
              <a:t>to</a:t>
            </a:r>
            <a:r>
              <a:rPr lang="nl-NL" baseline="0" dirty="0" smtClean="0"/>
              <a:t> </a:t>
            </a:r>
            <a:r>
              <a:rPr lang="nl-NL" baseline="0" dirty="0" err="1" smtClean="0"/>
              <a:t>enumerate</a:t>
            </a:r>
            <a:r>
              <a:rPr lang="nl-NL" baseline="0" dirty="0" smtClean="0"/>
              <a:t> or </a:t>
            </a:r>
            <a:r>
              <a:rPr lang="nl-NL" baseline="0" dirty="0" err="1" smtClean="0"/>
              <a:t>predict</a:t>
            </a:r>
            <a:r>
              <a:rPr lang="nl-NL" baseline="0" dirty="0" smtClean="0"/>
              <a:t>.</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10</a:t>
            </a:fld>
            <a:endParaRPr lang="en-GB" dirty="0"/>
          </a:p>
        </p:txBody>
      </p:sp>
    </p:spTree>
    <p:extLst>
      <p:ext uri="{BB962C8B-B14F-4D97-AF65-F5344CB8AC3E}">
        <p14:creationId xmlns:p14="http://schemas.microsoft.com/office/powerpoint/2010/main" val="67789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nl-NL" dirty="0" smtClean="0"/>
              <a:t>Security defects</a:t>
            </a:r>
            <a:r>
              <a:rPr lang="nl-NL" baseline="0" dirty="0" smtClean="0"/>
              <a:t> </a:t>
            </a:r>
            <a:r>
              <a:rPr lang="nl-NL" baseline="0" dirty="0" err="1" smtClean="0"/>
              <a:t>generally</a:t>
            </a:r>
            <a:r>
              <a:rPr lang="nl-NL" baseline="0" dirty="0" smtClean="0"/>
              <a:t> </a:t>
            </a:r>
            <a:r>
              <a:rPr lang="nl-NL" baseline="0" dirty="0" err="1" smtClean="0"/>
              <a:t>fall</a:t>
            </a:r>
            <a:r>
              <a:rPr lang="nl-NL" baseline="0" dirty="0" smtClean="0"/>
              <a:t> </a:t>
            </a:r>
            <a:r>
              <a:rPr lang="nl-NL" baseline="0" dirty="0" err="1" smtClean="0"/>
              <a:t>into</a:t>
            </a:r>
            <a:r>
              <a:rPr lang="nl-NL" baseline="0" dirty="0" smtClean="0"/>
              <a:t> </a:t>
            </a:r>
            <a:r>
              <a:rPr lang="nl-NL" baseline="0" dirty="0" err="1" smtClean="0"/>
              <a:t>two</a:t>
            </a:r>
            <a:r>
              <a:rPr lang="nl-NL" baseline="0" dirty="0" smtClean="0"/>
              <a:t> </a:t>
            </a:r>
            <a:r>
              <a:rPr lang="nl-NL" baseline="0" dirty="0" err="1" smtClean="0"/>
              <a:t>categories</a:t>
            </a:r>
            <a:r>
              <a:rPr lang="nl-NL" baseline="0" dirty="0" smtClean="0"/>
              <a:t>; bugs (</a:t>
            </a:r>
            <a:r>
              <a:rPr lang="nl-NL" baseline="0" dirty="0" err="1" smtClean="0"/>
              <a:t>implementation</a:t>
            </a:r>
            <a:r>
              <a:rPr lang="nl-NL" baseline="0" dirty="0" smtClean="0"/>
              <a:t> </a:t>
            </a:r>
            <a:r>
              <a:rPr lang="nl-NL" baseline="0" dirty="0" err="1" smtClean="0"/>
              <a:t>errors</a:t>
            </a:r>
            <a:r>
              <a:rPr lang="nl-NL" baseline="0" dirty="0" smtClean="0"/>
              <a:t>) and </a:t>
            </a:r>
            <a:r>
              <a:rPr lang="nl-NL" baseline="0" dirty="0" err="1" smtClean="0"/>
              <a:t>flaws</a:t>
            </a:r>
            <a:r>
              <a:rPr lang="nl-NL" baseline="0" dirty="0" smtClean="0"/>
              <a:t> (design or </a:t>
            </a:r>
            <a:r>
              <a:rPr lang="nl-NL" baseline="0" dirty="0" err="1" smtClean="0"/>
              <a:t>architectural</a:t>
            </a:r>
            <a:r>
              <a:rPr lang="nl-NL" baseline="0" dirty="0" smtClean="0"/>
              <a:t> </a:t>
            </a:r>
            <a:r>
              <a:rPr lang="nl-NL" baseline="0" dirty="0" err="1" smtClean="0"/>
              <a:t>errors</a:t>
            </a:r>
            <a:r>
              <a:rPr lang="nl-NL" baseline="0" dirty="0" smtClean="0"/>
              <a:t>). The </a:t>
            </a:r>
            <a:r>
              <a:rPr lang="nl-NL" baseline="0" dirty="0" err="1" smtClean="0"/>
              <a:t>difference</a:t>
            </a:r>
            <a:r>
              <a:rPr lang="nl-NL" baseline="0" dirty="0" smtClean="0"/>
              <a:t> </a:t>
            </a:r>
            <a:r>
              <a:rPr lang="nl-NL" baseline="0" dirty="0" err="1" smtClean="0"/>
              <a:t>can</a:t>
            </a:r>
            <a:r>
              <a:rPr lang="nl-NL" baseline="0" dirty="0" smtClean="0"/>
              <a:t> </a:t>
            </a:r>
            <a:r>
              <a:rPr lang="nl-NL" baseline="0" dirty="0" err="1" smtClean="0"/>
              <a:t>be</a:t>
            </a:r>
            <a:r>
              <a:rPr lang="nl-NL" baseline="0" dirty="0" smtClean="0"/>
              <a:t> </a:t>
            </a:r>
            <a:r>
              <a:rPr lang="nl-NL" baseline="0" dirty="0" err="1" smtClean="0"/>
              <a:t>subtle</a:t>
            </a:r>
            <a:r>
              <a:rPr lang="nl-NL" baseline="0" dirty="0" smtClean="0"/>
              <a:t>. The </a:t>
            </a:r>
            <a:r>
              <a:rPr lang="nl-NL" baseline="0" dirty="0" err="1" smtClean="0"/>
              <a:t>importance</a:t>
            </a:r>
            <a:r>
              <a:rPr lang="nl-NL" baseline="0" dirty="0" smtClean="0"/>
              <a:t> of </a:t>
            </a:r>
            <a:r>
              <a:rPr lang="nl-NL" baseline="0" dirty="0" err="1" smtClean="0"/>
              <a:t>this</a:t>
            </a:r>
            <a:r>
              <a:rPr lang="nl-NL" baseline="0" dirty="0" smtClean="0"/>
              <a:t> </a:t>
            </a:r>
            <a:r>
              <a:rPr lang="nl-NL" baseline="0" dirty="0" err="1" smtClean="0"/>
              <a:t>distinction</a:t>
            </a:r>
            <a:r>
              <a:rPr lang="nl-NL" baseline="0" dirty="0" smtClean="0"/>
              <a:t> is </a:t>
            </a:r>
            <a:r>
              <a:rPr lang="nl-NL" baseline="0" dirty="0" err="1" smtClean="0"/>
              <a:t>explained</a:t>
            </a:r>
            <a:r>
              <a:rPr lang="nl-NL" baseline="0" dirty="0" smtClean="0"/>
              <a:t> on the next slides.</a:t>
            </a:r>
            <a:endParaRPr lang="nl-NL" dirty="0" smtClean="0"/>
          </a:p>
          <a:p>
            <a:endParaRPr lang="nl-NL"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11</a:t>
            </a:fld>
            <a:endParaRPr lang="en-GB" dirty="0"/>
          </a:p>
        </p:txBody>
      </p:sp>
    </p:spTree>
    <p:extLst>
      <p:ext uri="{BB962C8B-B14F-4D97-AF65-F5344CB8AC3E}">
        <p14:creationId xmlns:p14="http://schemas.microsoft.com/office/powerpoint/2010/main" val="2538574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Ref idx="1001">
        <a:schemeClr val="bg1"/>
      </p:bgRef>
    </p:bg>
    <p:spTree>
      <p:nvGrpSpPr>
        <p:cNvPr id="1" name=""/>
        <p:cNvGrpSpPr/>
        <p:nvPr/>
      </p:nvGrpSpPr>
      <p:grpSpPr>
        <a:xfrm>
          <a:off x="0" y="0"/>
          <a:ext cx="0" cy="0"/>
          <a:chOff x="0" y="0"/>
          <a:chExt cx="0" cy="0"/>
        </a:xfrm>
      </p:grpSpPr>
      <p:grpSp>
        <p:nvGrpSpPr>
          <p:cNvPr id="44" name="Group 43"/>
          <p:cNvGrpSpPr/>
          <p:nvPr userDrawn="1"/>
        </p:nvGrpSpPr>
        <p:grpSpPr bwMode="gray">
          <a:xfrm>
            <a:off x="0" y="1643199"/>
            <a:ext cx="11339513" cy="3055937"/>
            <a:chOff x="409575" y="3144838"/>
            <a:chExt cx="11339513" cy="3055937"/>
          </a:xfrm>
        </p:grpSpPr>
        <p:sp>
          <p:nvSpPr>
            <p:cNvPr id="45"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smtClean="0"/>
              <a:t>Click to edit Master text styles</a:t>
            </a:r>
          </a:p>
        </p:txBody>
      </p:sp>
      <p:sp>
        <p:nvSpPr>
          <p:cNvPr id="23" name="Picture Placeholder 2"/>
          <p:cNvSpPr>
            <a:spLocks noGrp="1"/>
          </p:cNvSpPr>
          <p:nvPr>
            <p:ph type="pic" sz="quarter" idx="13" hasCustomPrompt="1"/>
          </p:nvPr>
        </p:nvSpPr>
        <p:spPr>
          <a:xfrm>
            <a:off x="838200" y="5242061"/>
            <a:ext cx="2196000" cy="1318571"/>
          </a:xfrm>
        </p:spPr>
        <p:txBody>
          <a:bodyPr lIns="0" anchor="ctr" anchorCtr="0"/>
          <a:lstStyle>
            <a:lvl1pPr algn="l">
              <a:lnSpc>
                <a:spcPct val="100000"/>
              </a:lnSpc>
              <a:defRPr sz="900" b="0"/>
            </a:lvl1pPr>
          </a:lstStyle>
          <a:p>
            <a:r>
              <a:rPr lang="en-GB" dirty="0" smtClean="0"/>
              <a:t>Click to insert project logo</a:t>
            </a:r>
            <a:endParaRPr lang="en-GB" dirty="0"/>
          </a:p>
        </p:txBody>
      </p:sp>
      <p:pic>
        <p:nvPicPr>
          <p:cNvPr id="38" name="Picture 37"/>
          <p:cNvPicPr>
            <a:picLocks noChangeAspect="1"/>
          </p:cNvPicPr>
          <p:nvPr userDrawn="1"/>
        </p:nvPicPr>
        <p:blipFill>
          <a:blip r:embed="rId2"/>
          <a:stretch>
            <a:fillRect/>
          </a:stretch>
        </p:blipFill>
        <p:spPr>
          <a:xfrm>
            <a:off x="10373167" y="6203775"/>
            <a:ext cx="1518197" cy="378000"/>
          </a:xfrm>
          <a:prstGeom prst="rect">
            <a:avLst/>
          </a:prstGeom>
        </p:spPr>
      </p:pic>
      <p:cxnSp>
        <p:nvCxnSpPr>
          <p:cNvPr id="13" name="Straight Connector 1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smtClean="0"/>
              <a:t>Max.</a:t>
            </a:r>
            <a:r>
              <a:rPr lang="en-GB" sz="1000" baseline="0" smtClean="0"/>
              <a:t> width</a:t>
            </a:r>
            <a:endParaRPr lang="en-GB" sz="1000" smtClean="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smtClean="0"/>
              <a:t>Min.</a:t>
            </a:r>
            <a:r>
              <a:rPr lang="en-GB" sz="1000" baseline="0" smtClean="0"/>
              <a:t> height</a:t>
            </a:r>
            <a:endParaRPr lang="en-GB" sz="1000" smtClean="0"/>
          </a:p>
        </p:txBody>
      </p:sp>
      <p:cxnSp>
        <p:nvCxnSpPr>
          <p:cNvPr id="24" name="Straight Connector 23"/>
          <p:cNvCxnSpPr/>
          <p:nvPr userDrawn="1"/>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smtClean="0"/>
              <a:t>Max.</a:t>
            </a:r>
            <a:r>
              <a:rPr lang="en-GB" sz="1000" baseline="0" smtClean="0"/>
              <a:t> height</a:t>
            </a:r>
            <a:endParaRPr lang="en-GB" sz="1000" smtClean="0"/>
          </a:p>
        </p:txBody>
      </p:sp>
      <p:grpSp>
        <p:nvGrpSpPr>
          <p:cNvPr id="53" name="Group 52"/>
          <p:cNvGrpSpPr/>
          <p:nvPr userDrawn="1"/>
        </p:nvGrpSpPr>
        <p:grpSpPr bwMode="gray">
          <a:xfrm>
            <a:off x="-2035175" y="0"/>
            <a:ext cx="1872000" cy="4689612"/>
            <a:chOff x="-2581275" y="595116"/>
            <a:chExt cx="1872000" cy="4689612"/>
          </a:xfrm>
        </p:grpSpPr>
        <p:sp>
          <p:nvSpPr>
            <p:cNvPr id="54"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5"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6"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7"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58"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9"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60"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1"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62"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3"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64"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65"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6"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67"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8"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69"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0"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71"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2"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73"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4"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42" name="Picture 41"/>
          <p:cNvPicPr>
            <a:picLocks noChangeAspect="1"/>
          </p:cNvPicPr>
          <p:nvPr userDrawn="1"/>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Tree>
    <p:extLst>
      <p:ext uri="{BB962C8B-B14F-4D97-AF65-F5344CB8AC3E}">
        <p14:creationId xmlns:p14="http://schemas.microsoft.com/office/powerpoint/2010/main" val="26868257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F Title Slide Full Picture">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gray">
          <a:xfrm>
            <a:off x="0" y="1643199"/>
            <a:ext cx="5909320" cy="3045600"/>
            <a:chOff x="3465513" y="2070100"/>
            <a:chExt cx="5260975" cy="2711450"/>
          </a:xfrm>
        </p:grpSpPr>
        <p:sp>
          <p:nvSpPr>
            <p:cNvPr id="75"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6" name="Freeform 75"/>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smtClean="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smtClean="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6" name="Picture 15"/>
          <p:cNvPicPr>
            <a:picLocks noChangeAspect="1"/>
          </p:cNvPicPr>
          <p:nvPr userDrawn="1"/>
        </p:nvPicPr>
        <p:blipFill>
          <a:blip r:embed="rId2"/>
          <a:stretch>
            <a:fillRect/>
          </a:stretch>
        </p:blipFill>
        <p:spPr>
          <a:xfrm>
            <a:off x="10373167" y="6203775"/>
            <a:ext cx="1518197" cy="378000"/>
          </a:xfrm>
          <a:prstGeom prst="rect">
            <a:avLst/>
          </a:prstGeom>
        </p:spPr>
      </p:pic>
      <p:pic>
        <p:nvPicPr>
          <p:cNvPr id="19" name="Picture Placeholder 36"/>
          <p:cNvPicPr>
            <a:picLocks noChangeAspect="1"/>
          </p:cNvPicPr>
          <p:nvPr userDrawn="1"/>
        </p:nvPicPr>
        <p:blipFill rotWithShape="1">
          <a:blip r:embed="rId3"/>
          <a:stretch/>
        </p:blipFill>
        <p:spPr bwMode="gray">
          <a:xfrm>
            <a:off x="838200" y="6291857"/>
            <a:ext cx="2196000" cy="287825"/>
          </a:xfrm>
          <a:prstGeom prst="rect">
            <a:avLst/>
          </a:prstGeom>
        </p:spPr>
      </p:pic>
      <p:grpSp>
        <p:nvGrpSpPr>
          <p:cNvPr id="42" name="Group 41"/>
          <p:cNvGrpSpPr/>
          <p:nvPr userDrawn="1"/>
        </p:nvGrpSpPr>
        <p:grpSpPr bwMode="gray">
          <a:xfrm>
            <a:off x="-2035175" y="0"/>
            <a:ext cx="1872000" cy="4689612"/>
            <a:chOff x="-2581275" y="595116"/>
            <a:chExt cx="1872000" cy="4689612"/>
          </a:xfrm>
        </p:grpSpPr>
        <p:sp>
          <p:nvSpPr>
            <p:cNvPr id="4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4"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5"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6"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47"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8"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49"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0"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51"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2"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53"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5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5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5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6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6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5" name="Picture 34"/>
          <p:cNvPicPr>
            <a:picLocks noChangeAspect="1"/>
          </p:cNvPicPr>
          <p:nvPr userDrawn="1"/>
        </p:nvPicPr>
        <p:blipFill>
          <a:blip r:embed="rId4"/>
          <a:stretch>
            <a:fillRect/>
          </a:stretch>
        </p:blipFill>
        <p:spPr>
          <a:xfrm>
            <a:off x="-1804990" y="4402733"/>
            <a:ext cx="154783" cy="138908"/>
          </a:xfrm>
          <a:prstGeom prst="rect">
            <a:avLst/>
          </a:prstGeom>
        </p:spPr>
      </p:pic>
      <p:sp>
        <p:nvSpPr>
          <p:cNvPr id="37"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
        <p:nvSpPr>
          <p:cNvPr id="38" name="Picture Placeholder 37"/>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smtClean="0"/>
              <a:t>Click icon to add picture</a:t>
            </a:r>
            <a:endParaRPr lang="en-GB"/>
          </a:p>
        </p:txBody>
      </p:sp>
    </p:spTree>
    <p:extLst>
      <p:ext uri="{BB962C8B-B14F-4D97-AF65-F5344CB8AC3E}">
        <p14:creationId xmlns:p14="http://schemas.microsoft.com/office/powerpoint/2010/main" val="23174906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F Title Slide Confidential">
    <p:bg bwMode="gray">
      <p:bgRef idx="1001">
        <a:schemeClr val="bg1"/>
      </p:bgRef>
    </p:bg>
    <p:spTree>
      <p:nvGrpSpPr>
        <p:cNvPr id="1" name=""/>
        <p:cNvGrpSpPr/>
        <p:nvPr/>
      </p:nvGrpSpPr>
      <p:grpSpPr>
        <a:xfrm>
          <a:off x="0" y="0"/>
          <a:ext cx="0" cy="0"/>
          <a:chOff x="0" y="0"/>
          <a:chExt cx="0" cy="0"/>
        </a:xfrm>
      </p:grpSpPr>
      <p:grpSp>
        <p:nvGrpSpPr>
          <p:cNvPr id="38" name="Group 37"/>
          <p:cNvGrpSpPr/>
          <p:nvPr userDrawn="1"/>
        </p:nvGrpSpPr>
        <p:grpSpPr bwMode="gray">
          <a:xfrm>
            <a:off x="0" y="1643199"/>
            <a:ext cx="11339513" cy="3055937"/>
            <a:chOff x="409575" y="3144838"/>
            <a:chExt cx="11339513" cy="3055937"/>
          </a:xfrm>
        </p:grpSpPr>
        <p:sp>
          <p:nvSpPr>
            <p:cNvPr id="40"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smtClean="0"/>
              <a:t>Click to edit Master text styles</a:t>
            </a:r>
          </a:p>
        </p:txBody>
      </p:sp>
      <p:pic>
        <p:nvPicPr>
          <p:cNvPr id="30" name="Picture 29"/>
          <p:cNvPicPr>
            <a:picLocks noChangeAspect="1"/>
          </p:cNvPicPr>
          <p:nvPr userDrawn="1"/>
        </p:nvPicPr>
        <p:blipFill>
          <a:blip r:embed="rId2"/>
          <a:stretch>
            <a:fillRect/>
          </a:stretch>
        </p:blipFill>
        <p:spPr>
          <a:xfrm>
            <a:off x="10373167" y="6203775"/>
            <a:ext cx="1518197" cy="378000"/>
          </a:xfrm>
          <a:prstGeom prst="rect">
            <a:avLst/>
          </a:prstGeom>
        </p:spPr>
      </p:pic>
      <p:pic>
        <p:nvPicPr>
          <p:cNvPr id="35" name="Picture Placeholder 36"/>
          <p:cNvPicPr>
            <a:picLocks noChangeAspect="1"/>
          </p:cNvPicPr>
          <p:nvPr userDrawn="1"/>
        </p:nvPicPr>
        <p:blipFill rotWithShape="1">
          <a:blip r:embed="rId3"/>
          <a:stretch/>
        </p:blipFill>
        <p:spPr bwMode="gray">
          <a:xfrm>
            <a:off x="838200" y="6291857"/>
            <a:ext cx="2188369" cy="287825"/>
          </a:xfrm>
          <a:prstGeom prst="rect">
            <a:avLst/>
          </a:prstGeom>
        </p:spPr>
      </p:pic>
      <p:grpSp>
        <p:nvGrpSpPr>
          <p:cNvPr id="48" name="Group 47"/>
          <p:cNvGrpSpPr/>
          <p:nvPr userDrawn="1"/>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5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55"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57"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59"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7" name="Picture 36"/>
          <p:cNvPicPr>
            <a:picLocks noChangeAspect="1"/>
          </p:cNvPicPr>
          <p:nvPr userDrawn="1"/>
        </p:nvPicPr>
        <p:blipFill>
          <a:blip r:embed="rId4"/>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grpSp>
        <p:nvGrpSpPr>
          <p:cNvPr id="42" name="Group 41"/>
          <p:cNvGrpSpPr/>
          <p:nvPr userDrawn="1"/>
        </p:nvGrpSpPr>
        <p:grpSpPr>
          <a:xfrm>
            <a:off x="10749167" y="-133099"/>
            <a:ext cx="1441027" cy="1565166"/>
            <a:chOff x="5364088" y="4720073"/>
            <a:chExt cx="1441027" cy="1565166"/>
          </a:xfrm>
        </p:grpSpPr>
        <p:sp>
          <p:nvSpPr>
            <p:cNvPr id="43"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4"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smtClean="0"/>
                <a:t>Confidential</a:t>
              </a:r>
              <a:endParaRPr lang="en-GB" sz="1600" dirty="0"/>
            </a:p>
          </p:txBody>
        </p:sp>
      </p:grpSp>
    </p:spTree>
    <p:extLst>
      <p:ext uri="{BB962C8B-B14F-4D97-AF65-F5344CB8AC3E}">
        <p14:creationId xmlns:p14="http://schemas.microsoft.com/office/powerpoint/2010/main" val="17102959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F Title Slide Alt Confidential">
    <p:spTree>
      <p:nvGrpSpPr>
        <p:cNvPr id="1" name=""/>
        <p:cNvGrpSpPr/>
        <p:nvPr/>
      </p:nvGrpSpPr>
      <p:grpSpPr>
        <a:xfrm>
          <a:off x="0" y="0"/>
          <a:ext cx="0" cy="0"/>
          <a:chOff x="0" y="0"/>
          <a:chExt cx="0" cy="0"/>
        </a:xfrm>
      </p:grpSpPr>
      <p:grpSp>
        <p:nvGrpSpPr>
          <p:cNvPr id="79" name="Group 78"/>
          <p:cNvGrpSpPr>
            <a:grpSpLocks noChangeAspect="1"/>
          </p:cNvGrpSpPr>
          <p:nvPr userDrawn="1"/>
        </p:nvGrpSpPr>
        <p:grpSpPr bwMode="gray">
          <a:xfrm>
            <a:off x="0" y="1643199"/>
            <a:ext cx="5909320" cy="3045600"/>
            <a:chOff x="3465513" y="2070100"/>
            <a:chExt cx="5260975" cy="2711450"/>
          </a:xfrm>
        </p:grpSpPr>
        <p:sp>
          <p:nvSpPr>
            <p:cNvPr id="80"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smtClean="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smtClean="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pic>
        <p:nvPicPr>
          <p:cNvPr id="18" name="Picture 17"/>
          <p:cNvPicPr>
            <a:picLocks noChangeAspect="1"/>
          </p:cNvPicPr>
          <p:nvPr userDrawn="1"/>
        </p:nvPicPr>
        <p:blipFill>
          <a:blip r:embed="rId2"/>
          <a:stretch>
            <a:fillRect/>
          </a:stretch>
        </p:blipFill>
        <p:spPr>
          <a:xfrm>
            <a:off x="10373167" y="6203775"/>
            <a:ext cx="1518197" cy="378000"/>
          </a:xfrm>
          <a:prstGeom prst="rect">
            <a:avLst/>
          </a:prstGeom>
        </p:spPr>
      </p:pic>
      <p:pic>
        <p:nvPicPr>
          <p:cNvPr id="30" name="Picture Placeholder 36"/>
          <p:cNvPicPr>
            <a:picLocks noChangeAspect="1"/>
          </p:cNvPicPr>
          <p:nvPr userDrawn="1"/>
        </p:nvPicPr>
        <p:blipFill rotWithShape="1">
          <a:blip r:embed="rId3"/>
          <a:stretch/>
        </p:blipFill>
        <p:spPr bwMode="gray">
          <a:xfrm>
            <a:off x="838200" y="6291857"/>
            <a:ext cx="2188369" cy="287825"/>
          </a:xfrm>
          <a:prstGeom prst="rect">
            <a:avLst/>
          </a:prstGeom>
        </p:spPr>
      </p:pic>
      <p:grpSp>
        <p:nvGrpSpPr>
          <p:cNvPr id="48" name="Group 47"/>
          <p:cNvGrpSpPr/>
          <p:nvPr userDrawn="1"/>
        </p:nvGrpSpPr>
        <p:grpSpPr bwMode="gray">
          <a:xfrm>
            <a:off x="-2035175" y="0"/>
            <a:ext cx="1872000" cy="4689612"/>
            <a:chOff x="-2581275" y="595116"/>
            <a:chExt cx="1872000" cy="4689612"/>
          </a:xfrm>
        </p:grpSpPr>
        <p:sp>
          <p:nvSpPr>
            <p:cNvPr id="4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5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5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4"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55"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6"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57"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8"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59"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6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6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6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6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6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8" name="Picture 37"/>
          <p:cNvPicPr>
            <a:picLocks noChangeAspect="1"/>
          </p:cNvPicPr>
          <p:nvPr userDrawn="1"/>
        </p:nvPicPr>
        <p:blipFill>
          <a:blip r:embed="rId4"/>
          <a:stretch>
            <a:fillRect/>
          </a:stretch>
        </p:blipFill>
        <p:spPr>
          <a:xfrm>
            <a:off x="-1804990" y="4402733"/>
            <a:ext cx="154783" cy="138908"/>
          </a:xfrm>
          <a:prstGeom prst="rect">
            <a:avLst/>
          </a:prstGeom>
        </p:spPr>
      </p:pic>
      <p:sp>
        <p:nvSpPr>
          <p:cNvPr id="39"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
        <p:nvSpPr>
          <p:cNvPr id="70" name="Picture Placeholder 69"/>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smtClean="0"/>
              <a:t>Click icon to add picture</a:t>
            </a:r>
            <a:endParaRPr lang="en-GB"/>
          </a:p>
        </p:txBody>
      </p:sp>
      <p:grpSp>
        <p:nvGrpSpPr>
          <p:cNvPr id="40" name="Group 39"/>
          <p:cNvGrpSpPr/>
          <p:nvPr userDrawn="1"/>
        </p:nvGrpSpPr>
        <p:grpSpPr>
          <a:xfrm>
            <a:off x="10749167" y="-133099"/>
            <a:ext cx="1441027" cy="1565166"/>
            <a:chOff x="5364088" y="4720073"/>
            <a:chExt cx="1441027" cy="1565166"/>
          </a:xfrm>
        </p:grpSpPr>
        <p:sp>
          <p:nvSpPr>
            <p:cNvPr id="41"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2"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smtClean="0"/>
                <a:t>Confidential</a:t>
              </a:r>
              <a:endParaRPr lang="en-GB" sz="1600" dirty="0"/>
            </a:p>
          </p:txBody>
        </p:sp>
      </p:grpSp>
    </p:spTree>
    <p:extLst>
      <p:ext uri="{BB962C8B-B14F-4D97-AF65-F5344CB8AC3E}">
        <p14:creationId xmlns:p14="http://schemas.microsoft.com/office/powerpoint/2010/main" val="154698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6" name="Freeform 5"/>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50"/>
            <a:ext cx="10489176"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smtClean="0"/>
              <a:t>Click to edit Master text styles</a:t>
            </a:r>
          </a:p>
          <a:p>
            <a:pPr lvl="1"/>
            <a:r>
              <a:rPr lang="en-US" noProof="0" smtClean="0"/>
              <a:t>Second level</a:t>
            </a:r>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2877317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14" name="Freeform 13"/>
          <p:cNvSpPr>
            <a:spLocks noChangeAspect="1"/>
          </p:cNvSpPr>
          <p:nvPr userDrawn="1"/>
        </p:nvSpPr>
        <p:spPr bwMode="gray">
          <a:xfrm>
            <a:off x="696912" y="1201146"/>
            <a:ext cx="11199600" cy="4999653"/>
          </a:xfrm>
          <a:custGeom>
            <a:avLst/>
            <a:gdLst>
              <a:gd name="connsiteX0" fmla="*/ 95997 w 11199600"/>
              <a:gd name="connsiteY0" fmla="*/ 0 h 4999653"/>
              <a:gd name="connsiteX1" fmla="*/ 11103603 w 11199600"/>
              <a:gd name="connsiteY1" fmla="*/ 0 h 4999653"/>
              <a:gd name="connsiteX2" fmla="*/ 11199600 w 11199600"/>
              <a:gd name="connsiteY2" fmla="*/ 96110 h 4999653"/>
              <a:gd name="connsiteX3" fmla="*/ 11199600 w 11199600"/>
              <a:gd name="connsiteY3" fmla="*/ 335165 h 4999653"/>
              <a:gd name="connsiteX4" fmla="*/ 11199600 w 11199600"/>
              <a:gd name="connsiteY4" fmla="*/ 370350 h 4999653"/>
              <a:gd name="connsiteX5" fmla="*/ 11199600 w 11199600"/>
              <a:gd name="connsiteY5" fmla="*/ 379204 h 4999653"/>
              <a:gd name="connsiteX6" fmla="*/ 11199600 w 11199600"/>
              <a:gd name="connsiteY6" fmla="*/ 400048 h 4999653"/>
              <a:gd name="connsiteX7" fmla="*/ 11199600 w 11199600"/>
              <a:gd name="connsiteY7" fmla="*/ 400232 h 4999653"/>
              <a:gd name="connsiteX8" fmla="*/ 11199600 w 11199600"/>
              <a:gd name="connsiteY8" fmla="*/ 471202 h 4999653"/>
              <a:gd name="connsiteX9" fmla="*/ 11199600 w 11199600"/>
              <a:gd name="connsiteY9" fmla="*/ 475721 h 4999653"/>
              <a:gd name="connsiteX10" fmla="*/ 11199600 w 11199600"/>
              <a:gd name="connsiteY10" fmla="*/ 508692 h 4999653"/>
              <a:gd name="connsiteX11" fmla="*/ 11199600 w 11199600"/>
              <a:gd name="connsiteY11" fmla="*/ 554484 h 4999653"/>
              <a:gd name="connsiteX12" fmla="*/ 11199600 w 11199600"/>
              <a:gd name="connsiteY12" fmla="*/ 563015 h 4999653"/>
              <a:gd name="connsiteX13" fmla="*/ 11199600 w 11199600"/>
              <a:gd name="connsiteY13" fmla="*/ 609405 h 4999653"/>
              <a:gd name="connsiteX14" fmla="*/ 11199600 w 11199600"/>
              <a:gd name="connsiteY14" fmla="*/ 662759 h 4999653"/>
              <a:gd name="connsiteX15" fmla="*/ 11199600 w 11199600"/>
              <a:gd name="connsiteY15" fmla="*/ 674288 h 4999653"/>
              <a:gd name="connsiteX16" fmla="*/ 11199600 w 11199600"/>
              <a:gd name="connsiteY16" fmla="*/ 749961 h 4999653"/>
              <a:gd name="connsiteX17" fmla="*/ 11199600 w 11199600"/>
              <a:gd name="connsiteY17" fmla="*/ 775785 h 4999653"/>
              <a:gd name="connsiteX18" fmla="*/ 11199600 w 11199600"/>
              <a:gd name="connsiteY18" fmla="*/ 837255 h 4999653"/>
              <a:gd name="connsiteX19" fmla="*/ 11199600 w 11199600"/>
              <a:gd name="connsiteY19" fmla="*/ 902921 h 4999653"/>
              <a:gd name="connsiteX20" fmla="*/ 11199600 w 11199600"/>
              <a:gd name="connsiteY20" fmla="*/ 936999 h 4999653"/>
              <a:gd name="connsiteX21" fmla="*/ 11199600 w 11199600"/>
              <a:gd name="connsiteY21" fmla="*/ 1044999 h 4999653"/>
              <a:gd name="connsiteX22" fmla="*/ 11199600 w 11199600"/>
              <a:gd name="connsiteY22" fmla="*/ 1050025 h 4999653"/>
              <a:gd name="connsiteX23" fmla="*/ 11199600 w 11199600"/>
              <a:gd name="connsiteY23" fmla="*/ 1177161 h 4999653"/>
              <a:gd name="connsiteX24" fmla="*/ 11199600 w 11199600"/>
              <a:gd name="connsiteY24" fmla="*/ 1202847 h 4999653"/>
              <a:gd name="connsiteX25" fmla="*/ 11199600 w 11199600"/>
              <a:gd name="connsiteY25" fmla="*/ 1319239 h 4999653"/>
              <a:gd name="connsiteX26" fmla="*/ 11199600 w 11199600"/>
              <a:gd name="connsiteY26" fmla="*/ 1377296 h 4999653"/>
              <a:gd name="connsiteX27" fmla="*/ 11199600 w 11199600"/>
              <a:gd name="connsiteY27" fmla="*/ 1477087 h 4999653"/>
              <a:gd name="connsiteX28" fmla="*/ 11199600 w 11199600"/>
              <a:gd name="connsiteY28" fmla="*/ 1569177 h 4999653"/>
              <a:gd name="connsiteX29" fmla="*/ 11199600 w 11199600"/>
              <a:gd name="connsiteY29" fmla="*/ 1651536 h 4999653"/>
              <a:gd name="connsiteX30" fmla="*/ 11199600 w 11199600"/>
              <a:gd name="connsiteY30" fmla="*/ 1779318 h 4999653"/>
              <a:gd name="connsiteX31" fmla="*/ 11199600 w 11199600"/>
              <a:gd name="connsiteY31" fmla="*/ 1843417 h 4999653"/>
              <a:gd name="connsiteX32" fmla="*/ 11199600 w 11199600"/>
              <a:gd name="connsiteY32" fmla="*/ 2008551 h 4999653"/>
              <a:gd name="connsiteX33" fmla="*/ 11199600 w 11199600"/>
              <a:gd name="connsiteY33" fmla="*/ 2053558 h 4999653"/>
              <a:gd name="connsiteX34" fmla="*/ 11199600 w 11199600"/>
              <a:gd name="connsiteY34" fmla="*/ 2257705 h 4999653"/>
              <a:gd name="connsiteX35" fmla="*/ 11199600 w 11199600"/>
              <a:gd name="connsiteY35" fmla="*/ 2282791 h 4999653"/>
              <a:gd name="connsiteX36" fmla="*/ 11199600 w 11199600"/>
              <a:gd name="connsiteY36" fmla="*/ 2527610 h 4999653"/>
              <a:gd name="connsiteX37" fmla="*/ 11199600 w 11199600"/>
              <a:gd name="connsiteY37" fmla="*/ 2531945 h 4999653"/>
              <a:gd name="connsiteX38" fmla="*/ 11199600 w 11199600"/>
              <a:gd name="connsiteY38" fmla="*/ 2801851 h 4999653"/>
              <a:gd name="connsiteX39" fmla="*/ 11199600 w 11199600"/>
              <a:gd name="connsiteY39" fmla="*/ 2819097 h 4999653"/>
              <a:gd name="connsiteX40" fmla="*/ 11199600 w 11199600"/>
              <a:gd name="connsiteY40" fmla="*/ 3093337 h 4999653"/>
              <a:gd name="connsiteX41" fmla="*/ 11199600 w 11199600"/>
              <a:gd name="connsiteY41" fmla="*/ 3132995 h 4999653"/>
              <a:gd name="connsiteX42" fmla="*/ 11199600 w 11199600"/>
              <a:gd name="connsiteY42" fmla="*/ 3407236 h 4999653"/>
              <a:gd name="connsiteX43" fmla="*/ 11199600 w 11199600"/>
              <a:gd name="connsiteY43" fmla="*/ 3470135 h 4999653"/>
              <a:gd name="connsiteX44" fmla="*/ 11199600 w 11199600"/>
              <a:gd name="connsiteY44" fmla="*/ 3744375 h 4999653"/>
              <a:gd name="connsiteX45" fmla="*/ 11199600 w 11199600"/>
              <a:gd name="connsiteY45" fmla="*/ 3831346 h 4999653"/>
              <a:gd name="connsiteX46" fmla="*/ 11199600 w 11199600"/>
              <a:gd name="connsiteY46" fmla="*/ 4105586 h 4999653"/>
              <a:gd name="connsiteX47" fmla="*/ 11199600 w 11199600"/>
              <a:gd name="connsiteY47" fmla="*/ 4217459 h 4999653"/>
              <a:gd name="connsiteX48" fmla="*/ 11199600 w 11199600"/>
              <a:gd name="connsiteY48" fmla="*/ 4491699 h 4999653"/>
              <a:gd name="connsiteX49" fmla="*/ 11199600 w 11199600"/>
              <a:gd name="connsiteY49" fmla="*/ 4629303 h 4999653"/>
              <a:gd name="connsiteX50" fmla="*/ 11199600 w 11199600"/>
              <a:gd name="connsiteY50" fmla="*/ 4903543 h 4999653"/>
              <a:gd name="connsiteX51" fmla="*/ 11103603 w 11199600"/>
              <a:gd name="connsiteY51" fmla="*/ 4999653 h 4999653"/>
              <a:gd name="connsiteX52" fmla="*/ 95997 w 11199600"/>
              <a:gd name="connsiteY52" fmla="*/ 4999653 h 4999653"/>
              <a:gd name="connsiteX53" fmla="*/ 0 w 11199600"/>
              <a:gd name="connsiteY53" fmla="*/ 4903543 h 4999653"/>
              <a:gd name="connsiteX54" fmla="*/ 0 w 11199600"/>
              <a:gd name="connsiteY54" fmla="*/ 4664488 h 4999653"/>
              <a:gd name="connsiteX55" fmla="*/ 0 w 11199600"/>
              <a:gd name="connsiteY55" fmla="*/ 4629303 h 4999653"/>
              <a:gd name="connsiteX56" fmla="*/ 0 w 11199600"/>
              <a:gd name="connsiteY56" fmla="*/ 4628197 h 4999653"/>
              <a:gd name="connsiteX57" fmla="*/ 0 w 11199600"/>
              <a:gd name="connsiteY57" fmla="*/ 4620449 h 4999653"/>
              <a:gd name="connsiteX58" fmla="*/ 0 w 11199600"/>
              <a:gd name="connsiteY58" fmla="*/ 4599606 h 4999653"/>
              <a:gd name="connsiteX59" fmla="*/ 0 w 11199600"/>
              <a:gd name="connsiteY59" fmla="*/ 4599421 h 4999653"/>
              <a:gd name="connsiteX60" fmla="*/ 0 w 11199600"/>
              <a:gd name="connsiteY60" fmla="*/ 4558472 h 4999653"/>
              <a:gd name="connsiteX61" fmla="*/ 0 w 11199600"/>
              <a:gd name="connsiteY61" fmla="*/ 4528452 h 4999653"/>
              <a:gd name="connsiteX62" fmla="*/ 0 w 11199600"/>
              <a:gd name="connsiteY62" fmla="*/ 4523933 h 4999653"/>
              <a:gd name="connsiteX63" fmla="*/ 0 w 11199600"/>
              <a:gd name="connsiteY63" fmla="*/ 4490961 h 4999653"/>
              <a:gd name="connsiteX64" fmla="*/ 0 w 11199600"/>
              <a:gd name="connsiteY64" fmla="*/ 4445170 h 4999653"/>
              <a:gd name="connsiteX65" fmla="*/ 0 w 11199600"/>
              <a:gd name="connsiteY65" fmla="*/ 4436639 h 4999653"/>
              <a:gd name="connsiteX66" fmla="*/ 0 w 11199600"/>
              <a:gd name="connsiteY66" fmla="*/ 4390248 h 4999653"/>
              <a:gd name="connsiteX67" fmla="*/ 0 w 11199600"/>
              <a:gd name="connsiteY67" fmla="*/ 4336894 h 4999653"/>
              <a:gd name="connsiteX68" fmla="*/ 0 w 11199600"/>
              <a:gd name="connsiteY68" fmla="*/ 4325366 h 4999653"/>
              <a:gd name="connsiteX69" fmla="*/ 0 w 11199600"/>
              <a:gd name="connsiteY69" fmla="*/ 4249693 h 4999653"/>
              <a:gd name="connsiteX70" fmla="*/ 0 w 11199600"/>
              <a:gd name="connsiteY70" fmla="*/ 4223869 h 4999653"/>
              <a:gd name="connsiteX71" fmla="*/ 0 w 11199600"/>
              <a:gd name="connsiteY71" fmla="*/ 4162399 h 4999653"/>
              <a:gd name="connsiteX72" fmla="*/ 0 w 11199600"/>
              <a:gd name="connsiteY72" fmla="*/ 4096732 h 4999653"/>
              <a:gd name="connsiteX73" fmla="*/ 0 w 11199600"/>
              <a:gd name="connsiteY73" fmla="*/ 4062654 h 4999653"/>
              <a:gd name="connsiteX74" fmla="*/ 0 w 11199600"/>
              <a:gd name="connsiteY74" fmla="*/ 3954655 h 4999653"/>
              <a:gd name="connsiteX75" fmla="*/ 0 w 11199600"/>
              <a:gd name="connsiteY75" fmla="*/ 3949629 h 4999653"/>
              <a:gd name="connsiteX76" fmla="*/ 0 w 11199600"/>
              <a:gd name="connsiteY76" fmla="*/ 3822492 h 4999653"/>
              <a:gd name="connsiteX77" fmla="*/ 0 w 11199600"/>
              <a:gd name="connsiteY77" fmla="*/ 3796807 h 4999653"/>
              <a:gd name="connsiteX78" fmla="*/ 0 w 11199600"/>
              <a:gd name="connsiteY78" fmla="*/ 3680415 h 4999653"/>
              <a:gd name="connsiteX79" fmla="*/ 0 w 11199600"/>
              <a:gd name="connsiteY79" fmla="*/ 3622357 h 4999653"/>
              <a:gd name="connsiteX80" fmla="*/ 0 w 11199600"/>
              <a:gd name="connsiteY80" fmla="*/ 3522567 h 4999653"/>
              <a:gd name="connsiteX81" fmla="*/ 0 w 11199600"/>
              <a:gd name="connsiteY81" fmla="*/ 3430477 h 4999653"/>
              <a:gd name="connsiteX82" fmla="*/ 0 w 11199600"/>
              <a:gd name="connsiteY82" fmla="*/ 3348117 h 4999653"/>
              <a:gd name="connsiteX83" fmla="*/ 0 w 11199600"/>
              <a:gd name="connsiteY83" fmla="*/ 3220335 h 4999653"/>
              <a:gd name="connsiteX84" fmla="*/ 0 w 11199600"/>
              <a:gd name="connsiteY84" fmla="*/ 3156237 h 4999653"/>
              <a:gd name="connsiteX85" fmla="*/ 0 w 11199600"/>
              <a:gd name="connsiteY85" fmla="*/ 2991102 h 4999653"/>
              <a:gd name="connsiteX86" fmla="*/ 0 w 11199600"/>
              <a:gd name="connsiteY86" fmla="*/ 2946095 h 4999653"/>
              <a:gd name="connsiteX87" fmla="*/ 0 w 11199600"/>
              <a:gd name="connsiteY87" fmla="*/ 2741948 h 4999653"/>
              <a:gd name="connsiteX88" fmla="*/ 0 w 11199600"/>
              <a:gd name="connsiteY88" fmla="*/ 2716862 h 4999653"/>
              <a:gd name="connsiteX89" fmla="*/ 0 w 11199600"/>
              <a:gd name="connsiteY89" fmla="*/ 2472043 h 4999653"/>
              <a:gd name="connsiteX90" fmla="*/ 0 w 11199600"/>
              <a:gd name="connsiteY90" fmla="*/ 2467708 h 4999653"/>
              <a:gd name="connsiteX91" fmla="*/ 0 w 11199600"/>
              <a:gd name="connsiteY91" fmla="*/ 2197803 h 4999653"/>
              <a:gd name="connsiteX92" fmla="*/ 0 w 11199600"/>
              <a:gd name="connsiteY92" fmla="*/ 2180556 h 4999653"/>
              <a:gd name="connsiteX93" fmla="*/ 0 w 11199600"/>
              <a:gd name="connsiteY93" fmla="*/ 1906316 h 4999653"/>
              <a:gd name="connsiteX94" fmla="*/ 0 w 11199600"/>
              <a:gd name="connsiteY94" fmla="*/ 1866658 h 4999653"/>
              <a:gd name="connsiteX95" fmla="*/ 0 w 11199600"/>
              <a:gd name="connsiteY95" fmla="*/ 1592418 h 4999653"/>
              <a:gd name="connsiteX96" fmla="*/ 0 w 11199600"/>
              <a:gd name="connsiteY96" fmla="*/ 1529519 h 4999653"/>
              <a:gd name="connsiteX97" fmla="*/ 0 w 11199600"/>
              <a:gd name="connsiteY97" fmla="*/ 1255278 h 4999653"/>
              <a:gd name="connsiteX98" fmla="*/ 0 w 11199600"/>
              <a:gd name="connsiteY98" fmla="*/ 1168307 h 4999653"/>
              <a:gd name="connsiteX99" fmla="*/ 0 w 11199600"/>
              <a:gd name="connsiteY99" fmla="*/ 894067 h 4999653"/>
              <a:gd name="connsiteX100" fmla="*/ 0 w 11199600"/>
              <a:gd name="connsiteY100" fmla="*/ 782195 h 4999653"/>
              <a:gd name="connsiteX101" fmla="*/ 0 w 11199600"/>
              <a:gd name="connsiteY101" fmla="*/ 507955 h 4999653"/>
              <a:gd name="connsiteX102" fmla="*/ 0 w 11199600"/>
              <a:gd name="connsiteY102" fmla="*/ 370350 h 4999653"/>
              <a:gd name="connsiteX103" fmla="*/ 0 w 11199600"/>
              <a:gd name="connsiteY103" fmla="*/ 96110 h 4999653"/>
              <a:gd name="connsiteX104" fmla="*/ 95997 w 11199600"/>
              <a:gd name="connsiteY104" fmla="*/ 0 h 49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1199600" h="4999653">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51536"/>
                </a:lnTo>
                <a:lnTo>
                  <a:pt x="11199600" y="1779318"/>
                </a:lnTo>
                <a:lnTo>
                  <a:pt x="11199600" y="1843417"/>
                </a:lnTo>
                <a:lnTo>
                  <a:pt x="11199600" y="2008551"/>
                </a:lnTo>
                <a:lnTo>
                  <a:pt x="11199600" y="2053558"/>
                </a:lnTo>
                <a:lnTo>
                  <a:pt x="11199600" y="2257705"/>
                </a:lnTo>
                <a:lnTo>
                  <a:pt x="11199600" y="2282791"/>
                </a:lnTo>
                <a:lnTo>
                  <a:pt x="11199600" y="2527610"/>
                </a:lnTo>
                <a:lnTo>
                  <a:pt x="11199600" y="2531945"/>
                </a:lnTo>
                <a:cubicBezTo>
                  <a:pt x="11199600" y="2618409"/>
                  <a:pt x="11199600" y="2708331"/>
                  <a:pt x="11199600" y="2801851"/>
                </a:cubicBezTo>
                <a:lnTo>
                  <a:pt x="11199600" y="2819097"/>
                </a:lnTo>
                <a:lnTo>
                  <a:pt x="11199600" y="3093337"/>
                </a:lnTo>
                <a:lnTo>
                  <a:pt x="11199600" y="3132995"/>
                </a:lnTo>
                <a:lnTo>
                  <a:pt x="11199600" y="3407236"/>
                </a:lnTo>
                <a:lnTo>
                  <a:pt x="11199600" y="3470135"/>
                </a:lnTo>
                <a:lnTo>
                  <a:pt x="11199600" y="3744375"/>
                </a:lnTo>
                <a:lnTo>
                  <a:pt x="11199600" y="3831346"/>
                </a:lnTo>
                <a:lnTo>
                  <a:pt x="11199600" y="4105586"/>
                </a:lnTo>
                <a:lnTo>
                  <a:pt x="11199600" y="4217459"/>
                </a:lnTo>
                <a:lnTo>
                  <a:pt x="11199600" y="4491699"/>
                </a:lnTo>
                <a:lnTo>
                  <a:pt x="11199600" y="4629303"/>
                </a:lnTo>
                <a:lnTo>
                  <a:pt x="11199600" y="4903543"/>
                </a:lnTo>
                <a:cubicBezTo>
                  <a:pt x="11199600" y="4999653"/>
                  <a:pt x="11103603" y="4999653"/>
                  <a:pt x="11103603" y="4999653"/>
                </a:cubicBezTo>
                <a:cubicBezTo>
                  <a:pt x="11103603" y="4999653"/>
                  <a:pt x="11103603" y="4999653"/>
                  <a:pt x="95997" y="4999653"/>
                </a:cubicBezTo>
                <a:cubicBezTo>
                  <a:pt x="0" y="4999653"/>
                  <a:pt x="0" y="4903543"/>
                  <a:pt x="0" y="4903543"/>
                </a:cubicBezTo>
                <a:cubicBezTo>
                  <a:pt x="0" y="4903543"/>
                  <a:pt x="0" y="4903543"/>
                  <a:pt x="0" y="4664488"/>
                </a:cubicBezTo>
                <a:lnTo>
                  <a:pt x="0" y="4629303"/>
                </a:lnTo>
                <a:lnTo>
                  <a:pt x="0" y="4628197"/>
                </a:lnTo>
                <a:lnTo>
                  <a:pt x="0" y="4620449"/>
                </a:lnTo>
                <a:lnTo>
                  <a:pt x="0" y="4599606"/>
                </a:lnTo>
                <a:lnTo>
                  <a:pt x="0" y="4599421"/>
                </a:lnTo>
                <a:lnTo>
                  <a:pt x="0" y="4558472"/>
                </a:lnTo>
                <a:lnTo>
                  <a:pt x="0" y="4528452"/>
                </a:lnTo>
                <a:lnTo>
                  <a:pt x="0" y="4523933"/>
                </a:lnTo>
                <a:lnTo>
                  <a:pt x="0" y="4490961"/>
                </a:lnTo>
                <a:lnTo>
                  <a:pt x="0" y="4445170"/>
                </a:lnTo>
                <a:lnTo>
                  <a:pt x="0" y="4436639"/>
                </a:lnTo>
                <a:lnTo>
                  <a:pt x="0" y="4390248"/>
                </a:lnTo>
                <a:lnTo>
                  <a:pt x="0" y="4336894"/>
                </a:lnTo>
                <a:lnTo>
                  <a:pt x="0" y="4325366"/>
                </a:lnTo>
                <a:lnTo>
                  <a:pt x="0" y="4249693"/>
                </a:lnTo>
                <a:lnTo>
                  <a:pt x="0" y="4223869"/>
                </a:lnTo>
                <a:lnTo>
                  <a:pt x="0" y="4162399"/>
                </a:lnTo>
                <a:lnTo>
                  <a:pt x="0" y="4096732"/>
                </a:lnTo>
                <a:lnTo>
                  <a:pt x="0" y="4062654"/>
                </a:lnTo>
                <a:lnTo>
                  <a:pt x="0" y="3954655"/>
                </a:lnTo>
                <a:lnTo>
                  <a:pt x="0" y="3949629"/>
                </a:lnTo>
                <a:lnTo>
                  <a:pt x="0" y="3822492"/>
                </a:lnTo>
                <a:lnTo>
                  <a:pt x="0" y="3796807"/>
                </a:lnTo>
                <a:lnTo>
                  <a:pt x="0" y="3680415"/>
                </a:lnTo>
                <a:lnTo>
                  <a:pt x="0" y="3622357"/>
                </a:lnTo>
                <a:lnTo>
                  <a:pt x="0" y="3522567"/>
                </a:lnTo>
                <a:lnTo>
                  <a:pt x="0" y="3430477"/>
                </a:lnTo>
                <a:lnTo>
                  <a:pt x="0" y="3348117"/>
                </a:lnTo>
                <a:lnTo>
                  <a:pt x="0" y="3220335"/>
                </a:lnTo>
                <a:lnTo>
                  <a:pt x="0" y="3156237"/>
                </a:lnTo>
                <a:lnTo>
                  <a:pt x="0" y="2991102"/>
                </a:lnTo>
                <a:lnTo>
                  <a:pt x="0" y="2946095"/>
                </a:lnTo>
                <a:lnTo>
                  <a:pt x="0" y="2741948"/>
                </a:lnTo>
                <a:lnTo>
                  <a:pt x="0" y="2716862"/>
                </a:lnTo>
                <a:lnTo>
                  <a:pt x="0" y="2472043"/>
                </a:lnTo>
                <a:lnTo>
                  <a:pt x="0" y="2467708"/>
                </a:lnTo>
                <a:lnTo>
                  <a:pt x="0" y="2197803"/>
                </a:lnTo>
                <a:lnTo>
                  <a:pt x="0" y="2180556"/>
                </a:lnTo>
                <a:lnTo>
                  <a:pt x="0" y="1906316"/>
                </a:lnTo>
                <a:lnTo>
                  <a:pt x="0" y="186665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3" name="Content Placeholder 2"/>
          <p:cNvSpPr>
            <a:spLocks noGrp="1"/>
          </p:cNvSpPr>
          <p:nvPr>
            <p:ph idx="1"/>
          </p:nvPr>
        </p:nvSpPr>
        <p:spPr bwMode="gray">
          <a:xfrm>
            <a:off x="845575" y="1327149"/>
            <a:ext cx="5987025" cy="4752000"/>
          </a:xfrm>
        </p:spPr>
        <p:txBody>
          <a:bodyPr>
            <a:noAutofit/>
          </a:bodyPr>
          <a:lstStyle>
            <a:lvl1pPr marL="432000" marR="0" indent="-432000" algn="l" defTabSz="914377" rtl="0" eaLnBrk="1" fontAlgn="auto" latinLnBrk="0" hangingPunct="1">
              <a:lnSpc>
                <a:spcPts val="2200"/>
              </a:lnSpc>
              <a:spcBef>
                <a:spcPts val="200"/>
              </a:spcBef>
              <a:spcAft>
                <a:spcPts val="800"/>
              </a:spcAft>
              <a:buClrTx/>
              <a:buSzTx/>
              <a:buFont typeface="+mj-lt"/>
              <a:buAutoNum type="arabicPeriod"/>
              <a:tabLst>
                <a:tab pos="355591" algn="l"/>
              </a:tabLst>
              <a:defRPr sz="2000" b="0"/>
            </a:lvl1pPr>
            <a:lvl2pPr>
              <a:defRPr sz="2000" b="0"/>
            </a:lvl2pPr>
            <a:lvl3pPr>
              <a:defRPr b="0"/>
            </a:lvl3pPr>
            <a:lvl4pPr>
              <a:defRPr b="0"/>
            </a:lvl4pPr>
            <a:lvl5pPr>
              <a:defRPr b="0"/>
            </a:lvl5pPr>
          </a:lstStyle>
          <a:p>
            <a:pPr lvl="0"/>
            <a:r>
              <a:rPr lang="en-US" noProof="0" smtClean="0"/>
              <a:t>Click to edit Master text styles</a:t>
            </a:r>
          </a:p>
          <a:p>
            <a:pPr lvl="1"/>
            <a:r>
              <a:rPr lang="en-US" noProof="0" smtClean="0"/>
              <a:t>Second level</a:t>
            </a:r>
          </a:p>
        </p:txBody>
      </p:sp>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p:txBody>
          <a:bodyPr/>
          <a:lstStyle/>
          <a:p>
            <a:r>
              <a:rPr lang="en-US" noProof="0" smtClean="0"/>
              <a:t>Click to edit Master title style</a:t>
            </a:r>
            <a:endParaRPr lang="en-GB" noProof="0" dirty="0"/>
          </a:p>
        </p:txBody>
      </p:sp>
      <p:sp>
        <p:nvSpPr>
          <p:cNvPr id="17" name="Picture Placeholder 16"/>
          <p:cNvSpPr>
            <a:spLocks noGrp="1"/>
          </p:cNvSpPr>
          <p:nvPr>
            <p:ph type="pic" sz="quarter" idx="14"/>
          </p:nvPr>
        </p:nvSpPr>
        <p:spPr bwMode="gray">
          <a:xfrm>
            <a:off x="7296150" y="1201147"/>
            <a:ext cx="4600362" cy="4999652"/>
          </a:xfrm>
          <a:custGeom>
            <a:avLst/>
            <a:gdLst>
              <a:gd name="connsiteX0" fmla="*/ 0 w 4600362"/>
              <a:gd name="connsiteY0" fmla="*/ 0 h 4999652"/>
              <a:gd name="connsiteX1" fmla="*/ 4504373 w 4600362"/>
              <a:gd name="connsiteY1" fmla="*/ 0 h 4999652"/>
              <a:gd name="connsiteX2" fmla="*/ 4536051 w 4600362"/>
              <a:gd name="connsiteY2" fmla="*/ 4129 h 4999652"/>
              <a:gd name="connsiteX3" fmla="*/ 4600362 w 4600362"/>
              <a:gd name="connsiteY3" fmla="*/ 96109 h 4999652"/>
              <a:gd name="connsiteX4" fmla="*/ 4600362 w 4600362"/>
              <a:gd name="connsiteY4" fmla="*/ 335164 h 4999652"/>
              <a:gd name="connsiteX5" fmla="*/ 4600362 w 4600362"/>
              <a:gd name="connsiteY5" fmla="*/ 370349 h 4999652"/>
              <a:gd name="connsiteX6" fmla="*/ 4600362 w 4600362"/>
              <a:gd name="connsiteY6" fmla="*/ 379203 h 4999652"/>
              <a:gd name="connsiteX7" fmla="*/ 4600362 w 4600362"/>
              <a:gd name="connsiteY7" fmla="*/ 400047 h 4999652"/>
              <a:gd name="connsiteX8" fmla="*/ 4600362 w 4600362"/>
              <a:gd name="connsiteY8" fmla="*/ 400231 h 4999652"/>
              <a:gd name="connsiteX9" fmla="*/ 4600362 w 4600362"/>
              <a:gd name="connsiteY9" fmla="*/ 471201 h 4999652"/>
              <a:gd name="connsiteX10" fmla="*/ 4600362 w 4600362"/>
              <a:gd name="connsiteY10" fmla="*/ 475720 h 4999652"/>
              <a:gd name="connsiteX11" fmla="*/ 4600362 w 4600362"/>
              <a:gd name="connsiteY11" fmla="*/ 508691 h 4999652"/>
              <a:gd name="connsiteX12" fmla="*/ 4600362 w 4600362"/>
              <a:gd name="connsiteY12" fmla="*/ 554483 h 4999652"/>
              <a:gd name="connsiteX13" fmla="*/ 4600362 w 4600362"/>
              <a:gd name="connsiteY13" fmla="*/ 563014 h 4999652"/>
              <a:gd name="connsiteX14" fmla="*/ 4600362 w 4600362"/>
              <a:gd name="connsiteY14" fmla="*/ 609404 h 4999652"/>
              <a:gd name="connsiteX15" fmla="*/ 4600362 w 4600362"/>
              <a:gd name="connsiteY15" fmla="*/ 662758 h 4999652"/>
              <a:gd name="connsiteX16" fmla="*/ 4600362 w 4600362"/>
              <a:gd name="connsiteY16" fmla="*/ 674287 h 4999652"/>
              <a:gd name="connsiteX17" fmla="*/ 4600362 w 4600362"/>
              <a:gd name="connsiteY17" fmla="*/ 749960 h 4999652"/>
              <a:gd name="connsiteX18" fmla="*/ 4600362 w 4600362"/>
              <a:gd name="connsiteY18" fmla="*/ 775784 h 4999652"/>
              <a:gd name="connsiteX19" fmla="*/ 4600362 w 4600362"/>
              <a:gd name="connsiteY19" fmla="*/ 837254 h 4999652"/>
              <a:gd name="connsiteX20" fmla="*/ 4600362 w 4600362"/>
              <a:gd name="connsiteY20" fmla="*/ 902920 h 4999652"/>
              <a:gd name="connsiteX21" fmla="*/ 4600362 w 4600362"/>
              <a:gd name="connsiteY21" fmla="*/ 936998 h 4999652"/>
              <a:gd name="connsiteX22" fmla="*/ 4600362 w 4600362"/>
              <a:gd name="connsiteY22" fmla="*/ 1044998 h 4999652"/>
              <a:gd name="connsiteX23" fmla="*/ 4600362 w 4600362"/>
              <a:gd name="connsiteY23" fmla="*/ 1050024 h 4999652"/>
              <a:gd name="connsiteX24" fmla="*/ 4600362 w 4600362"/>
              <a:gd name="connsiteY24" fmla="*/ 1177160 h 4999652"/>
              <a:gd name="connsiteX25" fmla="*/ 4600362 w 4600362"/>
              <a:gd name="connsiteY25" fmla="*/ 1202846 h 4999652"/>
              <a:gd name="connsiteX26" fmla="*/ 4600362 w 4600362"/>
              <a:gd name="connsiteY26" fmla="*/ 1319238 h 4999652"/>
              <a:gd name="connsiteX27" fmla="*/ 4600362 w 4600362"/>
              <a:gd name="connsiteY27" fmla="*/ 1377295 h 4999652"/>
              <a:gd name="connsiteX28" fmla="*/ 4600362 w 4600362"/>
              <a:gd name="connsiteY28" fmla="*/ 1477086 h 4999652"/>
              <a:gd name="connsiteX29" fmla="*/ 4600362 w 4600362"/>
              <a:gd name="connsiteY29" fmla="*/ 1569176 h 4999652"/>
              <a:gd name="connsiteX30" fmla="*/ 4600362 w 4600362"/>
              <a:gd name="connsiteY30" fmla="*/ 1651535 h 4999652"/>
              <a:gd name="connsiteX31" fmla="*/ 4600362 w 4600362"/>
              <a:gd name="connsiteY31" fmla="*/ 1779317 h 4999652"/>
              <a:gd name="connsiteX32" fmla="*/ 4600362 w 4600362"/>
              <a:gd name="connsiteY32" fmla="*/ 1843416 h 4999652"/>
              <a:gd name="connsiteX33" fmla="*/ 4600362 w 4600362"/>
              <a:gd name="connsiteY33" fmla="*/ 2008550 h 4999652"/>
              <a:gd name="connsiteX34" fmla="*/ 4600362 w 4600362"/>
              <a:gd name="connsiteY34" fmla="*/ 2053557 h 4999652"/>
              <a:gd name="connsiteX35" fmla="*/ 4600362 w 4600362"/>
              <a:gd name="connsiteY35" fmla="*/ 2257704 h 4999652"/>
              <a:gd name="connsiteX36" fmla="*/ 4600362 w 4600362"/>
              <a:gd name="connsiteY36" fmla="*/ 2282790 h 4999652"/>
              <a:gd name="connsiteX37" fmla="*/ 4600362 w 4600362"/>
              <a:gd name="connsiteY37" fmla="*/ 2527609 h 4999652"/>
              <a:gd name="connsiteX38" fmla="*/ 4600362 w 4600362"/>
              <a:gd name="connsiteY38" fmla="*/ 2531944 h 4999652"/>
              <a:gd name="connsiteX39" fmla="*/ 4600362 w 4600362"/>
              <a:gd name="connsiteY39" fmla="*/ 2801850 h 4999652"/>
              <a:gd name="connsiteX40" fmla="*/ 4600362 w 4600362"/>
              <a:gd name="connsiteY40" fmla="*/ 2819096 h 4999652"/>
              <a:gd name="connsiteX41" fmla="*/ 4600362 w 4600362"/>
              <a:gd name="connsiteY41" fmla="*/ 3093336 h 4999652"/>
              <a:gd name="connsiteX42" fmla="*/ 4600362 w 4600362"/>
              <a:gd name="connsiteY42" fmla="*/ 3132994 h 4999652"/>
              <a:gd name="connsiteX43" fmla="*/ 4600362 w 4600362"/>
              <a:gd name="connsiteY43" fmla="*/ 3407235 h 4999652"/>
              <a:gd name="connsiteX44" fmla="*/ 4600362 w 4600362"/>
              <a:gd name="connsiteY44" fmla="*/ 3470134 h 4999652"/>
              <a:gd name="connsiteX45" fmla="*/ 4600362 w 4600362"/>
              <a:gd name="connsiteY45" fmla="*/ 3744374 h 4999652"/>
              <a:gd name="connsiteX46" fmla="*/ 4600362 w 4600362"/>
              <a:gd name="connsiteY46" fmla="*/ 3831345 h 4999652"/>
              <a:gd name="connsiteX47" fmla="*/ 4600362 w 4600362"/>
              <a:gd name="connsiteY47" fmla="*/ 4105585 h 4999652"/>
              <a:gd name="connsiteX48" fmla="*/ 4600362 w 4600362"/>
              <a:gd name="connsiteY48" fmla="*/ 4217458 h 4999652"/>
              <a:gd name="connsiteX49" fmla="*/ 4600362 w 4600362"/>
              <a:gd name="connsiteY49" fmla="*/ 4491698 h 4999652"/>
              <a:gd name="connsiteX50" fmla="*/ 4600362 w 4600362"/>
              <a:gd name="connsiteY50" fmla="*/ 4629302 h 4999652"/>
              <a:gd name="connsiteX51" fmla="*/ 4600362 w 4600362"/>
              <a:gd name="connsiteY51" fmla="*/ 4903542 h 4999652"/>
              <a:gd name="connsiteX52" fmla="*/ 4504365 w 4600362"/>
              <a:gd name="connsiteY52" fmla="*/ 4999652 h 4999652"/>
              <a:gd name="connsiteX53" fmla="*/ 144766 w 4600362"/>
              <a:gd name="connsiteY53" fmla="*/ 4999652 h 4999652"/>
              <a:gd name="connsiteX54" fmla="*/ 0 w 4600362"/>
              <a:gd name="connsiteY54" fmla="*/ 4999652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00362" h="4999652">
                <a:moveTo>
                  <a:pt x="0" y="0"/>
                </a:moveTo>
                <a:lnTo>
                  <a:pt x="4504373" y="0"/>
                </a:lnTo>
                <a:lnTo>
                  <a:pt x="4536051" y="4129"/>
                </a:lnTo>
                <a:cubicBezTo>
                  <a:pt x="4600362" y="22525"/>
                  <a:pt x="4600362" y="96109"/>
                  <a:pt x="4600362" y="96109"/>
                </a:cubicBezTo>
                <a:cubicBezTo>
                  <a:pt x="4600362" y="96109"/>
                  <a:pt x="4600362" y="96109"/>
                  <a:pt x="4600362" y="335164"/>
                </a:cubicBezTo>
                <a:lnTo>
                  <a:pt x="4600362" y="370349"/>
                </a:lnTo>
                <a:cubicBezTo>
                  <a:pt x="4600362" y="370349"/>
                  <a:pt x="4600362" y="370349"/>
                  <a:pt x="4600362" y="379203"/>
                </a:cubicBezTo>
                <a:lnTo>
                  <a:pt x="4600362" y="400047"/>
                </a:lnTo>
                <a:lnTo>
                  <a:pt x="4600362" y="400231"/>
                </a:lnTo>
                <a:cubicBezTo>
                  <a:pt x="4600362" y="415172"/>
                  <a:pt x="4600362" y="437584"/>
                  <a:pt x="4600362" y="471201"/>
                </a:cubicBezTo>
                <a:lnTo>
                  <a:pt x="4600362" y="475720"/>
                </a:lnTo>
                <a:lnTo>
                  <a:pt x="4600362" y="508691"/>
                </a:lnTo>
                <a:cubicBezTo>
                  <a:pt x="4600362" y="522526"/>
                  <a:pt x="4600362" y="537743"/>
                  <a:pt x="4600362" y="554483"/>
                </a:cubicBezTo>
                <a:lnTo>
                  <a:pt x="4600362" y="563014"/>
                </a:lnTo>
                <a:lnTo>
                  <a:pt x="4600362" y="609404"/>
                </a:lnTo>
                <a:lnTo>
                  <a:pt x="4600362" y="662758"/>
                </a:lnTo>
                <a:lnTo>
                  <a:pt x="4600362" y="674287"/>
                </a:lnTo>
                <a:cubicBezTo>
                  <a:pt x="4600362" y="697667"/>
                  <a:pt x="4600362" y="722845"/>
                  <a:pt x="4600362" y="749960"/>
                </a:cubicBezTo>
                <a:lnTo>
                  <a:pt x="4600362" y="775784"/>
                </a:lnTo>
                <a:lnTo>
                  <a:pt x="4600362" y="837254"/>
                </a:lnTo>
                <a:lnTo>
                  <a:pt x="4600362" y="902920"/>
                </a:lnTo>
                <a:lnTo>
                  <a:pt x="4600362" y="936998"/>
                </a:lnTo>
                <a:lnTo>
                  <a:pt x="4600362" y="1044998"/>
                </a:lnTo>
                <a:lnTo>
                  <a:pt x="4600362" y="1050024"/>
                </a:lnTo>
                <a:cubicBezTo>
                  <a:pt x="4600362" y="1090005"/>
                  <a:pt x="4600362" y="1132337"/>
                  <a:pt x="4600362" y="1177160"/>
                </a:cubicBezTo>
                <a:lnTo>
                  <a:pt x="4600362" y="1202846"/>
                </a:lnTo>
                <a:lnTo>
                  <a:pt x="4600362" y="1319238"/>
                </a:lnTo>
                <a:lnTo>
                  <a:pt x="4600362" y="1377295"/>
                </a:lnTo>
                <a:lnTo>
                  <a:pt x="4600362" y="1477086"/>
                </a:lnTo>
                <a:lnTo>
                  <a:pt x="4600362" y="1569176"/>
                </a:lnTo>
                <a:lnTo>
                  <a:pt x="4600362" y="1651535"/>
                </a:lnTo>
                <a:lnTo>
                  <a:pt x="4600362" y="1779317"/>
                </a:lnTo>
                <a:lnTo>
                  <a:pt x="4600362" y="1843416"/>
                </a:lnTo>
                <a:lnTo>
                  <a:pt x="4600362" y="2008550"/>
                </a:lnTo>
                <a:lnTo>
                  <a:pt x="4600362" y="2053557"/>
                </a:lnTo>
                <a:lnTo>
                  <a:pt x="4600362" y="2257704"/>
                </a:lnTo>
                <a:lnTo>
                  <a:pt x="4600362" y="2282790"/>
                </a:lnTo>
                <a:lnTo>
                  <a:pt x="4600362" y="2527609"/>
                </a:lnTo>
                <a:lnTo>
                  <a:pt x="4600362" y="2531944"/>
                </a:lnTo>
                <a:cubicBezTo>
                  <a:pt x="4600362" y="2618408"/>
                  <a:pt x="4600362" y="2708330"/>
                  <a:pt x="4600362" y="2801850"/>
                </a:cubicBezTo>
                <a:lnTo>
                  <a:pt x="4600362" y="2819096"/>
                </a:lnTo>
                <a:lnTo>
                  <a:pt x="4600362" y="3093336"/>
                </a:lnTo>
                <a:lnTo>
                  <a:pt x="4600362" y="3132994"/>
                </a:lnTo>
                <a:lnTo>
                  <a:pt x="4600362" y="3407235"/>
                </a:lnTo>
                <a:lnTo>
                  <a:pt x="4600362" y="3470134"/>
                </a:lnTo>
                <a:lnTo>
                  <a:pt x="4600362" y="3744374"/>
                </a:lnTo>
                <a:lnTo>
                  <a:pt x="4600362" y="3831345"/>
                </a:lnTo>
                <a:lnTo>
                  <a:pt x="4600362" y="4105585"/>
                </a:lnTo>
                <a:lnTo>
                  <a:pt x="4600362" y="4217458"/>
                </a:lnTo>
                <a:lnTo>
                  <a:pt x="4600362" y="4491698"/>
                </a:lnTo>
                <a:lnTo>
                  <a:pt x="4600362" y="4629302"/>
                </a:lnTo>
                <a:lnTo>
                  <a:pt x="4600362" y="4903542"/>
                </a:lnTo>
                <a:cubicBezTo>
                  <a:pt x="4600362" y="4999652"/>
                  <a:pt x="4504365" y="4999652"/>
                  <a:pt x="4504365" y="4999652"/>
                </a:cubicBezTo>
                <a:cubicBezTo>
                  <a:pt x="4504365" y="4999652"/>
                  <a:pt x="4504365" y="4999652"/>
                  <a:pt x="144766" y="4999652"/>
                </a:cubicBezTo>
                <a:lnTo>
                  <a:pt x="0" y="4999652"/>
                </a:lnTo>
                <a:close/>
              </a:path>
            </a:pathLst>
          </a:custGeom>
          <a:noFill/>
        </p:spPr>
        <p:txBody>
          <a:bodyPr wrap="square" tIns="108000">
            <a:noAutofit/>
          </a:bodyPr>
          <a:lstStyle/>
          <a:p>
            <a:r>
              <a:rPr lang="en-US" noProof="0" smtClean="0"/>
              <a:t>Click icon to add picture</a:t>
            </a:r>
            <a:endParaRPr lang="en-GB" noProof="0" dirty="0"/>
          </a:p>
        </p:txBody>
      </p:sp>
    </p:spTree>
    <p:extLst>
      <p:ext uri="{BB962C8B-B14F-4D97-AF65-F5344CB8AC3E}">
        <p14:creationId xmlns:p14="http://schemas.microsoft.com/office/powerpoint/2010/main" val="14967414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eader Orange">
    <p:spTree>
      <p:nvGrpSpPr>
        <p:cNvPr id="1" name=""/>
        <p:cNvGrpSpPr/>
        <p:nvPr/>
      </p:nvGrpSpPr>
      <p:grpSpPr>
        <a:xfrm>
          <a:off x="0" y="0"/>
          <a:ext cx="0" cy="0"/>
          <a:chOff x="0" y="0"/>
          <a:chExt cx="0" cy="0"/>
        </a:xfrm>
      </p:grpSpPr>
      <p:sp>
        <p:nvSpPr>
          <p:cNvPr id="37" name="Freeform 9"/>
          <p:cNvSpPr>
            <a:spLocks noChangeAspect="1"/>
          </p:cNvSpPr>
          <p:nvPr userDrawn="1"/>
        </p:nvSpPr>
        <p:spPr bwMode="gray">
          <a:xfrm>
            <a:off x="0" y="1695450"/>
            <a:ext cx="11350800" cy="2382290"/>
          </a:xfrm>
          <a:custGeom>
            <a:avLst/>
            <a:gdLst>
              <a:gd name="T0" fmla="*/ 0 w 2680"/>
              <a:gd name="T1" fmla="*/ 560 h 560"/>
              <a:gd name="T2" fmla="*/ 2648 w 2680"/>
              <a:gd name="T3" fmla="*/ 560 h 560"/>
              <a:gd name="T4" fmla="*/ 2680 w 2680"/>
              <a:gd name="T5" fmla="*/ 528 h 560"/>
              <a:gd name="T6" fmla="*/ 2680 w 2680"/>
              <a:gd name="T7" fmla="*/ 32 h 560"/>
              <a:gd name="T8" fmla="*/ 2648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560"/>
                </a:moveTo>
                <a:cubicBezTo>
                  <a:pt x="2648" y="560"/>
                  <a:pt x="2648" y="560"/>
                  <a:pt x="2648" y="560"/>
                </a:cubicBezTo>
                <a:cubicBezTo>
                  <a:pt x="2648" y="560"/>
                  <a:pt x="2680" y="560"/>
                  <a:pt x="2680" y="528"/>
                </a:cubicBezTo>
                <a:cubicBezTo>
                  <a:pt x="2680" y="32"/>
                  <a:pt x="2680" y="32"/>
                  <a:pt x="2680" y="32"/>
                </a:cubicBezTo>
                <a:cubicBezTo>
                  <a:pt x="2680" y="32"/>
                  <a:pt x="2680" y="0"/>
                  <a:pt x="2648" y="0"/>
                </a:cubicBezTo>
                <a:cubicBezTo>
                  <a:pt x="0" y="0"/>
                  <a:pt x="0" y="0"/>
                  <a:pt x="0" y="0"/>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userDrawn="1">
            <p:ph type="ctrTitle"/>
          </p:nvPr>
        </p:nvSpPr>
        <p:spPr bwMode="gray">
          <a:xfrm>
            <a:off x="842433" y="1695451"/>
            <a:ext cx="10313209" cy="2368549"/>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grpSp>
        <p:nvGrpSpPr>
          <p:cNvPr id="8" name="Group 7"/>
          <p:cNvGrpSpPr/>
          <p:nvPr userDrawn="1"/>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1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5"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16"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7"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18"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9"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20"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21"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2"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23"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4"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25"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6"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27"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8"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29"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30"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1" name="Picture 30"/>
          <p:cNvPicPr>
            <a:picLocks noChangeAspect="1"/>
          </p:cNvPicPr>
          <p:nvPr userDrawn="1"/>
        </p:nvPicPr>
        <p:blipFill>
          <a:blip r:embed="rId2"/>
          <a:stretch>
            <a:fillRect/>
          </a:stretch>
        </p:blipFill>
        <p:spPr>
          <a:xfrm>
            <a:off x="-1804990" y="4402733"/>
            <a:ext cx="154783" cy="138908"/>
          </a:xfrm>
          <a:prstGeom prst="rect">
            <a:avLst/>
          </a:prstGeom>
        </p:spPr>
      </p:pic>
      <p:pic>
        <p:nvPicPr>
          <p:cNvPr id="40" name="Picture 39"/>
          <p:cNvPicPr>
            <a:picLocks noChangeAspect="1"/>
          </p:cNvPicPr>
          <p:nvPr userDrawn="1"/>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25904871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Header Picture">
    <p:spTree>
      <p:nvGrpSpPr>
        <p:cNvPr id="1" name=""/>
        <p:cNvGrpSpPr/>
        <p:nvPr/>
      </p:nvGrpSpPr>
      <p:grpSpPr>
        <a:xfrm>
          <a:off x="0" y="0"/>
          <a:ext cx="0" cy="0"/>
          <a:chOff x="0" y="0"/>
          <a:chExt cx="0" cy="0"/>
        </a:xfrm>
      </p:grpSpPr>
      <p:sp>
        <p:nvSpPr>
          <p:cNvPr id="38" name="Picture Placeholder 37"/>
          <p:cNvSpPr>
            <a:spLocks noGrp="1"/>
          </p:cNvSpPr>
          <p:nvPr>
            <p:ph type="pic" sz="quarter" idx="16"/>
          </p:nvPr>
        </p:nvSpPr>
        <p:spPr bwMode="gray">
          <a:xfrm>
            <a:off x="696912" y="1696718"/>
            <a:ext cx="11199600" cy="4504080"/>
          </a:xfrm>
          <a:custGeom>
            <a:avLst/>
            <a:gdLst>
              <a:gd name="connsiteX0" fmla="*/ 95997 w 11199600"/>
              <a:gd name="connsiteY0" fmla="*/ 0 h 4504080"/>
              <a:gd name="connsiteX1" fmla="*/ 11103603 w 11199600"/>
              <a:gd name="connsiteY1" fmla="*/ 0 h 4504080"/>
              <a:gd name="connsiteX2" fmla="*/ 11199600 w 11199600"/>
              <a:gd name="connsiteY2" fmla="*/ 96110 h 4504080"/>
              <a:gd name="connsiteX3" fmla="*/ 11199600 w 11199600"/>
              <a:gd name="connsiteY3" fmla="*/ 335165 h 4504080"/>
              <a:gd name="connsiteX4" fmla="*/ 11199600 w 11199600"/>
              <a:gd name="connsiteY4" fmla="*/ 370350 h 4504080"/>
              <a:gd name="connsiteX5" fmla="*/ 11199600 w 11199600"/>
              <a:gd name="connsiteY5" fmla="*/ 379204 h 4504080"/>
              <a:gd name="connsiteX6" fmla="*/ 11199600 w 11199600"/>
              <a:gd name="connsiteY6" fmla="*/ 400048 h 4504080"/>
              <a:gd name="connsiteX7" fmla="*/ 11199600 w 11199600"/>
              <a:gd name="connsiteY7" fmla="*/ 400232 h 4504080"/>
              <a:gd name="connsiteX8" fmla="*/ 11199600 w 11199600"/>
              <a:gd name="connsiteY8" fmla="*/ 471202 h 4504080"/>
              <a:gd name="connsiteX9" fmla="*/ 11199600 w 11199600"/>
              <a:gd name="connsiteY9" fmla="*/ 475721 h 4504080"/>
              <a:gd name="connsiteX10" fmla="*/ 11199600 w 11199600"/>
              <a:gd name="connsiteY10" fmla="*/ 508692 h 4504080"/>
              <a:gd name="connsiteX11" fmla="*/ 11199600 w 11199600"/>
              <a:gd name="connsiteY11" fmla="*/ 554484 h 4504080"/>
              <a:gd name="connsiteX12" fmla="*/ 11199600 w 11199600"/>
              <a:gd name="connsiteY12" fmla="*/ 563015 h 4504080"/>
              <a:gd name="connsiteX13" fmla="*/ 11199600 w 11199600"/>
              <a:gd name="connsiteY13" fmla="*/ 609405 h 4504080"/>
              <a:gd name="connsiteX14" fmla="*/ 11199600 w 11199600"/>
              <a:gd name="connsiteY14" fmla="*/ 662759 h 4504080"/>
              <a:gd name="connsiteX15" fmla="*/ 11199600 w 11199600"/>
              <a:gd name="connsiteY15" fmla="*/ 674288 h 4504080"/>
              <a:gd name="connsiteX16" fmla="*/ 11199600 w 11199600"/>
              <a:gd name="connsiteY16" fmla="*/ 749961 h 4504080"/>
              <a:gd name="connsiteX17" fmla="*/ 11199600 w 11199600"/>
              <a:gd name="connsiteY17" fmla="*/ 775785 h 4504080"/>
              <a:gd name="connsiteX18" fmla="*/ 11199600 w 11199600"/>
              <a:gd name="connsiteY18" fmla="*/ 837255 h 4504080"/>
              <a:gd name="connsiteX19" fmla="*/ 11199600 w 11199600"/>
              <a:gd name="connsiteY19" fmla="*/ 902921 h 4504080"/>
              <a:gd name="connsiteX20" fmla="*/ 11199600 w 11199600"/>
              <a:gd name="connsiteY20" fmla="*/ 936999 h 4504080"/>
              <a:gd name="connsiteX21" fmla="*/ 11199600 w 11199600"/>
              <a:gd name="connsiteY21" fmla="*/ 1044999 h 4504080"/>
              <a:gd name="connsiteX22" fmla="*/ 11199600 w 11199600"/>
              <a:gd name="connsiteY22" fmla="*/ 1050025 h 4504080"/>
              <a:gd name="connsiteX23" fmla="*/ 11199600 w 11199600"/>
              <a:gd name="connsiteY23" fmla="*/ 1177161 h 4504080"/>
              <a:gd name="connsiteX24" fmla="*/ 11199600 w 11199600"/>
              <a:gd name="connsiteY24" fmla="*/ 1202847 h 4504080"/>
              <a:gd name="connsiteX25" fmla="*/ 11199600 w 11199600"/>
              <a:gd name="connsiteY25" fmla="*/ 1319239 h 4504080"/>
              <a:gd name="connsiteX26" fmla="*/ 11199600 w 11199600"/>
              <a:gd name="connsiteY26" fmla="*/ 1377296 h 4504080"/>
              <a:gd name="connsiteX27" fmla="*/ 11199600 w 11199600"/>
              <a:gd name="connsiteY27" fmla="*/ 1477087 h 4504080"/>
              <a:gd name="connsiteX28" fmla="*/ 11199600 w 11199600"/>
              <a:gd name="connsiteY28" fmla="*/ 1569177 h 4504080"/>
              <a:gd name="connsiteX29" fmla="*/ 11199600 w 11199600"/>
              <a:gd name="connsiteY29" fmla="*/ 1626118 h 4504080"/>
              <a:gd name="connsiteX30" fmla="*/ 11199600 w 11199600"/>
              <a:gd name="connsiteY30" fmla="*/ 1651536 h 4504080"/>
              <a:gd name="connsiteX31" fmla="*/ 11199600 w 11199600"/>
              <a:gd name="connsiteY31" fmla="*/ 1762133 h 4504080"/>
              <a:gd name="connsiteX32" fmla="*/ 11199600 w 11199600"/>
              <a:gd name="connsiteY32" fmla="*/ 1779318 h 4504080"/>
              <a:gd name="connsiteX33" fmla="*/ 11199600 w 11199600"/>
              <a:gd name="connsiteY33" fmla="*/ 1787219 h 4504080"/>
              <a:gd name="connsiteX34" fmla="*/ 11199600 w 11199600"/>
              <a:gd name="connsiteY34" fmla="*/ 1843417 h 4504080"/>
              <a:gd name="connsiteX35" fmla="*/ 11199600 w 11199600"/>
              <a:gd name="connsiteY35" fmla="*/ 1984894 h 4504080"/>
              <a:gd name="connsiteX36" fmla="*/ 11199600 w 11199600"/>
              <a:gd name="connsiteY36" fmla="*/ 2032038 h 4504080"/>
              <a:gd name="connsiteX37" fmla="*/ 11199600 w 11199600"/>
              <a:gd name="connsiteY37" fmla="*/ 2036373 h 4504080"/>
              <a:gd name="connsiteX38" fmla="*/ 11199600 w 11199600"/>
              <a:gd name="connsiteY38" fmla="*/ 2306279 h 4504080"/>
              <a:gd name="connsiteX39" fmla="*/ 11199600 w 11199600"/>
              <a:gd name="connsiteY39" fmla="*/ 2323525 h 4504080"/>
              <a:gd name="connsiteX40" fmla="*/ 11199600 w 11199600"/>
              <a:gd name="connsiteY40" fmla="*/ 2597765 h 4504080"/>
              <a:gd name="connsiteX41" fmla="*/ 11199600 w 11199600"/>
              <a:gd name="connsiteY41" fmla="*/ 2637423 h 4504080"/>
              <a:gd name="connsiteX42" fmla="*/ 11199600 w 11199600"/>
              <a:gd name="connsiteY42" fmla="*/ 2911664 h 4504080"/>
              <a:gd name="connsiteX43" fmla="*/ 11199600 w 11199600"/>
              <a:gd name="connsiteY43" fmla="*/ 2974563 h 4504080"/>
              <a:gd name="connsiteX44" fmla="*/ 11199600 w 11199600"/>
              <a:gd name="connsiteY44" fmla="*/ 3248803 h 4504080"/>
              <a:gd name="connsiteX45" fmla="*/ 11199600 w 11199600"/>
              <a:gd name="connsiteY45" fmla="*/ 3335774 h 4504080"/>
              <a:gd name="connsiteX46" fmla="*/ 11199600 w 11199600"/>
              <a:gd name="connsiteY46" fmla="*/ 3610014 h 4504080"/>
              <a:gd name="connsiteX47" fmla="*/ 11199600 w 11199600"/>
              <a:gd name="connsiteY47" fmla="*/ 3721887 h 4504080"/>
              <a:gd name="connsiteX48" fmla="*/ 11199600 w 11199600"/>
              <a:gd name="connsiteY48" fmla="*/ 3996127 h 4504080"/>
              <a:gd name="connsiteX49" fmla="*/ 11199600 w 11199600"/>
              <a:gd name="connsiteY49" fmla="*/ 4133731 h 4504080"/>
              <a:gd name="connsiteX50" fmla="*/ 11199600 w 11199600"/>
              <a:gd name="connsiteY50" fmla="*/ 4407971 h 4504080"/>
              <a:gd name="connsiteX51" fmla="*/ 11118603 w 11199600"/>
              <a:gd name="connsiteY51" fmla="*/ 4502580 h 4504080"/>
              <a:gd name="connsiteX52" fmla="*/ 11103613 w 11199600"/>
              <a:gd name="connsiteY52" fmla="*/ 4504080 h 4504080"/>
              <a:gd name="connsiteX53" fmla="*/ 95989 w 11199600"/>
              <a:gd name="connsiteY53" fmla="*/ 4504080 h 4504080"/>
              <a:gd name="connsiteX54" fmla="*/ 64311 w 11199600"/>
              <a:gd name="connsiteY54" fmla="*/ 4499952 h 4504080"/>
              <a:gd name="connsiteX55" fmla="*/ 0 w 11199600"/>
              <a:gd name="connsiteY55" fmla="*/ 4407971 h 4504080"/>
              <a:gd name="connsiteX56" fmla="*/ 0 w 11199600"/>
              <a:gd name="connsiteY56" fmla="*/ 4404236 h 4504080"/>
              <a:gd name="connsiteX57" fmla="*/ 0 w 11199600"/>
              <a:gd name="connsiteY57" fmla="*/ 4395365 h 4504080"/>
              <a:gd name="connsiteX58" fmla="*/ 0 w 11199600"/>
              <a:gd name="connsiteY58" fmla="*/ 4378089 h 4504080"/>
              <a:gd name="connsiteX59" fmla="*/ 0 w 11199600"/>
              <a:gd name="connsiteY59" fmla="*/ 4349608 h 4504080"/>
              <a:gd name="connsiteX60" fmla="*/ 0 w 11199600"/>
              <a:gd name="connsiteY60" fmla="*/ 4307120 h 4504080"/>
              <a:gd name="connsiteX61" fmla="*/ 0 w 11199600"/>
              <a:gd name="connsiteY61" fmla="*/ 4247823 h 4504080"/>
              <a:gd name="connsiteX62" fmla="*/ 0 w 11199600"/>
              <a:gd name="connsiteY62" fmla="*/ 4168916 h 4504080"/>
              <a:gd name="connsiteX63" fmla="*/ 0 w 11199600"/>
              <a:gd name="connsiteY63" fmla="*/ 4133731 h 4504080"/>
              <a:gd name="connsiteX64" fmla="*/ 0 w 11199600"/>
              <a:gd name="connsiteY64" fmla="*/ 4132625 h 4504080"/>
              <a:gd name="connsiteX65" fmla="*/ 0 w 11199600"/>
              <a:gd name="connsiteY65" fmla="*/ 4124877 h 4504080"/>
              <a:gd name="connsiteX66" fmla="*/ 0 w 11199600"/>
              <a:gd name="connsiteY66" fmla="*/ 4104034 h 4504080"/>
              <a:gd name="connsiteX67" fmla="*/ 0 w 11199600"/>
              <a:gd name="connsiteY67" fmla="*/ 4103849 h 4504080"/>
              <a:gd name="connsiteX68" fmla="*/ 0 w 11199600"/>
              <a:gd name="connsiteY68" fmla="*/ 4062900 h 4504080"/>
              <a:gd name="connsiteX69" fmla="*/ 0 w 11199600"/>
              <a:gd name="connsiteY69" fmla="*/ 4032880 h 4504080"/>
              <a:gd name="connsiteX70" fmla="*/ 0 w 11199600"/>
              <a:gd name="connsiteY70" fmla="*/ 4028361 h 4504080"/>
              <a:gd name="connsiteX71" fmla="*/ 0 w 11199600"/>
              <a:gd name="connsiteY71" fmla="*/ 3995389 h 4504080"/>
              <a:gd name="connsiteX72" fmla="*/ 0 w 11199600"/>
              <a:gd name="connsiteY72" fmla="*/ 3949598 h 4504080"/>
              <a:gd name="connsiteX73" fmla="*/ 0 w 11199600"/>
              <a:gd name="connsiteY73" fmla="*/ 3941067 h 4504080"/>
              <a:gd name="connsiteX74" fmla="*/ 0 w 11199600"/>
              <a:gd name="connsiteY74" fmla="*/ 3894676 h 4504080"/>
              <a:gd name="connsiteX75" fmla="*/ 0 w 11199600"/>
              <a:gd name="connsiteY75" fmla="*/ 3841322 h 4504080"/>
              <a:gd name="connsiteX76" fmla="*/ 0 w 11199600"/>
              <a:gd name="connsiteY76" fmla="*/ 3829794 h 4504080"/>
              <a:gd name="connsiteX77" fmla="*/ 0 w 11199600"/>
              <a:gd name="connsiteY77" fmla="*/ 3754121 h 4504080"/>
              <a:gd name="connsiteX78" fmla="*/ 0 w 11199600"/>
              <a:gd name="connsiteY78" fmla="*/ 3728297 h 4504080"/>
              <a:gd name="connsiteX79" fmla="*/ 0 w 11199600"/>
              <a:gd name="connsiteY79" fmla="*/ 3666827 h 4504080"/>
              <a:gd name="connsiteX80" fmla="*/ 0 w 11199600"/>
              <a:gd name="connsiteY80" fmla="*/ 3601160 h 4504080"/>
              <a:gd name="connsiteX81" fmla="*/ 0 w 11199600"/>
              <a:gd name="connsiteY81" fmla="*/ 3567082 h 4504080"/>
              <a:gd name="connsiteX82" fmla="*/ 0 w 11199600"/>
              <a:gd name="connsiteY82" fmla="*/ 3459083 h 4504080"/>
              <a:gd name="connsiteX83" fmla="*/ 0 w 11199600"/>
              <a:gd name="connsiteY83" fmla="*/ 3454057 h 4504080"/>
              <a:gd name="connsiteX84" fmla="*/ 0 w 11199600"/>
              <a:gd name="connsiteY84" fmla="*/ 3326920 h 4504080"/>
              <a:gd name="connsiteX85" fmla="*/ 0 w 11199600"/>
              <a:gd name="connsiteY85" fmla="*/ 3301235 h 4504080"/>
              <a:gd name="connsiteX86" fmla="*/ 0 w 11199600"/>
              <a:gd name="connsiteY86" fmla="*/ 3184843 h 4504080"/>
              <a:gd name="connsiteX87" fmla="*/ 0 w 11199600"/>
              <a:gd name="connsiteY87" fmla="*/ 3126785 h 4504080"/>
              <a:gd name="connsiteX88" fmla="*/ 0 w 11199600"/>
              <a:gd name="connsiteY88" fmla="*/ 3026995 h 4504080"/>
              <a:gd name="connsiteX89" fmla="*/ 0 w 11199600"/>
              <a:gd name="connsiteY89" fmla="*/ 2934905 h 4504080"/>
              <a:gd name="connsiteX90" fmla="*/ 0 w 11199600"/>
              <a:gd name="connsiteY90" fmla="*/ 2852545 h 4504080"/>
              <a:gd name="connsiteX91" fmla="*/ 0 w 11199600"/>
              <a:gd name="connsiteY91" fmla="*/ 2724763 h 4504080"/>
              <a:gd name="connsiteX92" fmla="*/ 0 w 11199600"/>
              <a:gd name="connsiteY92" fmla="*/ 2660665 h 4504080"/>
              <a:gd name="connsiteX93" fmla="*/ 0 w 11199600"/>
              <a:gd name="connsiteY93" fmla="*/ 2495530 h 4504080"/>
              <a:gd name="connsiteX94" fmla="*/ 0 w 11199600"/>
              <a:gd name="connsiteY94" fmla="*/ 2450523 h 4504080"/>
              <a:gd name="connsiteX95" fmla="*/ 0 w 11199600"/>
              <a:gd name="connsiteY95" fmla="*/ 2246376 h 4504080"/>
              <a:gd name="connsiteX96" fmla="*/ 0 w 11199600"/>
              <a:gd name="connsiteY96" fmla="*/ 2221290 h 4504080"/>
              <a:gd name="connsiteX97" fmla="*/ 0 w 11199600"/>
              <a:gd name="connsiteY97" fmla="*/ 1984894 h 4504080"/>
              <a:gd name="connsiteX98" fmla="*/ 0 w 11199600"/>
              <a:gd name="connsiteY98" fmla="*/ 1976471 h 4504080"/>
              <a:gd name="connsiteX99" fmla="*/ 0 w 11199600"/>
              <a:gd name="connsiteY99" fmla="*/ 1972136 h 4504080"/>
              <a:gd name="connsiteX100" fmla="*/ 0 w 11199600"/>
              <a:gd name="connsiteY100" fmla="*/ 1906316 h 4504080"/>
              <a:gd name="connsiteX101" fmla="*/ 0 w 11199600"/>
              <a:gd name="connsiteY101" fmla="*/ 1866658 h 4504080"/>
              <a:gd name="connsiteX102" fmla="*/ 0 w 11199600"/>
              <a:gd name="connsiteY102" fmla="*/ 1702231 h 4504080"/>
              <a:gd name="connsiteX103" fmla="*/ 0 w 11199600"/>
              <a:gd name="connsiteY103" fmla="*/ 1684984 h 4504080"/>
              <a:gd name="connsiteX104" fmla="*/ 0 w 11199600"/>
              <a:gd name="connsiteY104" fmla="*/ 1626118 h 4504080"/>
              <a:gd name="connsiteX105" fmla="*/ 0 w 11199600"/>
              <a:gd name="connsiteY105" fmla="*/ 1592418 h 4504080"/>
              <a:gd name="connsiteX106" fmla="*/ 0 w 11199600"/>
              <a:gd name="connsiteY106" fmla="*/ 1529519 h 4504080"/>
              <a:gd name="connsiteX107" fmla="*/ 0 w 11199600"/>
              <a:gd name="connsiteY107" fmla="*/ 1255278 h 4504080"/>
              <a:gd name="connsiteX108" fmla="*/ 0 w 11199600"/>
              <a:gd name="connsiteY108" fmla="*/ 1168307 h 4504080"/>
              <a:gd name="connsiteX109" fmla="*/ 0 w 11199600"/>
              <a:gd name="connsiteY109" fmla="*/ 894067 h 4504080"/>
              <a:gd name="connsiteX110" fmla="*/ 0 w 11199600"/>
              <a:gd name="connsiteY110" fmla="*/ 782195 h 4504080"/>
              <a:gd name="connsiteX111" fmla="*/ 0 w 11199600"/>
              <a:gd name="connsiteY111" fmla="*/ 507955 h 4504080"/>
              <a:gd name="connsiteX112" fmla="*/ 0 w 11199600"/>
              <a:gd name="connsiteY112" fmla="*/ 370350 h 4504080"/>
              <a:gd name="connsiteX113" fmla="*/ 0 w 11199600"/>
              <a:gd name="connsiteY113" fmla="*/ 96110 h 4504080"/>
              <a:gd name="connsiteX114" fmla="*/ 95997 w 11199600"/>
              <a:gd name="connsiteY114" fmla="*/ 0 h 4504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199600" h="4504080">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44999"/>
                </a:lnTo>
                <a:lnTo>
                  <a:pt x="11199600" y="1050025"/>
                </a:lnTo>
                <a:cubicBezTo>
                  <a:pt x="11199600" y="1090006"/>
                  <a:pt x="11199600" y="1132338"/>
                  <a:pt x="11199600" y="1177161"/>
                </a:cubicBezTo>
                <a:lnTo>
                  <a:pt x="11199600" y="1202847"/>
                </a:lnTo>
                <a:lnTo>
                  <a:pt x="11199600" y="1319239"/>
                </a:lnTo>
                <a:lnTo>
                  <a:pt x="11199600" y="1377296"/>
                </a:lnTo>
                <a:lnTo>
                  <a:pt x="11199600" y="1477087"/>
                </a:lnTo>
                <a:lnTo>
                  <a:pt x="11199600" y="1569177"/>
                </a:lnTo>
                <a:lnTo>
                  <a:pt x="11199600" y="1626118"/>
                </a:lnTo>
                <a:lnTo>
                  <a:pt x="11199600" y="1651536"/>
                </a:lnTo>
                <a:lnTo>
                  <a:pt x="11199600" y="1762133"/>
                </a:lnTo>
                <a:lnTo>
                  <a:pt x="11199600" y="1779318"/>
                </a:lnTo>
                <a:lnTo>
                  <a:pt x="11199600" y="1787219"/>
                </a:lnTo>
                <a:lnTo>
                  <a:pt x="11199600" y="1843417"/>
                </a:lnTo>
                <a:lnTo>
                  <a:pt x="11199600" y="1984894"/>
                </a:lnTo>
                <a:lnTo>
                  <a:pt x="11199600" y="2032038"/>
                </a:lnTo>
                <a:lnTo>
                  <a:pt x="11199600" y="2036373"/>
                </a:lnTo>
                <a:cubicBezTo>
                  <a:pt x="11199600" y="2122837"/>
                  <a:pt x="11199600" y="2212759"/>
                  <a:pt x="11199600" y="2306279"/>
                </a:cubicBezTo>
                <a:lnTo>
                  <a:pt x="11199600" y="2323525"/>
                </a:lnTo>
                <a:lnTo>
                  <a:pt x="11199600" y="2597765"/>
                </a:lnTo>
                <a:lnTo>
                  <a:pt x="11199600" y="2637423"/>
                </a:lnTo>
                <a:lnTo>
                  <a:pt x="11199600" y="2911664"/>
                </a:lnTo>
                <a:lnTo>
                  <a:pt x="11199600" y="2974563"/>
                </a:lnTo>
                <a:lnTo>
                  <a:pt x="11199600" y="3248803"/>
                </a:lnTo>
                <a:lnTo>
                  <a:pt x="11199600" y="3335774"/>
                </a:lnTo>
                <a:lnTo>
                  <a:pt x="11199600" y="3610014"/>
                </a:lnTo>
                <a:lnTo>
                  <a:pt x="11199600" y="3721887"/>
                </a:lnTo>
                <a:lnTo>
                  <a:pt x="11199600" y="3996127"/>
                </a:lnTo>
                <a:lnTo>
                  <a:pt x="11199600" y="4133731"/>
                </a:lnTo>
                <a:lnTo>
                  <a:pt x="11199600" y="4407971"/>
                </a:lnTo>
                <a:cubicBezTo>
                  <a:pt x="11199600" y="4480054"/>
                  <a:pt x="11145602" y="4498074"/>
                  <a:pt x="11118603" y="4502580"/>
                </a:cubicBezTo>
                <a:lnTo>
                  <a:pt x="11103613" y="4504080"/>
                </a:lnTo>
                <a:lnTo>
                  <a:pt x="95989" y="4504080"/>
                </a:lnTo>
                <a:lnTo>
                  <a:pt x="64311" y="4499952"/>
                </a:lnTo>
                <a:cubicBezTo>
                  <a:pt x="0" y="4481555"/>
                  <a:pt x="0" y="4407971"/>
                  <a:pt x="0" y="4407971"/>
                </a:cubicBezTo>
                <a:lnTo>
                  <a:pt x="0" y="4404236"/>
                </a:lnTo>
                <a:lnTo>
                  <a:pt x="0" y="4395365"/>
                </a:lnTo>
                <a:lnTo>
                  <a:pt x="0" y="4378089"/>
                </a:lnTo>
                <a:lnTo>
                  <a:pt x="0" y="4349608"/>
                </a:lnTo>
                <a:lnTo>
                  <a:pt x="0" y="4307120"/>
                </a:lnTo>
                <a:lnTo>
                  <a:pt x="0" y="4247823"/>
                </a:lnTo>
                <a:lnTo>
                  <a:pt x="0" y="4168916"/>
                </a:lnTo>
                <a:lnTo>
                  <a:pt x="0" y="4133731"/>
                </a:lnTo>
                <a:lnTo>
                  <a:pt x="0" y="4132625"/>
                </a:lnTo>
                <a:lnTo>
                  <a:pt x="0" y="4124877"/>
                </a:lnTo>
                <a:lnTo>
                  <a:pt x="0" y="4104034"/>
                </a:lnTo>
                <a:lnTo>
                  <a:pt x="0" y="4103849"/>
                </a:lnTo>
                <a:lnTo>
                  <a:pt x="0" y="4062900"/>
                </a:lnTo>
                <a:lnTo>
                  <a:pt x="0" y="4032880"/>
                </a:lnTo>
                <a:lnTo>
                  <a:pt x="0" y="4028361"/>
                </a:lnTo>
                <a:lnTo>
                  <a:pt x="0" y="3995389"/>
                </a:lnTo>
                <a:lnTo>
                  <a:pt x="0" y="3949598"/>
                </a:lnTo>
                <a:lnTo>
                  <a:pt x="0" y="3941067"/>
                </a:lnTo>
                <a:lnTo>
                  <a:pt x="0" y="3894676"/>
                </a:lnTo>
                <a:lnTo>
                  <a:pt x="0" y="3841322"/>
                </a:lnTo>
                <a:lnTo>
                  <a:pt x="0" y="3829794"/>
                </a:lnTo>
                <a:lnTo>
                  <a:pt x="0" y="3754121"/>
                </a:lnTo>
                <a:lnTo>
                  <a:pt x="0" y="3728297"/>
                </a:lnTo>
                <a:lnTo>
                  <a:pt x="0" y="3666827"/>
                </a:lnTo>
                <a:lnTo>
                  <a:pt x="0" y="3601160"/>
                </a:lnTo>
                <a:lnTo>
                  <a:pt x="0" y="3567082"/>
                </a:lnTo>
                <a:lnTo>
                  <a:pt x="0" y="3459083"/>
                </a:lnTo>
                <a:lnTo>
                  <a:pt x="0" y="3454057"/>
                </a:lnTo>
                <a:lnTo>
                  <a:pt x="0" y="3326920"/>
                </a:lnTo>
                <a:lnTo>
                  <a:pt x="0" y="3301235"/>
                </a:lnTo>
                <a:lnTo>
                  <a:pt x="0" y="3184843"/>
                </a:lnTo>
                <a:lnTo>
                  <a:pt x="0" y="3126785"/>
                </a:lnTo>
                <a:lnTo>
                  <a:pt x="0" y="3026995"/>
                </a:lnTo>
                <a:lnTo>
                  <a:pt x="0" y="2934905"/>
                </a:lnTo>
                <a:lnTo>
                  <a:pt x="0" y="2852545"/>
                </a:lnTo>
                <a:lnTo>
                  <a:pt x="0" y="2724763"/>
                </a:lnTo>
                <a:lnTo>
                  <a:pt x="0" y="2660665"/>
                </a:lnTo>
                <a:lnTo>
                  <a:pt x="0" y="2495530"/>
                </a:lnTo>
                <a:lnTo>
                  <a:pt x="0" y="2450523"/>
                </a:lnTo>
                <a:lnTo>
                  <a:pt x="0" y="2246376"/>
                </a:lnTo>
                <a:lnTo>
                  <a:pt x="0" y="2221290"/>
                </a:lnTo>
                <a:lnTo>
                  <a:pt x="0" y="1984894"/>
                </a:lnTo>
                <a:lnTo>
                  <a:pt x="0" y="1976471"/>
                </a:lnTo>
                <a:lnTo>
                  <a:pt x="0" y="1972136"/>
                </a:lnTo>
                <a:lnTo>
                  <a:pt x="0" y="1906316"/>
                </a:lnTo>
                <a:lnTo>
                  <a:pt x="0" y="1866658"/>
                </a:lnTo>
                <a:lnTo>
                  <a:pt x="0" y="1702231"/>
                </a:lnTo>
                <a:lnTo>
                  <a:pt x="0" y="1684984"/>
                </a:lnTo>
                <a:lnTo>
                  <a:pt x="0" y="1626118"/>
                </a:lnTo>
                <a:lnTo>
                  <a:pt x="0" y="1592418"/>
                </a:lnTo>
                <a:lnTo>
                  <a:pt x="0" y="1529519"/>
                </a:lnTo>
                <a:lnTo>
                  <a:pt x="0" y="1255278"/>
                </a:lnTo>
                <a:lnTo>
                  <a:pt x="0" y="1168307"/>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smtClean="0"/>
              <a:t>Click icon to add picture</a:t>
            </a:r>
            <a:endParaRPr lang="en-GB" dirty="0"/>
          </a:p>
        </p:txBody>
      </p:sp>
      <p:sp>
        <p:nvSpPr>
          <p:cNvPr id="6" name="Title Placeholder 1"/>
          <p:cNvSpPr>
            <a:spLocks noGrp="1"/>
          </p:cNvSpPr>
          <p:nvPr>
            <p:ph type="title" hasCustomPrompt="1"/>
          </p:nvPr>
        </p:nvSpPr>
        <p:spPr bwMode="gray">
          <a:xfrm>
            <a:off x="838199" y="257725"/>
            <a:ext cx="11059319" cy="1179810"/>
          </a:xfrm>
          <a:prstGeom prst="rect">
            <a:avLst/>
          </a:prstGeom>
        </p:spPr>
        <p:txBody>
          <a:bodyPr vert="horz" lIns="0" tIns="0" rIns="0" bIns="0" rtlCol="0" anchor="ctr">
            <a:noAutofit/>
          </a:bodyPr>
          <a:lstStyle>
            <a:lvl1pPr>
              <a:lnSpc>
                <a:spcPts val="4600"/>
              </a:lnSpc>
              <a:defRPr sz="4600"/>
            </a:lvl1pPr>
          </a:lstStyle>
          <a:p>
            <a:r>
              <a:rPr lang="en-US" noProof="0" smtClean="0"/>
              <a:t>Click to edit </a:t>
            </a:r>
            <a:br>
              <a:rPr lang="en-US" noProof="0" smtClean="0"/>
            </a:br>
            <a:r>
              <a:rPr lang="en-US" noProof="0" smtClean="0"/>
              <a:t>Master title style</a:t>
            </a:r>
            <a:endParaRPr lang="en-GB" noProof="0" dirty="0"/>
          </a:p>
        </p:txBody>
      </p:sp>
      <p:grpSp>
        <p:nvGrpSpPr>
          <p:cNvPr id="8" name="Group 7"/>
          <p:cNvGrpSpPr/>
          <p:nvPr userDrawn="1"/>
        </p:nvGrpSpPr>
        <p:grpSpPr bwMode="gray">
          <a:xfrm>
            <a:off x="-2035175" y="0"/>
            <a:ext cx="1872000" cy="4689612"/>
            <a:chOff x="-2581275" y="595116"/>
            <a:chExt cx="1872000" cy="4689612"/>
          </a:xfrm>
        </p:grpSpPr>
        <p:sp>
          <p:nvSpPr>
            <p:cNvPr id="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1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4"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15"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6"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17"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8"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19"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2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2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2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2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2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2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2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2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2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2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0" name="Picture 29"/>
          <p:cNvPicPr>
            <a:picLocks noChangeAspect="1"/>
          </p:cNvPicPr>
          <p:nvPr userDrawn="1"/>
        </p:nvPicPr>
        <p:blipFill>
          <a:blip r:embed="rId2"/>
          <a:stretch>
            <a:fillRect/>
          </a:stretch>
        </p:blipFill>
        <p:spPr>
          <a:xfrm>
            <a:off x="-1804990" y="4402733"/>
            <a:ext cx="154783" cy="138908"/>
          </a:xfrm>
          <a:prstGeom prst="rect">
            <a:avLst/>
          </a:prstGeom>
        </p:spPr>
      </p:pic>
      <p:pic>
        <p:nvPicPr>
          <p:cNvPr id="33" name="Picture 32"/>
          <p:cNvPicPr>
            <a:picLocks noChangeAspect="1"/>
          </p:cNvPicPr>
          <p:nvPr userDrawn="1"/>
        </p:nvPicPr>
        <p:blipFill>
          <a:blip r:embed="rId3"/>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32486751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0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384"/>
            <a:ext cx="5058750" cy="4921200"/>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ext Placeholder 2"/>
          <p:cNvSpPr>
            <a:spLocks noGrp="1"/>
          </p:cNvSpPr>
          <p:nvPr>
            <p:ph idx="1"/>
          </p:nvPr>
        </p:nvSpPr>
        <p:spPr bwMode="gray">
          <a:xfrm>
            <a:off x="845575" y="1278384"/>
            <a:ext cx="5058000" cy="49212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9788961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itles">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smtClean="0"/>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smtClean="0"/>
              <a:t>Click to edit title</a:t>
            </a:r>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smtClean="0"/>
              <a:t>Click to edit title</a:t>
            </a:r>
          </a:p>
        </p:txBody>
      </p:sp>
    </p:spTree>
    <p:extLst>
      <p:ext uri="{BB962C8B-B14F-4D97-AF65-F5344CB8AC3E}">
        <p14:creationId xmlns:p14="http://schemas.microsoft.com/office/powerpoint/2010/main" val="11612389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title lef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278000"/>
            <a:ext cx="5058750" cy="4929584"/>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ext Placeholder 2"/>
          <p:cNvSpPr>
            <a:spLocks noGrp="1"/>
          </p:cNvSpPr>
          <p:nvPr>
            <p:ph idx="1"/>
          </p:nvPr>
        </p:nvSpPr>
        <p:spPr bwMode="gray">
          <a:xfrm>
            <a:off x="845575" y="1795636"/>
            <a:ext cx="5058000" cy="4403948"/>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smtClean="0"/>
              <a:t>Click to edit Master title style</a:t>
            </a:r>
            <a:endParaRPr lang="en-GB"/>
          </a:p>
        </p:txBody>
      </p:sp>
      <p:sp>
        <p:nvSpPr>
          <p:cNvPr id="11" name="Text Placeholder 10"/>
          <p:cNvSpPr>
            <a:spLocks noGrp="1"/>
          </p:cNvSpPr>
          <p:nvPr>
            <p:ph type="body" sz="quarter" idx="12" hasCustomPrompt="1"/>
          </p:nvPr>
        </p:nvSpPr>
        <p:spPr>
          <a:xfrm>
            <a:off x="845574" y="1277982"/>
            <a:ext cx="5059925" cy="436017"/>
          </a:xfrm>
        </p:spPr>
        <p:txBody>
          <a:bodyPr>
            <a:noAutofit/>
          </a:bodyPr>
          <a:lstStyle>
            <a:lvl1pPr>
              <a:lnSpc>
                <a:spcPts val="1700"/>
              </a:lnSpc>
              <a:defRPr sz="1500" b="1">
                <a:solidFill>
                  <a:schemeClr val="bg2"/>
                </a:solidFill>
              </a:defRPr>
            </a:lvl1pPr>
          </a:lstStyle>
          <a:p>
            <a:pPr lvl="0"/>
            <a:r>
              <a:rPr lang="en-US" smtClean="0"/>
              <a:t>Click to edit title</a:t>
            </a:r>
          </a:p>
        </p:txBody>
      </p:sp>
    </p:spTree>
    <p:extLst>
      <p:ext uri="{BB962C8B-B14F-4D97-AF65-F5344CB8AC3E}">
        <p14:creationId xmlns:p14="http://schemas.microsoft.com/office/powerpoint/2010/main" val="95906617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3660381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with title right">
    <p:spTree>
      <p:nvGrpSpPr>
        <p:cNvPr id="1" name=""/>
        <p:cNvGrpSpPr/>
        <p:nvPr/>
      </p:nvGrpSpPr>
      <p:grpSpPr>
        <a:xfrm>
          <a:off x="0" y="0"/>
          <a:ext cx="0" cy="0"/>
          <a:chOff x="0" y="0"/>
          <a:chExt cx="0" cy="0"/>
        </a:xfrm>
      </p:grpSpPr>
      <p:sp>
        <p:nvSpPr>
          <p:cNvPr id="4" name="Content Placeholder 3"/>
          <p:cNvSpPr>
            <a:spLocks noGrp="1"/>
          </p:cNvSpPr>
          <p:nvPr>
            <p:ph sz="half" idx="2"/>
          </p:nvPr>
        </p:nvSpPr>
        <p:spPr bwMode="gray">
          <a:xfrm>
            <a:off x="6276000" y="1795636"/>
            <a:ext cx="5058750" cy="4403948"/>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Text Placeholder 2"/>
          <p:cNvSpPr>
            <a:spLocks noGrp="1"/>
          </p:cNvSpPr>
          <p:nvPr>
            <p:ph idx="1"/>
          </p:nvPr>
        </p:nvSpPr>
        <p:spPr bwMode="gray">
          <a:xfrm>
            <a:off x="845575" y="1278000"/>
            <a:ext cx="5058000" cy="4929584"/>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8" name="Title 7"/>
          <p:cNvSpPr>
            <a:spLocks noGrp="1"/>
          </p:cNvSpPr>
          <p:nvPr>
            <p:ph type="title"/>
          </p:nvPr>
        </p:nvSpPr>
        <p:spPr>
          <a:xfrm>
            <a:off x="845575" y="280733"/>
            <a:ext cx="10489175" cy="854075"/>
          </a:xfrm>
        </p:spPr>
        <p:txBody>
          <a:bodyPr/>
          <a:lstStyle/>
          <a:p>
            <a:r>
              <a:rPr lang="en-US" smtClean="0"/>
              <a:t>Click to edit Master title style</a:t>
            </a:r>
            <a:endParaRPr lang="en-GB"/>
          </a:p>
        </p:txBody>
      </p:sp>
      <p:sp>
        <p:nvSpPr>
          <p:cNvPr id="12" name="Text Placeholder 10"/>
          <p:cNvSpPr>
            <a:spLocks noGrp="1"/>
          </p:cNvSpPr>
          <p:nvPr>
            <p:ph type="body" sz="quarter" idx="13" hasCustomPrompt="1"/>
          </p:nvPr>
        </p:nvSpPr>
        <p:spPr>
          <a:xfrm>
            <a:off x="6274825" y="1277982"/>
            <a:ext cx="5059925" cy="436017"/>
          </a:xfrm>
        </p:spPr>
        <p:txBody>
          <a:bodyPr>
            <a:noAutofit/>
          </a:bodyPr>
          <a:lstStyle>
            <a:lvl1pPr>
              <a:lnSpc>
                <a:spcPts val="1700"/>
              </a:lnSpc>
              <a:defRPr sz="1500" b="1">
                <a:solidFill>
                  <a:schemeClr val="bg2"/>
                </a:solidFill>
              </a:defRPr>
            </a:lvl1pPr>
          </a:lstStyle>
          <a:p>
            <a:pPr lvl="0"/>
            <a:r>
              <a:rPr lang="en-US" smtClean="0"/>
              <a:t>Click to edit title</a:t>
            </a:r>
          </a:p>
        </p:txBody>
      </p:sp>
    </p:spTree>
    <p:extLst>
      <p:ext uri="{BB962C8B-B14F-4D97-AF65-F5344CB8AC3E}">
        <p14:creationId xmlns:p14="http://schemas.microsoft.com/office/powerpoint/2010/main" val="8863942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p15:clr>
            <a:srgbClr val="FBAE40"/>
          </p15:clr>
        </p15:guide>
        <p15:guide id="2" pos="39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p:nvPr>
        </p:nvSpPr>
        <p:spPr bwMode="gray">
          <a:xfrm>
            <a:off x="6276750" y="1278000"/>
            <a:ext cx="5058000" cy="2330177"/>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4" name="Text Placeholder 2"/>
          <p:cNvSpPr>
            <a:spLocks noGrp="1"/>
          </p:cNvSpPr>
          <p:nvPr>
            <p:ph idx="28"/>
          </p:nvPr>
        </p:nvSpPr>
        <p:spPr bwMode="gray">
          <a:xfrm>
            <a:off x="845575" y="1278000"/>
            <a:ext cx="5058000" cy="233017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5" name="Content Placeholder 3"/>
          <p:cNvSpPr>
            <a:spLocks noGrp="1"/>
          </p:cNvSpPr>
          <p:nvPr>
            <p:ph sz="half" idx="29"/>
          </p:nvPr>
        </p:nvSpPr>
        <p:spPr bwMode="gray">
          <a:xfrm>
            <a:off x="6276750" y="3877591"/>
            <a:ext cx="5058000" cy="2330177"/>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6" name="Text Placeholder 2"/>
          <p:cNvSpPr>
            <a:spLocks noGrp="1"/>
          </p:cNvSpPr>
          <p:nvPr>
            <p:ph idx="30"/>
          </p:nvPr>
        </p:nvSpPr>
        <p:spPr bwMode="gray">
          <a:xfrm>
            <a:off x="845575" y="3877591"/>
            <a:ext cx="5058000" cy="233017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3" name="Title 2"/>
          <p:cNvSpPr>
            <a:spLocks noGrp="1"/>
          </p:cNvSpPr>
          <p:nvPr>
            <p:ph type="title"/>
          </p:nvPr>
        </p:nvSpPr>
        <p:spPr>
          <a:xfrm>
            <a:off x="845575" y="280733"/>
            <a:ext cx="1048917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42087324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userDrawn="1">
          <p15:clr>
            <a:srgbClr val="FBAE40"/>
          </p15:clr>
        </p15:guide>
        <p15:guide id="0" pos="3948" userDrawn="1">
          <p15:clr>
            <a:srgbClr val="FBAE40"/>
          </p15:clr>
        </p15:guide>
        <p15:guide id="2" orient="horz" pos="2274" userDrawn="1">
          <p15:clr>
            <a:srgbClr val="FBAE40"/>
          </p15:clr>
        </p15:guide>
        <p15:guide id="3" orient="horz" pos="24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Spli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278384"/>
            <a:ext cx="3265200" cy="23292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2"/>
          <p:cNvSpPr>
            <a:spLocks noGrp="1"/>
          </p:cNvSpPr>
          <p:nvPr>
            <p:ph idx="13"/>
          </p:nvPr>
        </p:nvSpPr>
        <p:spPr bwMode="gray">
          <a:xfrm>
            <a:off x="4458228" y="1278384"/>
            <a:ext cx="3265200" cy="23292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Content Placeholder 2"/>
          <p:cNvSpPr>
            <a:spLocks noGrp="1"/>
          </p:cNvSpPr>
          <p:nvPr>
            <p:ph idx="14"/>
          </p:nvPr>
        </p:nvSpPr>
        <p:spPr bwMode="gray">
          <a:xfrm>
            <a:off x="8069550" y="1278384"/>
            <a:ext cx="3265200" cy="23292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3" name="Content Placeholder 2"/>
          <p:cNvSpPr>
            <a:spLocks noGrp="1"/>
          </p:cNvSpPr>
          <p:nvPr>
            <p:ph idx="15"/>
          </p:nvPr>
        </p:nvSpPr>
        <p:spPr bwMode="gray">
          <a:xfrm>
            <a:off x="846908" y="3884250"/>
            <a:ext cx="3265200" cy="2329200"/>
          </a:xfrm>
        </p:spPr>
        <p:txBody>
          <a:bodyPr/>
          <a:lstStyle/>
          <a:p>
            <a:pPr lvl="0"/>
            <a:r>
              <a:rPr lang="en-US" noProof="0" smtClean="0"/>
              <a:t>Click to edit Master text styles</a:t>
            </a:r>
          </a:p>
          <a:p>
            <a:pPr lvl="1"/>
            <a:r>
              <a:rPr lang="en-US" noProof="0" smtClean="0"/>
              <a:t>Second level</a:t>
            </a:r>
          </a:p>
        </p:txBody>
      </p:sp>
      <p:sp>
        <p:nvSpPr>
          <p:cNvPr id="14" name="Content Placeholder 2"/>
          <p:cNvSpPr>
            <a:spLocks noGrp="1"/>
          </p:cNvSpPr>
          <p:nvPr>
            <p:ph idx="16"/>
          </p:nvPr>
        </p:nvSpPr>
        <p:spPr bwMode="gray">
          <a:xfrm>
            <a:off x="4458229" y="3884250"/>
            <a:ext cx="3265200" cy="2329200"/>
          </a:xfrm>
        </p:spPr>
        <p:txBody>
          <a:bodyPr/>
          <a:lstStyle/>
          <a:p>
            <a:pPr lvl="0"/>
            <a:r>
              <a:rPr lang="en-US" noProof="0" smtClean="0"/>
              <a:t>Click to edit Master text styles</a:t>
            </a:r>
          </a:p>
          <a:p>
            <a:pPr lvl="1"/>
            <a:r>
              <a:rPr lang="en-US" noProof="0" smtClean="0"/>
              <a:t>Second level</a:t>
            </a:r>
          </a:p>
        </p:txBody>
      </p:sp>
      <p:sp>
        <p:nvSpPr>
          <p:cNvPr id="15" name="Content Placeholder 2"/>
          <p:cNvSpPr>
            <a:spLocks noGrp="1"/>
          </p:cNvSpPr>
          <p:nvPr>
            <p:ph idx="17"/>
          </p:nvPr>
        </p:nvSpPr>
        <p:spPr bwMode="gray">
          <a:xfrm>
            <a:off x="8069550" y="3884250"/>
            <a:ext cx="3265200" cy="2329200"/>
          </a:xfrm>
        </p:spPr>
        <p:txBody>
          <a:bodyPr/>
          <a:lstStyle/>
          <a:p>
            <a:pPr lvl="0"/>
            <a:r>
              <a:rPr lang="en-US" noProof="0" smtClean="0"/>
              <a:t>Click to edit Master text styles</a:t>
            </a:r>
          </a:p>
          <a:p>
            <a:pPr lvl="1"/>
            <a:r>
              <a:rPr lang="en-US" noProof="0" smtClean="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32062521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591" userDrawn="1">
          <p15:clr>
            <a:srgbClr val="FBAE40"/>
          </p15:clr>
        </p15:guide>
        <p15:guide id="2" pos="2808" userDrawn="1">
          <p15:clr>
            <a:srgbClr val="FBAE40"/>
          </p15:clr>
        </p15:guide>
        <p15:guide id="3" pos="4866" userDrawn="1">
          <p15:clr>
            <a:srgbClr val="FBAE40"/>
          </p15:clr>
        </p15:guide>
        <p15:guide id="4" pos="5082" userDrawn="1">
          <p15:clr>
            <a:srgbClr val="FBAE40"/>
          </p15:clr>
        </p15:guide>
        <p15:guide id="5" orient="horz" pos="2274" userDrawn="1">
          <p15:clr>
            <a:srgbClr val="FBAE40"/>
          </p15:clr>
        </p15:guide>
        <p15:guide id="6"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907" y="1795637"/>
            <a:ext cx="3265200" cy="26969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Content Placeholder 2"/>
          <p:cNvSpPr>
            <a:spLocks noGrp="1"/>
          </p:cNvSpPr>
          <p:nvPr>
            <p:ph idx="13"/>
          </p:nvPr>
        </p:nvSpPr>
        <p:spPr bwMode="gray">
          <a:xfrm>
            <a:off x="4458228" y="1795637"/>
            <a:ext cx="3265200" cy="26969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Content Placeholder 2"/>
          <p:cNvSpPr>
            <a:spLocks noGrp="1"/>
          </p:cNvSpPr>
          <p:nvPr>
            <p:ph idx="14"/>
          </p:nvPr>
        </p:nvSpPr>
        <p:spPr bwMode="gray">
          <a:xfrm>
            <a:off x="8069550" y="1795637"/>
            <a:ext cx="3265200" cy="26969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3" name="Content Placeholder 2"/>
          <p:cNvSpPr>
            <a:spLocks noGrp="1"/>
          </p:cNvSpPr>
          <p:nvPr>
            <p:ph idx="15"/>
          </p:nvPr>
        </p:nvSpPr>
        <p:spPr bwMode="gray">
          <a:xfrm>
            <a:off x="846908" y="4760734"/>
            <a:ext cx="3265200" cy="1440042"/>
          </a:xfrm>
        </p:spPr>
        <p:txBody>
          <a:bodyPr/>
          <a:lstStyle/>
          <a:p>
            <a:pPr lvl="0"/>
            <a:r>
              <a:rPr lang="en-US" noProof="0" smtClean="0"/>
              <a:t>Click to edit Master text styles</a:t>
            </a:r>
          </a:p>
          <a:p>
            <a:pPr lvl="1"/>
            <a:r>
              <a:rPr lang="en-US" noProof="0" smtClean="0"/>
              <a:t>Second level</a:t>
            </a:r>
          </a:p>
        </p:txBody>
      </p:sp>
      <p:sp>
        <p:nvSpPr>
          <p:cNvPr id="14" name="Content Placeholder 2"/>
          <p:cNvSpPr>
            <a:spLocks noGrp="1"/>
          </p:cNvSpPr>
          <p:nvPr>
            <p:ph idx="16"/>
          </p:nvPr>
        </p:nvSpPr>
        <p:spPr bwMode="gray">
          <a:xfrm>
            <a:off x="4458229" y="4760734"/>
            <a:ext cx="3265200" cy="1440042"/>
          </a:xfrm>
        </p:spPr>
        <p:txBody>
          <a:bodyPr/>
          <a:lstStyle/>
          <a:p>
            <a:pPr lvl="0"/>
            <a:r>
              <a:rPr lang="en-US" noProof="0" smtClean="0"/>
              <a:t>Click to edit Master text styles</a:t>
            </a:r>
          </a:p>
          <a:p>
            <a:pPr lvl="1"/>
            <a:r>
              <a:rPr lang="en-US" noProof="0" smtClean="0"/>
              <a:t>Second level</a:t>
            </a:r>
          </a:p>
        </p:txBody>
      </p:sp>
      <p:sp>
        <p:nvSpPr>
          <p:cNvPr id="15" name="Content Placeholder 2"/>
          <p:cNvSpPr>
            <a:spLocks noGrp="1"/>
          </p:cNvSpPr>
          <p:nvPr>
            <p:ph idx="17"/>
          </p:nvPr>
        </p:nvSpPr>
        <p:spPr bwMode="gray">
          <a:xfrm>
            <a:off x="8069550" y="4760734"/>
            <a:ext cx="3265200" cy="1440042"/>
          </a:xfrm>
        </p:spPr>
        <p:txBody>
          <a:bodyPr/>
          <a:lstStyle/>
          <a:p>
            <a:pPr lvl="0"/>
            <a:r>
              <a:rPr lang="en-US" noProof="0" smtClean="0"/>
              <a:t>Click to edit Master text styles</a:t>
            </a:r>
          </a:p>
          <a:p>
            <a:pPr lvl="1"/>
            <a:r>
              <a:rPr lang="en-US" noProof="0" smtClean="0"/>
              <a:t>Second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5" name="Title 4"/>
          <p:cNvSpPr>
            <a:spLocks noGrp="1"/>
          </p:cNvSpPr>
          <p:nvPr>
            <p:ph type="title"/>
          </p:nvPr>
        </p:nvSpPr>
        <p:spPr>
          <a:xfrm>
            <a:off x="845575" y="280733"/>
            <a:ext cx="10489175" cy="854075"/>
          </a:xfrm>
        </p:spPr>
        <p:txBody>
          <a:bodyPr/>
          <a:lstStyle/>
          <a:p>
            <a:r>
              <a:rPr lang="en-US" smtClean="0"/>
              <a:t>Click to edit Master title style</a:t>
            </a:r>
            <a:endParaRPr lang="en-GB"/>
          </a:p>
        </p:txBody>
      </p:sp>
      <p:sp>
        <p:nvSpPr>
          <p:cNvPr id="10" name="Text Placeholder 10"/>
          <p:cNvSpPr>
            <a:spLocks noGrp="1"/>
          </p:cNvSpPr>
          <p:nvPr>
            <p:ph type="body" sz="quarter" idx="12" hasCustomPrompt="1"/>
          </p:nvPr>
        </p:nvSpPr>
        <p:spPr>
          <a:xfrm>
            <a:off x="845574" y="1277982"/>
            <a:ext cx="3265200" cy="436017"/>
          </a:xfrm>
        </p:spPr>
        <p:txBody>
          <a:bodyPr>
            <a:noAutofit/>
          </a:bodyPr>
          <a:lstStyle>
            <a:lvl1pPr>
              <a:lnSpc>
                <a:spcPts val="1700"/>
              </a:lnSpc>
              <a:defRPr sz="1500" b="1">
                <a:solidFill>
                  <a:schemeClr val="bg2"/>
                </a:solidFill>
              </a:defRPr>
            </a:lvl1pPr>
          </a:lstStyle>
          <a:p>
            <a:pPr lvl="0"/>
            <a:r>
              <a:rPr lang="en-GB" noProof="0" dirty="0" smtClean="0"/>
              <a:t>Click to edit title</a:t>
            </a:r>
          </a:p>
        </p:txBody>
      </p:sp>
      <p:sp>
        <p:nvSpPr>
          <p:cNvPr id="16" name="Text Placeholder 10"/>
          <p:cNvSpPr>
            <a:spLocks noGrp="1"/>
          </p:cNvSpPr>
          <p:nvPr>
            <p:ph type="body" sz="quarter" idx="20" hasCustomPrompt="1"/>
          </p:nvPr>
        </p:nvSpPr>
        <p:spPr>
          <a:xfrm>
            <a:off x="4458228" y="1277982"/>
            <a:ext cx="3265200" cy="436017"/>
          </a:xfrm>
        </p:spPr>
        <p:txBody>
          <a:bodyPr/>
          <a:lstStyle>
            <a:lvl1pPr>
              <a:lnSpc>
                <a:spcPts val="1700"/>
              </a:lnSpc>
              <a:defRPr sz="1500" b="1">
                <a:solidFill>
                  <a:schemeClr val="bg2"/>
                </a:solidFill>
              </a:defRPr>
            </a:lvl1pPr>
          </a:lstStyle>
          <a:p>
            <a:pPr lvl="0"/>
            <a:r>
              <a:rPr lang="en-GB" noProof="0" dirty="0" smtClean="0"/>
              <a:t>Click to edit title</a:t>
            </a:r>
            <a:endParaRPr lang="en-GB" noProof="0" dirty="0"/>
          </a:p>
        </p:txBody>
      </p:sp>
      <p:sp>
        <p:nvSpPr>
          <p:cNvPr id="17" name="Text Placeholder 10"/>
          <p:cNvSpPr>
            <a:spLocks noGrp="1"/>
          </p:cNvSpPr>
          <p:nvPr>
            <p:ph type="body" sz="quarter" idx="21" hasCustomPrompt="1"/>
          </p:nvPr>
        </p:nvSpPr>
        <p:spPr>
          <a:xfrm>
            <a:off x="8069550" y="1277982"/>
            <a:ext cx="3265200" cy="436017"/>
          </a:xfrm>
        </p:spPr>
        <p:txBody>
          <a:bodyPr/>
          <a:lstStyle>
            <a:lvl1pPr>
              <a:lnSpc>
                <a:spcPts val="1700"/>
              </a:lnSpc>
              <a:defRPr sz="1500" b="1">
                <a:solidFill>
                  <a:schemeClr val="bg2"/>
                </a:solidFill>
              </a:defRPr>
            </a:lvl1pPr>
          </a:lstStyle>
          <a:p>
            <a:pPr lvl="0"/>
            <a:r>
              <a:rPr lang="en-GB" noProof="0" dirty="0" smtClean="0"/>
              <a:t>Click to edit title</a:t>
            </a:r>
            <a:endParaRPr lang="en-GB" noProof="0" dirty="0"/>
          </a:p>
        </p:txBody>
      </p:sp>
    </p:spTree>
    <p:extLst>
      <p:ext uri="{BB962C8B-B14F-4D97-AF65-F5344CB8AC3E}">
        <p14:creationId xmlns:p14="http://schemas.microsoft.com/office/powerpoint/2010/main" val="2179698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08">
          <p15:clr>
            <a:srgbClr val="FBAE40"/>
          </p15:clr>
        </p15:guide>
        <p15:guide id="3" pos="4866">
          <p15:clr>
            <a:srgbClr val="FBAE40"/>
          </p15:clr>
        </p15:guide>
        <p15:guide id="4" pos="5082">
          <p15:clr>
            <a:srgbClr val="FBAE40"/>
          </p15:clr>
        </p15:guide>
        <p15:guide id="5" orient="horz" pos="2830" userDrawn="1">
          <p15:clr>
            <a:srgbClr val="FBAE40"/>
          </p15:clr>
        </p15:guide>
        <p15:guide id="6" orient="horz" pos="2998" userDrawn="1">
          <p15:clr>
            <a:srgbClr val="FBAE40"/>
          </p15:clr>
        </p15:guide>
        <p15:guide id="7" pos="259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Split Content">
    <p:bg bwMode="gray">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bwMode="gray">
          <a:xfrm>
            <a:off x="845575" y="1279981"/>
            <a:ext cx="5058000" cy="324000"/>
          </a:xfrm>
        </p:spPr>
        <p:txBody>
          <a:bodyPr>
            <a:noAutofit/>
          </a:bodyPr>
          <a:lstStyle>
            <a:lvl1pPr>
              <a:lnSpc>
                <a:spcPts val="2100"/>
              </a:lnSpc>
              <a:defRPr sz="1800" b="1"/>
            </a:lvl1pPr>
          </a:lstStyle>
          <a:p>
            <a:pPr lvl="0"/>
            <a:r>
              <a:rPr lang="en-GB" noProof="0" smtClean="0"/>
              <a:t>Click to edit title</a:t>
            </a:r>
            <a:endParaRPr lang="en-GB" noProof="0" dirty="0" smtClean="0"/>
          </a:p>
        </p:txBody>
      </p:sp>
      <p:sp>
        <p:nvSpPr>
          <p:cNvPr id="6" name="Content Placeholder 2"/>
          <p:cNvSpPr>
            <a:spLocks noGrp="1"/>
          </p:cNvSpPr>
          <p:nvPr>
            <p:ph idx="13" hasCustomPrompt="1"/>
          </p:nvPr>
        </p:nvSpPr>
        <p:spPr bwMode="gray">
          <a:xfrm>
            <a:off x="845575" y="1754561"/>
            <a:ext cx="5058000" cy="1854000"/>
          </a:xfrm>
        </p:spPr>
        <p:txBody>
          <a:bodyPr/>
          <a:lstStyle>
            <a:lvl3pPr>
              <a:lnSpc>
                <a:spcPts val="2200"/>
              </a:lnSpc>
              <a:defRPr sz="2000"/>
            </a:lvl3pPr>
          </a:lstStyle>
          <a:p>
            <a:pPr lvl="2"/>
            <a:r>
              <a:rPr lang="en-GB" noProof="0" dirty="0" smtClean="0"/>
              <a:t>Text level</a:t>
            </a:r>
          </a:p>
        </p:txBody>
      </p:sp>
      <p:sp>
        <p:nvSpPr>
          <p:cNvPr id="7" name="Content Placeholder 2"/>
          <p:cNvSpPr>
            <a:spLocks noGrp="1"/>
          </p:cNvSpPr>
          <p:nvPr>
            <p:ph idx="20" hasCustomPrompt="1"/>
          </p:nvPr>
        </p:nvSpPr>
        <p:spPr bwMode="gray">
          <a:xfrm>
            <a:off x="845575" y="3877590"/>
            <a:ext cx="5058000" cy="324000"/>
          </a:xfrm>
        </p:spPr>
        <p:txBody>
          <a:bodyPr>
            <a:noAutofit/>
          </a:bodyPr>
          <a:lstStyle>
            <a:lvl1pPr>
              <a:lnSpc>
                <a:spcPts val="2100"/>
              </a:lnSpc>
              <a:defRPr sz="1800" b="1"/>
            </a:lvl1pPr>
          </a:lstStyle>
          <a:p>
            <a:pPr lvl="0"/>
            <a:r>
              <a:rPr lang="en-GB" noProof="0" smtClean="0"/>
              <a:t>Click to edit title</a:t>
            </a:r>
            <a:endParaRPr lang="en-GB" noProof="0" dirty="0" smtClean="0"/>
          </a:p>
        </p:txBody>
      </p:sp>
      <p:sp>
        <p:nvSpPr>
          <p:cNvPr id="8" name="Content Placeholder 2"/>
          <p:cNvSpPr>
            <a:spLocks noGrp="1"/>
          </p:cNvSpPr>
          <p:nvPr>
            <p:ph idx="21" hasCustomPrompt="1"/>
          </p:nvPr>
        </p:nvSpPr>
        <p:spPr bwMode="gray">
          <a:xfrm>
            <a:off x="845575" y="4346775"/>
            <a:ext cx="5058000" cy="1854000"/>
          </a:xfrm>
        </p:spPr>
        <p:txBody>
          <a:bodyPr/>
          <a:lstStyle>
            <a:lvl3pPr>
              <a:lnSpc>
                <a:spcPts val="2200"/>
              </a:lnSpc>
              <a:defRPr sz="2000"/>
            </a:lvl3pPr>
          </a:lstStyle>
          <a:p>
            <a:pPr lvl="2"/>
            <a:r>
              <a:rPr lang="en-GB" noProof="0" dirty="0" smtClean="0"/>
              <a:t>Text level</a:t>
            </a:r>
          </a:p>
        </p:txBody>
      </p:sp>
      <p:cxnSp>
        <p:nvCxnSpPr>
          <p:cNvPr id="9" name="Straight Connector 8"/>
          <p:cNvCxnSpPr/>
          <p:nvPr userDrawn="1"/>
        </p:nvCxnSpPr>
        <p:spPr bwMode="gray">
          <a:xfrm>
            <a:off x="845575"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22" hasCustomPrompt="1"/>
          </p:nvPr>
        </p:nvSpPr>
        <p:spPr bwMode="gray">
          <a:xfrm>
            <a:off x="6276750" y="1279981"/>
            <a:ext cx="5058000" cy="324000"/>
          </a:xfrm>
        </p:spPr>
        <p:txBody>
          <a:bodyPr>
            <a:noAutofit/>
          </a:bodyPr>
          <a:lstStyle>
            <a:lvl1pPr>
              <a:lnSpc>
                <a:spcPts val="2100"/>
              </a:lnSpc>
              <a:defRPr sz="1800" b="1"/>
            </a:lvl1pPr>
          </a:lstStyle>
          <a:p>
            <a:pPr lvl="0"/>
            <a:r>
              <a:rPr lang="en-GB" noProof="0" smtClean="0"/>
              <a:t>Click to edit title</a:t>
            </a:r>
            <a:endParaRPr lang="en-GB" noProof="0" dirty="0" smtClean="0"/>
          </a:p>
        </p:txBody>
      </p:sp>
      <p:sp>
        <p:nvSpPr>
          <p:cNvPr id="16" name="Content Placeholder 2"/>
          <p:cNvSpPr>
            <a:spLocks noGrp="1"/>
          </p:cNvSpPr>
          <p:nvPr>
            <p:ph idx="23" hasCustomPrompt="1"/>
          </p:nvPr>
        </p:nvSpPr>
        <p:spPr bwMode="gray">
          <a:xfrm>
            <a:off x="6276750" y="1754561"/>
            <a:ext cx="5058000" cy="1854000"/>
          </a:xfrm>
        </p:spPr>
        <p:txBody>
          <a:bodyPr/>
          <a:lstStyle>
            <a:lvl3pPr>
              <a:lnSpc>
                <a:spcPts val="2200"/>
              </a:lnSpc>
              <a:defRPr sz="2000"/>
            </a:lvl3pPr>
          </a:lstStyle>
          <a:p>
            <a:pPr lvl="2"/>
            <a:r>
              <a:rPr lang="en-GB" noProof="0" dirty="0" smtClean="0"/>
              <a:t>Text level</a:t>
            </a:r>
          </a:p>
        </p:txBody>
      </p:sp>
      <p:sp>
        <p:nvSpPr>
          <p:cNvPr id="17" name="Content Placeholder 2"/>
          <p:cNvSpPr>
            <a:spLocks noGrp="1"/>
          </p:cNvSpPr>
          <p:nvPr>
            <p:ph idx="24" hasCustomPrompt="1"/>
          </p:nvPr>
        </p:nvSpPr>
        <p:spPr bwMode="gray">
          <a:xfrm>
            <a:off x="6276750" y="3877590"/>
            <a:ext cx="5058000" cy="324000"/>
          </a:xfrm>
        </p:spPr>
        <p:txBody>
          <a:bodyPr>
            <a:noAutofit/>
          </a:bodyPr>
          <a:lstStyle>
            <a:lvl1pPr>
              <a:lnSpc>
                <a:spcPts val="2100"/>
              </a:lnSpc>
              <a:defRPr sz="1800" b="1"/>
            </a:lvl1pPr>
          </a:lstStyle>
          <a:p>
            <a:pPr lvl="0"/>
            <a:r>
              <a:rPr lang="en-GB" noProof="0" smtClean="0"/>
              <a:t>Click to edit title</a:t>
            </a:r>
            <a:endParaRPr lang="en-GB" noProof="0" dirty="0" smtClean="0"/>
          </a:p>
        </p:txBody>
      </p:sp>
      <p:sp>
        <p:nvSpPr>
          <p:cNvPr id="18" name="Content Placeholder 2"/>
          <p:cNvSpPr>
            <a:spLocks noGrp="1"/>
          </p:cNvSpPr>
          <p:nvPr>
            <p:ph idx="25" hasCustomPrompt="1"/>
          </p:nvPr>
        </p:nvSpPr>
        <p:spPr bwMode="gray">
          <a:xfrm>
            <a:off x="6276750" y="4346775"/>
            <a:ext cx="5058000" cy="1854000"/>
          </a:xfrm>
        </p:spPr>
        <p:txBody>
          <a:bodyPr/>
          <a:lstStyle>
            <a:lvl3pPr>
              <a:lnSpc>
                <a:spcPts val="2200"/>
              </a:lnSpc>
              <a:defRPr sz="2000"/>
            </a:lvl3pPr>
          </a:lstStyle>
          <a:p>
            <a:pPr lvl="2"/>
            <a:r>
              <a:rPr lang="en-GB" noProof="0" dirty="0" smtClean="0"/>
              <a:t>Text level</a:t>
            </a:r>
          </a:p>
        </p:txBody>
      </p:sp>
      <p:cxnSp>
        <p:nvCxnSpPr>
          <p:cNvPr id="19" name="Straight Connector 18"/>
          <p:cNvCxnSpPr/>
          <p:nvPr userDrawn="1"/>
        </p:nvCxnSpPr>
        <p:spPr bwMode="gray">
          <a:xfrm>
            <a:off x="6276750" y="1682898"/>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76750" y="4278810"/>
            <a:ext cx="5058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3" name="Title 2"/>
          <p:cNvSpPr>
            <a:spLocks noGrp="1"/>
          </p:cNvSpPr>
          <p:nvPr>
            <p:ph type="title"/>
          </p:nvPr>
        </p:nvSpPr>
        <p:spPr>
          <a:xfrm>
            <a:off x="845575" y="280733"/>
            <a:ext cx="1048917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2473586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3720" userDrawn="1">
          <p15:clr>
            <a:srgbClr val="FBAE40"/>
          </p15:clr>
        </p15:guide>
        <p15:guide id="3" pos="3953"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 Split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smtClean="0"/>
              <a:t>Click to edit Master title style</a:t>
            </a:r>
            <a:endParaRPr lang="en-GB" noProof="0" dirty="0"/>
          </a:p>
        </p:txBody>
      </p:sp>
      <p:sp>
        <p:nvSpPr>
          <p:cNvPr id="5" name="Content Placeholder 2"/>
          <p:cNvSpPr>
            <a:spLocks noGrp="1"/>
          </p:cNvSpPr>
          <p:nvPr>
            <p:ph idx="1" hasCustomPrompt="1"/>
          </p:nvPr>
        </p:nvSpPr>
        <p:spPr bwMode="gray">
          <a:xfrm>
            <a:off x="845575" y="1278384"/>
            <a:ext cx="3265200" cy="324000"/>
          </a:xfrm>
        </p:spPr>
        <p:txBody>
          <a:bodyPr/>
          <a:lstStyle>
            <a:lvl1pPr>
              <a:lnSpc>
                <a:spcPts val="2100"/>
              </a:lnSpc>
              <a:defRPr sz="1800" b="1"/>
            </a:lvl1pPr>
          </a:lstStyle>
          <a:p>
            <a:pPr lvl="0"/>
            <a:r>
              <a:rPr lang="en-GB" noProof="0" dirty="0" smtClean="0"/>
              <a:t>Click to edit title</a:t>
            </a:r>
          </a:p>
        </p:txBody>
      </p:sp>
      <p:sp>
        <p:nvSpPr>
          <p:cNvPr id="6" name="Content Placeholder 2"/>
          <p:cNvSpPr>
            <a:spLocks noGrp="1"/>
          </p:cNvSpPr>
          <p:nvPr>
            <p:ph idx="13" hasCustomPrompt="1"/>
          </p:nvPr>
        </p:nvSpPr>
        <p:spPr bwMode="gray">
          <a:xfrm>
            <a:off x="845575" y="1757278"/>
            <a:ext cx="3265200" cy="1850305"/>
          </a:xfrm>
        </p:spPr>
        <p:txBody>
          <a:bodyPr/>
          <a:lstStyle>
            <a:lvl3pPr>
              <a:lnSpc>
                <a:spcPts val="2100"/>
              </a:lnSpc>
              <a:defRPr sz="1800"/>
            </a:lvl3pPr>
          </a:lstStyle>
          <a:p>
            <a:pPr lvl="2"/>
            <a:r>
              <a:rPr lang="en-GB" noProof="0" dirty="0" smtClean="0"/>
              <a:t>Text level</a:t>
            </a:r>
          </a:p>
        </p:txBody>
      </p:sp>
      <p:sp>
        <p:nvSpPr>
          <p:cNvPr id="7" name="Content Placeholder 2"/>
          <p:cNvSpPr>
            <a:spLocks noGrp="1"/>
          </p:cNvSpPr>
          <p:nvPr>
            <p:ph idx="20" hasCustomPrompt="1"/>
          </p:nvPr>
        </p:nvSpPr>
        <p:spPr bwMode="gray">
          <a:xfrm>
            <a:off x="845575" y="3878568"/>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8" name="Content Placeholder 2"/>
          <p:cNvSpPr>
            <a:spLocks noGrp="1"/>
          </p:cNvSpPr>
          <p:nvPr>
            <p:ph idx="21" hasCustomPrompt="1"/>
          </p:nvPr>
        </p:nvSpPr>
        <p:spPr bwMode="gray">
          <a:xfrm>
            <a:off x="845575" y="4346776"/>
            <a:ext cx="3265200" cy="1850400"/>
          </a:xfrm>
        </p:spPr>
        <p:txBody>
          <a:bodyPr/>
          <a:lstStyle>
            <a:lvl3pPr>
              <a:lnSpc>
                <a:spcPts val="2100"/>
              </a:lnSpc>
              <a:defRPr sz="1800"/>
            </a:lvl3pPr>
          </a:lstStyle>
          <a:p>
            <a:pPr lvl="2"/>
            <a:r>
              <a:rPr lang="en-GB" noProof="0" dirty="0" smtClean="0"/>
              <a:t>Text level</a:t>
            </a:r>
          </a:p>
        </p:txBody>
      </p:sp>
      <p:cxnSp>
        <p:nvCxnSpPr>
          <p:cNvPr id="9" name="Straight Connector 8"/>
          <p:cNvCxnSpPr/>
          <p:nvPr userDrawn="1"/>
        </p:nvCxnSpPr>
        <p:spPr bwMode="gray">
          <a:xfrm>
            <a:off x="845575"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5"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Content Placeholder 2"/>
          <p:cNvSpPr>
            <a:spLocks noGrp="1"/>
          </p:cNvSpPr>
          <p:nvPr>
            <p:ph idx="22" hasCustomPrompt="1"/>
          </p:nvPr>
        </p:nvSpPr>
        <p:spPr bwMode="gray">
          <a:xfrm>
            <a:off x="8069550" y="1278384"/>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41" name="Content Placeholder 2"/>
          <p:cNvSpPr>
            <a:spLocks noGrp="1"/>
          </p:cNvSpPr>
          <p:nvPr>
            <p:ph idx="23" hasCustomPrompt="1"/>
          </p:nvPr>
        </p:nvSpPr>
        <p:spPr bwMode="gray">
          <a:xfrm>
            <a:off x="8069550" y="1757278"/>
            <a:ext cx="3265200" cy="1850305"/>
          </a:xfrm>
        </p:spPr>
        <p:txBody>
          <a:bodyPr/>
          <a:lstStyle>
            <a:lvl3pPr>
              <a:lnSpc>
                <a:spcPts val="2100"/>
              </a:lnSpc>
              <a:defRPr sz="1800"/>
            </a:lvl3pPr>
          </a:lstStyle>
          <a:p>
            <a:pPr lvl="2"/>
            <a:r>
              <a:rPr lang="en-GB" noProof="0" dirty="0" smtClean="0"/>
              <a:t>Text level</a:t>
            </a:r>
          </a:p>
        </p:txBody>
      </p:sp>
      <p:sp>
        <p:nvSpPr>
          <p:cNvPr id="42" name="Content Placeholder 2"/>
          <p:cNvSpPr>
            <a:spLocks noGrp="1"/>
          </p:cNvSpPr>
          <p:nvPr>
            <p:ph idx="24" hasCustomPrompt="1"/>
          </p:nvPr>
        </p:nvSpPr>
        <p:spPr bwMode="gray">
          <a:xfrm>
            <a:off x="8069550" y="3878568"/>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43" name="Content Placeholder 2"/>
          <p:cNvSpPr>
            <a:spLocks noGrp="1"/>
          </p:cNvSpPr>
          <p:nvPr>
            <p:ph idx="25" hasCustomPrompt="1"/>
          </p:nvPr>
        </p:nvSpPr>
        <p:spPr bwMode="gray">
          <a:xfrm>
            <a:off x="8069550" y="4346776"/>
            <a:ext cx="3265200" cy="1850400"/>
          </a:xfrm>
        </p:spPr>
        <p:txBody>
          <a:bodyPr/>
          <a:lstStyle>
            <a:lvl3pPr>
              <a:lnSpc>
                <a:spcPts val="2100"/>
              </a:lnSpc>
              <a:defRPr sz="1800"/>
            </a:lvl3pPr>
          </a:lstStyle>
          <a:p>
            <a:pPr lvl="2"/>
            <a:r>
              <a:rPr lang="en-GB" noProof="0" dirty="0" smtClean="0"/>
              <a:t>Text level</a:t>
            </a:r>
          </a:p>
        </p:txBody>
      </p:sp>
      <p:cxnSp>
        <p:nvCxnSpPr>
          <p:cNvPr id="44" name="Straight Connector 43"/>
          <p:cNvCxnSpPr/>
          <p:nvPr userDrawn="1"/>
        </p:nvCxnSpPr>
        <p:spPr bwMode="gray">
          <a:xfrm>
            <a:off x="8069550"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8069550"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Content Placeholder 2"/>
          <p:cNvSpPr>
            <a:spLocks noGrp="1"/>
          </p:cNvSpPr>
          <p:nvPr>
            <p:ph idx="26" hasCustomPrompt="1"/>
          </p:nvPr>
        </p:nvSpPr>
        <p:spPr bwMode="gray">
          <a:xfrm>
            <a:off x="4457562" y="1278384"/>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47" name="Content Placeholder 2"/>
          <p:cNvSpPr>
            <a:spLocks noGrp="1"/>
          </p:cNvSpPr>
          <p:nvPr>
            <p:ph idx="27" hasCustomPrompt="1"/>
          </p:nvPr>
        </p:nvSpPr>
        <p:spPr bwMode="gray">
          <a:xfrm>
            <a:off x="4457562" y="1757278"/>
            <a:ext cx="3265200" cy="1850305"/>
          </a:xfrm>
        </p:spPr>
        <p:txBody>
          <a:bodyPr/>
          <a:lstStyle>
            <a:lvl3pPr>
              <a:lnSpc>
                <a:spcPts val="2100"/>
              </a:lnSpc>
              <a:defRPr sz="1800"/>
            </a:lvl3pPr>
          </a:lstStyle>
          <a:p>
            <a:pPr lvl="2"/>
            <a:r>
              <a:rPr lang="en-GB" noProof="0" dirty="0" smtClean="0"/>
              <a:t>Text level</a:t>
            </a:r>
          </a:p>
        </p:txBody>
      </p:sp>
      <p:sp>
        <p:nvSpPr>
          <p:cNvPr id="48" name="Content Placeholder 2"/>
          <p:cNvSpPr>
            <a:spLocks noGrp="1"/>
          </p:cNvSpPr>
          <p:nvPr>
            <p:ph idx="28" hasCustomPrompt="1"/>
          </p:nvPr>
        </p:nvSpPr>
        <p:spPr bwMode="gray">
          <a:xfrm>
            <a:off x="4457562" y="3878568"/>
            <a:ext cx="32652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49" name="Content Placeholder 2"/>
          <p:cNvSpPr>
            <a:spLocks noGrp="1"/>
          </p:cNvSpPr>
          <p:nvPr>
            <p:ph idx="29" hasCustomPrompt="1"/>
          </p:nvPr>
        </p:nvSpPr>
        <p:spPr bwMode="gray">
          <a:xfrm>
            <a:off x="4457562" y="4346776"/>
            <a:ext cx="3265200" cy="1850400"/>
          </a:xfrm>
        </p:spPr>
        <p:txBody>
          <a:bodyPr/>
          <a:lstStyle>
            <a:lvl3pPr>
              <a:lnSpc>
                <a:spcPts val="2100"/>
              </a:lnSpc>
              <a:defRPr sz="1800"/>
            </a:lvl3pPr>
          </a:lstStyle>
          <a:p>
            <a:pPr lvl="2"/>
            <a:r>
              <a:rPr lang="en-GB" noProof="0" dirty="0" smtClean="0"/>
              <a:t>Text level</a:t>
            </a:r>
          </a:p>
        </p:txBody>
      </p:sp>
      <p:cxnSp>
        <p:nvCxnSpPr>
          <p:cNvPr id="50" name="Straight Connector 49"/>
          <p:cNvCxnSpPr/>
          <p:nvPr userDrawn="1"/>
        </p:nvCxnSpPr>
        <p:spPr bwMode="gray">
          <a:xfrm>
            <a:off x="4457562" y="1685616"/>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4457562" y="4278810"/>
            <a:ext cx="32652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9909285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592" userDrawn="1">
          <p15:clr>
            <a:srgbClr val="FBAE40"/>
          </p15:clr>
        </p15:guide>
        <p15:guide id="3" pos="5082" userDrawn="1">
          <p15:clr>
            <a:srgbClr val="FBAE40"/>
          </p15:clr>
        </p15:guide>
        <p15:guide id="4" pos="2803" userDrawn="1">
          <p15:clr>
            <a:srgbClr val="FBAE40"/>
          </p15:clr>
        </p15:guide>
        <p15:guide id="5" pos="4866" userDrawn="1">
          <p15:clr>
            <a:srgbClr val="FBAE40"/>
          </p15:clr>
        </p15:guide>
        <p15:guide id="6" orient="horz" pos="2274" userDrawn="1">
          <p15:clr>
            <a:srgbClr val="FBAE40"/>
          </p15:clr>
        </p15:guide>
        <p15:guide id="7" orient="horz" pos="244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 Split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845575" y="280733"/>
            <a:ext cx="10489175" cy="854075"/>
          </a:xfrm>
        </p:spPr>
        <p:txBody>
          <a:bodyPr/>
          <a:lstStyle/>
          <a:p>
            <a:r>
              <a:rPr lang="en-US" noProof="0" smtClean="0"/>
              <a:t>Click to edit Master title style</a:t>
            </a:r>
            <a:endParaRPr lang="en-GB" noProof="0" dirty="0"/>
          </a:p>
        </p:txBody>
      </p:sp>
      <p:sp>
        <p:nvSpPr>
          <p:cNvPr id="5" name="Content Placeholder 2"/>
          <p:cNvSpPr>
            <a:spLocks noGrp="1"/>
          </p:cNvSpPr>
          <p:nvPr>
            <p:ph idx="1" hasCustomPrompt="1"/>
          </p:nvPr>
        </p:nvSpPr>
        <p:spPr bwMode="gray">
          <a:xfrm>
            <a:off x="845574" y="1278384"/>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6" name="Content Placeholder 2"/>
          <p:cNvSpPr>
            <a:spLocks noGrp="1"/>
          </p:cNvSpPr>
          <p:nvPr>
            <p:ph idx="13" hasCustomPrompt="1"/>
          </p:nvPr>
        </p:nvSpPr>
        <p:spPr bwMode="gray">
          <a:xfrm>
            <a:off x="845574" y="1757279"/>
            <a:ext cx="2556000" cy="1850400"/>
          </a:xfrm>
        </p:spPr>
        <p:txBody>
          <a:bodyPr/>
          <a:lstStyle>
            <a:lvl3pPr>
              <a:lnSpc>
                <a:spcPts val="2100"/>
              </a:lnSpc>
              <a:defRPr sz="1800"/>
            </a:lvl3pPr>
          </a:lstStyle>
          <a:p>
            <a:pPr lvl="2"/>
            <a:r>
              <a:rPr lang="en-GB" noProof="0" dirty="0" smtClean="0"/>
              <a:t>Text level</a:t>
            </a:r>
          </a:p>
        </p:txBody>
      </p:sp>
      <p:sp>
        <p:nvSpPr>
          <p:cNvPr id="7" name="Content Placeholder 2"/>
          <p:cNvSpPr>
            <a:spLocks noGrp="1"/>
          </p:cNvSpPr>
          <p:nvPr>
            <p:ph idx="20" hasCustomPrompt="1"/>
          </p:nvPr>
        </p:nvSpPr>
        <p:spPr bwMode="gray">
          <a:xfrm>
            <a:off x="845574" y="3878568"/>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8" name="Content Placeholder 2"/>
          <p:cNvSpPr>
            <a:spLocks noGrp="1"/>
          </p:cNvSpPr>
          <p:nvPr>
            <p:ph idx="21" hasCustomPrompt="1"/>
          </p:nvPr>
        </p:nvSpPr>
        <p:spPr bwMode="gray">
          <a:xfrm>
            <a:off x="845574" y="4346776"/>
            <a:ext cx="2556000" cy="1850400"/>
          </a:xfrm>
        </p:spPr>
        <p:txBody>
          <a:bodyPr/>
          <a:lstStyle>
            <a:lvl3pPr>
              <a:lnSpc>
                <a:spcPts val="2100"/>
              </a:lnSpc>
              <a:defRPr sz="1800"/>
            </a:lvl3pPr>
          </a:lstStyle>
          <a:p>
            <a:pPr lvl="2"/>
            <a:r>
              <a:rPr lang="en-GB" noProof="0" dirty="0" smtClean="0"/>
              <a:t>Text level</a:t>
            </a:r>
          </a:p>
        </p:txBody>
      </p:sp>
      <p:cxnSp>
        <p:nvCxnSpPr>
          <p:cNvPr id="9" name="Straight Connector 8"/>
          <p:cNvCxnSpPr/>
          <p:nvPr userDrawn="1"/>
        </p:nvCxnSpPr>
        <p:spPr bwMode="gray">
          <a:xfrm>
            <a:off x="845574"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845574"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22" hasCustomPrompt="1"/>
          </p:nvPr>
        </p:nvSpPr>
        <p:spPr bwMode="gray">
          <a:xfrm>
            <a:off x="3489966" y="1278384"/>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52" name="Content Placeholder 2"/>
          <p:cNvSpPr>
            <a:spLocks noGrp="1"/>
          </p:cNvSpPr>
          <p:nvPr>
            <p:ph idx="23" hasCustomPrompt="1"/>
          </p:nvPr>
        </p:nvSpPr>
        <p:spPr bwMode="gray">
          <a:xfrm>
            <a:off x="3489966" y="1757279"/>
            <a:ext cx="2556000" cy="1850400"/>
          </a:xfrm>
        </p:spPr>
        <p:txBody>
          <a:bodyPr/>
          <a:lstStyle>
            <a:lvl3pPr>
              <a:lnSpc>
                <a:spcPts val="2100"/>
              </a:lnSpc>
              <a:defRPr sz="1800"/>
            </a:lvl3pPr>
          </a:lstStyle>
          <a:p>
            <a:pPr lvl="2"/>
            <a:r>
              <a:rPr lang="en-GB" noProof="0" dirty="0" smtClean="0"/>
              <a:t>Text level</a:t>
            </a:r>
          </a:p>
        </p:txBody>
      </p:sp>
      <p:sp>
        <p:nvSpPr>
          <p:cNvPr id="53" name="Content Placeholder 2"/>
          <p:cNvSpPr>
            <a:spLocks noGrp="1"/>
          </p:cNvSpPr>
          <p:nvPr>
            <p:ph idx="24" hasCustomPrompt="1"/>
          </p:nvPr>
        </p:nvSpPr>
        <p:spPr bwMode="gray">
          <a:xfrm>
            <a:off x="3489966" y="3878568"/>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54" name="Content Placeholder 2"/>
          <p:cNvSpPr>
            <a:spLocks noGrp="1"/>
          </p:cNvSpPr>
          <p:nvPr>
            <p:ph idx="25" hasCustomPrompt="1"/>
          </p:nvPr>
        </p:nvSpPr>
        <p:spPr bwMode="gray">
          <a:xfrm>
            <a:off x="3489966" y="4346776"/>
            <a:ext cx="2556000" cy="1850400"/>
          </a:xfrm>
        </p:spPr>
        <p:txBody>
          <a:bodyPr/>
          <a:lstStyle>
            <a:lvl3pPr>
              <a:lnSpc>
                <a:spcPts val="2100"/>
              </a:lnSpc>
              <a:defRPr sz="1800"/>
            </a:lvl3pPr>
          </a:lstStyle>
          <a:p>
            <a:pPr lvl="2"/>
            <a:r>
              <a:rPr lang="en-GB" noProof="0" dirty="0" smtClean="0"/>
              <a:t>Text level</a:t>
            </a:r>
          </a:p>
        </p:txBody>
      </p:sp>
      <p:cxnSp>
        <p:nvCxnSpPr>
          <p:cNvPr id="55" name="Straight Connector 54"/>
          <p:cNvCxnSpPr/>
          <p:nvPr userDrawn="1"/>
        </p:nvCxnSpPr>
        <p:spPr bwMode="gray">
          <a:xfrm>
            <a:off x="3489966"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3489966"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a:spLocks noGrp="1"/>
          </p:cNvSpPr>
          <p:nvPr>
            <p:ph idx="26" hasCustomPrompt="1"/>
          </p:nvPr>
        </p:nvSpPr>
        <p:spPr bwMode="gray">
          <a:xfrm>
            <a:off x="6134358" y="1278384"/>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58" name="Content Placeholder 2"/>
          <p:cNvSpPr>
            <a:spLocks noGrp="1"/>
          </p:cNvSpPr>
          <p:nvPr>
            <p:ph idx="27" hasCustomPrompt="1"/>
          </p:nvPr>
        </p:nvSpPr>
        <p:spPr bwMode="gray">
          <a:xfrm>
            <a:off x="6134358" y="1757279"/>
            <a:ext cx="2556000" cy="1850400"/>
          </a:xfrm>
        </p:spPr>
        <p:txBody>
          <a:bodyPr/>
          <a:lstStyle>
            <a:lvl3pPr>
              <a:lnSpc>
                <a:spcPts val="2100"/>
              </a:lnSpc>
              <a:defRPr sz="1800"/>
            </a:lvl3pPr>
          </a:lstStyle>
          <a:p>
            <a:pPr lvl="2"/>
            <a:r>
              <a:rPr lang="en-GB" noProof="0" dirty="0" smtClean="0"/>
              <a:t>Text level</a:t>
            </a:r>
          </a:p>
        </p:txBody>
      </p:sp>
      <p:sp>
        <p:nvSpPr>
          <p:cNvPr id="59" name="Content Placeholder 2"/>
          <p:cNvSpPr>
            <a:spLocks noGrp="1"/>
          </p:cNvSpPr>
          <p:nvPr>
            <p:ph idx="28" hasCustomPrompt="1"/>
          </p:nvPr>
        </p:nvSpPr>
        <p:spPr bwMode="gray">
          <a:xfrm>
            <a:off x="6134358" y="3878568"/>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60" name="Content Placeholder 2"/>
          <p:cNvSpPr>
            <a:spLocks noGrp="1"/>
          </p:cNvSpPr>
          <p:nvPr>
            <p:ph idx="29" hasCustomPrompt="1"/>
          </p:nvPr>
        </p:nvSpPr>
        <p:spPr bwMode="gray">
          <a:xfrm>
            <a:off x="6134358" y="4346776"/>
            <a:ext cx="2556000" cy="1850400"/>
          </a:xfrm>
        </p:spPr>
        <p:txBody>
          <a:bodyPr/>
          <a:lstStyle>
            <a:lvl3pPr>
              <a:lnSpc>
                <a:spcPts val="2100"/>
              </a:lnSpc>
              <a:defRPr sz="1800"/>
            </a:lvl3pPr>
          </a:lstStyle>
          <a:p>
            <a:pPr lvl="2"/>
            <a:r>
              <a:rPr lang="en-GB" noProof="0" dirty="0" smtClean="0"/>
              <a:t>Text level</a:t>
            </a:r>
          </a:p>
        </p:txBody>
      </p:sp>
      <p:cxnSp>
        <p:nvCxnSpPr>
          <p:cNvPr id="61" name="Straight Connector 60"/>
          <p:cNvCxnSpPr/>
          <p:nvPr userDrawn="1"/>
        </p:nvCxnSpPr>
        <p:spPr bwMode="gray">
          <a:xfrm>
            <a:off x="6134358"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a:off x="6134358"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Content Placeholder 2"/>
          <p:cNvSpPr>
            <a:spLocks noGrp="1"/>
          </p:cNvSpPr>
          <p:nvPr>
            <p:ph idx="30" hasCustomPrompt="1"/>
          </p:nvPr>
        </p:nvSpPr>
        <p:spPr bwMode="gray">
          <a:xfrm>
            <a:off x="8778750" y="1278384"/>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64" name="Content Placeholder 2"/>
          <p:cNvSpPr>
            <a:spLocks noGrp="1"/>
          </p:cNvSpPr>
          <p:nvPr>
            <p:ph idx="31" hasCustomPrompt="1"/>
          </p:nvPr>
        </p:nvSpPr>
        <p:spPr bwMode="gray">
          <a:xfrm>
            <a:off x="8778750" y="1757279"/>
            <a:ext cx="2556000" cy="1850400"/>
          </a:xfrm>
        </p:spPr>
        <p:txBody>
          <a:bodyPr/>
          <a:lstStyle>
            <a:lvl3pPr>
              <a:lnSpc>
                <a:spcPts val="2100"/>
              </a:lnSpc>
              <a:defRPr sz="1800"/>
            </a:lvl3pPr>
          </a:lstStyle>
          <a:p>
            <a:pPr lvl="2"/>
            <a:r>
              <a:rPr lang="en-GB" noProof="0" dirty="0" smtClean="0"/>
              <a:t>Text level</a:t>
            </a:r>
          </a:p>
        </p:txBody>
      </p:sp>
      <p:sp>
        <p:nvSpPr>
          <p:cNvPr id="65" name="Content Placeholder 2"/>
          <p:cNvSpPr>
            <a:spLocks noGrp="1"/>
          </p:cNvSpPr>
          <p:nvPr>
            <p:ph idx="32" hasCustomPrompt="1"/>
          </p:nvPr>
        </p:nvSpPr>
        <p:spPr bwMode="gray">
          <a:xfrm>
            <a:off x="8778750" y="3878568"/>
            <a:ext cx="2556000" cy="324000"/>
          </a:xfrm>
        </p:spPr>
        <p:txBody>
          <a:bodyPr/>
          <a:lstStyle>
            <a:lvl1pPr>
              <a:lnSpc>
                <a:spcPts val="2100"/>
              </a:lnSpc>
              <a:defRPr sz="1800" b="1"/>
            </a:lvl1pPr>
          </a:lstStyle>
          <a:p>
            <a:pPr lvl="0"/>
            <a:r>
              <a:rPr lang="en-GB" noProof="0" smtClean="0"/>
              <a:t>Click to edit title</a:t>
            </a:r>
            <a:endParaRPr lang="en-GB" noProof="0" dirty="0" smtClean="0"/>
          </a:p>
        </p:txBody>
      </p:sp>
      <p:sp>
        <p:nvSpPr>
          <p:cNvPr id="66" name="Content Placeholder 2"/>
          <p:cNvSpPr>
            <a:spLocks noGrp="1"/>
          </p:cNvSpPr>
          <p:nvPr>
            <p:ph idx="33" hasCustomPrompt="1"/>
          </p:nvPr>
        </p:nvSpPr>
        <p:spPr bwMode="gray">
          <a:xfrm>
            <a:off x="8778750" y="4346776"/>
            <a:ext cx="2556000" cy="1850400"/>
          </a:xfrm>
        </p:spPr>
        <p:txBody>
          <a:bodyPr/>
          <a:lstStyle>
            <a:lvl3pPr>
              <a:lnSpc>
                <a:spcPts val="2100"/>
              </a:lnSpc>
              <a:defRPr sz="1800"/>
            </a:lvl3pPr>
          </a:lstStyle>
          <a:p>
            <a:pPr lvl="2"/>
            <a:r>
              <a:rPr lang="en-GB" noProof="0" dirty="0" smtClean="0"/>
              <a:t>Text level</a:t>
            </a:r>
          </a:p>
        </p:txBody>
      </p:sp>
      <p:cxnSp>
        <p:nvCxnSpPr>
          <p:cNvPr id="67" name="Straight Connector 66"/>
          <p:cNvCxnSpPr/>
          <p:nvPr userDrawn="1"/>
        </p:nvCxnSpPr>
        <p:spPr bwMode="gray">
          <a:xfrm>
            <a:off x="8778750" y="1685616"/>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8778750" y="4278810"/>
            <a:ext cx="2556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430989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149" userDrawn="1">
          <p15:clr>
            <a:srgbClr val="FBAE40"/>
          </p15:clr>
        </p15:guide>
        <p15:guide id="4" pos="5480" userDrawn="1">
          <p15:clr>
            <a:srgbClr val="FBAE40"/>
          </p15:clr>
        </p15:guide>
        <p15:guide id="5" pos="3864" userDrawn="1">
          <p15:clr>
            <a:srgbClr val="FBAE40"/>
          </p15:clr>
        </p15:guide>
        <p15:guide id="6" pos="2196" userDrawn="1">
          <p15:clr>
            <a:srgbClr val="FBAE40"/>
          </p15:clr>
        </p15:guide>
        <p15:guide id="7" pos="3809" userDrawn="1">
          <p15:clr>
            <a:srgbClr val="FBAE40"/>
          </p15:clr>
        </p15:guide>
        <p15:guide id="8" pos="5528"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icture Lef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47528" y="1270000"/>
            <a:ext cx="6787224" cy="4978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2" name="Picture Placeholder 11"/>
          <p:cNvSpPr>
            <a:spLocks noGrp="1"/>
          </p:cNvSpPr>
          <p:nvPr>
            <p:ph type="pic" sz="quarter" idx="16"/>
          </p:nvPr>
        </p:nvSpPr>
        <p:spPr bwMode="gray">
          <a:xfrm>
            <a:off x="693739" y="280732"/>
            <a:ext cx="3443287" cy="5920066"/>
          </a:xfrm>
          <a:custGeom>
            <a:avLst/>
            <a:gdLst>
              <a:gd name="connsiteX0" fmla="*/ 95997 w 3443287"/>
              <a:gd name="connsiteY0" fmla="*/ 0 h 5920066"/>
              <a:gd name="connsiteX1" fmla="*/ 3443287 w 3443287"/>
              <a:gd name="connsiteY1" fmla="*/ 0 h 5920066"/>
              <a:gd name="connsiteX2" fmla="*/ 3443287 w 3443287"/>
              <a:gd name="connsiteY2" fmla="*/ 5920066 h 5920066"/>
              <a:gd name="connsiteX3" fmla="*/ 95989 w 3443287"/>
              <a:gd name="connsiteY3" fmla="*/ 5920066 h 5920066"/>
              <a:gd name="connsiteX4" fmla="*/ 64311 w 3443287"/>
              <a:gd name="connsiteY4" fmla="*/ 5915938 h 5920066"/>
              <a:gd name="connsiteX5" fmla="*/ 0 w 3443287"/>
              <a:gd name="connsiteY5" fmla="*/ 5823957 h 5920066"/>
              <a:gd name="connsiteX6" fmla="*/ 0 w 3443287"/>
              <a:gd name="connsiteY6" fmla="*/ 5820222 h 5920066"/>
              <a:gd name="connsiteX7" fmla="*/ 0 w 3443287"/>
              <a:gd name="connsiteY7" fmla="*/ 5811351 h 5920066"/>
              <a:gd name="connsiteX8" fmla="*/ 0 w 3443287"/>
              <a:gd name="connsiteY8" fmla="*/ 5794075 h 5920066"/>
              <a:gd name="connsiteX9" fmla="*/ 0 w 3443287"/>
              <a:gd name="connsiteY9" fmla="*/ 5765594 h 5920066"/>
              <a:gd name="connsiteX10" fmla="*/ 0 w 3443287"/>
              <a:gd name="connsiteY10" fmla="*/ 5723106 h 5920066"/>
              <a:gd name="connsiteX11" fmla="*/ 0 w 3443287"/>
              <a:gd name="connsiteY11" fmla="*/ 5663809 h 5920066"/>
              <a:gd name="connsiteX12" fmla="*/ 0 w 3443287"/>
              <a:gd name="connsiteY12" fmla="*/ 5584902 h 5920066"/>
              <a:gd name="connsiteX13" fmla="*/ 0 w 3443287"/>
              <a:gd name="connsiteY13" fmla="*/ 5549717 h 5920066"/>
              <a:gd name="connsiteX14" fmla="*/ 0 w 3443287"/>
              <a:gd name="connsiteY14" fmla="*/ 5548611 h 5920066"/>
              <a:gd name="connsiteX15" fmla="*/ 0 w 3443287"/>
              <a:gd name="connsiteY15" fmla="*/ 5540863 h 5920066"/>
              <a:gd name="connsiteX16" fmla="*/ 0 w 3443287"/>
              <a:gd name="connsiteY16" fmla="*/ 5520020 h 5920066"/>
              <a:gd name="connsiteX17" fmla="*/ 0 w 3443287"/>
              <a:gd name="connsiteY17" fmla="*/ 5519835 h 5920066"/>
              <a:gd name="connsiteX18" fmla="*/ 0 w 3443287"/>
              <a:gd name="connsiteY18" fmla="*/ 5478886 h 5920066"/>
              <a:gd name="connsiteX19" fmla="*/ 0 w 3443287"/>
              <a:gd name="connsiteY19" fmla="*/ 5448866 h 5920066"/>
              <a:gd name="connsiteX20" fmla="*/ 0 w 3443287"/>
              <a:gd name="connsiteY20" fmla="*/ 5444347 h 5920066"/>
              <a:gd name="connsiteX21" fmla="*/ 0 w 3443287"/>
              <a:gd name="connsiteY21" fmla="*/ 5411375 h 5920066"/>
              <a:gd name="connsiteX22" fmla="*/ 0 w 3443287"/>
              <a:gd name="connsiteY22" fmla="*/ 5365584 h 5920066"/>
              <a:gd name="connsiteX23" fmla="*/ 0 w 3443287"/>
              <a:gd name="connsiteY23" fmla="*/ 5357053 h 5920066"/>
              <a:gd name="connsiteX24" fmla="*/ 0 w 3443287"/>
              <a:gd name="connsiteY24" fmla="*/ 5310662 h 5920066"/>
              <a:gd name="connsiteX25" fmla="*/ 0 w 3443287"/>
              <a:gd name="connsiteY25" fmla="*/ 5257308 h 5920066"/>
              <a:gd name="connsiteX26" fmla="*/ 0 w 3443287"/>
              <a:gd name="connsiteY26" fmla="*/ 5245780 h 5920066"/>
              <a:gd name="connsiteX27" fmla="*/ 0 w 3443287"/>
              <a:gd name="connsiteY27" fmla="*/ 5170107 h 5920066"/>
              <a:gd name="connsiteX28" fmla="*/ 0 w 3443287"/>
              <a:gd name="connsiteY28" fmla="*/ 5144283 h 5920066"/>
              <a:gd name="connsiteX29" fmla="*/ 0 w 3443287"/>
              <a:gd name="connsiteY29" fmla="*/ 5082813 h 5920066"/>
              <a:gd name="connsiteX30" fmla="*/ 0 w 3443287"/>
              <a:gd name="connsiteY30" fmla="*/ 5017146 h 5920066"/>
              <a:gd name="connsiteX31" fmla="*/ 0 w 3443287"/>
              <a:gd name="connsiteY31" fmla="*/ 4983068 h 5920066"/>
              <a:gd name="connsiteX32" fmla="*/ 0 w 3443287"/>
              <a:gd name="connsiteY32" fmla="*/ 4903543 h 5920066"/>
              <a:gd name="connsiteX33" fmla="*/ 0 w 3443287"/>
              <a:gd name="connsiteY33" fmla="*/ 4899808 h 5920066"/>
              <a:gd name="connsiteX34" fmla="*/ 0 w 3443287"/>
              <a:gd name="connsiteY34" fmla="*/ 4890937 h 5920066"/>
              <a:gd name="connsiteX35" fmla="*/ 0 w 3443287"/>
              <a:gd name="connsiteY35" fmla="*/ 4875069 h 5920066"/>
              <a:gd name="connsiteX36" fmla="*/ 0 w 3443287"/>
              <a:gd name="connsiteY36" fmla="*/ 4873661 h 5920066"/>
              <a:gd name="connsiteX37" fmla="*/ 0 w 3443287"/>
              <a:gd name="connsiteY37" fmla="*/ 4870043 h 5920066"/>
              <a:gd name="connsiteX38" fmla="*/ 0 w 3443287"/>
              <a:gd name="connsiteY38" fmla="*/ 4845180 h 5920066"/>
              <a:gd name="connsiteX39" fmla="*/ 0 w 3443287"/>
              <a:gd name="connsiteY39" fmla="*/ 4802692 h 5920066"/>
              <a:gd name="connsiteX40" fmla="*/ 0 w 3443287"/>
              <a:gd name="connsiteY40" fmla="*/ 4743395 h 5920066"/>
              <a:gd name="connsiteX41" fmla="*/ 0 w 3443287"/>
              <a:gd name="connsiteY41" fmla="*/ 4742906 h 5920066"/>
              <a:gd name="connsiteX42" fmla="*/ 0 w 3443287"/>
              <a:gd name="connsiteY42" fmla="*/ 4717221 h 5920066"/>
              <a:gd name="connsiteX43" fmla="*/ 0 w 3443287"/>
              <a:gd name="connsiteY43" fmla="*/ 4664488 h 5920066"/>
              <a:gd name="connsiteX44" fmla="*/ 0 w 3443287"/>
              <a:gd name="connsiteY44" fmla="*/ 4629303 h 5920066"/>
              <a:gd name="connsiteX45" fmla="*/ 0 w 3443287"/>
              <a:gd name="connsiteY45" fmla="*/ 4628197 h 5920066"/>
              <a:gd name="connsiteX46" fmla="*/ 0 w 3443287"/>
              <a:gd name="connsiteY46" fmla="*/ 4620449 h 5920066"/>
              <a:gd name="connsiteX47" fmla="*/ 0 w 3443287"/>
              <a:gd name="connsiteY47" fmla="*/ 4600829 h 5920066"/>
              <a:gd name="connsiteX48" fmla="*/ 0 w 3443287"/>
              <a:gd name="connsiteY48" fmla="*/ 4599606 h 5920066"/>
              <a:gd name="connsiteX49" fmla="*/ 0 w 3443287"/>
              <a:gd name="connsiteY49" fmla="*/ 4599421 h 5920066"/>
              <a:gd name="connsiteX50" fmla="*/ 0 w 3443287"/>
              <a:gd name="connsiteY50" fmla="*/ 4558472 h 5920066"/>
              <a:gd name="connsiteX51" fmla="*/ 0 w 3443287"/>
              <a:gd name="connsiteY51" fmla="*/ 4542771 h 5920066"/>
              <a:gd name="connsiteX52" fmla="*/ 0 w 3443287"/>
              <a:gd name="connsiteY52" fmla="*/ 4528452 h 5920066"/>
              <a:gd name="connsiteX53" fmla="*/ 0 w 3443287"/>
              <a:gd name="connsiteY53" fmla="*/ 4523933 h 5920066"/>
              <a:gd name="connsiteX54" fmla="*/ 0 w 3443287"/>
              <a:gd name="connsiteY54" fmla="*/ 4490961 h 5920066"/>
              <a:gd name="connsiteX55" fmla="*/ 0 w 3443287"/>
              <a:gd name="connsiteY55" fmla="*/ 4445170 h 5920066"/>
              <a:gd name="connsiteX56" fmla="*/ 0 w 3443287"/>
              <a:gd name="connsiteY56" fmla="*/ 4442981 h 5920066"/>
              <a:gd name="connsiteX57" fmla="*/ 0 w 3443287"/>
              <a:gd name="connsiteY57" fmla="*/ 4436639 h 5920066"/>
              <a:gd name="connsiteX58" fmla="*/ 0 w 3443287"/>
              <a:gd name="connsiteY58" fmla="*/ 4390248 h 5920066"/>
              <a:gd name="connsiteX59" fmla="*/ 0 w 3443287"/>
              <a:gd name="connsiteY59" fmla="*/ 4350891 h 5920066"/>
              <a:gd name="connsiteX60" fmla="*/ 0 w 3443287"/>
              <a:gd name="connsiteY60" fmla="*/ 4336894 h 5920066"/>
              <a:gd name="connsiteX61" fmla="*/ 0 w 3443287"/>
              <a:gd name="connsiteY61" fmla="*/ 4325366 h 5920066"/>
              <a:gd name="connsiteX62" fmla="*/ 0 w 3443287"/>
              <a:gd name="connsiteY62" fmla="*/ 4268531 h 5920066"/>
              <a:gd name="connsiteX63" fmla="*/ 0 w 3443287"/>
              <a:gd name="connsiteY63" fmla="*/ 4249693 h 5920066"/>
              <a:gd name="connsiteX64" fmla="*/ 0 w 3443287"/>
              <a:gd name="connsiteY64" fmla="*/ 4223869 h 5920066"/>
              <a:gd name="connsiteX65" fmla="*/ 0 w 3443287"/>
              <a:gd name="connsiteY65" fmla="*/ 4162399 h 5920066"/>
              <a:gd name="connsiteX66" fmla="*/ 0 w 3443287"/>
              <a:gd name="connsiteY66" fmla="*/ 4140749 h 5920066"/>
              <a:gd name="connsiteX67" fmla="*/ 0 w 3443287"/>
              <a:gd name="connsiteY67" fmla="*/ 4096732 h 5920066"/>
              <a:gd name="connsiteX68" fmla="*/ 0 w 3443287"/>
              <a:gd name="connsiteY68" fmla="*/ 4076651 h 5920066"/>
              <a:gd name="connsiteX69" fmla="*/ 0 w 3443287"/>
              <a:gd name="connsiteY69" fmla="*/ 4062654 h 5920066"/>
              <a:gd name="connsiteX70" fmla="*/ 0 w 3443287"/>
              <a:gd name="connsiteY70" fmla="*/ 3954655 h 5920066"/>
              <a:gd name="connsiteX71" fmla="*/ 0 w 3443287"/>
              <a:gd name="connsiteY71" fmla="*/ 3949629 h 5920066"/>
              <a:gd name="connsiteX72" fmla="*/ 0 w 3443287"/>
              <a:gd name="connsiteY72" fmla="*/ 3911516 h 5920066"/>
              <a:gd name="connsiteX73" fmla="*/ 0 w 3443287"/>
              <a:gd name="connsiteY73" fmla="*/ 3866509 h 5920066"/>
              <a:gd name="connsiteX74" fmla="*/ 0 w 3443287"/>
              <a:gd name="connsiteY74" fmla="*/ 3822492 h 5920066"/>
              <a:gd name="connsiteX75" fmla="*/ 0 w 3443287"/>
              <a:gd name="connsiteY75" fmla="*/ 3796807 h 5920066"/>
              <a:gd name="connsiteX76" fmla="*/ 0 w 3443287"/>
              <a:gd name="connsiteY76" fmla="*/ 3680415 h 5920066"/>
              <a:gd name="connsiteX77" fmla="*/ 0 w 3443287"/>
              <a:gd name="connsiteY77" fmla="*/ 3662362 h 5920066"/>
              <a:gd name="connsiteX78" fmla="*/ 0 w 3443287"/>
              <a:gd name="connsiteY78" fmla="*/ 3637276 h 5920066"/>
              <a:gd name="connsiteX79" fmla="*/ 0 w 3443287"/>
              <a:gd name="connsiteY79" fmla="*/ 3622357 h 5920066"/>
              <a:gd name="connsiteX80" fmla="*/ 0 w 3443287"/>
              <a:gd name="connsiteY80" fmla="*/ 3522567 h 5920066"/>
              <a:gd name="connsiteX81" fmla="*/ 0 w 3443287"/>
              <a:gd name="connsiteY81" fmla="*/ 3430477 h 5920066"/>
              <a:gd name="connsiteX82" fmla="*/ 0 w 3443287"/>
              <a:gd name="connsiteY82" fmla="*/ 3392457 h 5920066"/>
              <a:gd name="connsiteX83" fmla="*/ 0 w 3443287"/>
              <a:gd name="connsiteY83" fmla="*/ 3388122 h 5920066"/>
              <a:gd name="connsiteX84" fmla="*/ 0 w 3443287"/>
              <a:gd name="connsiteY84" fmla="*/ 3348117 h 5920066"/>
              <a:gd name="connsiteX85" fmla="*/ 0 w 3443287"/>
              <a:gd name="connsiteY85" fmla="*/ 3220335 h 5920066"/>
              <a:gd name="connsiteX86" fmla="*/ 0 w 3443287"/>
              <a:gd name="connsiteY86" fmla="*/ 3156237 h 5920066"/>
              <a:gd name="connsiteX87" fmla="*/ 0 w 3443287"/>
              <a:gd name="connsiteY87" fmla="*/ 3118217 h 5920066"/>
              <a:gd name="connsiteX88" fmla="*/ 0 w 3443287"/>
              <a:gd name="connsiteY88" fmla="*/ 3100970 h 5920066"/>
              <a:gd name="connsiteX89" fmla="*/ 0 w 3443287"/>
              <a:gd name="connsiteY89" fmla="*/ 2991102 h 5920066"/>
              <a:gd name="connsiteX90" fmla="*/ 0 w 3443287"/>
              <a:gd name="connsiteY90" fmla="*/ 2946095 h 5920066"/>
              <a:gd name="connsiteX91" fmla="*/ 0 w 3443287"/>
              <a:gd name="connsiteY91" fmla="*/ 2826730 h 5920066"/>
              <a:gd name="connsiteX92" fmla="*/ 0 w 3443287"/>
              <a:gd name="connsiteY92" fmla="*/ 2787072 h 5920066"/>
              <a:gd name="connsiteX93" fmla="*/ 0 w 3443287"/>
              <a:gd name="connsiteY93" fmla="*/ 2741948 h 5920066"/>
              <a:gd name="connsiteX94" fmla="*/ 0 w 3443287"/>
              <a:gd name="connsiteY94" fmla="*/ 2716862 h 5920066"/>
              <a:gd name="connsiteX95" fmla="*/ 0 w 3443287"/>
              <a:gd name="connsiteY95" fmla="*/ 2512832 h 5920066"/>
              <a:gd name="connsiteX96" fmla="*/ 0 w 3443287"/>
              <a:gd name="connsiteY96" fmla="*/ 2472043 h 5920066"/>
              <a:gd name="connsiteX97" fmla="*/ 0 w 3443287"/>
              <a:gd name="connsiteY97" fmla="*/ 2467708 h 5920066"/>
              <a:gd name="connsiteX98" fmla="*/ 0 w 3443287"/>
              <a:gd name="connsiteY98" fmla="*/ 2449933 h 5920066"/>
              <a:gd name="connsiteX99" fmla="*/ 0 w 3443287"/>
              <a:gd name="connsiteY99" fmla="*/ 2197803 h 5920066"/>
              <a:gd name="connsiteX100" fmla="*/ 0 w 3443287"/>
              <a:gd name="connsiteY100" fmla="*/ 2180556 h 5920066"/>
              <a:gd name="connsiteX101" fmla="*/ 0 w 3443287"/>
              <a:gd name="connsiteY101" fmla="*/ 2175692 h 5920066"/>
              <a:gd name="connsiteX102" fmla="*/ 0 w 3443287"/>
              <a:gd name="connsiteY102" fmla="*/ 2088721 h 5920066"/>
              <a:gd name="connsiteX103" fmla="*/ 0 w 3443287"/>
              <a:gd name="connsiteY103" fmla="*/ 1906316 h 5920066"/>
              <a:gd name="connsiteX104" fmla="*/ 0 w 3443287"/>
              <a:gd name="connsiteY104" fmla="*/ 1866658 h 5920066"/>
              <a:gd name="connsiteX105" fmla="*/ 0 w 3443287"/>
              <a:gd name="connsiteY105" fmla="*/ 1814481 h 5920066"/>
              <a:gd name="connsiteX106" fmla="*/ 0 w 3443287"/>
              <a:gd name="connsiteY106" fmla="*/ 1702609 h 5920066"/>
              <a:gd name="connsiteX107" fmla="*/ 0 w 3443287"/>
              <a:gd name="connsiteY107" fmla="*/ 1592418 h 5920066"/>
              <a:gd name="connsiteX108" fmla="*/ 0 w 3443287"/>
              <a:gd name="connsiteY108" fmla="*/ 1529519 h 5920066"/>
              <a:gd name="connsiteX109" fmla="*/ 0 w 3443287"/>
              <a:gd name="connsiteY109" fmla="*/ 1428369 h 5920066"/>
              <a:gd name="connsiteX110" fmla="*/ 0 w 3443287"/>
              <a:gd name="connsiteY110" fmla="*/ 1290764 h 5920066"/>
              <a:gd name="connsiteX111" fmla="*/ 0 w 3443287"/>
              <a:gd name="connsiteY111" fmla="*/ 1255278 h 5920066"/>
              <a:gd name="connsiteX112" fmla="*/ 0 w 3443287"/>
              <a:gd name="connsiteY112" fmla="*/ 1168307 h 5920066"/>
              <a:gd name="connsiteX113" fmla="*/ 0 w 3443287"/>
              <a:gd name="connsiteY113" fmla="*/ 1016524 h 5920066"/>
              <a:gd name="connsiteX114" fmla="*/ 0 w 3443287"/>
              <a:gd name="connsiteY114" fmla="*/ 894067 h 5920066"/>
              <a:gd name="connsiteX115" fmla="*/ 0 w 3443287"/>
              <a:gd name="connsiteY115" fmla="*/ 782195 h 5920066"/>
              <a:gd name="connsiteX116" fmla="*/ 0 w 3443287"/>
              <a:gd name="connsiteY116" fmla="*/ 507955 h 5920066"/>
              <a:gd name="connsiteX117" fmla="*/ 0 w 3443287"/>
              <a:gd name="connsiteY117" fmla="*/ 370350 h 5920066"/>
              <a:gd name="connsiteX118" fmla="*/ 0 w 3443287"/>
              <a:gd name="connsiteY118" fmla="*/ 96110 h 5920066"/>
              <a:gd name="connsiteX119" fmla="*/ 95997 w 3443287"/>
              <a:gd name="connsiteY119" fmla="*/ 0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3443287" h="5920066">
                <a:moveTo>
                  <a:pt x="95997" y="0"/>
                </a:moveTo>
                <a:lnTo>
                  <a:pt x="3443287" y="0"/>
                </a:lnTo>
                <a:lnTo>
                  <a:pt x="3443287" y="5920066"/>
                </a:lnTo>
                <a:lnTo>
                  <a:pt x="95989" y="5920066"/>
                </a:lnTo>
                <a:lnTo>
                  <a:pt x="64311" y="5915938"/>
                </a:lnTo>
                <a:cubicBezTo>
                  <a:pt x="0" y="5897541"/>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rgbClr val="EBEBEB">
              <a:alpha val="10000"/>
            </a:srgbClr>
          </a:solidFill>
        </p:spPr>
        <p:txBody>
          <a:bodyPr wrap="square" lIns="360000" tIns="360000">
            <a:noAutofit/>
          </a:bodyPr>
          <a:lstStyle>
            <a:lvl1pPr algn="ctr">
              <a:defRPr sz="1400" b="0"/>
            </a:lvl1pPr>
          </a:lstStyle>
          <a:p>
            <a:r>
              <a:rPr lang="en-US" noProof="0" smtClean="0"/>
              <a:t>Click icon to add picture</a:t>
            </a:r>
            <a:endParaRPr lang="en-GB" noProof="0" dirty="0"/>
          </a:p>
        </p:txBody>
      </p:sp>
      <p:sp>
        <p:nvSpPr>
          <p:cNvPr id="2" name="Title 1"/>
          <p:cNvSpPr>
            <a:spLocks noGrp="1"/>
          </p:cNvSpPr>
          <p:nvPr>
            <p:ph type="title"/>
          </p:nvPr>
        </p:nvSpPr>
        <p:spPr>
          <a:xfrm>
            <a:off x="4547527" y="280733"/>
            <a:ext cx="6787223" cy="854075"/>
          </a:xfrm>
        </p:spPr>
        <p:txBody>
          <a:bodyPr/>
          <a:lstStyle/>
          <a:p>
            <a:r>
              <a:rPr lang="en-US" smtClean="0"/>
              <a:t>Click to edit Master title style</a:t>
            </a:r>
            <a:endParaRPr lang="en-GB"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38666221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Picture Righ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38200" y="1270000"/>
            <a:ext cx="6786000" cy="4978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Picture Placeholder 7"/>
          <p:cNvSpPr>
            <a:spLocks noGrp="1"/>
          </p:cNvSpPr>
          <p:nvPr>
            <p:ph type="pic" sz="quarter" idx="16"/>
          </p:nvPr>
        </p:nvSpPr>
        <p:spPr bwMode="gray">
          <a:xfrm>
            <a:off x="8454232" y="280732"/>
            <a:ext cx="3442280" cy="5920066"/>
          </a:xfrm>
          <a:custGeom>
            <a:avLst/>
            <a:gdLst>
              <a:gd name="connsiteX0" fmla="*/ 0 w 3442280"/>
              <a:gd name="connsiteY0" fmla="*/ 0 h 5920066"/>
              <a:gd name="connsiteX1" fmla="*/ 3346283 w 3442280"/>
              <a:gd name="connsiteY1" fmla="*/ 0 h 5920066"/>
              <a:gd name="connsiteX2" fmla="*/ 3442280 w 3442280"/>
              <a:gd name="connsiteY2" fmla="*/ 96110 h 5920066"/>
              <a:gd name="connsiteX3" fmla="*/ 3442280 w 3442280"/>
              <a:gd name="connsiteY3" fmla="*/ 335165 h 5920066"/>
              <a:gd name="connsiteX4" fmla="*/ 3442280 w 3442280"/>
              <a:gd name="connsiteY4" fmla="*/ 370350 h 5920066"/>
              <a:gd name="connsiteX5" fmla="*/ 3442280 w 3442280"/>
              <a:gd name="connsiteY5" fmla="*/ 379204 h 5920066"/>
              <a:gd name="connsiteX6" fmla="*/ 3442280 w 3442280"/>
              <a:gd name="connsiteY6" fmla="*/ 400048 h 5920066"/>
              <a:gd name="connsiteX7" fmla="*/ 3442280 w 3442280"/>
              <a:gd name="connsiteY7" fmla="*/ 400232 h 5920066"/>
              <a:gd name="connsiteX8" fmla="*/ 3442280 w 3442280"/>
              <a:gd name="connsiteY8" fmla="*/ 471202 h 5920066"/>
              <a:gd name="connsiteX9" fmla="*/ 3442280 w 3442280"/>
              <a:gd name="connsiteY9" fmla="*/ 475721 h 5920066"/>
              <a:gd name="connsiteX10" fmla="*/ 3442280 w 3442280"/>
              <a:gd name="connsiteY10" fmla="*/ 508692 h 5920066"/>
              <a:gd name="connsiteX11" fmla="*/ 3442280 w 3442280"/>
              <a:gd name="connsiteY11" fmla="*/ 554484 h 5920066"/>
              <a:gd name="connsiteX12" fmla="*/ 3442280 w 3442280"/>
              <a:gd name="connsiteY12" fmla="*/ 563015 h 5920066"/>
              <a:gd name="connsiteX13" fmla="*/ 3442280 w 3442280"/>
              <a:gd name="connsiteY13" fmla="*/ 609405 h 5920066"/>
              <a:gd name="connsiteX14" fmla="*/ 3442280 w 3442280"/>
              <a:gd name="connsiteY14" fmla="*/ 662759 h 5920066"/>
              <a:gd name="connsiteX15" fmla="*/ 3442280 w 3442280"/>
              <a:gd name="connsiteY15" fmla="*/ 674288 h 5920066"/>
              <a:gd name="connsiteX16" fmla="*/ 3442280 w 3442280"/>
              <a:gd name="connsiteY16" fmla="*/ 749961 h 5920066"/>
              <a:gd name="connsiteX17" fmla="*/ 3442280 w 3442280"/>
              <a:gd name="connsiteY17" fmla="*/ 775785 h 5920066"/>
              <a:gd name="connsiteX18" fmla="*/ 3442280 w 3442280"/>
              <a:gd name="connsiteY18" fmla="*/ 837255 h 5920066"/>
              <a:gd name="connsiteX19" fmla="*/ 3442280 w 3442280"/>
              <a:gd name="connsiteY19" fmla="*/ 902921 h 5920066"/>
              <a:gd name="connsiteX20" fmla="*/ 3442280 w 3442280"/>
              <a:gd name="connsiteY20" fmla="*/ 936999 h 5920066"/>
              <a:gd name="connsiteX21" fmla="*/ 3442280 w 3442280"/>
              <a:gd name="connsiteY21" fmla="*/ 1016524 h 5920066"/>
              <a:gd name="connsiteX22" fmla="*/ 3442280 w 3442280"/>
              <a:gd name="connsiteY22" fmla="*/ 1029131 h 5920066"/>
              <a:gd name="connsiteX23" fmla="*/ 3442280 w 3442280"/>
              <a:gd name="connsiteY23" fmla="*/ 1044999 h 5920066"/>
              <a:gd name="connsiteX24" fmla="*/ 3442280 w 3442280"/>
              <a:gd name="connsiteY24" fmla="*/ 1046406 h 5920066"/>
              <a:gd name="connsiteX25" fmla="*/ 3442280 w 3442280"/>
              <a:gd name="connsiteY25" fmla="*/ 1050025 h 5920066"/>
              <a:gd name="connsiteX26" fmla="*/ 3442280 w 3442280"/>
              <a:gd name="connsiteY26" fmla="*/ 1074887 h 5920066"/>
              <a:gd name="connsiteX27" fmla="*/ 3442280 w 3442280"/>
              <a:gd name="connsiteY27" fmla="*/ 1176672 h 5920066"/>
              <a:gd name="connsiteX28" fmla="*/ 3442280 w 3442280"/>
              <a:gd name="connsiteY28" fmla="*/ 1177161 h 5920066"/>
              <a:gd name="connsiteX29" fmla="*/ 3442280 w 3442280"/>
              <a:gd name="connsiteY29" fmla="*/ 1202847 h 5920066"/>
              <a:gd name="connsiteX30" fmla="*/ 3442280 w 3442280"/>
              <a:gd name="connsiteY30" fmla="*/ 1255579 h 5920066"/>
              <a:gd name="connsiteX31" fmla="*/ 3442280 w 3442280"/>
              <a:gd name="connsiteY31" fmla="*/ 1290764 h 5920066"/>
              <a:gd name="connsiteX32" fmla="*/ 3442280 w 3442280"/>
              <a:gd name="connsiteY32" fmla="*/ 1299618 h 5920066"/>
              <a:gd name="connsiteX33" fmla="*/ 3442280 w 3442280"/>
              <a:gd name="connsiteY33" fmla="*/ 1319239 h 5920066"/>
              <a:gd name="connsiteX34" fmla="*/ 3442280 w 3442280"/>
              <a:gd name="connsiteY34" fmla="*/ 1320462 h 5920066"/>
              <a:gd name="connsiteX35" fmla="*/ 3442280 w 3442280"/>
              <a:gd name="connsiteY35" fmla="*/ 1320646 h 5920066"/>
              <a:gd name="connsiteX36" fmla="*/ 3442280 w 3442280"/>
              <a:gd name="connsiteY36" fmla="*/ 1349128 h 5920066"/>
              <a:gd name="connsiteX37" fmla="*/ 3442280 w 3442280"/>
              <a:gd name="connsiteY37" fmla="*/ 1377296 h 5920066"/>
              <a:gd name="connsiteX38" fmla="*/ 3442280 w 3442280"/>
              <a:gd name="connsiteY38" fmla="*/ 1391616 h 5920066"/>
              <a:gd name="connsiteX39" fmla="*/ 3442280 w 3442280"/>
              <a:gd name="connsiteY39" fmla="*/ 1396135 h 5920066"/>
              <a:gd name="connsiteX40" fmla="*/ 3442280 w 3442280"/>
              <a:gd name="connsiteY40" fmla="*/ 1429106 h 5920066"/>
              <a:gd name="connsiteX41" fmla="*/ 3442280 w 3442280"/>
              <a:gd name="connsiteY41" fmla="*/ 1474898 h 5920066"/>
              <a:gd name="connsiteX42" fmla="*/ 3442280 w 3442280"/>
              <a:gd name="connsiteY42" fmla="*/ 1477087 h 5920066"/>
              <a:gd name="connsiteX43" fmla="*/ 3442280 w 3442280"/>
              <a:gd name="connsiteY43" fmla="*/ 1483429 h 5920066"/>
              <a:gd name="connsiteX44" fmla="*/ 3442280 w 3442280"/>
              <a:gd name="connsiteY44" fmla="*/ 1529819 h 5920066"/>
              <a:gd name="connsiteX45" fmla="*/ 3442280 w 3442280"/>
              <a:gd name="connsiteY45" fmla="*/ 1569177 h 5920066"/>
              <a:gd name="connsiteX46" fmla="*/ 3442280 w 3442280"/>
              <a:gd name="connsiteY46" fmla="*/ 1583173 h 5920066"/>
              <a:gd name="connsiteX47" fmla="*/ 3442280 w 3442280"/>
              <a:gd name="connsiteY47" fmla="*/ 1594702 h 5920066"/>
              <a:gd name="connsiteX48" fmla="*/ 3442280 w 3442280"/>
              <a:gd name="connsiteY48" fmla="*/ 1651536 h 5920066"/>
              <a:gd name="connsiteX49" fmla="*/ 3442280 w 3442280"/>
              <a:gd name="connsiteY49" fmla="*/ 1670375 h 5920066"/>
              <a:gd name="connsiteX50" fmla="*/ 3442280 w 3442280"/>
              <a:gd name="connsiteY50" fmla="*/ 1696199 h 5920066"/>
              <a:gd name="connsiteX51" fmla="*/ 3442280 w 3442280"/>
              <a:gd name="connsiteY51" fmla="*/ 1757669 h 5920066"/>
              <a:gd name="connsiteX52" fmla="*/ 3442280 w 3442280"/>
              <a:gd name="connsiteY52" fmla="*/ 1779318 h 5920066"/>
              <a:gd name="connsiteX53" fmla="*/ 3442280 w 3442280"/>
              <a:gd name="connsiteY53" fmla="*/ 1823335 h 5920066"/>
              <a:gd name="connsiteX54" fmla="*/ 3442280 w 3442280"/>
              <a:gd name="connsiteY54" fmla="*/ 1843417 h 5920066"/>
              <a:gd name="connsiteX55" fmla="*/ 3442280 w 3442280"/>
              <a:gd name="connsiteY55" fmla="*/ 1857413 h 5920066"/>
              <a:gd name="connsiteX56" fmla="*/ 3442280 w 3442280"/>
              <a:gd name="connsiteY56" fmla="*/ 1965413 h 5920066"/>
              <a:gd name="connsiteX57" fmla="*/ 3442280 w 3442280"/>
              <a:gd name="connsiteY57" fmla="*/ 1970439 h 5920066"/>
              <a:gd name="connsiteX58" fmla="*/ 3442280 w 3442280"/>
              <a:gd name="connsiteY58" fmla="*/ 2008551 h 5920066"/>
              <a:gd name="connsiteX59" fmla="*/ 3442280 w 3442280"/>
              <a:gd name="connsiteY59" fmla="*/ 2053558 h 5920066"/>
              <a:gd name="connsiteX60" fmla="*/ 3442280 w 3442280"/>
              <a:gd name="connsiteY60" fmla="*/ 2097575 h 5920066"/>
              <a:gd name="connsiteX61" fmla="*/ 3442280 w 3442280"/>
              <a:gd name="connsiteY61" fmla="*/ 2123261 h 5920066"/>
              <a:gd name="connsiteX62" fmla="*/ 3442280 w 3442280"/>
              <a:gd name="connsiteY62" fmla="*/ 2239653 h 5920066"/>
              <a:gd name="connsiteX63" fmla="*/ 3442280 w 3442280"/>
              <a:gd name="connsiteY63" fmla="*/ 2257705 h 5920066"/>
              <a:gd name="connsiteX64" fmla="*/ 3442280 w 3442280"/>
              <a:gd name="connsiteY64" fmla="*/ 2282791 h 5920066"/>
              <a:gd name="connsiteX65" fmla="*/ 3442280 w 3442280"/>
              <a:gd name="connsiteY65" fmla="*/ 2297710 h 5920066"/>
              <a:gd name="connsiteX66" fmla="*/ 3442280 w 3442280"/>
              <a:gd name="connsiteY66" fmla="*/ 2397501 h 5920066"/>
              <a:gd name="connsiteX67" fmla="*/ 3442280 w 3442280"/>
              <a:gd name="connsiteY67" fmla="*/ 2489591 h 5920066"/>
              <a:gd name="connsiteX68" fmla="*/ 3442280 w 3442280"/>
              <a:gd name="connsiteY68" fmla="*/ 2527610 h 5920066"/>
              <a:gd name="connsiteX69" fmla="*/ 3442280 w 3442280"/>
              <a:gd name="connsiteY69" fmla="*/ 2531945 h 5920066"/>
              <a:gd name="connsiteX70" fmla="*/ 3442280 w 3442280"/>
              <a:gd name="connsiteY70" fmla="*/ 2571950 h 5920066"/>
              <a:gd name="connsiteX71" fmla="*/ 3442280 w 3442280"/>
              <a:gd name="connsiteY71" fmla="*/ 2699732 h 5920066"/>
              <a:gd name="connsiteX72" fmla="*/ 3442280 w 3442280"/>
              <a:gd name="connsiteY72" fmla="*/ 2763831 h 5920066"/>
              <a:gd name="connsiteX73" fmla="*/ 3442280 w 3442280"/>
              <a:gd name="connsiteY73" fmla="*/ 2801851 h 5920066"/>
              <a:gd name="connsiteX74" fmla="*/ 3442280 w 3442280"/>
              <a:gd name="connsiteY74" fmla="*/ 2819097 h 5920066"/>
              <a:gd name="connsiteX75" fmla="*/ 3442280 w 3442280"/>
              <a:gd name="connsiteY75" fmla="*/ 2928965 h 5920066"/>
              <a:gd name="connsiteX76" fmla="*/ 3442280 w 3442280"/>
              <a:gd name="connsiteY76" fmla="*/ 2973972 h 5920066"/>
              <a:gd name="connsiteX77" fmla="*/ 3442280 w 3442280"/>
              <a:gd name="connsiteY77" fmla="*/ 3093337 h 5920066"/>
              <a:gd name="connsiteX78" fmla="*/ 3442280 w 3442280"/>
              <a:gd name="connsiteY78" fmla="*/ 3132995 h 5920066"/>
              <a:gd name="connsiteX79" fmla="*/ 3442280 w 3442280"/>
              <a:gd name="connsiteY79" fmla="*/ 3178119 h 5920066"/>
              <a:gd name="connsiteX80" fmla="*/ 3442280 w 3442280"/>
              <a:gd name="connsiteY80" fmla="*/ 3203205 h 5920066"/>
              <a:gd name="connsiteX81" fmla="*/ 3442280 w 3442280"/>
              <a:gd name="connsiteY81" fmla="*/ 3407236 h 5920066"/>
              <a:gd name="connsiteX82" fmla="*/ 3442280 w 3442280"/>
              <a:gd name="connsiteY82" fmla="*/ 3448024 h 5920066"/>
              <a:gd name="connsiteX83" fmla="*/ 3442280 w 3442280"/>
              <a:gd name="connsiteY83" fmla="*/ 3452359 h 5920066"/>
              <a:gd name="connsiteX84" fmla="*/ 3442280 w 3442280"/>
              <a:gd name="connsiteY84" fmla="*/ 3470135 h 5920066"/>
              <a:gd name="connsiteX85" fmla="*/ 3442280 w 3442280"/>
              <a:gd name="connsiteY85" fmla="*/ 3722265 h 5920066"/>
              <a:gd name="connsiteX86" fmla="*/ 3442280 w 3442280"/>
              <a:gd name="connsiteY86" fmla="*/ 3739511 h 5920066"/>
              <a:gd name="connsiteX87" fmla="*/ 3442280 w 3442280"/>
              <a:gd name="connsiteY87" fmla="*/ 3744375 h 5920066"/>
              <a:gd name="connsiteX88" fmla="*/ 3442280 w 3442280"/>
              <a:gd name="connsiteY88" fmla="*/ 3831346 h 5920066"/>
              <a:gd name="connsiteX89" fmla="*/ 3442280 w 3442280"/>
              <a:gd name="connsiteY89" fmla="*/ 4013751 h 5920066"/>
              <a:gd name="connsiteX90" fmla="*/ 3442280 w 3442280"/>
              <a:gd name="connsiteY90" fmla="*/ 4053409 h 5920066"/>
              <a:gd name="connsiteX91" fmla="*/ 3442280 w 3442280"/>
              <a:gd name="connsiteY91" fmla="*/ 4105586 h 5920066"/>
              <a:gd name="connsiteX92" fmla="*/ 3442280 w 3442280"/>
              <a:gd name="connsiteY92" fmla="*/ 4217459 h 5920066"/>
              <a:gd name="connsiteX93" fmla="*/ 3442280 w 3442280"/>
              <a:gd name="connsiteY93" fmla="*/ 4327650 h 5920066"/>
              <a:gd name="connsiteX94" fmla="*/ 3442280 w 3442280"/>
              <a:gd name="connsiteY94" fmla="*/ 4390549 h 5920066"/>
              <a:gd name="connsiteX95" fmla="*/ 3442280 w 3442280"/>
              <a:gd name="connsiteY95" fmla="*/ 4491699 h 5920066"/>
              <a:gd name="connsiteX96" fmla="*/ 3442280 w 3442280"/>
              <a:gd name="connsiteY96" fmla="*/ 4629303 h 5920066"/>
              <a:gd name="connsiteX97" fmla="*/ 3442280 w 3442280"/>
              <a:gd name="connsiteY97" fmla="*/ 4664789 h 5920066"/>
              <a:gd name="connsiteX98" fmla="*/ 3442280 w 3442280"/>
              <a:gd name="connsiteY98" fmla="*/ 4751760 h 5920066"/>
              <a:gd name="connsiteX99" fmla="*/ 3442280 w 3442280"/>
              <a:gd name="connsiteY99" fmla="*/ 4903543 h 5920066"/>
              <a:gd name="connsiteX100" fmla="*/ 3442280 w 3442280"/>
              <a:gd name="connsiteY100" fmla="*/ 5026000 h 5920066"/>
              <a:gd name="connsiteX101" fmla="*/ 3442280 w 3442280"/>
              <a:gd name="connsiteY101" fmla="*/ 5137873 h 5920066"/>
              <a:gd name="connsiteX102" fmla="*/ 3442280 w 3442280"/>
              <a:gd name="connsiteY102" fmla="*/ 5412113 h 5920066"/>
              <a:gd name="connsiteX103" fmla="*/ 3442280 w 3442280"/>
              <a:gd name="connsiteY103" fmla="*/ 5549717 h 5920066"/>
              <a:gd name="connsiteX104" fmla="*/ 3442280 w 3442280"/>
              <a:gd name="connsiteY104" fmla="*/ 5823957 h 5920066"/>
              <a:gd name="connsiteX105" fmla="*/ 3361283 w 3442280"/>
              <a:gd name="connsiteY105" fmla="*/ 5918566 h 5920066"/>
              <a:gd name="connsiteX106" fmla="*/ 3346294 w 3442280"/>
              <a:gd name="connsiteY106" fmla="*/ 5920066 h 5920066"/>
              <a:gd name="connsiteX107" fmla="*/ 0 w 3442280"/>
              <a:gd name="connsiteY107" fmla="*/ 5920066 h 59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442280" h="5920066">
                <a:moveTo>
                  <a:pt x="0" y="0"/>
                </a:moveTo>
                <a:lnTo>
                  <a:pt x="3346283" y="0"/>
                </a:lnTo>
                <a:cubicBezTo>
                  <a:pt x="3442280" y="0"/>
                  <a:pt x="3442280" y="96110"/>
                  <a:pt x="3442280" y="96110"/>
                </a:cubicBezTo>
                <a:cubicBezTo>
                  <a:pt x="3442280" y="96110"/>
                  <a:pt x="3442280" y="96110"/>
                  <a:pt x="3442280" y="335165"/>
                </a:cubicBezTo>
                <a:lnTo>
                  <a:pt x="3442280" y="370350"/>
                </a:lnTo>
                <a:cubicBezTo>
                  <a:pt x="3442280" y="370350"/>
                  <a:pt x="3442280" y="370350"/>
                  <a:pt x="3442280" y="379204"/>
                </a:cubicBezTo>
                <a:lnTo>
                  <a:pt x="3442280" y="400048"/>
                </a:lnTo>
                <a:lnTo>
                  <a:pt x="3442280" y="400232"/>
                </a:lnTo>
                <a:cubicBezTo>
                  <a:pt x="3442280" y="415173"/>
                  <a:pt x="3442280" y="437585"/>
                  <a:pt x="3442280" y="471202"/>
                </a:cubicBezTo>
                <a:lnTo>
                  <a:pt x="3442280" y="475721"/>
                </a:lnTo>
                <a:lnTo>
                  <a:pt x="3442280" y="508692"/>
                </a:lnTo>
                <a:cubicBezTo>
                  <a:pt x="3442280" y="522527"/>
                  <a:pt x="3442280" y="537744"/>
                  <a:pt x="3442280" y="554484"/>
                </a:cubicBezTo>
                <a:lnTo>
                  <a:pt x="3442280" y="563015"/>
                </a:lnTo>
                <a:lnTo>
                  <a:pt x="3442280" y="609405"/>
                </a:lnTo>
                <a:lnTo>
                  <a:pt x="3442280" y="662759"/>
                </a:lnTo>
                <a:lnTo>
                  <a:pt x="3442280" y="674288"/>
                </a:lnTo>
                <a:cubicBezTo>
                  <a:pt x="3442280" y="697668"/>
                  <a:pt x="3442280" y="722846"/>
                  <a:pt x="3442280" y="749961"/>
                </a:cubicBezTo>
                <a:lnTo>
                  <a:pt x="3442280" y="775785"/>
                </a:lnTo>
                <a:lnTo>
                  <a:pt x="3442280" y="837255"/>
                </a:lnTo>
                <a:lnTo>
                  <a:pt x="3442280" y="902921"/>
                </a:lnTo>
                <a:lnTo>
                  <a:pt x="3442280" y="936999"/>
                </a:lnTo>
                <a:lnTo>
                  <a:pt x="3442280" y="1016524"/>
                </a:lnTo>
                <a:cubicBezTo>
                  <a:pt x="3442280" y="1016524"/>
                  <a:pt x="3442280" y="1016524"/>
                  <a:pt x="3442280" y="1029131"/>
                </a:cubicBezTo>
                <a:lnTo>
                  <a:pt x="3442280" y="1044999"/>
                </a:lnTo>
                <a:lnTo>
                  <a:pt x="3442280" y="1046406"/>
                </a:lnTo>
                <a:lnTo>
                  <a:pt x="3442280" y="1050025"/>
                </a:lnTo>
                <a:lnTo>
                  <a:pt x="3442280" y="1074887"/>
                </a:lnTo>
                <a:cubicBezTo>
                  <a:pt x="3442280" y="1098232"/>
                  <a:pt x="3442280" y="1130916"/>
                  <a:pt x="3442280" y="1176672"/>
                </a:cubicBezTo>
                <a:lnTo>
                  <a:pt x="3442280" y="1177161"/>
                </a:lnTo>
                <a:lnTo>
                  <a:pt x="3442280" y="1202847"/>
                </a:lnTo>
                <a:lnTo>
                  <a:pt x="3442280" y="1255579"/>
                </a:lnTo>
                <a:lnTo>
                  <a:pt x="3442280" y="1290764"/>
                </a:lnTo>
                <a:cubicBezTo>
                  <a:pt x="3442280" y="1290764"/>
                  <a:pt x="3442280" y="1290764"/>
                  <a:pt x="3442280" y="1299618"/>
                </a:cubicBezTo>
                <a:lnTo>
                  <a:pt x="3442280" y="1319239"/>
                </a:lnTo>
                <a:lnTo>
                  <a:pt x="3442280" y="1320462"/>
                </a:lnTo>
                <a:lnTo>
                  <a:pt x="3442280" y="1320646"/>
                </a:lnTo>
                <a:cubicBezTo>
                  <a:pt x="3442280" y="1328117"/>
                  <a:pt x="3442280" y="1337455"/>
                  <a:pt x="3442280" y="1349128"/>
                </a:cubicBezTo>
                <a:lnTo>
                  <a:pt x="3442280" y="1377296"/>
                </a:lnTo>
                <a:lnTo>
                  <a:pt x="3442280" y="1391616"/>
                </a:lnTo>
                <a:lnTo>
                  <a:pt x="3442280" y="1396135"/>
                </a:lnTo>
                <a:lnTo>
                  <a:pt x="3442280" y="1429106"/>
                </a:lnTo>
                <a:cubicBezTo>
                  <a:pt x="3442280" y="1442941"/>
                  <a:pt x="3442280" y="1458158"/>
                  <a:pt x="3442280" y="1474898"/>
                </a:cubicBezTo>
                <a:lnTo>
                  <a:pt x="3442280" y="1477087"/>
                </a:lnTo>
                <a:lnTo>
                  <a:pt x="3442280" y="1483429"/>
                </a:lnTo>
                <a:lnTo>
                  <a:pt x="3442280" y="1529819"/>
                </a:lnTo>
                <a:lnTo>
                  <a:pt x="3442280" y="1569177"/>
                </a:lnTo>
                <a:lnTo>
                  <a:pt x="3442280" y="1583173"/>
                </a:lnTo>
                <a:lnTo>
                  <a:pt x="3442280" y="1594702"/>
                </a:lnTo>
                <a:lnTo>
                  <a:pt x="3442280" y="1651536"/>
                </a:lnTo>
                <a:lnTo>
                  <a:pt x="3442280" y="1670375"/>
                </a:lnTo>
                <a:lnTo>
                  <a:pt x="3442280" y="1696199"/>
                </a:lnTo>
                <a:lnTo>
                  <a:pt x="3442280" y="1757669"/>
                </a:lnTo>
                <a:lnTo>
                  <a:pt x="3442280" y="1779318"/>
                </a:lnTo>
                <a:lnTo>
                  <a:pt x="3442280" y="1823335"/>
                </a:lnTo>
                <a:lnTo>
                  <a:pt x="3442280" y="1843417"/>
                </a:lnTo>
                <a:lnTo>
                  <a:pt x="3442280" y="1857413"/>
                </a:lnTo>
                <a:lnTo>
                  <a:pt x="3442280" y="1965413"/>
                </a:lnTo>
                <a:lnTo>
                  <a:pt x="3442280" y="1970439"/>
                </a:lnTo>
                <a:lnTo>
                  <a:pt x="3442280" y="2008551"/>
                </a:lnTo>
                <a:lnTo>
                  <a:pt x="3442280" y="2053558"/>
                </a:lnTo>
                <a:lnTo>
                  <a:pt x="3442280" y="2097575"/>
                </a:lnTo>
                <a:lnTo>
                  <a:pt x="3442280" y="2123261"/>
                </a:lnTo>
                <a:lnTo>
                  <a:pt x="3442280" y="2239653"/>
                </a:lnTo>
                <a:lnTo>
                  <a:pt x="3442280" y="2257705"/>
                </a:lnTo>
                <a:lnTo>
                  <a:pt x="3442280" y="2282791"/>
                </a:lnTo>
                <a:lnTo>
                  <a:pt x="3442280" y="2297710"/>
                </a:lnTo>
                <a:lnTo>
                  <a:pt x="3442280" y="2397501"/>
                </a:lnTo>
                <a:lnTo>
                  <a:pt x="3442280" y="2489591"/>
                </a:lnTo>
                <a:lnTo>
                  <a:pt x="3442280" y="2527610"/>
                </a:lnTo>
                <a:lnTo>
                  <a:pt x="3442280" y="2531945"/>
                </a:lnTo>
                <a:lnTo>
                  <a:pt x="3442280" y="2571950"/>
                </a:lnTo>
                <a:lnTo>
                  <a:pt x="3442280" y="2699732"/>
                </a:lnTo>
                <a:lnTo>
                  <a:pt x="3442280" y="2763831"/>
                </a:lnTo>
                <a:lnTo>
                  <a:pt x="3442280" y="2801851"/>
                </a:lnTo>
                <a:lnTo>
                  <a:pt x="3442280" y="2819097"/>
                </a:lnTo>
                <a:lnTo>
                  <a:pt x="3442280" y="2928965"/>
                </a:lnTo>
                <a:lnTo>
                  <a:pt x="3442280" y="2973972"/>
                </a:lnTo>
                <a:lnTo>
                  <a:pt x="3442280" y="3093337"/>
                </a:lnTo>
                <a:lnTo>
                  <a:pt x="3442280" y="3132995"/>
                </a:lnTo>
                <a:lnTo>
                  <a:pt x="3442280" y="3178119"/>
                </a:lnTo>
                <a:lnTo>
                  <a:pt x="3442280" y="3203205"/>
                </a:lnTo>
                <a:lnTo>
                  <a:pt x="3442280" y="3407236"/>
                </a:lnTo>
                <a:lnTo>
                  <a:pt x="3442280" y="3448024"/>
                </a:lnTo>
                <a:lnTo>
                  <a:pt x="3442280" y="3452359"/>
                </a:lnTo>
                <a:lnTo>
                  <a:pt x="3442280" y="3470135"/>
                </a:lnTo>
                <a:lnTo>
                  <a:pt x="3442280" y="3722265"/>
                </a:lnTo>
                <a:lnTo>
                  <a:pt x="3442280" y="3739511"/>
                </a:lnTo>
                <a:lnTo>
                  <a:pt x="3442280" y="3744375"/>
                </a:lnTo>
                <a:lnTo>
                  <a:pt x="3442280" y="3831346"/>
                </a:lnTo>
                <a:lnTo>
                  <a:pt x="3442280" y="4013751"/>
                </a:lnTo>
                <a:lnTo>
                  <a:pt x="3442280" y="4053409"/>
                </a:lnTo>
                <a:lnTo>
                  <a:pt x="3442280" y="4105586"/>
                </a:lnTo>
                <a:lnTo>
                  <a:pt x="3442280" y="4217459"/>
                </a:lnTo>
                <a:lnTo>
                  <a:pt x="3442280" y="4327650"/>
                </a:lnTo>
                <a:lnTo>
                  <a:pt x="3442280" y="4390549"/>
                </a:lnTo>
                <a:lnTo>
                  <a:pt x="3442280" y="4491699"/>
                </a:lnTo>
                <a:lnTo>
                  <a:pt x="3442280" y="4629303"/>
                </a:lnTo>
                <a:lnTo>
                  <a:pt x="3442280" y="4664789"/>
                </a:lnTo>
                <a:lnTo>
                  <a:pt x="3442280" y="4751760"/>
                </a:lnTo>
                <a:lnTo>
                  <a:pt x="3442280" y="4903543"/>
                </a:lnTo>
                <a:lnTo>
                  <a:pt x="3442280" y="5026000"/>
                </a:lnTo>
                <a:lnTo>
                  <a:pt x="3442280" y="5137873"/>
                </a:lnTo>
                <a:lnTo>
                  <a:pt x="3442280" y="5412113"/>
                </a:lnTo>
                <a:lnTo>
                  <a:pt x="3442280" y="5549717"/>
                </a:lnTo>
                <a:lnTo>
                  <a:pt x="3442280" y="5823957"/>
                </a:lnTo>
                <a:cubicBezTo>
                  <a:pt x="3442280" y="5896040"/>
                  <a:pt x="3388282" y="5914060"/>
                  <a:pt x="3361283" y="5918566"/>
                </a:cubicBezTo>
                <a:lnTo>
                  <a:pt x="3346294" y="5920066"/>
                </a:lnTo>
                <a:lnTo>
                  <a:pt x="0" y="5920066"/>
                </a:lnTo>
                <a:close/>
              </a:path>
            </a:pathLst>
          </a:custGeom>
          <a:solidFill>
            <a:srgbClr val="EBEBEB">
              <a:alpha val="10000"/>
            </a:srgbClr>
          </a:solidFill>
        </p:spPr>
        <p:txBody>
          <a:bodyPr wrap="square" lIns="360000" tIns="360000">
            <a:noAutofit/>
          </a:bodyPr>
          <a:lstStyle>
            <a:lvl1pPr algn="ctr">
              <a:defRPr sz="1400" b="0"/>
            </a:lvl1pPr>
          </a:lstStyle>
          <a:p>
            <a:r>
              <a:rPr lang="en-US" noProof="0" smtClean="0"/>
              <a:t>Click icon to add picture</a:t>
            </a:r>
            <a:endParaRPr lang="en-GB" noProof="0"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Title 3"/>
          <p:cNvSpPr>
            <a:spLocks noGrp="1"/>
          </p:cNvSpPr>
          <p:nvPr>
            <p:ph type="title"/>
          </p:nvPr>
        </p:nvSpPr>
        <p:spPr>
          <a:xfrm>
            <a:off x="845575" y="280733"/>
            <a:ext cx="6778625" cy="854075"/>
          </a:xfrm>
        </p:spPr>
        <p:txBody>
          <a:bodyPr/>
          <a:lstStyle/>
          <a:p>
            <a:r>
              <a:rPr lang="en-US" smtClean="0"/>
              <a:t>Click to edit Master title style</a:t>
            </a:r>
            <a:endParaRPr lang="en-GB"/>
          </a:p>
        </p:txBody>
      </p:sp>
    </p:spTree>
    <p:extLst>
      <p:ext uri="{BB962C8B-B14F-4D97-AF65-F5344CB8AC3E}">
        <p14:creationId xmlns:p14="http://schemas.microsoft.com/office/powerpoint/2010/main" val="1694005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Title 1"/>
          <p:cNvSpPr>
            <a:spLocks noGrp="1"/>
          </p:cNvSpPr>
          <p:nvPr>
            <p:ph type="title"/>
          </p:nvPr>
        </p:nvSpPr>
        <p:spPr/>
        <p:txBody>
          <a:bodyPr/>
          <a:lstStyle/>
          <a:p>
            <a:r>
              <a:rPr lang="en-US" smtClean="0"/>
              <a:t>Click to edit Master title style</a:t>
            </a:r>
            <a:endParaRPr lang="en-GB"/>
          </a:p>
        </p:txBody>
      </p:sp>
      <p:sp>
        <p:nvSpPr>
          <p:cNvPr id="14" name="Picture Placeholder 13"/>
          <p:cNvSpPr>
            <a:spLocks noGrp="1"/>
          </p:cNvSpPr>
          <p:nvPr>
            <p:ph type="pic" sz="quarter" idx="19"/>
          </p:nvPr>
        </p:nvSpPr>
        <p:spPr bwMode="gray">
          <a:xfrm>
            <a:off x="696912" y="1201147"/>
            <a:ext cx="11199600" cy="4999652"/>
          </a:xfrm>
          <a:custGeom>
            <a:avLst/>
            <a:gdLst>
              <a:gd name="connsiteX0" fmla="*/ 95997 w 11199600"/>
              <a:gd name="connsiteY0" fmla="*/ 0 h 4999652"/>
              <a:gd name="connsiteX1" fmla="*/ 11103603 w 11199600"/>
              <a:gd name="connsiteY1" fmla="*/ 0 h 4999652"/>
              <a:gd name="connsiteX2" fmla="*/ 11199600 w 11199600"/>
              <a:gd name="connsiteY2" fmla="*/ 96110 h 4999652"/>
              <a:gd name="connsiteX3" fmla="*/ 11199600 w 11199600"/>
              <a:gd name="connsiteY3" fmla="*/ 335165 h 4999652"/>
              <a:gd name="connsiteX4" fmla="*/ 11199600 w 11199600"/>
              <a:gd name="connsiteY4" fmla="*/ 370350 h 4999652"/>
              <a:gd name="connsiteX5" fmla="*/ 11199600 w 11199600"/>
              <a:gd name="connsiteY5" fmla="*/ 379204 h 4999652"/>
              <a:gd name="connsiteX6" fmla="*/ 11199600 w 11199600"/>
              <a:gd name="connsiteY6" fmla="*/ 400048 h 4999652"/>
              <a:gd name="connsiteX7" fmla="*/ 11199600 w 11199600"/>
              <a:gd name="connsiteY7" fmla="*/ 400232 h 4999652"/>
              <a:gd name="connsiteX8" fmla="*/ 11199600 w 11199600"/>
              <a:gd name="connsiteY8" fmla="*/ 471202 h 4999652"/>
              <a:gd name="connsiteX9" fmla="*/ 11199600 w 11199600"/>
              <a:gd name="connsiteY9" fmla="*/ 475721 h 4999652"/>
              <a:gd name="connsiteX10" fmla="*/ 11199600 w 11199600"/>
              <a:gd name="connsiteY10" fmla="*/ 508692 h 4999652"/>
              <a:gd name="connsiteX11" fmla="*/ 11199600 w 11199600"/>
              <a:gd name="connsiteY11" fmla="*/ 554484 h 4999652"/>
              <a:gd name="connsiteX12" fmla="*/ 11199600 w 11199600"/>
              <a:gd name="connsiteY12" fmla="*/ 563015 h 4999652"/>
              <a:gd name="connsiteX13" fmla="*/ 11199600 w 11199600"/>
              <a:gd name="connsiteY13" fmla="*/ 609405 h 4999652"/>
              <a:gd name="connsiteX14" fmla="*/ 11199600 w 11199600"/>
              <a:gd name="connsiteY14" fmla="*/ 662759 h 4999652"/>
              <a:gd name="connsiteX15" fmla="*/ 11199600 w 11199600"/>
              <a:gd name="connsiteY15" fmla="*/ 674288 h 4999652"/>
              <a:gd name="connsiteX16" fmla="*/ 11199600 w 11199600"/>
              <a:gd name="connsiteY16" fmla="*/ 749961 h 4999652"/>
              <a:gd name="connsiteX17" fmla="*/ 11199600 w 11199600"/>
              <a:gd name="connsiteY17" fmla="*/ 775785 h 4999652"/>
              <a:gd name="connsiteX18" fmla="*/ 11199600 w 11199600"/>
              <a:gd name="connsiteY18" fmla="*/ 837255 h 4999652"/>
              <a:gd name="connsiteX19" fmla="*/ 11199600 w 11199600"/>
              <a:gd name="connsiteY19" fmla="*/ 902921 h 4999652"/>
              <a:gd name="connsiteX20" fmla="*/ 11199600 w 11199600"/>
              <a:gd name="connsiteY20" fmla="*/ 936999 h 4999652"/>
              <a:gd name="connsiteX21" fmla="*/ 11199600 w 11199600"/>
              <a:gd name="connsiteY21" fmla="*/ 1016524 h 4999652"/>
              <a:gd name="connsiteX22" fmla="*/ 11199600 w 11199600"/>
              <a:gd name="connsiteY22" fmla="*/ 1029131 h 4999652"/>
              <a:gd name="connsiteX23" fmla="*/ 11199600 w 11199600"/>
              <a:gd name="connsiteY23" fmla="*/ 1044999 h 4999652"/>
              <a:gd name="connsiteX24" fmla="*/ 11199600 w 11199600"/>
              <a:gd name="connsiteY24" fmla="*/ 1046406 h 4999652"/>
              <a:gd name="connsiteX25" fmla="*/ 11199600 w 11199600"/>
              <a:gd name="connsiteY25" fmla="*/ 1050025 h 4999652"/>
              <a:gd name="connsiteX26" fmla="*/ 11199600 w 11199600"/>
              <a:gd name="connsiteY26" fmla="*/ 1074887 h 4999652"/>
              <a:gd name="connsiteX27" fmla="*/ 11199600 w 11199600"/>
              <a:gd name="connsiteY27" fmla="*/ 1176672 h 4999652"/>
              <a:gd name="connsiteX28" fmla="*/ 11199600 w 11199600"/>
              <a:gd name="connsiteY28" fmla="*/ 1177161 h 4999652"/>
              <a:gd name="connsiteX29" fmla="*/ 11199600 w 11199600"/>
              <a:gd name="connsiteY29" fmla="*/ 1202847 h 4999652"/>
              <a:gd name="connsiteX30" fmla="*/ 11199600 w 11199600"/>
              <a:gd name="connsiteY30" fmla="*/ 1208224 h 4999652"/>
              <a:gd name="connsiteX31" fmla="*/ 11199600 w 11199600"/>
              <a:gd name="connsiteY31" fmla="*/ 1255579 h 4999652"/>
              <a:gd name="connsiteX32" fmla="*/ 11199600 w 11199600"/>
              <a:gd name="connsiteY32" fmla="*/ 1290764 h 4999652"/>
              <a:gd name="connsiteX33" fmla="*/ 11199600 w 11199600"/>
              <a:gd name="connsiteY33" fmla="*/ 1299618 h 4999652"/>
              <a:gd name="connsiteX34" fmla="*/ 11199600 w 11199600"/>
              <a:gd name="connsiteY34" fmla="*/ 1319238 h 4999652"/>
              <a:gd name="connsiteX35" fmla="*/ 11199600 w 11199600"/>
              <a:gd name="connsiteY35" fmla="*/ 1319239 h 4999652"/>
              <a:gd name="connsiteX36" fmla="*/ 11199600 w 11199600"/>
              <a:gd name="connsiteY36" fmla="*/ 1320462 h 4999652"/>
              <a:gd name="connsiteX37" fmla="*/ 11199600 w 11199600"/>
              <a:gd name="connsiteY37" fmla="*/ 1320646 h 4999652"/>
              <a:gd name="connsiteX38" fmla="*/ 11199600 w 11199600"/>
              <a:gd name="connsiteY38" fmla="*/ 1337290 h 4999652"/>
              <a:gd name="connsiteX39" fmla="*/ 11199600 w 11199600"/>
              <a:gd name="connsiteY39" fmla="*/ 1349128 h 4999652"/>
              <a:gd name="connsiteX40" fmla="*/ 11199600 w 11199600"/>
              <a:gd name="connsiteY40" fmla="*/ 1362376 h 4999652"/>
              <a:gd name="connsiteX41" fmla="*/ 11199600 w 11199600"/>
              <a:gd name="connsiteY41" fmla="*/ 1377295 h 4999652"/>
              <a:gd name="connsiteX42" fmla="*/ 11199600 w 11199600"/>
              <a:gd name="connsiteY42" fmla="*/ 1377296 h 4999652"/>
              <a:gd name="connsiteX43" fmla="*/ 11199600 w 11199600"/>
              <a:gd name="connsiteY43" fmla="*/ 1391616 h 4999652"/>
              <a:gd name="connsiteX44" fmla="*/ 11199600 w 11199600"/>
              <a:gd name="connsiteY44" fmla="*/ 1396135 h 4999652"/>
              <a:gd name="connsiteX45" fmla="*/ 11199600 w 11199600"/>
              <a:gd name="connsiteY45" fmla="*/ 1429106 h 4999652"/>
              <a:gd name="connsiteX46" fmla="*/ 11199600 w 11199600"/>
              <a:gd name="connsiteY46" fmla="*/ 1474898 h 4999652"/>
              <a:gd name="connsiteX47" fmla="*/ 11199600 w 11199600"/>
              <a:gd name="connsiteY47" fmla="*/ 1477086 h 4999652"/>
              <a:gd name="connsiteX48" fmla="*/ 11199600 w 11199600"/>
              <a:gd name="connsiteY48" fmla="*/ 1477087 h 4999652"/>
              <a:gd name="connsiteX49" fmla="*/ 11199600 w 11199600"/>
              <a:gd name="connsiteY49" fmla="*/ 1483429 h 4999652"/>
              <a:gd name="connsiteX50" fmla="*/ 11199600 w 11199600"/>
              <a:gd name="connsiteY50" fmla="*/ 1529819 h 4999652"/>
              <a:gd name="connsiteX51" fmla="*/ 11199600 w 11199600"/>
              <a:gd name="connsiteY51" fmla="*/ 1569176 h 4999652"/>
              <a:gd name="connsiteX52" fmla="*/ 11199600 w 11199600"/>
              <a:gd name="connsiteY52" fmla="*/ 1569177 h 4999652"/>
              <a:gd name="connsiteX53" fmla="*/ 11199600 w 11199600"/>
              <a:gd name="connsiteY53" fmla="*/ 1583173 h 4999652"/>
              <a:gd name="connsiteX54" fmla="*/ 11199600 w 11199600"/>
              <a:gd name="connsiteY54" fmla="*/ 1594702 h 4999652"/>
              <a:gd name="connsiteX55" fmla="*/ 11199600 w 11199600"/>
              <a:gd name="connsiteY55" fmla="*/ 1607195 h 4999652"/>
              <a:gd name="connsiteX56" fmla="*/ 11199600 w 11199600"/>
              <a:gd name="connsiteY56" fmla="*/ 1611530 h 4999652"/>
              <a:gd name="connsiteX57" fmla="*/ 11199600 w 11199600"/>
              <a:gd name="connsiteY57" fmla="*/ 1651535 h 4999652"/>
              <a:gd name="connsiteX58" fmla="*/ 11199600 w 11199600"/>
              <a:gd name="connsiteY58" fmla="*/ 1651536 h 4999652"/>
              <a:gd name="connsiteX59" fmla="*/ 11199600 w 11199600"/>
              <a:gd name="connsiteY59" fmla="*/ 1670375 h 4999652"/>
              <a:gd name="connsiteX60" fmla="*/ 11199600 w 11199600"/>
              <a:gd name="connsiteY60" fmla="*/ 1696199 h 4999652"/>
              <a:gd name="connsiteX61" fmla="*/ 11199600 w 11199600"/>
              <a:gd name="connsiteY61" fmla="*/ 1757669 h 4999652"/>
              <a:gd name="connsiteX62" fmla="*/ 11199600 w 11199600"/>
              <a:gd name="connsiteY62" fmla="*/ 1779317 h 4999652"/>
              <a:gd name="connsiteX63" fmla="*/ 11199600 w 11199600"/>
              <a:gd name="connsiteY63" fmla="*/ 1779318 h 4999652"/>
              <a:gd name="connsiteX64" fmla="*/ 11199600 w 11199600"/>
              <a:gd name="connsiteY64" fmla="*/ 1823335 h 4999652"/>
              <a:gd name="connsiteX65" fmla="*/ 11199600 w 11199600"/>
              <a:gd name="connsiteY65" fmla="*/ 1843416 h 4999652"/>
              <a:gd name="connsiteX66" fmla="*/ 11199600 w 11199600"/>
              <a:gd name="connsiteY66" fmla="*/ 1843417 h 4999652"/>
              <a:gd name="connsiteX67" fmla="*/ 11199600 w 11199600"/>
              <a:gd name="connsiteY67" fmla="*/ 1857413 h 4999652"/>
              <a:gd name="connsiteX68" fmla="*/ 11199600 w 11199600"/>
              <a:gd name="connsiteY68" fmla="*/ 1881436 h 4999652"/>
              <a:gd name="connsiteX69" fmla="*/ 11199600 w 11199600"/>
              <a:gd name="connsiteY69" fmla="*/ 1898682 h 4999652"/>
              <a:gd name="connsiteX70" fmla="*/ 11199600 w 11199600"/>
              <a:gd name="connsiteY70" fmla="*/ 1965413 h 4999652"/>
              <a:gd name="connsiteX71" fmla="*/ 11199600 w 11199600"/>
              <a:gd name="connsiteY71" fmla="*/ 1970439 h 4999652"/>
              <a:gd name="connsiteX72" fmla="*/ 11199600 w 11199600"/>
              <a:gd name="connsiteY72" fmla="*/ 2008550 h 4999652"/>
              <a:gd name="connsiteX73" fmla="*/ 11199600 w 11199600"/>
              <a:gd name="connsiteY73" fmla="*/ 2008551 h 4999652"/>
              <a:gd name="connsiteX74" fmla="*/ 11199600 w 11199600"/>
              <a:gd name="connsiteY74" fmla="*/ 2053557 h 4999652"/>
              <a:gd name="connsiteX75" fmla="*/ 11199600 w 11199600"/>
              <a:gd name="connsiteY75" fmla="*/ 2053558 h 4999652"/>
              <a:gd name="connsiteX76" fmla="*/ 11199600 w 11199600"/>
              <a:gd name="connsiteY76" fmla="*/ 2097575 h 4999652"/>
              <a:gd name="connsiteX77" fmla="*/ 11199600 w 11199600"/>
              <a:gd name="connsiteY77" fmla="*/ 2123261 h 4999652"/>
              <a:gd name="connsiteX78" fmla="*/ 11199600 w 11199600"/>
              <a:gd name="connsiteY78" fmla="*/ 2172922 h 4999652"/>
              <a:gd name="connsiteX79" fmla="*/ 11199600 w 11199600"/>
              <a:gd name="connsiteY79" fmla="*/ 2212580 h 4999652"/>
              <a:gd name="connsiteX80" fmla="*/ 11199600 w 11199600"/>
              <a:gd name="connsiteY80" fmla="*/ 2239653 h 4999652"/>
              <a:gd name="connsiteX81" fmla="*/ 11199600 w 11199600"/>
              <a:gd name="connsiteY81" fmla="*/ 2257704 h 4999652"/>
              <a:gd name="connsiteX82" fmla="*/ 11199600 w 11199600"/>
              <a:gd name="connsiteY82" fmla="*/ 2257705 h 4999652"/>
              <a:gd name="connsiteX83" fmla="*/ 11199600 w 11199600"/>
              <a:gd name="connsiteY83" fmla="*/ 2282790 h 4999652"/>
              <a:gd name="connsiteX84" fmla="*/ 11199600 w 11199600"/>
              <a:gd name="connsiteY84" fmla="*/ 2282791 h 4999652"/>
              <a:gd name="connsiteX85" fmla="*/ 11199600 w 11199600"/>
              <a:gd name="connsiteY85" fmla="*/ 2297710 h 4999652"/>
              <a:gd name="connsiteX86" fmla="*/ 11199600 w 11199600"/>
              <a:gd name="connsiteY86" fmla="*/ 2397501 h 4999652"/>
              <a:gd name="connsiteX87" fmla="*/ 11199600 w 11199600"/>
              <a:gd name="connsiteY87" fmla="*/ 2486821 h 4999652"/>
              <a:gd name="connsiteX88" fmla="*/ 11199600 w 11199600"/>
              <a:gd name="connsiteY88" fmla="*/ 2489591 h 4999652"/>
              <a:gd name="connsiteX89" fmla="*/ 11199600 w 11199600"/>
              <a:gd name="connsiteY89" fmla="*/ 2527609 h 4999652"/>
              <a:gd name="connsiteX90" fmla="*/ 11199600 w 11199600"/>
              <a:gd name="connsiteY90" fmla="*/ 2527610 h 4999652"/>
              <a:gd name="connsiteX91" fmla="*/ 11199600 w 11199600"/>
              <a:gd name="connsiteY91" fmla="*/ 2531944 h 4999652"/>
              <a:gd name="connsiteX92" fmla="*/ 11199600 w 11199600"/>
              <a:gd name="connsiteY92" fmla="*/ 2531945 h 4999652"/>
              <a:gd name="connsiteX93" fmla="*/ 11199600 w 11199600"/>
              <a:gd name="connsiteY93" fmla="*/ 2549720 h 4999652"/>
              <a:gd name="connsiteX94" fmla="*/ 11199600 w 11199600"/>
              <a:gd name="connsiteY94" fmla="*/ 2571950 h 4999652"/>
              <a:gd name="connsiteX95" fmla="*/ 11199600 w 11199600"/>
              <a:gd name="connsiteY95" fmla="*/ 2699732 h 4999652"/>
              <a:gd name="connsiteX96" fmla="*/ 11199600 w 11199600"/>
              <a:gd name="connsiteY96" fmla="*/ 2763831 h 4999652"/>
              <a:gd name="connsiteX97" fmla="*/ 11199600 w 11199600"/>
              <a:gd name="connsiteY97" fmla="*/ 2790282 h 4999652"/>
              <a:gd name="connsiteX98" fmla="*/ 11199600 w 11199600"/>
              <a:gd name="connsiteY98" fmla="*/ 2801850 h 4999652"/>
              <a:gd name="connsiteX99" fmla="*/ 11199600 w 11199600"/>
              <a:gd name="connsiteY99" fmla="*/ 2819096 h 4999652"/>
              <a:gd name="connsiteX100" fmla="*/ 11199600 w 11199600"/>
              <a:gd name="connsiteY100" fmla="*/ 2823960 h 4999652"/>
              <a:gd name="connsiteX101" fmla="*/ 11199600 w 11199600"/>
              <a:gd name="connsiteY101" fmla="*/ 2910931 h 4999652"/>
              <a:gd name="connsiteX102" fmla="*/ 11199600 w 11199600"/>
              <a:gd name="connsiteY102" fmla="*/ 3093336 h 4999652"/>
              <a:gd name="connsiteX103" fmla="*/ 11199600 w 11199600"/>
              <a:gd name="connsiteY103" fmla="*/ 3132994 h 4999652"/>
              <a:gd name="connsiteX104" fmla="*/ 11199600 w 11199600"/>
              <a:gd name="connsiteY104" fmla="*/ 3185171 h 4999652"/>
              <a:gd name="connsiteX105" fmla="*/ 11199600 w 11199600"/>
              <a:gd name="connsiteY105" fmla="*/ 3297044 h 4999652"/>
              <a:gd name="connsiteX106" fmla="*/ 11199600 w 11199600"/>
              <a:gd name="connsiteY106" fmla="*/ 3407235 h 4999652"/>
              <a:gd name="connsiteX107" fmla="*/ 11199600 w 11199600"/>
              <a:gd name="connsiteY107" fmla="*/ 3470134 h 4999652"/>
              <a:gd name="connsiteX108" fmla="*/ 11199600 w 11199600"/>
              <a:gd name="connsiteY108" fmla="*/ 3571284 h 4999652"/>
              <a:gd name="connsiteX109" fmla="*/ 11199600 w 11199600"/>
              <a:gd name="connsiteY109" fmla="*/ 3708888 h 4999652"/>
              <a:gd name="connsiteX110" fmla="*/ 11199600 w 11199600"/>
              <a:gd name="connsiteY110" fmla="*/ 3744374 h 4999652"/>
              <a:gd name="connsiteX111" fmla="*/ 11199600 w 11199600"/>
              <a:gd name="connsiteY111" fmla="*/ 3831345 h 4999652"/>
              <a:gd name="connsiteX112" fmla="*/ 11199600 w 11199600"/>
              <a:gd name="connsiteY112" fmla="*/ 3983128 h 4999652"/>
              <a:gd name="connsiteX113" fmla="*/ 11199600 w 11199600"/>
              <a:gd name="connsiteY113" fmla="*/ 4105585 h 4999652"/>
              <a:gd name="connsiteX114" fmla="*/ 11199600 w 11199600"/>
              <a:gd name="connsiteY114" fmla="*/ 4217458 h 4999652"/>
              <a:gd name="connsiteX115" fmla="*/ 11199600 w 11199600"/>
              <a:gd name="connsiteY115" fmla="*/ 4491698 h 4999652"/>
              <a:gd name="connsiteX116" fmla="*/ 11199600 w 11199600"/>
              <a:gd name="connsiteY116" fmla="*/ 4629302 h 4999652"/>
              <a:gd name="connsiteX117" fmla="*/ 11199600 w 11199600"/>
              <a:gd name="connsiteY117" fmla="*/ 4903542 h 4999652"/>
              <a:gd name="connsiteX118" fmla="*/ 11103603 w 11199600"/>
              <a:gd name="connsiteY118" fmla="*/ 4999652 h 4999652"/>
              <a:gd name="connsiteX119" fmla="*/ 95997 w 11199600"/>
              <a:gd name="connsiteY119" fmla="*/ 4999652 h 4999652"/>
              <a:gd name="connsiteX120" fmla="*/ 0 w 11199600"/>
              <a:gd name="connsiteY120" fmla="*/ 4903542 h 4999652"/>
              <a:gd name="connsiteX121" fmla="*/ 0 w 11199600"/>
              <a:gd name="connsiteY121" fmla="*/ 4899807 h 4999652"/>
              <a:gd name="connsiteX122" fmla="*/ 0 w 11199600"/>
              <a:gd name="connsiteY122" fmla="*/ 4890936 h 4999652"/>
              <a:gd name="connsiteX123" fmla="*/ 0 w 11199600"/>
              <a:gd name="connsiteY123" fmla="*/ 4873660 h 4999652"/>
              <a:gd name="connsiteX124" fmla="*/ 0 w 11199600"/>
              <a:gd name="connsiteY124" fmla="*/ 4845179 h 4999652"/>
              <a:gd name="connsiteX125" fmla="*/ 0 w 11199600"/>
              <a:gd name="connsiteY125" fmla="*/ 4802691 h 4999652"/>
              <a:gd name="connsiteX126" fmla="*/ 0 w 11199600"/>
              <a:gd name="connsiteY126" fmla="*/ 4743394 h 4999652"/>
              <a:gd name="connsiteX127" fmla="*/ 0 w 11199600"/>
              <a:gd name="connsiteY127" fmla="*/ 4664487 h 4999652"/>
              <a:gd name="connsiteX128" fmla="*/ 0 w 11199600"/>
              <a:gd name="connsiteY128" fmla="*/ 4629302 h 4999652"/>
              <a:gd name="connsiteX129" fmla="*/ 0 w 11199600"/>
              <a:gd name="connsiteY129" fmla="*/ 4628196 h 4999652"/>
              <a:gd name="connsiteX130" fmla="*/ 0 w 11199600"/>
              <a:gd name="connsiteY130" fmla="*/ 4620448 h 4999652"/>
              <a:gd name="connsiteX131" fmla="*/ 0 w 11199600"/>
              <a:gd name="connsiteY131" fmla="*/ 4599605 h 4999652"/>
              <a:gd name="connsiteX132" fmla="*/ 0 w 11199600"/>
              <a:gd name="connsiteY132" fmla="*/ 4599420 h 4999652"/>
              <a:gd name="connsiteX133" fmla="*/ 0 w 11199600"/>
              <a:gd name="connsiteY133" fmla="*/ 4558471 h 4999652"/>
              <a:gd name="connsiteX134" fmla="*/ 0 w 11199600"/>
              <a:gd name="connsiteY134" fmla="*/ 4528451 h 4999652"/>
              <a:gd name="connsiteX135" fmla="*/ 0 w 11199600"/>
              <a:gd name="connsiteY135" fmla="*/ 4523932 h 4999652"/>
              <a:gd name="connsiteX136" fmla="*/ 0 w 11199600"/>
              <a:gd name="connsiteY136" fmla="*/ 4490960 h 4999652"/>
              <a:gd name="connsiteX137" fmla="*/ 0 w 11199600"/>
              <a:gd name="connsiteY137" fmla="*/ 4445169 h 4999652"/>
              <a:gd name="connsiteX138" fmla="*/ 0 w 11199600"/>
              <a:gd name="connsiteY138" fmla="*/ 4436638 h 4999652"/>
              <a:gd name="connsiteX139" fmla="*/ 0 w 11199600"/>
              <a:gd name="connsiteY139" fmla="*/ 4390247 h 4999652"/>
              <a:gd name="connsiteX140" fmla="*/ 0 w 11199600"/>
              <a:gd name="connsiteY140" fmla="*/ 4336893 h 4999652"/>
              <a:gd name="connsiteX141" fmla="*/ 0 w 11199600"/>
              <a:gd name="connsiteY141" fmla="*/ 4325365 h 4999652"/>
              <a:gd name="connsiteX142" fmla="*/ 0 w 11199600"/>
              <a:gd name="connsiteY142" fmla="*/ 4249692 h 4999652"/>
              <a:gd name="connsiteX143" fmla="*/ 0 w 11199600"/>
              <a:gd name="connsiteY143" fmla="*/ 4223868 h 4999652"/>
              <a:gd name="connsiteX144" fmla="*/ 0 w 11199600"/>
              <a:gd name="connsiteY144" fmla="*/ 4162398 h 4999652"/>
              <a:gd name="connsiteX145" fmla="*/ 0 w 11199600"/>
              <a:gd name="connsiteY145" fmla="*/ 4096731 h 4999652"/>
              <a:gd name="connsiteX146" fmla="*/ 0 w 11199600"/>
              <a:gd name="connsiteY146" fmla="*/ 4062653 h 4999652"/>
              <a:gd name="connsiteX147" fmla="*/ 0 w 11199600"/>
              <a:gd name="connsiteY147" fmla="*/ 3983128 h 4999652"/>
              <a:gd name="connsiteX148" fmla="*/ 0 w 11199600"/>
              <a:gd name="connsiteY148" fmla="*/ 3979393 h 4999652"/>
              <a:gd name="connsiteX149" fmla="*/ 0 w 11199600"/>
              <a:gd name="connsiteY149" fmla="*/ 3970522 h 4999652"/>
              <a:gd name="connsiteX150" fmla="*/ 0 w 11199600"/>
              <a:gd name="connsiteY150" fmla="*/ 3954654 h 4999652"/>
              <a:gd name="connsiteX151" fmla="*/ 0 w 11199600"/>
              <a:gd name="connsiteY151" fmla="*/ 3953246 h 4999652"/>
              <a:gd name="connsiteX152" fmla="*/ 0 w 11199600"/>
              <a:gd name="connsiteY152" fmla="*/ 3949628 h 4999652"/>
              <a:gd name="connsiteX153" fmla="*/ 0 w 11199600"/>
              <a:gd name="connsiteY153" fmla="*/ 3924765 h 4999652"/>
              <a:gd name="connsiteX154" fmla="*/ 0 w 11199600"/>
              <a:gd name="connsiteY154" fmla="*/ 3882277 h 4999652"/>
              <a:gd name="connsiteX155" fmla="*/ 0 w 11199600"/>
              <a:gd name="connsiteY155" fmla="*/ 3822980 h 4999652"/>
              <a:gd name="connsiteX156" fmla="*/ 0 w 11199600"/>
              <a:gd name="connsiteY156" fmla="*/ 3822491 h 4999652"/>
              <a:gd name="connsiteX157" fmla="*/ 0 w 11199600"/>
              <a:gd name="connsiteY157" fmla="*/ 3796806 h 4999652"/>
              <a:gd name="connsiteX158" fmla="*/ 0 w 11199600"/>
              <a:gd name="connsiteY158" fmla="*/ 3744073 h 4999652"/>
              <a:gd name="connsiteX159" fmla="*/ 0 w 11199600"/>
              <a:gd name="connsiteY159" fmla="*/ 3708888 h 4999652"/>
              <a:gd name="connsiteX160" fmla="*/ 0 w 11199600"/>
              <a:gd name="connsiteY160" fmla="*/ 3707782 h 4999652"/>
              <a:gd name="connsiteX161" fmla="*/ 0 w 11199600"/>
              <a:gd name="connsiteY161" fmla="*/ 3700034 h 4999652"/>
              <a:gd name="connsiteX162" fmla="*/ 0 w 11199600"/>
              <a:gd name="connsiteY162" fmla="*/ 3680414 h 4999652"/>
              <a:gd name="connsiteX163" fmla="*/ 0 w 11199600"/>
              <a:gd name="connsiteY163" fmla="*/ 3679191 h 4999652"/>
              <a:gd name="connsiteX164" fmla="*/ 0 w 11199600"/>
              <a:gd name="connsiteY164" fmla="*/ 3679006 h 4999652"/>
              <a:gd name="connsiteX165" fmla="*/ 0 w 11199600"/>
              <a:gd name="connsiteY165" fmla="*/ 3638057 h 4999652"/>
              <a:gd name="connsiteX166" fmla="*/ 0 w 11199600"/>
              <a:gd name="connsiteY166" fmla="*/ 3622356 h 4999652"/>
              <a:gd name="connsiteX167" fmla="*/ 0 w 11199600"/>
              <a:gd name="connsiteY167" fmla="*/ 3608037 h 4999652"/>
              <a:gd name="connsiteX168" fmla="*/ 0 w 11199600"/>
              <a:gd name="connsiteY168" fmla="*/ 3603518 h 4999652"/>
              <a:gd name="connsiteX169" fmla="*/ 0 w 11199600"/>
              <a:gd name="connsiteY169" fmla="*/ 3570546 h 4999652"/>
              <a:gd name="connsiteX170" fmla="*/ 0 w 11199600"/>
              <a:gd name="connsiteY170" fmla="*/ 3524755 h 4999652"/>
              <a:gd name="connsiteX171" fmla="*/ 0 w 11199600"/>
              <a:gd name="connsiteY171" fmla="*/ 3522566 h 4999652"/>
              <a:gd name="connsiteX172" fmla="*/ 0 w 11199600"/>
              <a:gd name="connsiteY172" fmla="*/ 3516224 h 4999652"/>
              <a:gd name="connsiteX173" fmla="*/ 0 w 11199600"/>
              <a:gd name="connsiteY173" fmla="*/ 3469833 h 4999652"/>
              <a:gd name="connsiteX174" fmla="*/ 0 w 11199600"/>
              <a:gd name="connsiteY174" fmla="*/ 3430476 h 4999652"/>
              <a:gd name="connsiteX175" fmla="*/ 0 w 11199600"/>
              <a:gd name="connsiteY175" fmla="*/ 3416479 h 4999652"/>
              <a:gd name="connsiteX176" fmla="*/ 0 w 11199600"/>
              <a:gd name="connsiteY176" fmla="*/ 3404951 h 4999652"/>
              <a:gd name="connsiteX177" fmla="*/ 0 w 11199600"/>
              <a:gd name="connsiteY177" fmla="*/ 3348116 h 4999652"/>
              <a:gd name="connsiteX178" fmla="*/ 0 w 11199600"/>
              <a:gd name="connsiteY178" fmla="*/ 3329278 h 4999652"/>
              <a:gd name="connsiteX179" fmla="*/ 0 w 11199600"/>
              <a:gd name="connsiteY179" fmla="*/ 3303454 h 4999652"/>
              <a:gd name="connsiteX180" fmla="*/ 0 w 11199600"/>
              <a:gd name="connsiteY180" fmla="*/ 3241984 h 4999652"/>
              <a:gd name="connsiteX181" fmla="*/ 0 w 11199600"/>
              <a:gd name="connsiteY181" fmla="*/ 3220334 h 4999652"/>
              <a:gd name="connsiteX182" fmla="*/ 0 w 11199600"/>
              <a:gd name="connsiteY182" fmla="*/ 3176317 h 4999652"/>
              <a:gd name="connsiteX183" fmla="*/ 0 w 11199600"/>
              <a:gd name="connsiteY183" fmla="*/ 3156236 h 4999652"/>
              <a:gd name="connsiteX184" fmla="*/ 0 w 11199600"/>
              <a:gd name="connsiteY184" fmla="*/ 3142239 h 4999652"/>
              <a:gd name="connsiteX185" fmla="*/ 0 w 11199600"/>
              <a:gd name="connsiteY185" fmla="*/ 3034240 h 4999652"/>
              <a:gd name="connsiteX186" fmla="*/ 0 w 11199600"/>
              <a:gd name="connsiteY186" fmla="*/ 3029214 h 4999652"/>
              <a:gd name="connsiteX187" fmla="*/ 0 w 11199600"/>
              <a:gd name="connsiteY187" fmla="*/ 2991101 h 4999652"/>
              <a:gd name="connsiteX188" fmla="*/ 0 w 11199600"/>
              <a:gd name="connsiteY188" fmla="*/ 2946094 h 4999652"/>
              <a:gd name="connsiteX189" fmla="*/ 0 w 11199600"/>
              <a:gd name="connsiteY189" fmla="*/ 2902077 h 4999652"/>
              <a:gd name="connsiteX190" fmla="*/ 0 w 11199600"/>
              <a:gd name="connsiteY190" fmla="*/ 2876392 h 4999652"/>
              <a:gd name="connsiteX191" fmla="*/ 0 w 11199600"/>
              <a:gd name="connsiteY191" fmla="*/ 2790282 h 4999652"/>
              <a:gd name="connsiteX192" fmla="*/ 0 w 11199600"/>
              <a:gd name="connsiteY192" fmla="*/ 2787072 h 4999652"/>
              <a:gd name="connsiteX193" fmla="*/ 0 w 11199600"/>
              <a:gd name="connsiteY193" fmla="*/ 2760000 h 4999652"/>
              <a:gd name="connsiteX194" fmla="*/ 0 w 11199600"/>
              <a:gd name="connsiteY194" fmla="*/ 2741948 h 4999652"/>
              <a:gd name="connsiteX195" fmla="*/ 0 w 11199600"/>
              <a:gd name="connsiteY195" fmla="*/ 2741947 h 4999652"/>
              <a:gd name="connsiteX196" fmla="*/ 0 w 11199600"/>
              <a:gd name="connsiteY196" fmla="*/ 2716862 h 4999652"/>
              <a:gd name="connsiteX197" fmla="*/ 0 w 11199600"/>
              <a:gd name="connsiteY197" fmla="*/ 2716861 h 4999652"/>
              <a:gd name="connsiteX198" fmla="*/ 0 w 11199600"/>
              <a:gd name="connsiteY198" fmla="*/ 2701942 h 4999652"/>
              <a:gd name="connsiteX199" fmla="*/ 0 w 11199600"/>
              <a:gd name="connsiteY199" fmla="*/ 2602152 h 4999652"/>
              <a:gd name="connsiteX200" fmla="*/ 0 w 11199600"/>
              <a:gd name="connsiteY200" fmla="*/ 2512832 h 4999652"/>
              <a:gd name="connsiteX201" fmla="*/ 0 w 11199600"/>
              <a:gd name="connsiteY201" fmla="*/ 2510062 h 4999652"/>
              <a:gd name="connsiteX202" fmla="*/ 0 w 11199600"/>
              <a:gd name="connsiteY202" fmla="*/ 2472043 h 4999652"/>
              <a:gd name="connsiteX203" fmla="*/ 0 w 11199600"/>
              <a:gd name="connsiteY203" fmla="*/ 2472042 h 4999652"/>
              <a:gd name="connsiteX204" fmla="*/ 0 w 11199600"/>
              <a:gd name="connsiteY204" fmla="*/ 2467708 h 4999652"/>
              <a:gd name="connsiteX205" fmla="*/ 0 w 11199600"/>
              <a:gd name="connsiteY205" fmla="*/ 2467707 h 4999652"/>
              <a:gd name="connsiteX206" fmla="*/ 0 w 11199600"/>
              <a:gd name="connsiteY206" fmla="*/ 2449933 h 4999652"/>
              <a:gd name="connsiteX207" fmla="*/ 0 w 11199600"/>
              <a:gd name="connsiteY207" fmla="*/ 2427702 h 4999652"/>
              <a:gd name="connsiteX208" fmla="*/ 0 w 11199600"/>
              <a:gd name="connsiteY208" fmla="*/ 2299920 h 4999652"/>
              <a:gd name="connsiteX209" fmla="*/ 0 w 11199600"/>
              <a:gd name="connsiteY209" fmla="*/ 2235822 h 4999652"/>
              <a:gd name="connsiteX210" fmla="*/ 0 w 11199600"/>
              <a:gd name="connsiteY210" fmla="*/ 2197803 h 4999652"/>
              <a:gd name="connsiteX211" fmla="*/ 0 w 11199600"/>
              <a:gd name="connsiteY211" fmla="*/ 2197802 h 4999652"/>
              <a:gd name="connsiteX212" fmla="*/ 0 w 11199600"/>
              <a:gd name="connsiteY212" fmla="*/ 2180556 h 4999652"/>
              <a:gd name="connsiteX213" fmla="*/ 0 w 11199600"/>
              <a:gd name="connsiteY213" fmla="*/ 2180555 h 4999652"/>
              <a:gd name="connsiteX214" fmla="*/ 0 w 11199600"/>
              <a:gd name="connsiteY214" fmla="*/ 2175692 h 4999652"/>
              <a:gd name="connsiteX215" fmla="*/ 0 w 11199600"/>
              <a:gd name="connsiteY215" fmla="*/ 2088721 h 4999652"/>
              <a:gd name="connsiteX216" fmla="*/ 0 w 11199600"/>
              <a:gd name="connsiteY216" fmla="*/ 2070687 h 4999652"/>
              <a:gd name="connsiteX217" fmla="*/ 0 w 11199600"/>
              <a:gd name="connsiteY217" fmla="*/ 2025680 h 4999652"/>
              <a:gd name="connsiteX218" fmla="*/ 0 w 11199600"/>
              <a:gd name="connsiteY218" fmla="*/ 1906316 h 4999652"/>
              <a:gd name="connsiteX219" fmla="*/ 0 w 11199600"/>
              <a:gd name="connsiteY219" fmla="*/ 1906315 h 4999652"/>
              <a:gd name="connsiteX220" fmla="*/ 0 w 11199600"/>
              <a:gd name="connsiteY220" fmla="*/ 1866658 h 4999652"/>
              <a:gd name="connsiteX221" fmla="*/ 0 w 11199600"/>
              <a:gd name="connsiteY221" fmla="*/ 1866657 h 4999652"/>
              <a:gd name="connsiteX222" fmla="*/ 0 w 11199600"/>
              <a:gd name="connsiteY222" fmla="*/ 1821533 h 4999652"/>
              <a:gd name="connsiteX223" fmla="*/ 0 w 11199600"/>
              <a:gd name="connsiteY223" fmla="*/ 1814481 h 4999652"/>
              <a:gd name="connsiteX224" fmla="*/ 0 w 11199600"/>
              <a:gd name="connsiteY224" fmla="*/ 1796447 h 4999652"/>
              <a:gd name="connsiteX225" fmla="*/ 0 w 11199600"/>
              <a:gd name="connsiteY225" fmla="*/ 1702609 h 4999652"/>
              <a:gd name="connsiteX226" fmla="*/ 0 w 11199600"/>
              <a:gd name="connsiteY226" fmla="*/ 1592418 h 4999652"/>
              <a:gd name="connsiteX227" fmla="*/ 0 w 11199600"/>
              <a:gd name="connsiteY227" fmla="*/ 1592417 h 4999652"/>
              <a:gd name="connsiteX228" fmla="*/ 0 w 11199600"/>
              <a:gd name="connsiteY228" fmla="*/ 1551628 h 4999652"/>
              <a:gd name="connsiteX229" fmla="*/ 0 w 11199600"/>
              <a:gd name="connsiteY229" fmla="*/ 1547293 h 4999652"/>
              <a:gd name="connsiteX230" fmla="*/ 0 w 11199600"/>
              <a:gd name="connsiteY230" fmla="*/ 1529519 h 4999652"/>
              <a:gd name="connsiteX231" fmla="*/ 0 w 11199600"/>
              <a:gd name="connsiteY231" fmla="*/ 1529518 h 4999652"/>
              <a:gd name="connsiteX232" fmla="*/ 0 w 11199600"/>
              <a:gd name="connsiteY232" fmla="*/ 1428369 h 4999652"/>
              <a:gd name="connsiteX233" fmla="*/ 0 w 11199600"/>
              <a:gd name="connsiteY233" fmla="*/ 1290764 h 4999652"/>
              <a:gd name="connsiteX234" fmla="*/ 0 w 11199600"/>
              <a:gd name="connsiteY234" fmla="*/ 1277388 h 4999652"/>
              <a:gd name="connsiteX235" fmla="*/ 0 w 11199600"/>
              <a:gd name="connsiteY235" fmla="*/ 1260141 h 4999652"/>
              <a:gd name="connsiteX236" fmla="*/ 0 w 11199600"/>
              <a:gd name="connsiteY236" fmla="*/ 1255278 h 4999652"/>
              <a:gd name="connsiteX237" fmla="*/ 0 w 11199600"/>
              <a:gd name="connsiteY237" fmla="*/ 1255277 h 4999652"/>
              <a:gd name="connsiteX238" fmla="*/ 0 w 11199600"/>
              <a:gd name="connsiteY238" fmla="*/ 1208224 h 4999652"/>
              <a:gd name="connsiteX239" fmla="*/ 0 w 11199600"/>
              <a:gd name="connsiteY239" fmla="*/ 1168307 h 4999652"/>
              <a:gd name="connsiteX240" fmla="*/ 0 w 11199600"/>
              <a:gd name="connsiteY240" fmla="*/ 1016524 h 4999652"/>
              <a:gd name="connsiteX241" fmla="*/ 0 w 11199600"/>
              <a:gd name="connsiteY241" fmla="*/ 894067 h 4999652"/>
              <a:gd name="connsiteX242" fmla="*/ 0 w 11199600"/>
              <a:gd name="connsiteY242" fmla="*/ 782195 h 4999652"/>
              <a:gd name="connsiteX243" fmla="*/ 0 w 11199600"/>
              <a:gd name="connsiteY243" fmla="*/ 507955 h 4999652"/>
              <a:gd name="connsiteX244" fmla="*/ 0 w 11199600"/>
              <a:gd name="connsiteY244" fmla="*/ 370350 h 4999652"/>
              <a:gd name="connsiteX245" fmla="*/ 0 w 11199600"/>
              <a:gd name="connsiteY245" fmla="*/ 96110 h 4999652"/>
              <a:gd name="connsiteX246" fmla="*/ 95997 w 11199600"/>
              <a:gd name="connsiteY246" fmla="*/ 0 h 499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1199600" h="4999652">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08224"/>
                </a:lnTo>
                <a:lnTo>
                  <a:pt x="11199600" y="1255579"/>
                </a:lnTo>
                <a:lnTo>
                  <a:pt x="11199600" y="1290764"/>
                </a:lnTo>
                <a:cubicBezTo>
                  <a:pt x="11199600" y="1290764"/>
                  <a:pt x="11199600" y="1290764"/>
                  <a:pt x="11199600" y="1299618"/>
                </a:cubicBezTo>
                <a:lnTo>
                  <a:pt x="11199600" y="1319238"/>
                </a:lnTo>
                <a:lnTo>
                  <a:pt x="11199600" y="1319239"/>
                </a:lnTo>
                <a:lnTo>
                  <a:pt x="11199600" y="1320462"/>
                </a:lnTo>
                <a:lnTo>
                  <a:pt x="11199600" y="1320646"/>
                </a:lnTo>
                <a:lnTo>
                  <a:pt x="11199600" y="1337290"/>
                </a:lnTo>
                <a:lnTo>
                  <a:pt x="11199600" y="1349128"/>
                </a:lnTo>
                <a:lnTo>
                  <a:pt x="11199600" y="1362376"/>
                </a:lnTo>
                <a:lnTo>
                  <a:pt x="11199600" y="1377295"/>
                </a:lnTo>
                <a:lnTo>
                  <a:pt x="11199600" y="1377296"/>
                </a:lnTo>
                <a:lnTo>
                  <a:pt x="11199600" y="1391616"/>
                </a:lnTo>
                <a:lnTo>
                  <a:pt x="11199600" y="1396135"/>
                </a:lnTo>
                <a:lnTo>
                  <a:pt x="11199600" y="1429106"/>
                </a:lnTo>
                <a:cubicBezTo>
                  <a:pt x="11199600" y="1442941"/>
                  <a:pt x="11199600" y="1458158"/>
                  <a:pt x="11199600" y="1474898"/>
                </a:cubicBezTo>
                <a:lnTo>
                  <a:pt x="11199600" y="1477086"/>
                </a:lnTo>
                <a:lnTo>
                  <a:pt x="11199600" y="1477087"/>
                </a:lnTo>
                <a:lnTo>
                  <a:pt x="11199600" y="1483429"/>
                </a:lnTo>
                <a:lnTo>
                  <a:pt x="11199600" y="1529819"/>
                </a:lnTo>
                <a:lnTo>
                  <a:pt x="11199600" y="1569176"/>
                </a:lnTo>
                <a:lnTo>
                  <a:pt x="11199600" y="1569177"/>
                </a:lnTo>
                <a:lnTo>
                  <a:pt x="11199600" y="1583173"/>
                </a:lnTo>
                <a:lnTo>
                  <a:pt x="11199600" y="1594702"/>
                </a:lnTo>
                <a:lnTo>
                  <a:pt x="11199600" y="1607195"/>
                </a:lnTo>
                <a:lnTo>
                  <a:pt x="11199600" y="1611530"/>
                </a:lnTo>
                <a:lnTo>
                  <a:pt x="11199600" y="1651535"/>
                </a:lnTo>
                <a:lnTo>
                  <a:pt x="11199600" y="1651536"/>
                </a:lnTo>
                <a:lnTo>
                  <a:pt x="11199600" y="1670375"/>
                </a:lnTo>
                <a:lnTo>
                  <a:pt x="11199600" y="1696199"/>
                </a:lnTo>
                <a:lnTo>
                  <a:pt x="11199600" y="1757669"/>
                </a:lnTo>
                <a:lnTo>
                  <a:pt x="11199600" y="1779317"/>
                </a:lnTo>
                <a:lnTo>
                  <a:pt x="11199600" y="1779318"/>
                </a:lnTo>
                <a:lnTo>
                  <a:pt x="11199600" y="1823335"/>
                </a:lnTo>
                <a:lnTo>
                  <a:pt x="11199600" y="1843416"/>
                </a:lnTo>
                <a:lnTo>
                  <a:pt x="11199600" y="1843417"/>
                </a:lnTo>
                <a:lnTo>
                  <a:pt x="11199600" y="1857413"/>
                </a:lnTo>
                <a:lnTo>
                  <a:pt x="11199600" y="1881436"/>
                </a:lnTo>
                <a:lnTo>
                  <a:pt x="11199600" y="1898682"/>
                </a:lnTo>
                <a:lnTo>
                  <a:pt x="11199600" y="1965413"/>
                </a:lnTo>
                <a:lnTo>
                  <a:pt x="11199600" y="1970439"/>
                </a:lnTo>
                <a:lnTo>
                  <a:pt x="11199600" y="2008550"/>
                </a:lnTo>
                <a:lnTo>
                  <a:pt x="11199600" y="2008551"/>
                </a:lnTo>
                <a:lnTo>
                  <a:pt x="11199600" y="2053557"/>
                </a:lnTo>
                <a:lnTo>
                  <a:pt x="11199600" y="2053558"/>
                </a:lnTo>
                <a:lnTo>
                  <a:pt x="11199600" y="2097575"/>
                </a:lnTo>
                <a:lnTo>
                  <a:pt x="11199600" y="2123261"/>
                </a:lnTo>
                <a:lnTo>
                  <a:pt x="11199600" y="2172922"/>
                </a:lnTo>
                <a:lnTo>
                  <a:pt x="11199600" y="2212580"/>
                </a:lnTo>
                <a:lnTo>
                  <a:pt x="11199600" y="2239653"/>
                </a:lnTo>
                <a:lnTo>
                  <a:pt x="11199600" y="2257704"/>
                </a:lnTo>
                <a:lnTo>
                  <a:pt x="11199600" y="2257705"/>
                </a:lnTo>
                <a:lnTo>
                  <a:pt x="11199600" y="2282790"/>
                </a:lnTo>
                <a:lnTo>
                  <a:pt x="11199600" y="2282791"/>
                </a:lnTo>
                <a:lnTo>
                  <a:pt x="11199600" y="2297710"/>
                </a:lnTo>
                <a:lnTo>
                  <a:pt x="11199600" y="2397501"/>
                </a:lnTo>
                <a:lnTo>
                  <a:pt x="11199600" y="2486821"/>
                </a:lnTo>
                <a:lnTo>
                  <a:pt x="11199600" y="2489591"/>
                </a:lnTo>
                <a:lnTo>
                  <a:pt x="11199600" y="2527609"/>
                </a:lnTo>
                <a:lnTo>
                  <a:pt x="11199600" y="2527610"/>
                </a:lnTo>
                <a:lnTo>
                  <a:pt x="11199600" y="2531944"/>
                </a:lnTo>
                <a:lnTo>
                  <a:pt x="11199600" y="2531945"/>
                </a:lnTo>
                <a:lnTo>
                  <a:pt x="11199600" y="2549720"/>
                </a:lnTo>
                <a:lnTo>
                  <a:pt x="11199600" y="2571950"/>
                </a:lnTo>
                <a:lnTo>
                  <a:pt x="11199600" y="2699732"/>
                </a:lnTo>
                <a:lnTo>
                  <a:pt x="11199600" y="2763831"/>
                </a:lnTo>
                <a:lnTo>
                  <a:pt x="11199600" y="2790282"/>
                </a:lnTo>
                <a:lnTo>
                  <a:pt x="11199600" y="2801850"/>
                </a:lnTo>
                <a:lnTo>
                  <a:pt x="11199600" y="2819096"/>
                </a:lnTo>
                <a:lnTo>
                  <a:pt x="11199600" y="2823960"/>
                </a:lnTo>
                <a:lnTo>
                  <a:pt x="11199600" y="2910931"/>
                </a:lnTo>
                <a:lnTo>
                  <a:pt x="11199600" y="3093336"/>
                </a:lnTo>
                <a:lnTo>
                  <a:pt x="11199600" y="3132994"/>
                </a:lnTo>
                <a:lnTo>
                  <a:pt x="11199600" y="3185171"/>
                </a:lnTo>
                <a:lnTo>
                  <a:pt x="11199600" y="3297044"/>
                </a:lnTo>
                <a:lnTo>
                  <a:pt x="11199600" y="3407235"/>
                </a:lnTo>
                <a:lnTo>
                  <a:pt x="11199600" y="3470134"/>
                </a:lnTo>
                <a:lnTo>
                  <a:pt x="11199600" y="3571284"/>
                </a:lnTo>
                <a:lnTo>
                  <a:pt x="11199600" y="3708888"/>
                </a:lnTo>
                <a:lnTo>
                  <a:pt x="11199600" y="3744374"/>
                </a:lnTo>
                <a:lnTo>
                  <a:pt x="11199600" y="3831345"/>
                </a:lnTo>
                <a:lnTo>
                  <a:pt x="11199600" y="3983128"/>
                </a:lnTo>
                <a:lnTo>
                  <a:pt x="11199600" y="4105585"/>
                </a:lnTo>
                <a:lnTo>
                  <a:pt x="11199600" y="4217458"/>
                </a:lnTo>
                <a:lnTo>
                  <a:pt x="11199600" y="4491698"/>
                </a:lnTo>
                <a:lnTo>
                  <a:pt x="11199600" y="4629302"/>
                </a:lnTo>
                <a:lnTo>
                  <a:pt x="11199600" y="4903542"/>
                </a:lnTo>
                <a:cubicBezTo>
                  <a:pt x="11199600" y="4999652"/>
                  <a:pt x="11103603" y="4999652"/>
                  <a:pt x="11103603" y="4999652"/>
                </a:cubicBezTo>
                <a:cubicBezTo>
                  <a:pt x="11103603" y="4999652"/>
                  <a:pt x="11103603" y="4999652"/>
                  <a:pt x="95997" y="4999652"/>
                </a:cubicBezTo>
                <a:cubicBezTo>
                  <a:pt x="0" y="4999652"/>
                  <a:pt x="0" y="4903542"/>
                  <a:pt x="0" y="4903542"/>
                </a:cubicBezTo>
                <a:lnTo>
                  <a:pt x="0" y="4899807"/>
                </a:lnTo>
                <a:lnTo>
                  <a:pt x="0" y="4890936"/>
                </a:lnTo>
                <a:lnTo>
                  <a:pt x="0" y="4873660"/>
                </a:lnTo>
                <a:lnTo>
                  <a:pt x="0" y="4845179"/>
                </a:lnTo>
                <a:lnTo>
                  <a:pt x="0" y="4802691"/>
                </a:lnTo>
                <a:lnTo>
                  <a:pt x="0" y="4743394"/>
                </a:lnTo>
                <a:lnTo>
                  <a:pt x="0" y="4664487"/>
                </a:lnTo>
                <a:lnTo>
                  <a:pt x="0" y="4629302"/>
                </a:lnTo>
                <a:lnTo>
                  <a:pt x="0" y="4628196"/>
                </a:lnTo>
                <a:lnTo>
                  <a:pt x="0" y="4620448"/>
                </a:lnTo>
                <a:lnTo>
                  <a:pt x="0" y="4599605"/>
                </a:lnTo>
                <a:lnTo>
                  <a:pt x="0" y="4599420"/>
                </a:lnTo>
                <a:lnTo>
                  <a:pt x="0" y="4558471"/>
                </a:lnTo>
                <a:lnTo>
                  <a:pt x="0" y="4528451"/>
                </a:lnTo>
                <a:lnTo>
                  <a:pt x="0" y="4523932"/>
                </a:lnTo>
                <a:lnTo>
                  <a:pt x="0" y="4490960"/>
                </a:lnTo>
                <a:lnTo>
                  <a:pt x="0" y="4445169"/>
                </a:lnTo>
                <a:lnTo>
                  <a:pt x="0" y="4436638"/>
                </a:lnTo>
                <a:lnTo>
                  <a:pt x="0" y="4390247"/>
                </a:lnTo>
                <a:lnTo>
                  <a:pt x="0" y="4336893"/>
                </a:lnTo>
                <a:lnTo>
                  <a:pt x="0" y="4325365"/>
                </a:lnTo>
                <a:lnTo>
                  <a:pt x="0" y="4249692"/>
                </a:lnTo>
                <a:lnTo>
                  <a:pt x="0" y="4223868"/>
                </a:lnTo>
                <a:lnTo>
                  <a:pt x="0" y="4162398"/>
                </a:lnTo>
                <a:lnTo>
                  <a:pt x="0" y="4096731"/>
                </a:lnTo>
                <a:lnTo>
                  <a:pt x="0" y="4062653"/>
                </a:lnTo>
                <a:lnTo>
                  <a:pt x="0" y="3983128"/>
                </a:lnTo>
                <a:lnTo>
                  <a:pt x="0" y="3979393"/>
                </a:lnTo>
                <a:lnTo>
                  <a:pt x="0" y="3970522"/>
                </a:lnTo>
                <a:lnTo>
                  <a:pt x="0" y="3954654"/>
                </a:lnTo>
                <a:lnTo>
                  <a:pt x="0" y="3953246"/>
                </a:lnTo>
                <a:lnTo>
                  <a:pt x="0" y="3949628"/>
                </a:lnTo>
                <a:lnTo>
                  <a:pt x="0" y="3924765"/>
                </a:lnTo>
                <a:lnTo>
                  <a:pt x="0" y="3882277"/>
                </a:lnTo>
                <a:lnTo>
                  <a:pt x="0" y="3822980"/>
                </a:lnTo>
                <a:lnTo>
                  <a:pt x="0" y="3822491"/>
                </a:lnTo>
                <a:lnTo>
                  <a:pt x="0" y="3796806"/>
                </a:lnTo>
                <a:lnTo>
                  <a:pt x="0" y="3744073"/>
                </a:lnTo>
                <a:lnTo>
                  <a:pt x="0" y="3708888"/>
                </a:lnTo>
                <a:lnTo>
                  <a:pt x="0" y="3707782"/>
                </a:lnTo>
                <a:lnTo>
                  <a:pt x="0" y="3700034"/>
                </a:lnTo>
                <a:lnTo>
                  <a:pt x="0" y="3680414"/>
                </a:lnTo>
                <a:lnTo>
                  <a:pt x="0" y="3679191"/>
                </a:lnTo>
                <a:lnTo>
                  <a:pt x="0" y="3679006"/>
                </a:lnTo>
                <a:lnTo>
                  <a:pt x="0" y="3638057"/>
                </a:lnTo>
                <a:lnTo>
                  <a:pt x="0" y="3622356"/>
                </a:lnTo>
                <a:lnTo>
                  <a:pt x="0" y="3608037"/>
                </a:lnTo>
                <a:lnTo>
                  <a:pt x="0" y="3603518"/>
                </a:lnTo>
                <a:lnTo>
                  <a:pt x="0" y="3570546"/>
                </a:lnTo>
                <a:lnTo>
                  <a:pt x="0" y="3524755"/>
                </a:lnTo>
                <a:lnTo>
                  <a:pt x="0" y="3522566"/>
                </a:lnTo>
                <a:lnTo>
                  <a:pt x="0" y="3516224"/>
                </a:lnTo>
                <a:lnTo>
                  <a:pt x="0" y="3469833"/>
                </a:lnTo>
                <a:lnTo>
                  <a:pt x="0" y="3430476"/>
                </a:lnTo>
                <a:lnTo>
                  <a:pt x="0" y="3416479"/>
                </a:lnTo>
                <a:lnTo>
                  <a:pt x="0" y="3404951"/>
                </a:lnTo>
                <a:lnTo>
                  <a:pt x="0" y="3348116"/>
                </a:lnTo>
                <a:lnTo>
                  <a:pt x="0" y="3329278"/>
                </a:lnTo>
                <a:lnTo>
                  <a:pt x="0" y="3303454"/>
                </a:lnTo>
                <a:lnTo>
                  <a:pt x="0" y="3241984"/>
                </a:lnTo>
                <a:lnTo>
                  <a:pt x="0" y="3220334"/>
                </a:lnTo>
                <a:lnTo>
                  <a:pt x="0" y="3176317"/>
                </a:lnTo>
                <a:lnTo>
                  <a:pt x="0" y="3156236"/>
                </a:lnTo>
                <a:lnTo>
                  <a:pt x="0" y="3142239"/>
                </a:lnTo>
                <a:lnTo>
                  <a:pt x="0" y="3034240"/>
                </a:lnTo>
                <a:lnTo>
                  <a:pt x="0" y="3029214"/>
                </a:lnTo>
                <a:lnTo>
                  <a:pt x="0" y="2991101"/>
                </a:lnTo>
                <a:lnTo>
                  <a:pt x="0" y="2946094"/>
                </a:lnTo>
                <a:lnTo>
                  <a:pt x="0" y="2902077"/>
                </a:lnTo>
                <a:lnTo>
                  <a:pt x="0" y="2876392"/>
                </a:lnTo>
                <a:lnTo>
                  <a:pt x="0" y="2790282"/>
                </a:lnTo>
                <a:lnTo>
                  <a:pt x="0" y="2787072"/>
                </a:lnTo>
                <a:lnTo>
                  <a:pt x="0" y="2760000"/>
                </a:lnTo>
                <a:lnTo>
                  <a:pt x="0" y="2741948"/>
                </a:lnTo>
                <a:lnTo>
                  <a:pt x="0" y="2741947"/>
                </a:lnTo>
                <a:lnTo>
                  <a:pt x="0" y="2716862"/>
                </a:lnTo>
                <a:lnTo>
                  <a:pt x="0" y="2716861"/>
                </a:lnTo>
                <a:lnTo>
                  <a:pt x="0" y="2701942"/>
                </a:lnTo>
                <a:lnTo>
                  <a:pt x="0" y="2602152"/>
                </a:lnTo>
                <a:lnTo>
                  <a:pt x="0" y="2512832"/>
                </a:lnTo>
                <a:lnTo>
                  <a:pt x="0" y="2510062"/>
                </a:lnTo>
                <a:lnTo>
                  <a:pt x="0" y="2472043"/>
                </a:lnTo>
                <a:lnTo>
                  <a:pt x="0" y="2472042"/>
                </a:lnTo>
                <a:lnTo>
                  <a:pt x="0" y="2467708"/>
                </a:lnTo>
                <a:lnTo>
                  <a:pt x="0" y="2467707"/>
                </a:lnTo>
                <a:lnTo>
                  <a:pt x="0" y="2449933"/>
                </a:lnTo>
                <a:lnTo>
                  <a:pt x="0" y="2427702"/>
                </a:lnTo>
                <a:lnTo>
                  <a:pt x="0" y="2299920"/>
                </a:lnTo>
                <a:lnTo>
                  <a:pt x="0" y="2235822"/>
                </a:lnTo>
                <a:lnTo>
                  <a:pt x="0" y="2197803"/>
                </a:lnTo>
                <a:lnTo>
                  <a:pt x="0" y="2197802"/>
                </a:lnTo>
                <a:lnTo>
                  <a:pt x="0" y="2180556"/>
                </a:lnTo>
                <a:lnTo>
                  <a:pt x="0" y="2180555"/>
                </a:lnTo>
                <a:lnTo>
                  <a:pt x="0" y="2175692"/>
                </a:lnTo>
                <a:lnTo>
                  <a:pt x="0" y="2088721"/>
                </a:lnTo>
                <a:lnTo>
                  <a:pt x="0" y="2070687"/>
                </a:lnTo>
                <a:lnTo>
                  <a:pt x="0" y="2025680"/>
                </a:lnTo>
                <a:lnTo>
                  <a:pt x="0" y="1906316"/>
                </a:lnTo>
                <a:lnTo>
                  <a:pt x="0" y="1906315"/>
                </a:lnTo>
                <a:lnTo>
                  <a:pt x="0" y="1866658"/>
                </a:lnTo>
                <a:lnTo>
                  <a:pt x="0" y="1866657"/>
                </a:lnTo>
                <a:lnTo>
                  <a:pt x="0" y="1821533"/>
                </a:lnTo>
                <a:lnTo>
                  <a:pt x="0" y="1814481"/>
                </a:lnTo>
                <a:lnTo>
                  <a:pt x="0" y="1796447"/>
                </a:lnTo>
                <a:lnTo>
                  <a:pt x="0" y="1702609"/>
                </a:lnTo>
                <a:lnTo>
                  <a:pt x="0" y="1592418"/>
                </a:lnTo>
                <a:lnTo>
                  <a:pt x="0" y="1592417"/>
                </a:lnTo>
                <a:lnTo>
                  <a:pt x="0" y="1551628"/>
                </a:lnTo>
                <a:lnTo>
                  <a:pt x="0" y="1547293"/>
                </a:lnTo>
                <a:lnTo>
                  <a:pt x="0" y="1529519"/>
                </a:lnTo>
                <a:lnTo>
                  <a:pt x="0" y="1529518"/>
                </a:lnTo>
                <a:lnTo>
                  <a:pt x="0" y="1428369"/>
                </a:lnTo>
                <a:lnTo>
                  <a:pt x="0" y="1290764"/>
                </a:lnTo>
                <a:lnTo>
                  <a:pt x="0" y="1277388"/>
                </a:lnTo>
                <a:lnTo>
                  <a:pt x="0" y="1260141"/>
                </a:lnTo>
                <a:lnTo>
                  <a:pt x="0" y="1255278"/>
                </a:lnTo>
                <a:lnTo>
                  <a:pt x="0" y="1255277"/>
                </a:lnTo>
                <a:lnTo>
                  <a:pt x="0" y="1208224"/>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1">
              <a:lumMod val="95000"/>
              <a:alpha val="10000"/>
            </a:schemeClr>
          </a:solidFill>
        </p:spPr>
        <p:txBody>
          <a:bodyPr wrap="square" lIns="3240000" tIns="36000" rIns="36000" bIns="36000" anchor="ctr" anchorCtr="0">
            <a:noAutofit/>
          </a:bodyPr>
          <a:lstStyle>
            <a:lvl1pPr algn="ctr">
              <a:defRPr sz="1400" b="0"/>
            </a:lvl1pPr>
          </a:lstStyle>
          <a:p>
            <a:r>
              <a:rPr lang="en-US" smtClean="0"/>
              <a:t>Click icon to add picture</a:t>
            </a:r>
            <a:endParaRPr lang="en-GB" dirty="0"/>
          </a:p>
        </p:txBody>
      </p:sp>
    </p:spTree>
    <p:extLst>
      <p:ext uri="{BB962C8B-B14F-4D97-AF65-F5344CB8AC3E}">
        <p14:creationId xmlns:p14="http://schemas.microsoft.com/office/powerpoint/2010/main" val="17106594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0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Slide with Titl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795636"/>
            <a:ext cx="10489175" cy="4405139"/>
          </a:xfrm>
          <a:prstGeom prst="rect">
            <a:avLst/>
          </a:prstGeom>
        </p:spPr>
        <p:txBody>
          <a:bodyPr vert="horz" lIns="0" tIns="0" rIns="0" bIns="0" rtlCol="0">
            <a:noAutofit/>
          </a:bodyPr>
          <a:lstStyle>
            <a:lvl2pPr marL="268288" indent="-268288">
              <a:buClr>
                <a:schemeClr val="accent1"/>
              </a:buClr>
              <a:buFont typeface="ING Me" pitchFamily="2" charset="0"/>
              <a:buChar char="•"/>
              <a:defRPr/>
            </a:lvl2pPr>
            <a:lvl3pPr marL="536575" indent="-266700">
              <a:buClr>
                <a:schemeClr val="accent2"/>
              </a:buClr>
              <a:defRPr/>
            </a:lvl3pPr>
            <a:lvl4pPr marL="808038" indent="-260350">
              <a:buClr>
                <a:schemeClr val="accent3"/>
              </a:buClr>
              <a:defRPr/>
            </a:lvl4pPr>
            <a:lvl5pPr marL="1071563" indent="-252413">
              <a:buClr>
                <a:schemeClr val="accent4"/>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7" name="Text Placeholder 10"/>
          <p:cNvSpPr>
            <a:spLocks noGrp="1"/>
          </p:cNvSpPr>
          <p:nvPr>
            <p:ph type="body" sz="quarter" idx="12" hasCustomPrompt="1"/>
          </p:nvPr>
        </p:nvSpPr>
        <p:spPr>
          <a:xfrm>
            <a:off x="845574" y="1277982"/>
            <a:ext cx="10489175" cy="436017"/>
          </a:xfrm>
        </p:spPr>
        <p:txBody>
          <a:bodyPr>
            <a:noAutofit/>
          </a:bodyPr>
          <a:lstStyle>
            <a:lvl1pPr>
              <a:lnSpc>
                <a:spcPts val="1700"/>
              </a:lnSpc>
              <a:defRPr sz="1500" b="1">
                <a:solidFill>
                  <a:schemeClr val="bg2"/>
                </a:solidFill>
              </a:defRPr>
            </a:lvl1pPr>
          </a:lstStyle>
          <a:p>
            <a:pPr lvl="0"/>
            <a:r>
              <a:rPr lang="en-US" smtClean="0"/>
              <a:t>Click to edit title</a:t>
            </a:r>
          </a:p>
        </p:txBody>
      </p:sp>
    </p:spTree>
    <p:extLst>
      <p:ext uri="{BB962C8B-B14F-4D97-AF65-F5344CB8AC3E}">
        <p14:creationId xmlns:p14="http://schemas.microsoft.com/office/powerpoint/2010/main" val="199986655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bwMode="gray">
          <a:xfrm>
            <a:off x="696912" y="280733"/>
            <a:ext cx="11199600" cy="5920067"/>
          </a:xfrm>
          <a:custGeom>
            <a:avLst/>
            <a:gdLst>
              <a:gd name="connsiteX0" fmla="*/ 95997 w 11199600"/>
              <a:gd name="connsiteY0" fmla="*/ 0 h 5920067"/>
              <a:gd name="connsiteX1" fmla="*/ 11103603 w 11199600"/>
              <a:gd name="connsiteY1" fmla="*/ 0 h 5920067"/>
              <a:gd name="connsiteX2" fmla="*/ 11199600 w 11199600"/>
              <a:gd name="connsiteY2" fmla="*/ 96110 h 5920067"/>
              <a:gd name="connsiteX3" fmla="*/ 11199600 w 11199600"/>
              <a:gd name="connsiteY3" fmla="*/ 335165 h 5920067"/>
              <a:gd name="connsiteX4" fmla="*/ 11199600 w 11199600"/>
              <a:gd name="connsiteY4" fmla="*/ 370350 h 5920067"/>
              <a:gd name="connsiteX5" fmla="*/ 11199600 w 11199600"/>
              <a:gd name="connsiteY5" fmla="*/ 379204 h 5920067"/>
              <a:gd name="connsiteX6" fmla="*/ 11199600 w 11199600"/>
              <a:gd name="connsiteY6" fmla="*/ 400048 h 5920067"/>
              <a:gd name="connsiteX7" fmla="*/ 11199600 w 11199600"/>
              <a:gd name="connsiteY7" fmla="*/ 400232 h 5920067"/>
              <a:gd name="connsiteX8" fmla="*/ 11199600 w 11199600"/>
              <a:gd name="connsiteY8" fmla="*/ 471202 h 5920067"/>
              <a:gd name="connsiteX9" fmla="*/ 11199600 w 11199600"/>
              <a:gd name="connsiteY9" fmla="*/ 475721 h 5920067"/>
              <a:gd name="connsiteX10" fmla="*/ 11199600 w 11199600"/>
              <a:gd name="connsiteY10" fmla="*/ 508692 h 5920067"/>
              <a:gd name="connsiteX11" fmla="*/ 11199600 w 11199600"/>
              <a:gd name="connsiteY11" fmla="*/ 554484 h 5920067"/>
              <a:gd name="connsiteX12" fmla="*/ 11199600 w 11199600"/>
              <a:gd name="connsiteY12" fmla="*/ 563015 h 5920067"/>
              <a:gd name="connsiteX13" fmla="*/ 11199600 w 11199600"/>
              <a:gd name="connsiteY13" fmla="*/ 609405 h 5920067"/>
              <a:gd name="connsiteX14" fmla="*/ 11199600 w 11199600"/>
              <a:gd name="connsiteY14" fmla="*/ 662759 h 5920067"/>
              <a:gd name="connsiteX15" fmla="*/ 11199600 w 11199600"/>
              <a:gd name="connsiteY15" fmla="*/ 674288 h 5920067"/>
              <a:gd name="connsiteX16" fmla="*/ 11199600 w 11199600"/>
              <a:gd name="connsiteY16" fmla="*/ 749961 h 5920067"/>
              <a:gd name="connsiteX17" fmla="*/ 11199600 w 11199600"/>
              <a:gd name="connsiteY17" fmla="*/ 775785 h 5920067"/>
              <a:gd name="connsiteX18" fmla="*/ 11199600 w 11199600"/>
              <a:gd name="connsiteY18" fmla="*/ 837255 h 5920067"/>
              <a:gd name="connsiteX19" fmla="*/ 11199600 w 11199600"/>
              <a:gd name="connsiteY19" fmla="*/ 902921 h 5920067"/>
              <a:gd name="connsiteX20" fmla="*/ 11199600 w 11199600"/>
              <a:gd name="connsiteY20" fmla="*/ 936999 h 5920067"/>
              <a:gd name="connsiteX21" fmla="*/ 11199600 w 11199600"/>
              <a:gd name="connsiteY21" fmla="*/ 1016524 h 5920067"/>
              <a:gd name="connsiteX22" fmla="*/ 11199600 w 11199600"/>
              <a:gd name="connsiteY22" fmla="*/ 1029131 h 5920067"/>
              <a:gd name="connsiteX23" fmla="*/ 11199600 w 11199600"/>
              <a:gd name="connsiteY23" fmla="*/ 1044999 h 5920067"/>
              <a:gd name="connsiteX24" fmla="*/ 11199600 w 11199600"/>
              <a:gd name="connsiteY24" fmla="*/ 1046406 h 5920067"/>
              <a:gd name="connsiteX25" fmla="*/ 11199600 w 11199600"/>
              <a:gd name="connsiteY25" fmla="*/ 1050025 h 5920067"/>
              <a:gd name="connsiteX26" fmla="*/ 11199600 w 11199600"/>
              <a:gd name="connsiteY26" fmla="*/ 1074887 h 5920067"/>
              <a:gd name="connsiteX27" fmla="*/ 11199600 w 11199600"/>
              <a:gd name="connsiteY27" fmla="*/ 1176672 h 5920067"/>
              <a:gd name="connsiteX28" fmla="*/ 11199600 w 11199600"/>
              <a:gd name="connsiteY28" fmla="*/ 1177161 h 5920067"/>
              <a:gd name="connsiteX29" fmla="*/ 11199600 w 11199600"/>
              <a:gd name="connsiteY29" fmla="*/ 1202847 h 5920067"/>
              <a:gd name="connsiteX30" fmla="*/ 11199600 w 11199600"/>
              <a:gd name="connsiteY30" fmla="*/ 1255579 h 5920067"/>
              <a:gd name="connsiteX31" fmla="*/ 11199600 w 11199600"/>
              <a:gd name="connsiteY31" fmla="*/ 1290764 h 5920067"/>
              <a:gd name="connsiteX32" fmla="*/ 11199600 w 11199600"/>
              <a:gd name="connsiteY32" fmla="*/ 1299618 h 5920067"/>
              <a:gd name="connsiteX33" fmla="*/ 11199600 w 11199600"/>
              <a:gd name="connsiteY33" fmla="*/ 1319239 h 5920067"/>
              <a:gd name="connsiteX34" fmla="*/ 11199600 w 11199600"/>
              <a:gd name="connsiteY34" fmla="*/ 1320462 h 5920067"/>
              <a:gd name="connsiteX35" fmla="*/ 11199600 w 11199600"/>
              <a:gd name="connsiteY35" fmla="*/ 1320646 h 5920067"/>
              <a:gd name="connsiteX36" fmla="*/ 11199600 w 11199600"/>
              <a:gd name="connsiteY36" fmla="*/ 1349128 h 5920067"/>
              <a:gd name="connsiteX37" fmla="*/ 11199600 w 11199600"/>
              <a:gd name="connsiteY37" fmla="*/ 1377296 h 5920067"/>
              <a:gd name="connsiteX38" fmla="*/ 11199600 w 11199600"/>
              <a:gd name="connsiteY38" fmla="*/ 1391616 h 5920067"/>
              <a:gd name="connsiteX39" fmla="*/ 11199600 w 11199600"/>
              <a:gd name="connsiteY39" fmla="*/ 1396135 h 5920067"/>
              <a:gd name="connsiteX40" fmla="*/ 11199600 w 11199600"/>
              <a:gd name="connsiteY40" fmla="*/ 1429106 h 5920067"/>
              <a:gd name="connsiteX41" fmla="*/ 11199600 w 11199600"/>
              <a:gd name="connsiteY41" fmla="*/ 1474898 h 5920067"/>
              <a:gd name="connsiteX42" fmla="*/ 11199600 w 11199600"/>
              <a:gd name="connsiteY42" fmla="*/ 1477087 h 5920067"/>
              <a:gd name="connsiteX43" fmla="*/ 11199600 w 11199600"/>
              <a:gd name="connsiteY43" fmla="*/ 1483429 h 5920067"/>
              <a:gd name="connsiteX44" fmla="*/ 11199600 w 11199600"/>
              <a:gd name="connsiteY44" fmla="*/ 1529819 h 5920067"/>
              <a:gd name="connsiteX45" fmla="*/ 11199600 w 11199600"/>
              <a:gd name="connsiteY45" fmla="*/ 1569177 h 5920067"/>
              <a:gd name="connsiteX46" fmla="*/ 11199600 w 11199600"/>
              <a:gd name="connsiteY46" fmla="*/ 1583173 h 5920067"/>
              <a:gd name="connsiteX47" fmla="*/ 11199600 w 11199600"/>
              <a:gd name="connsiteY47" fmla="*/ 1594702 h 5920067"/>
              <a:gd name="connsiteX48" fmla="*/ 11199600 w 11199600"/>
              <a:gd name="connsiteY48" fmla="*/ 1651536 h 5920067"/>
              <a:gd name="connsiteX49" fmla="*/ 11199600 w 11199600"/>
              <a:gd name="connsiteY49" fmla="*/ 1670375 h 5920067"/>
              <a:gd name="connsiteX50" fmla="*/ 11199600 w 11199600"/>
              <a:gd name="connsiteY50" fmla="*/ 1696199 h 5920067"/>
              <a:gd name="connsiteX51" fmla="*/ 11199600 w 11199600"/>
              <a:gd name="connsiteY51" fmla="*/ 1757669 h 5920067"/>
              <a:gd name="connsiteX52" fmla="*/ 11199600 w 11199600"/>
              <a:gd name="connsiteY52" fmla="*/ 1779318 h 5920067"/>
              <a:gd name="connsiteX53" fmla="*/ 11199600 w 11199600"/>
              <a:gd name="connsiteY53" fmla="*/ 1823335 h 5920067"/>
              <a:gd name="connsiteX54" fmla="*/ 11199600 w 11199600"/>
              <a:gd name="connsiteY54" fmla="*/ 1843417 h 5920067"/>
              <a:gd name="connsiteX55" fmla="*/ 11199600 w 11199600"/>
              <a:gd name="connsiteY55" fmla="*/ 1857413 h 5920067"/>
              <a:gd name="connsiteX56" fmla="*/ 11199600 w 11199600"/>
              <a:gd name="connsiteY56" fmla="*/ 1965413 h 5920067"/>
              <a:gd name="connsiteX57" fmla="*/ 11199600 w 11199600"/>
              <a:gd name="connsiteY57" fmla="*/ 1970439 h 5920067"/>
              <a:gd name="connsiteX58" fmla="*/ 11199600 w 11199600"/>
              <a:gd name="connsiteY58" fmla="*/ 2008551 h 5920067"/>
              <a:gd name="connsiteX59" fmla="*/ 11199600 w 11199600"/>
              <a:gd name="connsiteY59" fmla="*/ 2053558 h 5920067"/>
              <a:gd name="connsiteX60" fmla="*/ 11199600 w 11199600"/>
              <a:gd name="connsiteY60" fmla="*/ 2097575 h 5920067"/>
              <a:gd name="connsiteX61" fmla="*/ 11199600 w 11199600"/>
              <a:gd name="connsiteY61" fmla="*/ 2123261 h 5920067"/>
              <a:gd name="connsiteX62" fmla="*/ 11199600 w 11199600"/>
              <a:gd name="connsiteY62" fmla="*/ 2239653 h 5920067"/>
              <a:gd name="connsiteX63" fmla="*/ 11199600 w 11199600"/>
              <a:gd name="connsiteY63" fmla="*/ 2257705 h 5920067"/>
              <a:gd name="connsiteX64" fmla="*/ 11199600 w 11199600"/>
              <a:gd name="connsiteY64" fmla="*/ 2282791 h 5920067"/>
              <a:gd name="connsiteX65" fmla="*/ 11199600 w 11199600"/>
              <a:gd name="connsiteY65" fmla="*/ 2297710 h 5920067"/>
              <a:gd name="connsiteX66" fmla="*/ 11199600 w 11199600"/>
              <a:gd name="connsiteY66" fmla="*/ 2397501 h 5920067"/>
              <a:gd name="connsiteX67" fmla="*/ 11199600 w 11199600"/>
              <a:gd name="connsiteY67" fmla="*/ 2489591 h 5920067"/>
              <a:gd name="connsiteX68" fmla="*/ 11199600 w 11199600"/>
              <a:gd name="connsiteY68" fmla="*/ 2527610 h 5920067"/>
              <a:gd name="connsiteX69" fmla="*/ 11199600 w 11199600"/>
              <a:gd name="connsiteY69" fmla="*/ 2531945 h 5920067"/>
              <a:gd name="connsiteX70" fmla="*/ 11199600 w 11199600"/>
              <a:gd name="connsiteY70" fmla="*/ 2571950 h 5920067"/>
              <a:gd name="connsiteX71" fmla="*/ 11199600 w 11199600"/>
              <a:gd name="connsiteY71" fmla="*/ 2699732 h 5920067"/>
              <a:gd name="connsiteX72" fmla="*/ 11199600 w 11199600"/>
              <a:gd name="connsiteY72" fmla="*/ 2763831 h 5920067"/>
              <a:gd name="connsiteX73" fmla="*/ 11199600 w 11199600"/>
              <a:gd name="connsiteY73" fmla="*/ 2801851 h 5920067"/>
              <a:gd name="connsiteX74" fmla="*/ 11199600 w 11199600"/>
              <a:gd name="connsiteY74" fmla="*/ 2819097 h 5920067"/>
              <a:gd name="connsiteX75" fmla="*/ 11199600 w 11199600"/>
              <a:gd name="connsiteY75" fmla="*/ 2928965 h 5920067"/>
              <a:gd name="connsiteX76" fmla="*/ 11199600 w 11199600"/>
              <a:gd name="connsiteY76" fmla="*/ 2973972 h 5920067"/>
              <a:gd name="connsiteX77" fmla="*/ 11199600 w 11199600"/>
              <a:gd name="connsiteY77" fmla="*/ 3093337 h 5920067"/>
              <a:gd name="connsiteX78" fmla="*/ 11199600 w 11199600"/>
              <a:gd name="connsiteY78" fmla="*/ 3132995 h 5920067"/>
              <a:gd name="connsiteX79" fmla="*/ 11199600 w 11199600"/>
              <a:gd name="connsiteY79" fmla="*/ 3178119 h 5920067"/>
              <a:gd name="connsiteX80" fmla="*/ 11199600 w 11199600"/>
              <a:gd name="connsiteY80" fmla="*/ 3203205 h 5920067"/>
              <a:gd name="connsiteX81" fmla="*/ 11199600 w 11199600"/>
              <a:gd name="connsiteY81" fmla="*/ 3407236 h 5920067"/>
              <a:gd name="connsiteX82" fmla="*/ 11199600 w 11199600"/>
              <a:gd name="connsiteY82" fmla="*/ 3448024 h 5920067"/>
              <a:gd name="connsiteX83" fmla="*/ 11199600 w 11199600"/>
              <a:gd name="connsiteY83" fmla="*/ 3452359 h 5920067"/>
              <a:gd name="connsiteX84" fmla="*/ 11199600 w 11199600"/>
              <a:gd name="connsiteY84" fmla="*/ 3470135 h 5920067"/>
              <a:gd name="connsiteX85" fmla="*/ 11199600 w 11199600"/>
              <a:gd name="connsiteY85" fmla="*/ 3722265 h 5920067"/>
              <a:gd name="connsiteX86" fmla="*/ 11199600 w 11199600"/>
              <a:gd name="connsiteY86" fmla="*/ 3739511 h 5920067"/>
              <a:gd name="connsiteX87" fmla="*/ 11199600 w 11199600"/>
              <a:gd name="connsiteY87" fmla="*/ 3744375 h 5920067"/>
              <a:gd name="connsiteX88" fmla="*/ 11199600 w 11199600"/>
              <a:gd name="connsiteY88" fmla="*/ 3831346 h 5920067"/>
              <a:gd name="connsiteX89" fmla="*/ 11199600 w 11199600"/>
              <a:gd name="connsiteY89" fmla="*/ 4013751 h 5920067"/>
              <a:gd name="connsiteX90" fmla="*/ 11199600 w 11199600"/>
              <a:gd name="connsiteY90" fmla="*/ 4053409 h 5920067"/>
              <a:gd name="connsiteX91" fmla="*/ 11199600 w 11199600"/>
              <a:gd name="connsiteY91" fmla="*/ 4105586 h 5920067"/>
              <a:gd name="connsiteX92" fmla="*/ 11199600 w 11199600"/>
              <a:gd name="connsiteY92" fmla="*/ 4217459 h 5920067"/>
              <a:gd name="connsiteX93" fmla="*/ 11199600 w 11199600"/>
              <a:gd name="connsiteY93" fmla="*/ 4327650 h 5920067"/>
              <a:gd name="connsiteX94" fmla="*/ 11199600 w 11199600"/>
              <a:gd name="connsiteY94" fmla="*/ 4390549 h 5920067"/>
              <a:gd name="connsiteX95" fmla="*/ 11199600 w 11199600"/>
              <a:gd name="connsiteY95" fmla="*/ 4491699 h 5920067"/>
              <a:gd name="connsiteX96" fmla="*/ 11199600 w 11199600"/>
              <a:gd name="connsiteY96" fmla="*/ 4629303 h 5920067"/>
              <a:gd name="connsiteX97" fmla="*/ 11199600 w 11199600"/>
              <a:gd name="connsiteY97" fmla="*/ 4664789 h 5920067"/>
              <a:gd name="connsiteX98" fmla="*/ 11199600 w 11199600"/>
              <a:gd name="connsiteY98" fmla="*/ 4751760 h 5920067"/>
              <a:gd name="connsiteX99" fmla="*/ 11199600 w 11199600"/>
              <a:gd name="connsiteY99" fmla="*/ 4903543 h 5920067"/>
              <a:gd name="connsiteX100" fmla="*/ 11199600 w 11199600"/>
              <a:gd name="connsiteY100" fmla="*/ 5026000 h 5920067"/>
              <a:gd name="connsiteX101" fmla="*/ 11199600 w 11199600"/>
              <a:gd name="connsiteY101" fmla="*/ 5137873 h 5920067"/>
              <a:gd name="connsiteX102" fmla="*/ 11199600 w 11199600"/>
              <a:gd name="connsiteY102" fmla="*/ 5412113 h 5920067"/>
              <a:gd name="connsiteX103" fmla="*/ 11199600 w 11199600"/>
              <a:gd name="connsiteY103" fmla="*/ 5549717 h 5920067"/>
              <a:gd name="connsiteX104" fmla="*/ 11199600 w 11199600"/>
              <a:gd name="connsiteY104" fmla="*/ 5823957 h 5920067"/>
              <a:gd name="connsiteX105" fmla="*/ 11103603 w 11199600"/>
              <a:gd name="connsiteY105" fmla="*/ 5920067 h 5920067"/>
              <a:gd name="connsiteX106" fmla="*/ 95997 w 11199600"/>
              <a:gd name="connsiteY106" fmla="*/ 5920067 h 5920067"/>
              <a:gd name="connsiteX107" fmla="*/ 0 w 11199600"/>
              <a:gd name="connsiteY107" fmla="*/ 5823957 h 5920067"/>
              <a:gd name="connsiteX108" fmla="*/ 0 w 11199600"/>
              <a:gd name="connsiteY108" fmla="*/ 5820222 h 5920067"/>
              <a:gd name="connsiteX109" fmla="*/ 0 w 11199600"/>
              <a:gd name="connsiteY109" fmla="*/ 5811351 h 5920067"/>
              <a:gd name="connsiteX110" fmla="*/ 0 w 11199600"/>
              <a:gd name="connsiteY110" fmla="*/ 5794075 h 5920067"/>
              <a:gd name="connsiteX111" fmla="*/ 0 w 11199600"/>
              <a:gd name="connsiteY111" fmla="*/ 5765594 h 5920067"/>
              <a:gd name="connsiteX112" fmla="*/ 0 w 11199600"/>
              <a:gd name="connsiteY112" fmla="*/ 5723106 h 5920067"/>
              <a:gd name="connsiteX113" fmla="*/ 0 w 11199600"/>
              <a:gd name="connsiteY113" fmla="*/ 5663809 h 5920067"/>
              <a:gd name="connsiteX114" fmla="*/ 0 w 11199600"/>
              <a:gd name="connsiteY114" fmla="*/ 5584902 h 5920067"/>
              <a:gd name="connsiteX115" fmla="*/ 0 w 11199600"/>
              <a:gd name="connsiteY115" fmla="*/ 5549717 h 5920067"/>
              <a:gd name="connsiteX116" fmla="*/ 0 w 11199600"/>
              <a:gd name="connsiteY116" fmla="*/ 5548611 h 5920067"/>
              <a:gd name="connsiteX117" fmla="*/ 0 w 11199600"/>
              <a:gd name="connsiteY117" fmla="*/ 5540863 h 5920067"/>
              <a:gd name="connsiteX118" fmla="*/ 0 w 11199600"/>
              <a:gd name="connsiteY118" fmla="*/ 5520020 h 5920067"/>
              <a:gd name="connsiteX119" fmla="*/ 0 w 11199600"/>
              <a:gd name="connsiteY119" fmla="*/ 5519835 h 5920067"/>
              <a:gd name="connsiteX120" fmla="*/ 0 w 11199600"/>
              <a:gd name="connsiteY120" fmla="*/ 5478886 h 5920067"/>
              <a:gd name="connsiteX121" fmla="*/ 0 w 11199600"/>
              <a:gd name="connsiteY121" fmla="*/ 5448866 h 5920067"/>
              <a:gd name="connsiteX122" fmla="*/ 0 w 11199600"/>
              <a:gd name="connsiteY122" fmla="*/ 5444347 h 5920067"/>
              <a:gd name="connsiteX123" fmla="*/ 0 w 11199600"/>
              <a:gd name="connsiteY123" fmla="*/ 5411375 h 5920067"/>
              <a:gd name="connsiteX124" fmla="*/ 0 w 11199600"/>
              <a:gd name="connsiteY124" fmla="*/ 5365584 h 5920067"/>
              <a:gd name="connsiteX125" fmla="*/ 0 w 11199600"/>
              <a:gd name="connsiteY125" fmla="*/ 5357053 h 5920067"/>
              <a:gd name="connsiteX126" fmla="*/ 0 w 11199600"/>
              <a:gd name="connsiteY126" fmla="*/ 5310662 h 5920067"/>
              <a:gd name="connsiteX127" fmla="*/ 0 w 11199600"/>
              <a:gd name="connsiteY127" fmla="*/ 5257308 h 5920067"/>
              <a:gd name="connsiteX128" fmla="*/ 0 w 11199600"/>
              <a:gd name="connsiteY128" fmla="*/ 5245780 h 5920067"/>
              <a:gd name="connsiteX129" fmla="*/ 0 w 11199600"/>
              <a:gd name="connsiteY129" fmla="*/ 5170107 h 5920067"/>
              <a:gd name="connsiteX130" fmla="*/ 0 w 11199600"/>
              <a:gd name="connsiteY130" fmla="*/ 5144283 h 5920067"/>
              <a:gd name="connsiteX131" fmla="*/ 0 w 11199600"/>
              <a:gd name="connsiteY131" fmla="*/ 5082813 h 5920067"/>
              <a:gd name="connsiteX132" fmla="*/ 0 w 11199600"/>
              <a:gd name="connsiteY132" fmla="*/ 5017146 h 5920067"/>
              <a:gd name="connsiteX133" fmla="*/ 0 w 11199600"/>
              <a:gd name="connsiteY133" fmla="*/ 4983068 h 5920067"/>
              <a:gd name="connsiteX134" fmla="*/ 0 w 11199600"/>
              <a:gd name="connsiteY134" fmla="*/ 4903543 h 5920067"/>
              <a:gd name="connsiteX135" fmla="*/ 0 w 11199600"/>
              <a:gd name="connsiteY135" fmla="*/ 4899808 h 5920067"/>
              <a:gd name="connsiteX136" fmla="*/ 0 w 11199600"/>
              <a:gd name="connsiteY136" fmla="*/ 4890937 h 5920067"/>
              <a:gd name="connsiteX137" fmla="*/ 0 w 11199600"/>
              <a:gd name="connsiteY137" fmla="*/ 4875069 h 5920067"/>
              <a:gd name="connsiteX138" fmla="*/ 0 w 11199600"/>
              <a:gd name="connsiteY138" fmla="*/ 4873661 h 5920067"/>
              <a:gd name="connsiteX139" fmla="*/ 0 w 11199600"/>
              <a:gd name="connsiteY139" fmla="*/ 4870043 h 5920067"/>
              <a:gd name="connsiteX140" fmla="*/ 0 w 11199600"/>
              <a:gd name="connsiteY140" fmla="*/ 4845180 h 5920067"/>
              <a:gd name="connsiteX141" fmla="*/ 0 w 11199600"/>
              <a:gd name="connsiteY141" fmla="*/ 4802692 h 5920067"/>
              <a:gd name="connsiteX142" fmla="*/ 0 w 11199600"/>
              <a:gd name="connsiteY142" fmla="*/ 4743395 h 5920067"/>
              <a:gd name="connsiteX143" fmla="*/ 0 w 11199600"/>
              <a:gd name="connsiteY143" fmla="*/ 4742906 h 5920067"/>
              <a:gd name="connsiteX144" fmla="*/ 0 w 11199600"/>
              <a:gd name="connsiteY144" fmla="*/ 4717221 h 5920067"/>
              <a:gd name="connsiteX145" fmla="*/ 0 w 11199600"/>
              <a:gd name="connsiteY145" fmla="*/ 4664488 h 5920067"/>
              <a:gd name="connsiteX146" fmla="*/ 0 w 11199600"/>
              <a:gd name="connsiteY146" fmla="*/ 4629303 h 5920067"/>
              <a:gd name="connsiteX147" fmla="*/ 0 w 11199600"/>
              <a:gd name="connsiteY147" fmla="*/ 4628197 h 5920067"/>
              <a:gd name="connsiteX148" fmla="*/ 0 w 11199600"/>
              <a:gd name="connsiteY148" fmla="*/ 4620449 h 5920067"/>
              <a:gd name="connsiteX149" fmla="*/ 0 w 11199600"/>
              <a:gd name="connsiteY149" fmla="*/ 4600829 h 5920067"/>
              <a:gd name="connsiteX150" fmla="*/ 0 w 11199600"/>
              <a:gd name="connsiteY150" fmla="*/ 4599606 h 5920067"/>
              <a:gd name="connsiteX151" fmla="*/ 0 w 11199600"/>
              <a:gd name="connsiteY151" fmla="*/ 4599421 h 5920067"/>
              <a:gd name="connsiteX152" fmla="*/ 0 w 11199600"/>
              <a:gd name="connsiteY152" fmla="*/ 4558472 h 5920067"/>
              <a:gd name="connsiteX153" fmla="*/ 0 w 11199600"/>
              <a:gd name="connsiteY153" fmla="*/ 4542771 h 5920067"/>
              <a:gd name="connsiteX154" fmla="*/ 0 w 11199600"/>
              <a:gd name="connsiteY154" fmla="*/ 4528452 h 5920067"/>
              <a:gd name="connsiteX155" fmla="*/ 0 w 11199600"/>
              <a:gd name="connsiteY155" fmla="*/ 4523933 h 5920067"/>
              <a:gd name="connsiteX156" fmla="*/ 0 w 11199600"/>
              <a:gd name="connsiteY156" fmla="*/ 4490961 h 5920067"/>
              <a:gd name="connsiteX157" fmla="*/ 0 w 11199600"/>
              <a:gd name="connsiteY157" fmla="*/ 4445170 h 5920067"/>
              <a:gd name="connsiteX158" fmla="*/ 0 w 11199600"/>
              <a:gd name="connsiteY158" fmla="*/ 4442981 h 5920067"/>
              <a:gd name="connsiteX159" fmla="*/ 0 w 11199600"/>
              <a:gd name="connsiteY159" fmla="*/ 4436639 h 5920067"/>
              <a:gd name="connsiteX160" fmla="*/ 0 w 11199600"/>
              <a:gd name="connsiteY160" fmla="*/ 4390248 h 5920067"/>
              <a:gd name="connsiteX161" fmla="*/ 0 w 11199600"/>
              <a:gd name="connsiteY161" fmla="*/ 4350891 h 5920067"/>
              <a:gd name="connsiteX162" fmla="*/ 0 w 11199600"/>
              <a:gd name="connsiteY162" fmla="*/ 4336894 h 5920067"/>
              <a:gd name="connsiteX163" fmla="*/ 0 w 11199600"/>
              <a:gd name="connsiteY163" fmla="*/ 4325366 h 5920067"/>
              <a:gd name="connsiteX164" fmla="*/ 0 w 11199600"/>
              <a:gd name="connsiteY164" fmla="*/ 4268531 h 5920067"/>
              <a:gd name="connsiteX165" fmla="*/ 0 w 11199600"/>
              <a:gd name="connsiteY165" fmla="*/ 4249693 h 5920067"/>
              <a:gd name="connsiteX166" fmla="*/ 0 w 11199600"/>
              <a:gd name="connsiteY166" fmla="*/ 4223869 h 5920067"/>
              <a:gd name="connsiteX167" fmla="*/ 0 w 11199600"/>
              <a:gd name="connsiteY167" fmla="*/ 4162399 h 5920067"/>
              <a:gd name="connsiteX168" fmla="*/ 0 w 11199600"/>
              <a:gd name="connsiteY168" fmla="*/ 4140749 h 5920067"/>
              <a:gd name="connsiteX169" fmla="*/ 0 w 11199600"/>
              <a:gd name="connsiteY169" fmla="*/ 4096732 h 5920067"/>
              <a:gd name="connsiteX170" fmla="*/ 0 w 11199600"/>
              <a:gd name="connsiteY170" fmla="*/ 4076651 h 5920067"/>
              <a:gd name="connsiteX171" fmla="*/ 0 w 11199600"/>
              <a:gd name="connsiteY171" fmla="*/ 4062654 h 5920067"/>
              <a:gd name="connsiteX172" fmla="*/ 0 w 11199600"/>
              <a:gd name="connsiteY172" fmla="*/ 3954655 h 5920067"/>
              <a:gd name="connsiteX173" fmla="*/ 0 w 11199600"/>
              <a:gd name="connsiteY173" fmla="*/ 3949629 h 5920067"/>
              <a:gd name="connsiteX174" fmla="*/ 0 w 11199600"/>
              <a:gd name="connsiteY174" fmla="*/ 3911516 h 5920067"/>
              <a:gd name="connsiteX175" fmla="*/ 0 w 11199600"/>
              <a:gd name="connsiteY175" fmla="*/ 3866509 h 5920067"/>
              <a:gd name="connsiteX176" fmla="*/ 0 w 11199600"/>
              <a:gd name="connsiteY176" fmla="*/ 3822492 h 5920067"/>
              <a:gd name="connsiteX177" fmla="*/ 0 w 11199600"/>
              <a:gd name="connsiteY177" fmla="*/ 3796807 h 5920067"/>
              <a:gd name="connsiteX178" fmla="*/ 0 w 11199600"/>
              <a:gd name="connsiteY178" fmla="*/ 3680415 h 5920067"/>
              <a:gd name="connsiteX179" fmla="*/ 0 w 11199600"/>
              <a:gd name="connsiteY179" fmla="*/ 3662362 h 5920067"/>
              <a:gd name="connsiteX180" fmla="*/ 0 w 11199600"/>
              <a:gd name="connsiteY180" fmla="*/ 3637276 h 5920067"/>
              <a:gd name="connsiteX181" fmla="*/ 0 w 11199600"/>
              <a:gd name="connsiteY181" fmla="*/ 3622357 h 5920067"/>
              <a:gd name="connsiteX182" fmla="*/ 0 w 11199600"/>
              <a:gd name="connsiteY182" fmla="*/ 3522567 h 5920067"/>
              <a:gd name="connsiteX183" fmla="*/ 0 w 11199600"/>
              <a:gd name="connsiteY183" fmla="*/ 3430477 h 5920067"/>
              <a:gd name="connsiteX184" fmla="*/ 0 w 11199600"/>
              <a:gd name="connsiteY184" fmla="*/ 3392457 h 5920067"/>
              <a:gd name="connsiteX185" fmla="*/ 0 w 11199600"/>
              <a:gd name="connsiteY185" fmla="*/ 3388122 h 5920067"/>
              <a:gd name="connsiteX186" fmla="*/ 0 w 11199600"/>
              <a:gd name="connsiteY186" fmla="*/ 3348117 h 5920067"/>
              <a:gd name="connsiteX187" fmla="*/ 0 w 11199600"/>
              <a:gd name="connsiteY187" fmla="*/ 3220335 h 5920067"/>
              <a:gd name="connsiteX188" fmla="*/ 0 w 11199600"/>
              <a:gd name="connsiteY188" fmla="*/ 3156237 h 5920067"/>
              <a:gd name="connsiteX189" fmla="*/ 0 w 11199600"/>
              <a:gd name="connsiteY189" fmla="*/ 3118217 h 5920067"/>
              <a:gd name="connsiteX190" fmla="*/ 0 w 11199600"/>
              <a:gd name="connsiteY190" fmla="*/ 3100970 h 5920067"/>
              <a:gd name="connsiteX191" fmla="*/ 0 w 11199600"/>
              <a:gd name="connsiteY191" fmla="*/ 2991102 h 5920067"/>
              <a:gd name="connsiteX192" fmla="*/ 0 w 11199600"/>
              <a:gd name="connsiteY192" fmla="*/ 2946095 h 5920067"/>
              <a:gd name="connsiteX193" fmla="*/ 0 w 11199600"/>
              <a:gd name="connsiteY193" fmla="*/ 2826730 h 5920067"/>
              <a:gd name="connsiteX194" fmla="*/ 0 w 11199600"/>
              <a:gd name="connsiteY194" fmla="*/ 2787072 h 5920067"/>
              <a:gd name="connsiteX195" fmla="*/ 0 w 11199600"/>
              <a:gd name="connsiteY195" fmla="*/ 2741948 h 5920067"/>
              <a:gd name="connsiteX196" fmla="*/ 0 w 11199600"/>
              <a:gd name="connsiteY196" fmla="*/ 2716862 h 5920067"/>
              <a:gd name="connsiteX197" fmla="*/ 0 w 11199600"/>
              <a:gd name="connsiteY197" fmla="*/ 2512832 h 5920067"/>
              <a:gd name="connsiteX198" fmla="*/ 0 w 11199600"/>
              <a:gd name="connsiteY198" fmla="*/ 2472043 h 5920067"/>
              <a:gd name="connsiteX199" fmla="*/ 0 w 11199600"/>
              <a:gd name="connsiteY199" fmla="*/ 2467708 h 5920067"/>
              <a:gd name="connsiteX200" fmla="*/ 0 w 11199600"/>
              <a:gd name="connsiteY200" fmla="*/ 2449933 h 5920067"/>
              <a:gd name="connsiteX201" fmla="*/ 0 w 11199600"/>
              <a:gd name="connsiteY201" fmla="*/ 2197803 h 5920067"/>
              <a:gd name="connsiteX202" fmla="*/ 0 w 11199600"/>
              <a:gd name="connsiteY202" fmla="*/ 2180556 h 5920067"/>
              <a:gd name="connsiteX203" fmla="*/ 0 w 11199600"/>
              <a:gd name="connsiteY203" fmla="*/ 2175692 h 5920067"/>
              <a:gd name="connsiteX204" fmla="*/ 0 w 11199600"/>
              <a:gd name="connsiteY204" fmla="*/ 2088721 h 5920067"/>
              <a:gd name="connsiteX205" fmla="*/ 0 w 11199600"/>
              <a:gd name="connsiteY205" fmla="*/ 1906316 h 5920067"/>
              <a:gd name="connsiteX206" fmla="*/ 0 w 11199600"/>
              <a:gd name="connsiteY206" fmla="*/ 1866658 h 5920067"/>
              <a:gd name="connsiteX207" fmla="*/ 0 w 11199600"/>
              <a:gd name="connsiteY207" fmla="*/ 1814481 h 5920067"/>
              <a:gd name="connsiteX208" fmla="*/ 0 w 11199600"/>
              <a:gd name="connsiteY208" fmla="*/ 1702609 h 5920067"/>
              <a:gd name="connsiteX209" fmla="*/ 0 w 11199600"/>
              <a:gd name="connsiteY209" fmla="*/ 1592418 h 5920067"/>
              <a:gd name="connsiteX210" fmla="*/ 0 w 11199600"/>
              <a:gd name="connsiteY210" fmla="*/ 1529519 h 5920067"/>
              <a:gd name="connsiteX211" fmla="*/ 0 w 11199600"/>
              <a:gd name="connsiteY211" fmla="*/ 1428369 h 5920067"/>
              <a:gd name="connsiteX212" fmla="*/ 0 w 11199600"/>
              <a:gd name="connsiteY212" fmla="*/ 1290764 h 5920067"/>
              <a:gd name="connsiteX213" fmla="*/ 0 w 11199600"/>
              <a:gd name="connsiteY213" fmla="*/ 1255278 h 5920067"/>
              <a:gd name="connsiteX214" fmla="*/ 0 w 11199600"/>
              <a:gd name="connsiteY214" fmla="*/ 1168307 h 5920067"/>
              <a:gd name="connsiteX215" fmla="*/ 0 w 11199600"/>
              <a:gd name="connsiteY215" fmla="*/ 1016524 h 5920067"/>
              <a:gd name="connsiteX216" fmla="*/ 0 w 11199600"/>
              <a:gd name="connsiteY216" fmla="*/ 894067 h 5920067"/>
              <a:gd name="connsiteX217" fmla="*/ 0 w 11199600"/>
              <a:gd name="connsiteY217" fmla="*/ 782195 h 5920067"/>
              <a:gd name="connsiteX218" fmla="*/ 0 w 11199600"/>
              <a:gd name="connsiteY218" fmla="*/ 507955 h 5920067"/>
              <a:gd name="connsiteX219" fmla="*/ 0 w 11199600"/>
              <a:gd name="connsiteY219" fmla="*/ 370350 h 5920067"/>
              <a:gd name="connsiteX220" fmla="*/ 0 w 11199600"/>
              <a:gd name="connsiteY220" fmla="*/ 96110 h 5920067"/>
              <a:gd name="connsiteX221" fmla="*/ 95997 w 11199600"/>
              <a:gd name="connsiteY221" fmla="*/ 0 h 592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11199600" h="5920067">
                <a:moveTo>
                  <a:pt x="95997" y="0"/>
                </a:moveTo>
                <a:lnTo>
                  <a:pt x="11103603" y="0"/>
                </a:lnTo>
                <a:cubicBezTo>
                  <a:pt x="11199600" y="0"/>
                  <a:pt x="11199600" y="96110"/>
                  <a:pt x="11199600" y="96110"/>
                </a:cubicBezTo>
                <a:cubicBezTo>
                  <a:pt x="11199600" y="96110"/>
                  <a:pt x="11199600" y="96110"/>
                  <a:pt x="11199600" y="335165"/>
                </a:cubicBezTo>
                <a:lnTo>
                  <a:pt x="11199600" y="370350"/>
                </a:lnTo>
                <a:cubicBezTo>
                  <a:pt x="11199600" y="370350"/>
                  <a:pt x="11199600" y="370350"/>
                  <a:pt x="11199600" y="379204"/>
                </a:cubicBezTo>
                <a:lnTo>
                  <a:pt x="11199600" y="400048"/>
                </a:lnTo>
                <a:lnTo>
                  <a:pt x="11199600" y="400232"/>
                </a:lnTo>
                <a:cubicBezTo>
                  <a:pt x="11199600" y="415173"/>
                  <a:pt x="11199600" y="437585"/>
                  <a:pt x="11199600" y="471202"/>
                </a:cubicBezTo>
                <a:lnTo>
                  <a:pt x="11199600" y="475721"/>
                </a:lnTo>
                <a:lnTo>
                  <a:pt x="11199600" y="508692"/>
                </a:lnTo>
                <a:cubicBezTo>
                  <a:pt x="11199600" y="522527"/>
                  <a:pt x="11199600" y="537744"/>
                  <a:pt x="11199600" y="554484"/>
                </a:cubicBezTo>
                <a:lnTo>
                  <a:pt x="11199600" y="563015"/>
                </a:lnTo>
                <a:lnTo>
                  <a:pt x="11199600" y="609405"/>
                </a:lnTo>
                <a:lnTo>
                  <a:pt x="11199600" y="662759"/>
                </a:lnTo>
                <a:lnTo>
                  <a:pt x="11199600" y="674288"/>
                </a:lnTo>
                <a:cubicBezTo>
                  <a:pt x="11199600" y="697668"/>
                  <a:pt x="11199600" y="722846"/>
                  <a:pt x="11199600" y="749961"/>
                </a:cubicBezTo>
                <a:lnTo>
                  <a:pt x="11199600" y="775785"/>
                </a:lnTo>
                <a:lnTo>
                  <a:pt x="11199600" y="837255"/>
                </a:lnTo>
                <a:lnTo>
                  <a:pt x="11199600" y="902921"/>
                </a:lnTo>
                <a:lnTo>
                  <a:pt x="11199600" y="936999"/>
                </a:lnTo>
                <a:lnTo>
                  <a:pt x="11199600" y="1016524"/>
                </a:lnTo>
                <a:cubicBezTo>
                  <a:pt x="11199600" y="1016524"/>
                  <a:pt x="11199600" y="1016524"/>
                  <a:pt x="11199600" y="1029131"/>
                </a:cubicBezTo>
                <a:lnTo>
                  <a:pt x="11199600" y="1044999"/>
                </a:lnTo>
                <a:lnTo>
                  <a:pt x="11199600" y="1046406"/>
                </a:lnTo>
                <a:lnTo>
                  <a:pt x="11199600" y="1050025"/>
                </a:lnTo>
                <a:lnTo>
                  <a:pt x="11199600" y="1074887"/>
                </a:lnTo>
                <a:cubicBezTo>
                  <a:pt x="11199600" y="1098232"/>
                  <a:pt x="11199600" y="1130916"/>
                  <a:pt x="11199600" y="1176672"/>
                </a:cubicBezTo>
                <a:lnTo>
                  <a:pt x="11199600" y="1177161"/>
                </a:lnTo>
                <a:lnTo>
                  <a:pt x="11199600" y="1202847"/>
                </a:lnTo>
                <a:lnTo>
                  <a:pt x="11199600" y="1255579"/>
                </a:lnTo>
                <a:lnTo>
                  <a:pt x="11199600" y="1290764"/>
                </a:lnTo>
                <a:cubicBezTo>
                  <a:pt x="11199600" y="1290764"/>
                  <a:pt x="11199600" y="1290764"/>
                  <a:pt x="11199600" y="1299618"/>
                </a:cubicBezTo>
                <a:lnTo>
                  <a:pt x="11199600" y="1319239"/>
                </a:lnTo>
                <a:lnTo>
                  <a:pt x="11199600" y="1320462"/>
                </a:lnTo>
                <a:lnTo>
                  <a:pt x="11199600" y="1320646"/>
                </a:lnTo>
                <a:cubicBezTo>
                  <a:pt x="11199600" y="1328117"/>
                  <a:pt x="11199600" y="1337455"/>
                  <a:pt x="11199600" y="1349128"/>
                </a:cubicBezTo>
                <a:lnTo>
                  <a:pt x="11199600" y="1377296"/>
                </a:lnTo>
                <a:lnTo>
                  <a:pt x="11199600" y="1391616"/>
                </a:lnTo>
                <a:lnTo>
                  <a:pt x="11199600" y="1396135"/>
                </a:lnTo>
                <a:lnTo>
                  <a:pt x="11199600" y="1429106"/>
                </a:lnTo>
                <a:cubicBezTo>
                  <a:pt x="11199600" y="1442941"/>
                  <a:pt x="11199600" y="1458158"/>
                  <a:pt x="11199600" y="1474898"/>
                </a:cubicBezTo>
                <a:lnTo>
                  <a:pt x="11199600" y="1477087"/>
                </a:lnTo>
                <a:lnTo>
                  <a:pt x="11199600" y="1483429"/>
                </a:lnTo>
                <a:lnTo>
                  <a:pt x="11199600" y="1529819"/>
                </a:lnTo>
                <a:lnTo>
                  <a:pt x="11199600" y="1569177"/>
                </a:lnTo>
                <a:lnTo>
                  <a:pt x="11199600" y="1583173"/>
                </a:lnTo>
                <a:lnTo>
                  <a:pt x="11199600" y="1594702"/>
                </a:lnTo>
                <a:lnTo>
                  <a:pt x="11199600" y="1651536"/>
                </a:lnTo>
                <a:lnTo>
                  <a:pt x="11199600" y="1670375"/>
                </a:lnTo>
                <a:lnTo>
                  <a:pt x="11199600" y="1696199"/>
                </a:lnTo>
                <a:lnTo>
                  <a:pt x="11199600" y="1757669"/>
                </a:lnTo>
                <a:lnTo>
                  <a:pt x="11199600" y="1779318"/>
                </a:lnTo>
                <a:lnTo>
                  <a:pt x="11199600" y="1823335"/>
                </a:lnTo>
                <a:lnTo>
                  <a:pt x="11199600" y="1843417"/>
                </a:lnTo>
                <a:lnTo>
                  <a:pt x="11199600" y="1857413"/>
                </a:lnTo>
                <a:lnTo>
                  <a:pt x="11199600" y="1965413"/>
                </a:lnTo>
                <a:lnTo>
                  <a:pt x="11199600" y="1970439"/>
                </a:lnTo>
                <a:lnTo>
                  <a:pt x="11199600" y="2008551"/>
                </a:lnTo>
                <a:lnTo>
                  <a:pt x="11199600" y="2053558"/>
                </a:lnTo>
                <a:lnTo>
                  <a:pt x="11199600" y="2097575"/>
                </a:lnTo>
                <a:lnTo>
                  <a:pt x="11199600" y="2123261"/>
                </a:lnTo>
                <a:lnTo>
                  <a:pt x="11199600" y="2239653"/>
                </a:lnTo>
                <a:lnTo>
                  <a:pt x="11199600" y="2257705"/>
                </a:lnTo>
                <a:lnTo>
                  <a:pt x="11199600" y="2282791"/>
                </a:lnTo>
                <a:lnTo>
                  <a:pt x="11199600" y="2297710"/>
                </a:lnTo>
                <a:lnTo>
                  <a:pt x="11199600" y="2397501"/>
                </a:lnTo>
                <a:lnTo>
                  <a:pt x="11199600" y="2489591"/>
                </a:lnTo>
                <a:lnTo>
                  <a:pt x="11199600" y="2527610"/>
                </a:lnTo>
                <a:lnTo>
                  <a:pt x="11199600" y="2531945"/>
                </a:lnTo>
                <a:lnTo>
                  <a:pt x="11199600" y="2571950"/>
                </a:lnTo>
                <a:lnTo>
                  <a:pt x="11199600" y="2699732"/>
                </a:lnTo>
                <a:lnTo>
                  <a:pt x="11199600" y="2763831"/>
                </a:lnTo>
                <a:lnTo>
                  <a:pt x="11199600" y="2801851"/>
                </a:lnTo>
                <a:lnTo>
                  <a:pt x="11199600" y="2819097"/>
                </a:lnTo>
                <a:lnTo>
                  <a:pt x="11199600" y="2928965"/>
                </a:lnTo>
                <a:lnTo>
                  <a:pt x="11199600" y="2973972"/>
                </a:lnTo>
                <a:lnTo>
                  <a:pt x="11199600" y="3093337"/>
                </a:lnTo>
                <a:lnTo>
                  <a:pt x="11199600" y="3132995"/>
                </a:lnTo>
                <a:lnTo>
                  <a:pt x="11199600" y="3178119"/>
                </a:lnTo>
                <a:lnTo>
                  <a:pt x="11199600" y="3203205"/>
                </a:lnTo>
                <a:lnTo>
                  <a:pt x="11199600" y="3407236"/>
                </a:lnTo>
                <a:lnTo>
                  <a:pt x="11199600" y="3448024"/>
                </a:lnTo>
                <a:lnTo>
                  <a:pt x="11199600" y="3452359"/>
                </a:lnTo>
                <a:lnTo>
                  <a:pt x="11199600" y="3470135"/>
                </a:lnTo>
                <a:lnTo>
                  <a:pt x="11199600" y="3722265"/>
                </a:lnTo>
                <a:lnTo>
                  <a:pt x="11199600" y="3739511"/>
                </a:lnTo>
                <a:lnTo>
                  <a:pt x="11199600" y="3744375"/>
                </a:lnTo>
                <a:lnTo>
                  <a:pt x="11199600" y="3831346"/>
                </a:lnTo>
                <a:lnTo>
                  <a:pt x="11199600" y="4013751"/>
                </a:lnTo>
                <a:lnTo>
                  <a:pt x="11199600" y="4053409"/>
                </a:lnTo>
                <a:lnTo>
                  <a:pt x="11199600" y="4105586"/>
                </a:lnTo>
                <a:lnTo>
                  <a:pt x="11199600" y="4217459"/>
                </a:lnTo>
                <a:lnTo>
                  <a:pt x="11199600" y="4327650"/>
                </a:lnTo>
                <a:lnTo>
                  <a:pt x="11199600" y="4390549"/>
                </a:lnTo>
                <a:lnTo>
                  <a:pt x="11199600" y="4491699"/>
                </a:lnTo>
                <a:lnTo>
                  <a:pt x="11199600" y="4629303"/>
                </a:lnTo>
                <a:lnTo>
                  <a:pt x="11199600" y="4664789"/>
                </a:lnTo>
                <a:lnTo>
                  <a:pt x="11199600" y="4751760"/>
                </a:lnTo>
                <a:lnTo>
                  <a:pt x="11199600" y="4903543"/>
                </a:lnTo>
                <a:lnTo>
                  <a:pt x="11199600" y="5026000"/>
                </a:lnTo>
                <a:lnTo>
                  <a:pt x="11199600" y="5137873"/>
                </a:lnTo>
                <a:lnTo>
                  <a:pt x="11199600" y="5412113"/>
                </a:lnTo>
                <a:lnTo>
                  <a:pt x="11199600" y="5549717"/>
                </a:lnTo>
                <a:lnTo>
                  <a:pt x="11199600" y="5823957"/>
                </a:lnTo>
                <a:cubicBezTo>
                  <a:pt x="11199600" y="5920067"/>
                  <a:pt x="11103603" y="5920067"/>
                  <a:pt x="11103603" y="5920067"/>
                </a:cubicBezTo>
                <a:cubicBezTo>
                  <a:pt x="11103603" y="5920067"/>
                  <a:pt x="11103603" y="5920067"/>
                  <a:pt x="95997" y="5920067"/>
                </a:cubicBezTo>
                <a:cubicBezTo>
                  <a:pt x="0" y="5920067"/>
                  <a:pt x="0" y="5823957"/>
                  <a:pt x="0" y="5823957"/>
                </a:cubicBezTo>
                <a:lnTo>
                  <a:pt x="0" y="5820222"/>
                </a:lnTo>
                <a:lnTo>
                  <a:pt x="0" y="5811351"/>
                </a:lnTo>
                <a:lnTo>
                  <a:pt x="0" y="5794075"/>
                </a:lnTo>
                <a:lnTo>
                  <a:pt x="0" y="5765594"/>
                </a:lnTo>
                <a:lnTo>
                  <a:pt x="0" y="5723106"/>
                </a:lnTo>
                <a:lnTo>
                  <a:pt x="0" y="5663809"/>
                </a:lnTo>
                <a:lnTo>
                  <a:pt x="0" y="5584902"/>
                </a:lnTo>
                <a:lnTo>
                  <a:pt x="0" y="5549717"/>
                </a:lnTo>
                <a:lnTo>
                  <a:pt x="0" y="5548611"/>
                </a:lnTo>
                <a:lnTo>
                  <a:pt x="0" y="5540863"/>
                </a:lnTo>
                <a:lnTo>
                  <a:pt x="0" y="5520020"/>
                </a:lnTo>
                <a:lnTo>
                  <a:pt x="0" y="5519835"/>
                </a:lnTo>
                <a:lnTo>
                  <a:pt x="0" y="5478886"/>
                </a:lnTo>
                <a:lnTo>
                  <a:pt x="0" y="5448866"/>
                </a:lnTo>
                <a:lnTo>
                  <a:pt x="0" y="5444347"/>
                </a:lnTo>
                <a:lnTo>
                  <a:pt x="0" y="5411375"/>
                </a:lnTo>
                <a:lnTo>
                  <a:pt x="0" y="5365584"/>
                </a:lnTo>
                <a:lnTo>
                  <a:pt x="0" y="5357053"/>
                </a:lnTo>
                <a:lnTo>
                  <a:pt x="0" y="5310662"/>
                </a:lnTo>
                <a:lnTo>
                  <a:pt x="0" y="5257308"/>
                </a:lnTo>
                <a:lnTo>
                  <a:pt x="0" y="5245780"/>
                </a:lnTo>
                <a:lnTo>
                  <a:pt x="0" y="5170107"/>
                </a:lnTo>
                <a:lnTo>
                  <a:pt x="0" y="5144283"/>
                </a:lnTo>
                <a:lnTo>
                  <a:pt x="0" y="5082813"/>
                </a:lnTo>
                <a:lnTo>
                  <a:pt x="0" y="5017146"/>
                </a:lnTo>
                <a:lnTo>
                  <a:pt x="0" y="4983068"/>
                </a:lnTo>
                <a:lnTo>
                  <a:pt x="0" y="4903543"/>
                </a:lnTo>
                <a:lnTo>
                  <a:pt x="0" y="4899808"/>
                </a:lnTo>
                <a:lnTo>
                  <a:pt x="0" y="4890937"/>
                </a:lnTo>
                <a:lnTo>
                  <a:pt x="0" y="4875069"/>
                </a:lnTo>
                <a:lnTo>
                  <a:pt x="0" y="4873661"/>
                </a:lnTo>
                <a:lnTo>
                  <a:pt x="0" y="4870043"/>
                </a:lnTo>
                <a:lnTo>
                  <a:pt x="0" y="4845180"/>
                </a:lnTo>
                <a:lnTo>
                  <a:pt x="0" y="4802692"/>
                </a:lnTo>
                <a:lnTo>
                  <a:pt x="0" y="4743395"/>
                </a:lnTo>
                <a:lnTo>
                  <a:pt x="0" y="4742906"/>
                </a:lnTo>
                <a:lnTo>
                  <a:pt x="0" y="4717221"/>
                </a:lnTo>
                <a:lnTo>
                  <a:pt x="0" y="4664488"/>
                </a:lnTo>
                <a:lnTo>
                  <a:pt x="0" y="4629303"/>
                </a:lnTo>
                <a:lnTo>
                  <a:pt x="0" y="4628197"/>
                </a:lnTo>
                <a:lnTo>
                  <a:pt x="0" y="4620449"/>
                </a:lnTo>
                <a:lnTo>
                  <a:pt x="0" y="4600829"/>
                </a:lnTo>
                <a:lnTo>
                  <a:pt x="0" y="4599606"/>
                </a:lnTo>
                <a:lnTo>
                  <a:pt x="0" y="4599421"/>
                </a:lnTo>
                <a:lnTo>
                  <a:pt x="0" y="4558472"/>
                </a:lnTo>
                <a:lnTo>
                  <a:pt x="0" y="4542771"/>
                </a:lnTo>
                <a:lnTo>
                  <a:pt x="0" y="4528452"/>
                </a:lnTo>
                <a:lnTo>
                  <a:pt x="0" y="4523933"/>
                </a:lnTo>
                <a:lnTo>
                  <a:pt x="0" y="4490961"/>
                </a:lnTo>
                <a:lnTo>
                  <a:pt x="0" y="4445170"/>
                </a:lnTo>
                <a:lnTo>
                  <a:pt x="0" y="4442981"/>
                </a:lnTo>
                <a:lnTo>
                  <a:pt x="0" y="4436639"/>
                </a:lnTo>
                <a:lnTo>
                  <a:pt x="0" y="4390248"/>
                </a:lnTo>
                <a:lnTo>
                  <a:pt x="0" y="4350891"/>
                </a:lnTo>
                <a:lnTo>
                  <a:pt x="0" y="4336894"/>
                </a:lnTo>
                <a:lnTo>
                  <a:pt x="0" y="4325366"/>
                </a:lnTo>
                <a:lnTo>
                  <a:pt x="0" y="4268531"/>
                </a:lnTo>
                <a:lnTo>
                  <a:pt x="0" y="4249693"/>
                </a:lnTo>
                <a:lnTo>
                  <a:pt x="0" y="4223869"/>
                </a:lnTo>
                <a:lnTo>
                  <a:pt x="0" y="4162399"/>
                </a:lnTo>
                <a:lnTo>
                  <a:pt x="0" y="4140749"/>
                </a:lnTo>
                <a:lnTo>
                  <a:pt x="0" y="4096732"/>
                </a:lnTo>
                <a:lnTo>
                  <a:pt x="0" y="4076651"/>
                </a:lnTo>
                <a:lnTo>
                  <a:pt x="0" y="4062654"/>
                </a:lnTo>
                <a:lnTo>
                  <a:pt x="0" y="3954655"/>
                </a:lnTo>
                <a:lnTo>
                  <a:pt x="0" y="3949629"/>
                </a:lnTo>
                <a:lnTo>
                  <a:pt x="0" y="3911516"/>
                </a:lnTo>
                <a:lnTo>
                  <a:pt x="0" y="3866509"/>
                </a:lnTo>
                <a:lnTo>
                  <a:pt x="0" y="3822492"/>
                </a:lnTo>
                <a:lnTo>
                  <a:pt x="0" y="3796807"/>
                </a:lnTo>
                <a:lnTo>
                  <a:pt x="0" y="3680415"/>
                </a:lnTo>
                <a:lnTo>
                  <a:pt x="0" y="3662362"/>
                </a:lnTo>
                <a:lnTo>
                  <a:pt x="0" y="3637276"/>
                </a:lnTo>
                <a:lnTo>
                  <a:pt x="0" y="3622357"/>
                </a:lnTo>
                <a:lnTo>
                  <a:pt x="0" y="3522567"/>
                </a:lnTo>
                <a:lnTo>
                  <a:pt x="0" y="3430477"/>
                </a:lnTo>
                <a:lnTo>
                  <a:pt x="0" y="3392457"/>
                </a:lnTo>
                <a:lnTo>
                  <a:pt x="0" y="3388122"/>
                </a:lnTo>
                <a:lnTo>
                  <a:pt x="0" y="3348117"/>
                </a:lnTo>
                <a:lnTo>
                  <a:pt x="0" y="3220335"/>
                </a:lnTo>
                <a:lnTo>
                  <a:pt x="0" y="3156237"/>
                </a:lnTo>
                <a:lnTo>
                  <a:pt x="0" y="3118217"/>
                </a:lnTo>
                <a:lnTo>
                  <a:pt x="0" y="3100970"/>
                </a:lnTo>
                <a:lnTo>
                  <a:pt x="0" y="2991102"/>
                </a:lnTo>
                <a:lnTo>
                  <a:pt x="0" y="2946095"/>
                </a:lnTo>
                <a:lnTo>
                  <a:pt x="0" y="2826730"/>
                </a:lnTo>
                <a:lnTo>
                  <a:pt x="0" y="2787072"/>
                </a:lnTo>
                <a:lnTo>
                  <a:pt x="0" y="2741948"/>
                </a:lnTo>
                <a:lnTo>
                  <a:pt x="0" y="2716862"/>
                </a:lnTo>
                <a:lnTo>
                  <a:pt x="0" y="2512832"/>
                </a:lnTo>
                <a:lnTo>
                  <a:pt x="0" y="2472043"/>
                </a:lnTo>
                <a:lnTo>
                  <a:pt x="0" y="2467708"/>
                </a:lnTo>
                <a:lnTo>
                  <a:pt x="0" y="2449933"/>
                </a:lnTo>
                <a:lnTo>
                  <a:pt x="0" y="2197803"/>
                </a:lnTo>
                <a:lnTo>
                  <a:pt x="0" y="2180556"/>
                </a:lnTo>
                <a:lnTo>
                  <a:pt x="0" y="2175692"/>
                </a:lnTo>
                <a:lnTo>
                  <a:pt x="0" y="2088721"/>
                </a:lnTo>
                <a:lnTo>
                  <a:pt x="0" y="1906316"/>
                </a:lnTo>
                <a:lnTo>
                  <a:pt x="0" y="1866658"/>
                </a:lnTo>
                <a:lnTo>
                  <a:pt x="0" y="1814481"/>
                </a:lnTo>
                <a:lnTo>
                  <a:pt x="0" y="1702609"/>
                </a:lnTo>
                <a:lnTo>
                  <a:pt x="0" y="1592418"/>
                </a:lnTo>
                <a:lnTo>
                  <a:pt x="0" y="1529519"/>
                </a:lnTo>
                <a:lnTo>
                  <a:pt x="0" y="1428369"/>
                </a:lnTo>
                <a:lnTo>
                  <a:pt x="0" y="1290764"/>
                </a:lnTo>
                <a:lnTo>
                  <a:pt x="0" y="1255278"/>
                </a:lnTo>
                <a:lnTo>
                  <a:pt x="0" y="1168307"/>
                </a:lnTo>
                <a:lnTo>
                  <a:pt x="0" y="1016524"/>
                </a:lnTo>
                <a:lnTo>
                  <a:pt x="0" y="894067"/>
                </a:lnTo>
                <a:lnTo>
                  <a:pt x="0" y="782195"/>
                </a:lnTo>
                <a:lnTo>
                  <a:pt x="0" y="507955"/>
                </a:lnTo>
                <a:lnTo>
                  <a:pt x="0" y="370350"/>
                </a:lnTo>
                <a:lnTo>
                  <a:pt x="0" y="96110"/>
                </a:lnTo>
                <a:cubicBezTo>
                  <a:pt x="0" y="0"/>
                  <a:pt x="95997" y="0"/>
                  <a:pt x="95997" y="0"/>
                </a:cubicBezTo>
                <a:close/>
              </a:path>
            </a:pathLst>
          </a:custGeom>
          <a:solidFill>
            <a:schemeClr val="bg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smtClean="0"/>
              <a:t>Click icon to add picture</a:t>
            </a:r>
            <a:endParaRPr lang="en-GB" noProof="0" dirty="0"/>
          </a:p>
        </p:txBody>
      </p:sp>
      <p:sp>
        <p:nvSpPr>
          <p:cNvPr id="5" name="Slide Number Placeholder 4"/>
          <p:cNvSpPr>
            <a:spLocks noGrp="1"/>
          </p:cNvSpPr>
          <p:nvPr>
            <p:ph type="sldNum" sz="quarter" idx="16"/>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17967333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20066019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846826"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Content Placeholder 2"/>
          <p:cNvSpPr>
            <a:spLocks noGrp="1"/>
          </p:cNvSpPr>
          <p:nvPr>
            <p:ph idx="13"/>
          </p:nvPr>
        </p:nvSpPr>
        <p:spPr bwMode="gray">
          <a:xfrm>
            <a:off x="6276750" y="1270000"/>
            <a:ext cx="5058000" cy="5004000"/>
          </a:xfrm>
        </p:spPr>
        <p:txBody>
          <a:bodyPr/>
          <a:lstStyle>
            <a:lvl1pPr>
              <a:lnSpc>
                <a:spcPts val="1400"/>
              </a:lnSpc>
              <a:spcAft>
                <a:spcPts val="0"/>
              </a:spcAft>
              <a:defRPr sz="1300" b="0"/>
            </a:lvl1pPr>
            <a:lvl2pPr>
              <a:lnSpc>
                <a:spcPts val="1400"/>
              </a:lnSpc>
              <a:spcAft>
                <a:spcPts val="0"/>
              </a:spcAft>
              <a:defRPr sz="1300"/>
            </a:lvl2pPr>
            <a:lvl3pPr>
              <a:lnSpc>
                <a:spcPts val="1400"/>
              </a:lnSpc>
              <a:spcAft>
                <a:spcPts val="0"/>
              </a:spcAft>
              <a:defRPr sz="1300"/>
            </a:lvl3pPr>
            <a:lvl4pPr>
              <a:lnSpc>
                <a:spcPts val="1400"/>
              </a:lnSpc>
              <a:spcAft>
                <a:spcPts val="0"/>
              </a:spcAft>
              <a:defRPr sz="1300"/>
            </a:lvl4pPr>
            <a:lvl5pPr>
              <a:lnSpc>
                <a:spcPts val="1400"/>
              </a:lnSpc>
              <a:spcAft>
                <a:spcPts val="0"/>
              </a:spcAft>
              <a:defRPr sz="13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7" name="Slide Number Placeholder 6"/>
          <p:cNvSpPr>
            <a:spLocks noGrp="1"/>
          </p:cNvSpPr>
          <p:nvPr>
            <p:ph type="sldNum" sz="quarter" idx="15"/>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9873764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720" userDrawn="1">
          <p15:clr>
            <a:srgbClr val="FBAE40"/>
          </p15:clr>
        </p15:guide>
        <p15:guide id="2" pos="39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bwMode="gray"/>
        <p:txBody>
          <a:bodyPr/>
          <a:lstStyle/>
          <a:p>
            <a:fld id="{DDD2A080-DA64-4F5C-9131-47EB793B4410}" type="slidenum">
              <a:rPr lang="en-GB" smtClean="0"/>
              <a:t>‹#›</a:t>
            </a:fld>
            <a:endParaRPr lang="en-GB" dirty="0"/>
          </a:p>
        </p:txBody>
      </p:sp>
    </p:spTree>
    <p:extLst>
      <p:ext uri="{BB962C8B-B14F-4D97-AF65-F5344CB8AC3E}">
        <p14:creationId xmlns:p14="http://schemas.microsoft.com/office/powerpoint/2010/main" val="288119075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2" name="Freeform 31"/>
          <p:cNvSpPr>
            <a:spLocks noChangeAspect="1"/>
          </p:cNvSpPr>
          <p:nvPr userDrawn="1"/>
        </p:nvSpPr>
        <p:spPr bwMode="gray">
          <a:xfrm>
            <a:off x="693738" y="1695449"/>
            <a:ext cx="10641600" cy="2630915"/>
          </a:xfrm>
          <a:custGeom>
            <a:avLst/>
            <a:gdLst>
              <a:gd name="T0" fmla="*/ 2480 w 2480"/>
              <a:gd name="T1" fmla="*/ 528 h 611"/>
              <a:gd name="T2" fmla="*/ 2480 w 2480"/>
              <a:gd name="T3" fmla="*/ 32 h 611"/>
              <a:gd name="T4" fmla="*/ 2448 w 2480"/>
              <a:gd name="T5" fmla="*/ 0 h 611"/>
              <a:gd name="T6" fmla="*/ 32 w 2480"/>
              <a:gd name="T7" fmla="*/ 0 h 611"/>
              <a:gd name="T8" fmla="*/ 0 w 2480"/>
              <a:gd name="T9" fmla="*/ 32 h 611"/>
              <a:gd name="T10" fmla="*/ 0 w 2480"/>
              <a:gd name="T11" fmla="*/ 528 h 611"/>
              <a:gd name="T12" fmla="*/ 32 w 2480"/>
              <a:gd name="T13" fmla="*/ 560 h 611"/>
              <a:gd name="T14" fmla="*/ 237 w 2480"/>
              <a:gd name="T15" fmla="*/ 560 h 611"/>
              <a:gd name="T16" fmla="*/ 271 w 2480"/>
              <a:gd name="T17" fmla="*/ 604 h 611"/>
              <a:gd name="T18" fmla="*/ 289 w 2480"/>
              <a:gd name="T19" fmla="*/ 604 h 611"/>
              <a:gd name="T20" fmla="*/ 323 w 2480"/>
              <a:gd name="T21" fmla="*/ 560 h 611"/>
              <a:gd name="T22" fmla="*/ 2448 w 2480"/>
              <a:gd name="T23" fmla="*/ 560 h 611"/>
              <a:gd name="T24" fmla="*/ 2480 w 2480"/>
              <a:gd name="T25" fmla="*/ 52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0" h="611">
                <a:moveTo>
                  <a:pt x="2480" y="528"/>
                </a:moveTo>
                <a:cubicBezTo>
                  <a:pt x="2480" y="32"/>
                  <a:pt x="2480" y="32"/>
                  <a:pt x="2480" y="32"/>
                </a:cubicBezTo>
                <a:cubicBezTo>
                  <a:pt x="2480" y="32"/>
                  <a:pt x="2480" y="0"/>
                  <a:pt x="2448" y="0"/>
                </a:cubicBezTo>
                <a:cubicBezTo>
                  <a:pt x="32" y="0"/>
                  <a:pt x="32" y="0"/>
                  <a:pt x="32" y="0"/>
                </a:cubicBezTo>
                <a:cubicBezTo>
                  <a:pt x="32" y="0"/>
                  <a:pt x="0" y="0"/>
                  <a:pt x="0" y="32"/>
                </a:cubicBezTo>
                <a:cubicBezTo>
                  <a:pt x="0" y="528"/>
                  <a:pt x="0" y="528"/>
                  <a:pt x="0" y="528"/>
                </a:cubicBezTo>
                <a:cubicBezTo>
                  <a:pt x="0" y="528"/>
                  <a:pt x="0" y="560"/>
                  <a:pt x="32" y="560"/>
                </a:cubicBezTo>
                <a:cubicBezTo>
                  <a:pt x="237" y="560"/>
                  <a:pt x="237" y="560"/>
                  <a:pt x="237" y="560"/>
                </a:cubicBezTo>
                <a:cubicBezTo>
                  <a:pt x="271" y="604"/>
                  <a:pt x="271" y="604"/>
                  <a:pt x="271" y="604"/>
                </a:cubicBezTo>
                <a:cubicBezTo>
                  <a:pt x="276" y="611"/>
                  <a:pt x="284" y="611"/>
                  <a:pt x="289" y="604"/>
                </a:cubicBezTo>
                <a:cubicBezTo>
                  <a:pt x="323" y="560"/>
                  <a:pt x="323" y="560"/>
                  <a:pt x="323" y="560"/>
                </a:cubicBezTo>
                <a:cubicBezTo>
                  <a:pt x="2448" y="560"/>
                  <a:pt x="2448" y="560"/>
                  <a:pt x="2448" y="560"/>
                </a:cubicBezTo>
                <a:cubicBezTo>
                  <a:pt x="2448" y="560"/>
                  <a:pt x="2480" y="560"/>
                  <a:pt x="2480" y="528"/>
                </a:cubicBezTo>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a:spLocks noGrp="1"/>
          </p:cNvSpPr>
          <p:nvPr>
            <p:ph type="ctrTitle"/>
          </p:nvPr>
        </p:nvSpPr>
        <p:spPr bwMode="gray">
          <a:xfrm>
            <a:off x="1172150" y="1695451"/>
            <a:ext cx="10162600" cy="2368549"/>
          </a:xfrm>
        </p:spPr>
        <p:txBody>
          <a:bodyPr anchor="ctr" anchorCtr="0">
            <a:noAutofit/>
          </a:bodyPr>
          <a:lstStyle>
            <a:lvl1pPr algn="l">
              <a:lnSpc>
                <a:spcPts val="4600"/>
              </a:lnSpc>
              <a:defRPr sz="4600">
                <a:solidFill>
                  <a:schemeClr val="bg1"/>
                </a:solidFill>
              </a:defRPr>
            </a:lvl1pPr>
          </a:lstStyle>
          <a:p>
            <a:r>
              <a:rPr lang="en-US" smtClean="0"/>
              <a:t>Click to edit Master title style</a:t>
            </a:r>
            <a:endParaRPr lang="en-GB" dirty="0"/>
          </a:p>
        </p:txBody>
      </p:sp>
      <p:grpSp>
        <p:nvGrpSpPr>
          <p:cNvPr id="36" name="Group 35"/>
          <p:cNvGrpSpPr/>
          <p:nvPr userDrawn="1"/>
        </p:nvGrpSpPr>
        <p:grpSpPr bwMode="gray">
          <a:xfrm>
            <a:off x="-2035175" y="0"/>
            <a:ext cx="1872000" cy="4689612"/>
            <a:chOff x="-2581275" y="595116"/>
            <a:chExt cx="1872000" cy="4689612"/>
          </a:xfrm>
        </p:grpSpPr>
        <p:sp>
          <p:nvSpPr>
            <p:cNvPr id="3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8"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9"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0"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41"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42"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43"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44"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45"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46"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47"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4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4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5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5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5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5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5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5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5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27" name="Picture 26"/>
          <p:cNvPicPr>
            <a:picLocks noChangeAspect="1"/>
          </p:cNvPicPr>
          <p:nvPr userDrawn="1"/>
        </p:nvPicPr>
        <p:blipFill>
          <a:blip r:embed="rId2"/>
          <a:stretch>
            <a:fillRect/>
          </a:stretch>
        </p:blipFill>
        <p:spPr>
          <a:xfrm>
            <a:off x="10373167" y="6203775"/>
            <a:ext cx="1518197" cy="378000"/>
          </a:xfrm>
          <a:prstGeom prst="rect">
            <a:avLst/>
          </a:prstGeom>
        </p:spPr>
      </p:pic>
      <p:pic>
        <p:nvPicPr>
          <p:cNvPr id="28" name="Picture 27"/>
          <p:cNvPicPr>
            <a:picLocks noChangeAspect="1"/>
          </p:cNvPicPr>
          <p:nvPr userDrawn="1"/>
        </p:nvPicPr>
        <p:blipFill>
          <a:blip r:embed="rId3"/>
          <a:stretch>
            <a:fillRect/>
          </a:stretch>
        </p:blipFill>
        <p:spPr>
          <a:xfrm>
            <a:off x="-1804990" y="4402733"/>
            <a:ext cx="154783" cy="138908"/>
          </a:xfrm>
          <a:prstGeom prst="rect">
            <a:avLst/>
          </a:prstGeom>
        </p:spPr>
      </p:pic>
    </p:spTree>
    <p:extLst>
      <p:ext uri="{BB962C8B-B14F-4D97-AF65-F5344CB8AC3E}">
        <p14:creationId xmlns:p14="http://schemas.microsoft.com/office/powerpoint/2010/main" val="422861843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5"/>
          <p:cNvSpPr>
            <a:spLocks noGrp="1" noChangeArrowheads="1"/>
          </p:cNvSpPr>
          <p:nvPr>
            <p:ph type="ftr" sz="quarter" idx="10"/>
          </p:nvPr>
        </p:nvSpPr>
        <p:spPr>
          <a:xfrm>
            <a:off x="319617" y="6545264"/>
            <a:ext cx="5281083" cy="244475"/>
          </a:xfrm>
          <a:prstGeom prst="rect">
            <a:avLst/>
          </a:prstGeom>
          <a:ln/>
        </p:spPr>
        <p:txBody>
          <a:bodyPr/>
          <a:lstStyle>
            <a:lvl1pPr>
              <a:defRPr/>
            </a:lvl1pPr>
          </a:lstStyle>
          <a:p>
            <a:pPr>
              <a:defRPr/>
            </a:pPr>
            <a:r>
              <a:rPr lang="en-GB"/>
              <a:t>Banking - Investments - Life Insurance - Retirement Services</a:t>
            </a:r>
            <a:endParaRPr lang="nl-NL"/>
          </a:p>
        </p:txBody>
      </p:sp>
      <p:sp>
        <p:nvSpPr>
          <p:cNvPr id="5" name="Rectangle 6"/>
          <p:cNvSpPr>
            <a:spLocks noGrp="1" noChangeArrowheads="1"/>
          </p:cNvSpPr>
          <p:nvPr>
            <p:ph type="sldNum" sz="quarter" idx="11"/>
          </p:nvPr>
        </p:nvSpPr>
        <p:spPr>
          <a:ln/>
        </p:spPr>
        <p:txBody>
          <a:bodyPr/>
          <a:lstStyle>
            <a:lvl1pPr>
              <a:defRPr/>
            </a:lvl1pPr>
          </a:lstStyle>
          <a:p>
            <a:pPr>
              <a:defRPr/>
            </a:pPr>
            <a:fld id="{50BDA074-CF2E-49F9-AA9F-6A4553771C24}" type="slidenum">
              <a:rPr lang="nl-NL"/>
              <a:pPr>
                <a:defRPr/>
              </a:pPr>
              <a:t>‹#›</a:t>
            </a:fld>
            <a:endParaRPr lang="nl-NL"/>
          </a:p>
        </p:txBody>
      </p:sp>
    </p:spTree>
    <p:extLst>
      <p:ext uri="{BB962C8B-B14F-4D97-AF65-F5344CB8AC3E}">
        <p14:creationId xmlns:p14="http://schemas.microsoft.com/office/powerpoint/2010/main" val="12617087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40F91AD-6DAC-48A6-A4D4-781228B50745}" type="slidenum">
              <a:rPr lang="en-GB" smtClean="0">
                <a:solidFill>
                  <a:srgbClr val="FF6600"/>
                </a:solidFill>
              </a:rPr>
              <a:pPr>
                <a:defRPr/>
              </a:pPr>
              <a:t>‹#›</a:t>
            </a:fld>
            <a:endParaRPr lang="en-GB" dirty="0">
              <a:solidFill>
                <a:srgbClr val="FF6600"/>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537728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EF4CD3A-0609-458B-A3FC-AD9F4761286B}" type="slidenum">
              <a:rPr lang="en-US" smtClean="0">
                <a:solidFill>
                  <a:srgbClr val="FF6600"/>
                </a:solidFill>
              </a:rPr>
              <a:pPr/>
              <a:t>‹#›</a:t>
            </a:fld>
            <a:endParaRPr lang="en-US">
              <a:solidFill>
                <a:srgbClr val="FF6600"/>
              </a:solidFill>
            </a:endParaRPr>
          </a:p>
        </p:txBody>
      </p:sp>
    </p:spTree>
    <p:extLst>
      <p:ext uri="{BB962C8B-B14F-4D97-AF65-F5344CB8AC3E}">
        <p14:creationId xmlns:p14="http://schemas.microsoft.com/office/powerpoint/2010/main" val="25970736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40F91AD-6DAC-48A6-A4D4-781228B50745}" type="slidenum">
              <a:rPr lang="en-GB" smtClean="0">
                <a:solidFill>
                  <a:srgbClr val="FF6600"/>
                </a:solidFill>
              </a:rPr>
              <a:pPr>
                <a:defRPr/>
              </a:pPr>
              <a:t>‹#›</a:t>
            </a:fld>
            <a:endParaRPr lang="en-GB" dirty="0">
              <a:solidFill>
                <a:srgbClr val="FF6600"/>
              </a:solidFill>
            </a:endParaRPr>
          </a:p>
        </p:txBody>
      </p:sp>
      <p:sp>
        <p:nvSpPr>
          <p:cNvPr id="6" name="Rectangle 5"/>
          <p:cNvSpPr/>
          <p:nvPr userDrawn="1"/>
        </p:nvSpPr>
        <p:spPr bwMode="white">
          <a:xfrm>
            <a:off x="0" y="0"/>
            <a:ext cx="12192000" cy="1656184"/>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180000" tIns="180000" rIns="180000" bIns="180000" numCol="1" rtlCol="0" anchor="ctr" anchorCtr="0" compatLnSpc="1">
            <a:prstTxWarp prst="textNoShape">
              <a:avLst/>
            </a:prstTxWarp>
            <a:noAutofit/>
          </a:bodyPr>
          <a:lstStyle/>
          <a:p>
            <a:pPr algn="ctr" fontAlgn="base">
              <a:spcBef>
                <a:spcPct val="50000"/>
              </a:spcBef>
              <a:spcAft>
                <a:spcPct val="0"/>
              </a:spcAft>
            </a:pPr>
            <a:endParaRPr lang="en-US" b="1" smtClean="0">
              <a:solidFill>
                <a:srgbClr val="000000"/>
              </a:solidFill>
            </a:endParaRPr>
          </a:p>
        </p:txBody>
      </p:sp>
    </p:spTree>
    <p:extLst>
      <p:ext uri="{BB962C8B-B14F-4D97-AF65-F5344CB8AC3E}">
        <p14:creationId xmlns:p14="http://schemas.microsoft.com/office/powerpoint/2010/main" val="4006078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Content Slide">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lvl1pPr marL="268288" indent="-268288">
              <a:buClr>
                <a:schemeClr val="accent1"/>
              </a:buClr>
              <a:buFont typeface="ING Me" pitchFamily="2" charset="0"/>
              <a:buChar char="•"/>
              <a:defRPr/>
            </a:lvl1pPr>
            <a:lvl2pPr marL="538163" indent="-268288">
              <a:buClr>
                <a:schemeClr val="accent2"/>
              </a:buClr>
              <a:buFont typeface="ING Me" pitchFamily="2" charset="0"/>
              <a:buChar char="•"/>
              <a:defRPr/>
            </a:lvl2pPr>
            <a:lvl3pPr marL="804863" indent="-266700">
              <a:buClr>
                <a:schemeClr val="accent3"/>
              </a:buClr>
              <a:defRPr/>
            </a:lvl3pPr>
            <a:lvl4pPr marL="1077913" indent="-260350">
              <a:buClr>
                <a:schemeClr val="accent4"/>
              </a:buClr>
              <a:defRPr/>
            </a:lvl4pPr>
            <a:lvl5pPr marL="1341438" indent="-252413">
              <a:buClr>
                <a:schemeClr val="accent5"/>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1995106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Content Slide 2">
    <p:spTree>
      <p:nvGrpSpPr>
        <p:cNvPr id="1" name=""/>
        <p:cNvGrpSpPr/>
        <p:nvPr/>
      </p:nvGrpSpPr>
      <p:grpSpPr>
        <a:xfrm>
          <a:off x="0" y="0"/>
          <a:ext cx="0" cy="0"/>
          <a:chOff x="0" y="0"/>
          <a:chExt cx="0" cy="0"/>
        </a:xfrm>
      </p:grpSpPr>
      <p:sp>
        <p:nvSpPr>
          <p:cNvPr id="9" name="Text Placeholder 2"/>
          <p:cNvSpPr>
            <a:spLocks noGrp="1"/>
          </p:cNvSpPr>
          <p:nvPr>
            <p:ph idx="1"/>
          </p:nvPr>
        </p:nvSpPr>
        <p:spPr bwMode="gray">
          <a:xfrm>
            <a:off x="845575" y="1278384"/>
            <a:ext cx="10489175" cy="492239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Tree>
    <p:extLst>
      <p:ext uri="{BB962C8B-B14F-4D97-AF65-F5344CB8AC3E}">
        <p14:creationId xmlns:p14="http://schemas.microsoft.com/office/powerpoint/2010/main" val="1002686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p:spTree>
      <p:nvGrpSpPr>
        <p:cNvPr id="1" name=""/>
        <p:cNvGrpSpPr/>
        <p:nvPr/>
      </p:nvGrpSpPr>
      <p:grpSpPr>
        <a:xfrm>
          <a:off x="0" y="0"/>
          <a:ext cx="0" cy="0"/>
          <a:chOff x="0" y="0"/>
          <a:chExt cx="0" cy="0"/>
        </a:xfrm>
      </p:grpSpPr>
      <p:grpSp>
        <p:nvGrpSpPr>
          <p:cNvPr id="66" name="Group 65"/>
          <p:cNvGrpSpPr>
            <a:grpSpLocks noChangeAspect="1"/>
          </p:cNvGrpSpPr>
          <p:nvPr userDrawn="1"/>
        </p:nvGrpSpPr>
        <p:grpSpPr bwMode="gray">
          <a:xfrm>
            <a:off x="0" y="1643199"/>
            <a:ext cx="5909320" cy="3045600"/>
            <a:chOff x="3465513" y="2070100"/>
            <a:chExt cx="5260975" cy="2711450"/>
          </a:xfrm>
        </p:grpSpPr>
        <p:sp>
          <p:nvSpPr>
            <p:cNvPr id="67"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8" name="Freeform 67"/>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Picture Placeholder 64"/>
          <p:cNvSpPr>
            <a:spLocks noGrp="1"/>
          </p:cNvSpPr>
          <p:nvPr>
            <p:ph type="pic" sz="quarter" idx="12"/>
          </p:nvPr>
        </p:nvSpPr>
        <p:spPr bwMode="gray">
          <a:xfrm>
            <a:off x="-3176" y="1"/>
            <a:ext cx="12195175" cy="6024879"/>
          </a:xfrm>
          <a:custGeom>
            <a:avLst/>
            <a:gdLst>
              <a:gd name="connsiteX0" fmla="*/ 0 w 12195175"/>
              <a:gd name="connsiteY0" fmla="*/ 0 h 6024879"/>
              <a:gd name="connsiteX1" fmla="*/ 12195175 w 12195175"/>
              <a:gd name="connsiteY1" fmla="*/ 0 h 6024879"/>
              <a:gd name="connsiteX2" fmla="*/ 12195175 w 12195175"/>
              <a:gd name="connsiteY2" fmla="*/ 6024879 h 6024879"/>
              <a:gd name="connsiteX3" fmla="*/ 0 w 12195175"/>
              <a:gd name="connsiteY3" fmla="*/ 6024879 h 6024879"/>
              <a:gd name="connsiteX4" fmla="*/ 0 w 12195175"/>
              <a:gd name="connsiteY4" fmla="*/ 4688798 h 6024879"/>
              <a:gd name="connsiteX5" fmla="*/ 3176 w 12195175"/>
              <a:gd name="connsiteY5" fmla="*/ 4688798 h 6024879"/>
              <a:gd name="connsiteX6" fmla="*/ 61412 w 12195175"/>
              <a:gd name="connsiteY6" fmla="*/ 4688798 h 6024879"/>
              <a:gd name="connsiteX7" fmla="*/ 530839 w 12195175"/>
              <a:gd name="connsiteY7" fmla="*/ 4688798 h 6024879"/>
              <a:gd name="connsiteX8" fmla="*/ 5811194 w 12195175"/>
              <a:gd name="connsiteY8" fmla="*/ 4688798 h 6024879"/>
              <a:gd name="connsiteX9" fmla="*/ 5912496 w 12195175"/>
              <a:gd name="connsiteY9" fmla="*/ 4587218 h 6024879"/>
              <a:gd name="connsiteX10" fmla="*/ 5912496 w 12195175"/>
              <a:gd name="connsiteY10" fmla="*/ 3918482 h 6024879"/>
              <a:gd name="connsiteX11" fmla="*/ 5912496 w 12195175"/>
              <a:gd name="connsiteY11" fmla="*/ 1744697 h 6024879"/>
              <a:gd name="connsiteX12" fmla="*/ 5811194 w 12195175"/>
              <a:gd name="connsiteY12" fmla="*/ 1643198 h 6024879"/>
              <a:gd name="connsiteX13" fmla="*/ 61412 w 12195175"/>
              <a:gd name="connsiteY13" fmla="*/ 1643198 h 6024879"/>
              <a:gd name="connsiteX14" fmla="*/ 3176 w 12195175"/>
              <a:gd name="connsiteY14" fmla="*/ 1643198 h 6024879"/>
              <a:gd name="connsiteX15" fmla="*/ 0 w 12195175"/>
              <a:gd name="connsiteY15"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5175" h="6024879">
                <a:moveTo>
                  <a:pt x="0" y="0"/>
                </a:moveTo>
                <a:lnTo>
                  <a:pt x="12195175" y="0"/>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smtClean="0"/>
              <a:t>Click icon to add picture</a:t>
            </a:r>
            <a:endParaRPr lang="en-GB"/>
          </a:p>
        </p:txBody>
      </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smtClean="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smtClean="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8"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smtClean="0"/>
              <a:t>Click to insert project logo</a:t>
            </a:r>
            <a:endParaRPr lang="en-GB" dirty="0"/>
          </a:p>
        </p:txBody>
      </p:sp>
      <p:pic>
        <p:nvPicPr>
          <p:cNvPr id="16" name="Picture 15"/>
          <p:cNvPicPr>
            <a:picLocks noChangeAspect="1"/>
          </p:cNvPicPr>
          <p:nvPr userDrawn="1"/>
        </p:nvPicPr>
        <p:blipFill>
          <a:blip r:embed="rId2"/>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smtClean="0"/>
              <a:t>Max.</a:t>
            </a:r>
            <a:r>
              <a:rPr lang="en-GB" sz="1000" baseline="0" smtClean="0"/>
              <a:t> width</a:t>
            </a:r>
            <a:endParaRPr lang="en-GB" sz="1000" smtClean="0"/>
          </a:p>
        </p:txBody>
      </p:sp>
      <p:sp>
        <p:nvSpPr>
          <p:cNvPr id="23" name="TextBox 22"/>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smtClean="0"/>
              <a:t>Max.</a:t>
            </a:r>
            <a:r>
              <a:rPr lang="en-GB" sz="1000" baseline="0" smtClean="0"/>
              <a:t> height</a:t>
            </a:r>
            <a:endParaRPr lang="en-GB" sz="1000" smtClean="0"/>
          </a:p>
        </p:txBody>
      </p:sp>
      <p:cxnSp>
        <p:nvCxnSpPr>
          <p:cNvPr id="24" name="Straight Connector 23"/>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userDrawn="1"/>
        </p:nvGrpSpPr>
        <p:grpSpPr bwMode="gray">
          <a:xfrm>
            <a:off x="-2035175" y="0"/>
            <a:ext cx="1872000" cy="4689612"/>
            <a:chOff x="-2581275" y="595116"/>
            <a:chExt cx="1872000" cy="4689612"/>
          </a:xfrm>
        </p:grpSpPr>
        <p:sp>
          <p:nvSpPr>
            <p:cNvPr id="78"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79"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80"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81"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82"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83"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84"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85"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86"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87"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88"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89"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90"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91"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92"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93"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94"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95"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96"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97"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98"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41" name="Picture 40"/>
          <p:cNvPicPr>
            <a:picLocks noChangeAspect="1"/>
          </p:cNvPicPr>
          <p:nvPr userDrawn="1"/>
        </p:nvPicPr>
        <p:blipFill>
          <a:blip r:embed="rId3"/>
          <a:stretch>
            <a:fillRect/>
          </a:stretch>
        </p:blipFill>
        <p:spPr>
          <a:xfrm>
            <a:off x="-1804990" y="4402733"/>
            <a:ext cx="154783" cy="138908"/>
          </a:xfrm>
          <a:prstGeom prst="rect">
            <a:avLst/>
          </a:prstGeom>
        </p:spPr>
      </p:pic>
      <p:sp>
        <p:nvSpPr>
          <p:cNvPr id="43"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Tree>
    <p:extLst>
      <p:ext uri="{BB962C8B-B14F-4D97-AF65-F5344CB8AC3E}">
        <p14:creationId xmlns:p14="http://schemas.microsoft.com/office/powerpoint/2010/main" val="225105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Confidential">
    <p:bg bwMode="gray">
      <p:bgRef idx="1001">
        <a:schemeClr val="bg1"/>
      </p:bgRef>
    </p:bg>
    <p:spTree>
      <p:nvGrpSpPr>
        <p:cNvPr id="1" name=""/>
        <p:cNvGrpSpPr/>
        <p:nvPr/>
      </p:nvGrpSpPr>
      <p:grpSpPr>
        <a:xfrm>
          <a:off x="0" y="0"/>
          <a:ext cx="0" cy="0"/>
          <a:chOff x="0" y="0"/>
          <a:chExt cx="0" cy="0"/>
        </a:xfrm>
      </p:grpSpPr>
      <p:grpSp>
        <p:nvGrpSpPr>
          <p:cNvPr id="50" name="Group 49"/>
          <p:cNvGrpSpPr/>
          <p:nvPr userDrawn="1"/>
        </p:nvGrpSpPr>
        <p:grpSpPr bwMode="gray">
          <a:xfrm>
            <a:off x="0" y="1643199"/>
            <a:ext cx="11339513" cy="3055937"/>
            <a:chOff x="409575" y="3144838"/>
            <a:chExt cx="11339513" cy="3055937"/>
          </a:xfrm>
        </p:grpSpPr>
        <p:sp>
          <p:nvSpPr>
            <p:cNvPr id="51"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smtClean="0"/>
              <a:t>Click to edit Master text styles</a:t>
            </a:r>
          </a:p>
        </p:txBody>
      </p:sp>
      <p:sp>
        <p:nvSpPr>
          <p:cNvPr id="28" name="Picture Placeholder 2"/>
          <p:cNvSpPr>
            <a:spLocks noGrp="1"/>
          </p:cNvSpPr>
          <p:nvPr>
            <p:ph type="pic" sz="quarter" idx="13" hasCustomPrompt="1"/>
          </p:nvPr>
        </p:nvSpPr>
        <p:spPr>
          <a:xfrm>
            <a:off x="838200" y="5242062"/>
            <a:ext cx="2196000" cy="1317138"/>
          </a:xfrm>
        </p:spPr>
        <p:txBody>
          <a:bodyPr lIns="0" anchor="ctr" anchorCtr="0"/>
          <a:lstStyle>
            <a:lvl1pPr algn="l">
              <a:lnSpc>
                <a:spcPct val="100000"/>
              </a:lnSpc>
              <a:defRPr sz="900" b="0"/>
            </a:lvl1pPr>
          </a:lstStyle>
          <a:p>
            <a:r>
              <a:rPr lang="en-GB" dirty="0" smtClean="0"/>
              <a:t>Click to insert project logo</a:t>
            </a:r>
            <a:endParaRPr lang="en-GB" dirty="0"/>
          </a:p>
        </p:txBody>
      </p:sp>
      <p:pic>
        <p:nvPicPr>
          <p:cNvPr id="30" name="Picture 29"/>
          <p:cNvPicPr>
            <a:picLocks noChangeAspect="1"/>
          </p:cNvPicPr>
          <p:nvPr userDrawn="1"/>
        </p:nvPicPr>
        <p:blipFill>
          <a:blip r:embed="rId2"/>
          <a:stretch>
            <a:fillRect/>
          </a:stretch>
        </p:blipFill>
        <p:spPr>
          <a:xfrm>
            <a:off x="10373167" y="6203775"/>
            <a:ext cx="1518197" cy="378000"/>
          </a:xfrm>
          <a:prstGeom prst="rect">
            <a:avLst/>
          </a:prstGeom>
        </p:spPr>
      </p:pic>
      <p:cxnSp>
        <p:nvCxnSpPr>
          <p:cNvPr id="16" name="Straight Connector 15"/>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26676" y="6200775"/>
            <a:ext cx="36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smtClean="0"/>
              <a:t>Max.</a:t>
            </a:r>
            <a:r>
              <a:rPr lang="en-GB" sz="1000" baseline="0" smtClean="0"/>
              <a:t> width</a:t>
            </a:r>
            <a:endParaRPr lang="en-GB" sz="1000" smtClean="0"/>
          </a:p>
        </p:txBody>
      </p:sp>
      <p:sp>
        <p:nvSpPr>
          <p:cNvPr id="22" name="TextBox 21"/>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smtClean="0"/>
              <a:t>Min.</a:t>
            </a:r>
            <a:r>
              <a:rPr lang="en-GB" sz="1000" baseline="0" smtClean="0"/>
              <a:t> height</a:t>
            </a:r>
            <a:endParaRPr lang="en-GB" sz="1000" smtClean="0"/>
          </a:p>
        </p:txBody>
      </p:sp>
      <p:cxnSp>
        <p:nvCxnSpPr>
          <p:cNvPr id="31" name="Straight Connector 30"/>
          <p:cNvCxnSpPr/>
          <p:nvPr userDrawn="1"/>
        </p:nvCxnSpPr>
        <p:spPr>
          <a:xfrm>
            <a:off x="-426676" y="5242062"/>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userDrawn="1"/>
        </p:nvSpPr>
        <p:spPr>
          <a:xfrm>
            <a:off x="-1506676" y="5297118"/>
            <a:ext cx="1440000" cy="226591"/>
          </a:xfrm>
          <a:prstGeom prst="rect">
            <a:avLst/>
          </a:prstGeom>
          <a:noFill/>
        </p:spPr>
        <p:txBody>
          <a:bodyPr wrap="square" lIns="36000" tIns="36000" rIns="36000" bIns="36000" rtlCol="0">
            <a:spAutoFit/>
          </a:bodyPr>
          <a:lstStyle/>
          <a:p>
            <a:pPr algn="r"/>
            <a:r>
              <a:rPr lang="en-GB" sz="1000" smtClean="0"/>
              <a:t>Max.</a:t>
            </a:r>
            <a:r>
              <a:rPr lang="en-GB" sz="1000" baseline="0" smtClean="0"/>
              <a:t> height</a:t>
            </a:r>
            <a:endParaRPr lang="en-GB" sz="1000" smtClean="0"/>
          </a:p>
        </p:txBody>
      </p:sp>
      <p:cxnSp>
        <p:nvCxnSpPr>
          <p:cNvPr id="33" name="Straight Connector 32"/>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8" name="Group 57"/>
          <p:cNvGrpSpPr/>
          <p:nvPr userDrawn="1"/>
        </p:nvGrpSpPr>
        <p:grpSpPr bwMode="gray">
          <a:xfrm>
            <a:off x="-2035175" y="0"/>
            <a:ext cx="1872000" cy="4689612"/>
            <a:chOff x="-2581275" y="595116"/>
            <a:chExt cx="1872000" cy="4689612"/>
          </a:xfrm>
        </p:grpSpPr>
        <p:sp>
          <p:nvSpPr>
            <p:cNvPr id="59"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0"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61"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2"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63"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4"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65"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6"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67"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8"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69"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70"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71"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72"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3"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74"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5"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76"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7"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78"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9"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45" name="Picture 44"/>
          <p:cNvPicPr>
            <a:picLocks noChangeAspect="1"/>
          </p:cNvPicPr>
          <p:nvPr userDrawn="1"/>
        </p:nvPicPr>
        <p:blipFill>
          <a:blip r:embed="rId3"/>
          <a:stretch>
            <a:fillRect/>
          </a:stretch>
        </p:blipFill>
        <p:spPr>
          <a:xfrm>
            <a:off x="-1804990" y="4402733"/>
            <a:ext cx="154783" cy="138908"/>
          </a:xfrm>
          <a:prstGeom prst="rect">
            <a:avLst/>
          </a:prstGeom>
        </p:spPr>
      </p:pic>
      <p:sp>
        <p:nvSpPr>
          <p:cNvPr id="47"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grpSp>
        <p:nvGrpSpPr>
          <p:cNvPr id="46" name="Group 45"/>
          <p:cNvGrpSpPr/>
          <p:nvPr userDrawn="1"/>
        </p:nvGrpSpPr>
        <p:grpSpPr>
          <a:xfrm>
            <a:off x="10749167" y="-133099"/>
            <a:ext cx="1441027" cy="1565166"/>
            <a:chOff x="5364088" y="4720073"/>
            <a:chExt cx="1441027" cy="1565166"/>
          </a:xfrm>
        </p:grpSpPr>
        <p:sp>
          <p:nvSpPr>
            <p:cNvPr id="48"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9"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smtClean="0"/>
                <a:t>Confidential</a:t>
              </a:r>
              <a:endParaRPr lang="en-GB" sz="1600" dirty="0"/>
            </a:p>
          </p:txBody>
        </p:sp>
      </p:grpSp>
    </p:spTree>
    <p:extLst>
      <p:ext uri="{BB962C8B-B14F-4D97-AF65-F5344CB8AC3E}">
        <p14:creationId xmlns:p14="http://schemas.microsoft.com/office/powerpoint/2010/main" val="46380020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userDrawn="1">
          <p15:clr>
            <a:srgbClr val="FBAE40"/>
          </p15:clr>
        </p15:guide>
        <p15:guide id="2" orient="horz" pos="33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Full Picture Confidential">
    <p:spTree>
      <p:nvGrpSpPr>
        <p:cNvPr id="1" name=""/>
        <p:cNvGrpSpPr/>
        <p:nvPr/>
      </p:nvGrpSpPr>
      <p:grpSpPr>
        <a:xfrm>
          <a:off x="0" y="0"/>
          <a:ext cx="0" cy="0"/>
          <a:chOff x="0" y="0"/>
          <a:chExt cx="0" cy="0"/>
        </a:xfrm>
      </p:grpSpPr>
      <p:grpSp>
        <p:nvGrpSpPr>
          <p:cNvPr id="80" name="Group 79"/>
          <p:cNvGrpSpPr>
            <a:grpSpLocks noChangeAspect="1"/>
          </p:cNvGrpSpPr>
          <p:nvPr userDrawn="1"/>
        </p:nvGrpSpPr>
        <p:grpSpPr bwMode="gray">
          <a:xfrm>
            <a:off x="0" y="1643199"/>
            <a:ext cx="5909320" cy="3045600"/>
            <a:chOff x="3465513" y="2070100"/>
            <a:chExt cx="5260975" cy="2711450"/>
          </a:xfrm>
        </p:grpSpPr>
        <p:sp>
          <p:nvSpPr>
            <p:cNvPr id="81" name="Freeform 5"/>
            <p:cNvSpPr>
              <a:spLocks/>
            </p:cNvSpPr>
            <p:nvPr userDrawn="1"/>
          </p:nvSpPr>
          <p:spPr bwMode="gray">
            <a:xfrm>
              <a:off x="3465513" y="4095750"/>
              <a:ext cx="5260975" cy="685800"/>
            </a:xfrm>
            <a:custGeom>
              <a:avLst/>
              <a:gdLst>
                <a:gd name="T0" fmla="*/ 0 w 1400"/>
                <a:gd name="T1" fmla="*/ 0 h 182"/>
                <a:gd name="T2" fmla="*/ 0 w 1400"/>
                <a:gd name="T3" fmla="*/ 182 h 182"/>
                <a:gd name="T4" fmla="*/ 1376 w 1400"/>
                <a:gd name="T5" fmla="*/ 182 h 182"/>
                <a:gd name="T6" fmla="*/ 1400 w 1400"/>
                <a:gd name="T7" fmla="*/ 158 h 182"/>
                <a:gd name="T8" fmla="*/ 1400 w 1400"/>
                <a:gd name="T9" fmla="*/ 0 h 182"/>
                <a:gd name="T10" fmla="*/ 0 w 1400"/>
                <a:gd name="T11" fmla="*/ 0 h 182"/>
              </a:gdLst>
              <a:ahLst/>
              <a:cxnLst>
                <a:cxn ang="0">
                  <a:pos x="T0" y="T1"/>
                </a:cxn>
                <a:cxn ang="0">
                  <a:pos x="T2" y="T3"/>
                </a:cxn>
                <a:cxn ang="0">
                  <a:pos x="T4" y="T5"/>
                </a:cxn>
                <a:cxn ang="0">
                  <a:pos x="T6" y="T7"/>
                </a:cxn>
                <a:cxn ang="0">
                  <a:pos x="T8" y="T9"/>
                </a:cxn>
                <a:cxn ang="0">
                  <a:pos x="T10" y="T11"/>
                </a:cxn>
              </a:cxnLst>
              <a:rect l="0" t="0" r="r" b="b"/>
              <a:pathLst>
                <a:path w="1400" h="182">
                  <a:moveTo>
                    <a:pt x="0" y="0"/>
                  </a:moveTo>
                  <a:cubicBezTo>
                    <a:pt x="0" y="182"/>
                    <a:pt x="0" y="182"/>
                    <a:pt x="0" y="182"/>
                  </a:cubicBezTo>
                  <a:cubicBezTo>
                    <a:pt x="1376" y="182"/>
                    <a:pt x="1376" y="182"/>
                    <a:pt x="1376" y="182"/>
                  </a:cubicBezTo>
                  <a:cubicBezTo>
                    <a:pt x="1376" y="182"/>
                    <a:pt x="1400" y="182"/>
                    <a:pt x="1400" y="158"/>
                  </a:cubicBezTo>
                  <a:cubicBezTo>
                    <a:pt x="1400" y="0"/>
                    <a:pt x="1400" y="0"/>
                    <a:pt x="1400" y="0"/>
                  </a:cubicBezTo>
                  <a:lnTo>
                    <a:pt x="0" y="0"/>
                  </a:lnTo>
                  <a:close/>
                </a:path>
              </a:pathLst>
            </a:custGeom>
            <a:solidFill>
              <a:srgbClr val="EAEAEA"/>
            </a:solidFill>
            <a:ln w="9525">
              <a:solidFill>
                <a:srgbClr val="EAEAEA"/>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84"/>
            <p:cNvSpPr>
              <a:spLocks/>
            </p:cNvSpPr>
            <p:nvPr userDrawn="1"/>
          </p:nvSpPr>
          <p:spPr bwMode="gray">
            <a:xfrm>
              <a:off x="3465513" y="2070100"/>
              <a:ext cx="5260975" cy="2025650"/>
            </a:xfrm>
            <a:custGeom>
              <a:avLst/>
              <a:gdLst>
                <a:gd name="T0" fmla="*/ 0 w 1400"/>
                <a:gd name="T1" fmla="*/ 0 h 538"/>
                <a:gd name="T2" fmla="*/ 0 w 1400"/>
                <a:gd name="T3" fmla="*/ 538 h 538"/>
                <a:gd name="T4" fmla="*/ 1400 w 1400"/>
                <a:gd name="T5" fmla="*/ 538 h 538"/>
                <a:gd name="T6" fmla="*/ 1400 w 1400"/>
                <a:gd name="T7" fmla="*/ 24 h 538"/>
                <a:gd name="T8" fmla="*/ 1376 w 1400"/>
                <a:gd name="T9" fmla="*/ 0 h 538"/>
                <a:gd name="T10" fmla="*/ 0 w 1400"/>
                <a:gd name="T11" fmla="*/ 0 h 538"/>
              </a:gdLst>
              <a:ahLst/>
              <a:cxnLst>
                <a:cxn ang="0">
                  <a:pos x="T0" y="T1"/>
                </a:cxn>
                <a:cxn ang="0">
                  <a:pos x="T2" y="T3"/>
                </a:cxn>
                <a:cxn ang="0">
                  <a:pos x="T4" y="T5"/>
                </a:cxn>
                <a:cxn ang="0">
                  <a:pos x="T6" y="T7"/>
                </a:cxn>
                <a:cxn ang="0">
                  <a:pos x="T8" y="T9"/>
                </a:cxn>
                <a:cxn ang="0">
                  <a:pos x="T10" y="T11"/>
                </a:cxn>
              </a:cxnLst>
              <a:rect l="0" t="0" r="r" b="b"/>
              <a:pathLst>
                <a:path w="1400" h="538">
                  <a:moveTo>
                    <a:pt x="0" y="0"/>
                  </a:moveTo>
                  <a:cubicBezTo>
                    <a:pt x="0" y="538"/>
                    <a:pt x="0" y="538"/>
                    <a:pt x="0" y="538"/>
                  </a:cubicBezTo>
                  <a:cubicBezTo>
                    <a:pt x="1400" y="538"/>
                    <a:pt x="1400" y="538"/>
                    <a:pt x="1400" y="538"/>
                  </a:cubicBezTo>
                  <a:cubicBezTo>
                    <a:pt x="1400" y="24"/>
                    <a:pt x="1400" y="24"/>
                    <a:pt x="1400" y="24"/>
                  </a:cubicBezTo>
                  <a:cubicBezTo>
                    <a:pt x="1400" y="24"/>
                    <a:pt x="1400" y="0"/>
                    <a:pt x="1376" y="0"/>
                  </a:cubicBezTo>
                  <a:lnTo>
                    <a:pt x="0" y="0"/>
                  </a:lnTo>
                  <a:close/>
                </a:path>
              </a:pathLst>
            </a:custGeom>
            <a:solidFill>
              <a:srgbClr val="FF6200"/>
            </a:solidFill>
            <a:ln w="9525">
              <a:solidFill>
                <a:srgbClr val="FF6200"/>
              </a:solid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Title 1"/>
          <p:cNvSpPr>
            <a:spLocks noGrp="1"/>
          </p:cNvSpPr>
          <p:nvPr>
            <p:ph type="ctrTitle"/>
          </p:nvPr>
        </p:nvSpPr>
        <p:spPr bwMode="gray">
          <a:xfrm>
            <a:off x="842434" y="2012286"/>
            <a:ext cx="4877966" cy="1461600"/>
          </a:xfrm>
        </p:spPr>
        <p:txBody>
          <a:bodyPr anchor="ctr" anchorCtr="0">
            <a:noAutofit/>
          </a:bodyPr>
          <a:lstStyle>
            <a:lvl1pPr algn="l">
              <a:lnSpc>
                <a:spcPts val="3800"/>
              </a:lnSpc>
              <a:defRPr sz="3800">
                <a:solidFill>
                  <a:schemeClr val="bg1"/>
                </a:solidFill>
              </a:defRPr>
            </a:lvl1pPr>
          </a:lstStyle>
          <a:p>
            <a:r>
              <a:rPr lang="en-US" noProof="0" smtClean="0"/>
              <a:t>Click to edit Master title style</a:t>
            </a:r>
            <a:endParaRPr lang="en-GB" noProof="0" dirty="0"/>
          </a:p>
        </p:txBody>
      </p:sp>
      <p:sp>
        <p:nvSpPr>
          <p:cNvPr id="10" name="Subtitle 2"/>
          <p:cNvSpPr>
            <a:spLocks noGrp="1"/>
          </p:cNvSpPr>
          <p:nvPr>
            <p:ph type="subTitle" idx="1"/>
          </p:nvPr>
        </p:nvSpPr>
        <p:spPr bwMode="gray">
          <a:xfrm>
            <a:off x="842434" y="4031478"/>
            <a:ext cx="4877966" cy="306798"/>
          </a:xfrm>
        </p:spPr>
        <p:txBody>
          <a:bodyPr anchor="ctr" anchorCtr="0">
            <a:noAutofit/>
          </a:bodyPr>
          <a:lstStyle>
            <a:lvl1pPr marL="0" indent="0" algn="l">
              <a:lnSpc>
                <a:spcPts val="2200"/>
              </a:lnSpc>
              <a:buNone/>
              <a:defRPr sz="17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11" name="Text Placeholder 6"/>
          <p:cNvSpPr>
            <a:spLocks noGrp="1"/>
          </p:cNvSpPr>
          <p:nvPr>
            <p:ph type="body" sz="quarter" idx="11"/>
          </p:nvPr>
        </p:nvSpPr>
        <p:spPr bwMode="gray">
          <a:xfrm>
            <a:off x="842434" y="3603486"/>
            <a:ext cx="4877966" cy="290712"/>
          </a:xfrm>
        </p:spPr>
        <p:txBody>
          <a:bodyPr bIns="0">
            <a:noAutofit/>
          </a:bodyPr>
          <a:lstStyle>
            <a:lvl1pPr algn="l">
              <a:lnSpc>
                <a:spcPts val="1700"/>
              </a:lnSpc>
              <a:defRPr sz="1700">
                <a:solidFill>
                  <a:schemeClr val="bg1"/>
                </a:solidFill>
              </a:defRPr>
            </a:lvl1pPr>
          </a:lstStyle>
          <a:p>
            <a:pPr lvl="0"/>
            <a:r>
              <a:rPr lang="en-US" noProof="0" smtClean="0"/>
              <a:t>Click to edit Master text styles</a:t>
            </a:r>
          </a:p>
        </p:txBody>
      </p:sp>
      <p:sp>
        <p:nvSpPr>
          <p:cNvPr id="12" name="Rectangle 11"/>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19" name="Picture Placeholder 2"/>
          <p:cNvSpPr>
            <a:spLocks noGrp="1"/>
          </p:cNvSpPr>
          <p:nvPr>
            <p:ph type="pic" sz="quarter" idx="13" hasCustomPrompt="1"/>
          </p:nvPr>
        </p:nvSpPr>
        <p:spPr>
          <a:xfrm>
            <a:off x="838200" y="6055200"/>
            <a:ext cx="2196000" cy="504000"/>
          </a:xfrm>
        </p:spPr>
        <p:txBody>
          <a:bodyPr lIns="0" anchor="ctr" anchorCtr="0"/>
          <a:lstStyle>
            <a:lvl1pPr algn="l">
              <a:lnSpc>
                <a:spcPct val="100000"/>
              </a:lnSpc>
              <a:defRPr sz="900" b="0"/>
            </a:lvl1pPr>
          </a:lstStyle>
          <a:p>
            <a:r>
              <a:rPr lang="en-GB" dirty="0" smtClean="0"/>
              <a:t>Click to insert project logo</a:t>
            </a:r>
            <a:endParaRPr lang="en-GB" dirty="0"/>
          </a:p>
        </p:txBody>
      </p:sp>
      <p:pic>
        <p:nvPicPr>
          <p:cNvPr id="18" name="Picture 17"/>
          <p:cNvPicPr>
            <a:picLocks noChangeAspect="1"/>
          </p:cNvPicPr>
          <p:nvPr userDrawn="1"/>
        </p:nvPicPr>
        <p:blipFill>
          <a:blip r:embed="rId2"/>
          <a:stretch>
            <a:fillRect/>
          </a:stretch>
        </p:blipFill>
        <p:spPr>
          <a:xfrm>
            <a:off x="10373167" y="6203775"/>
            <a:ext cx="1518197" cy="378000"/>
          </a:xfrm>
          <a:prstGeom prst="rect">
            <a:avLst/>
          </a:prstGeom>
        </p:spPr>
      </p:pic>
      <p:cxnSp>
        <p:nvCxnSpPr>
          <p:cNvPr id="17" name="Straight Connector 16"/>
          <p:cNvCxnSpPr/>
          <p:nvPr userDrawn="1"/>
        </p:nvCxnSpPr>
        <p:spPr>
          <a:xfrm>
            <a:off x="3015150" y="695325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426676" y="6200775"/>
            <a:ext cx="3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1206675" y="7019955"/>
            <a:ext cx="1440000" cy="226591"/>
          </a:xfrm>
          <a:prstGeom prst="rect">
            <a:avLst/>
          </a:prstGeom>
          <a:noFill/>
        </p:spPr>
        <p:txBody>
          <a:bodyPr wrap="square" lIns="36000" tIns="36000" rIns="36000" bIns="36000" rtlCol="0">
            <a:spAutoFit/>
          </a:bodyPr>
          <a:lstStyle/>
          <a:p>
            <a:pPr algn="ctr"/>
            <a:r>
              <a:rPr lang="en-GB" sz="1000" smtClean="0"/>
              <a:t>Max.</a:t>
            </a:r>
            <a:r>
              <a:rPr lang="en-GB" sz="1000" baseline="0" smtClean="0"/>
              <a:t> width</a:t>
            </a:r>
            <a:endParaRPr lang="en-GB" sz="1000" smtClean="0"/>
          </a:p>
        </p:txBody>
      </p:sp>
      <p:sp>
        <p:nvSpPr>
          <p:cNvPr id="27" name="TextBox 26"/>
          <p:cNvSpPr txBox="1"/>
          <p:nvPr userDrawn="1"/>
        </p:nvSpPr>
        <p:spPr>
          <a:xfrm>
            <a:off x="-1506676" y="6266692"/>
            <a:ext cx="1440000" cy="226591"/>
          </a:xfrm>
          <a:prstGeom prst="rect">
            <a:avLst/>
          </a:prstGeom>
          <a:noFill/>
        </p:spPr>
        <p:txBody>
          <a:bodyPr wrap="square" lIns="36000" tIns="36000" rIns="36000" bIns="36000" rtlCol="0">
            <a:spAutoFit/>
          </a:bodyPr>
          <a:lstStyle/>
          <a:p>
            <a:pPr algn="r"/>
            <a:r>
              <a:rPr lang="en-GB" sz="1000" smtClean="0"/>
              <a:t>Max.</a:t>
            </a:r>
            <a:r>
              <a:rPr lang="en-GB" sz="1000" baseline="0" smtClean="0"/>
              <a:t> height</a:t>
            </a:r>
            <a:endParaRPr lang="en-GB" sz="1000" smtClean="0"/>
          </a:p>
        </p:txBody>
      </p:sp>
      <p:cxnSp>
        <p:nvCxnSpPr>
          <p:cNvPr id="28" name="Straight Connector 27"/>
          <p:cNvCxnSpPr/>
          <p:nvPr userDrawn="1"/>
        </p:nvCxnSpPr>
        <p:spPr>
          <a:xfrm>
            <a:off x="838200" y="6953250"/>
            <a:ext cx="0" cy="360000"/>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26676" y="6559200"/>
            <a:ext cx="360000" cy="0"/>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userDrawn="1"/>
        </p:nvGrpSpPr>
        <p:grpSpPr bwMode="gray">
          <a:xfrm>
            <a:off x="-2035175" y="0"/>
            <a:ext cx="1872000" cy="4689612"/>
            <a:chOff x="-2581275" y="595116"/>
            <a:chExt cx="1872000" cy="4689612"/>
          </a:xfrm>
        </p:grpSpPr>
        <p:sp>
          <p:nvSpPr>
            <p:cNvPr id="57"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8"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9"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60"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61"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62"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63"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64"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65"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66"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67"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68"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69"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70"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71"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72"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73"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74"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75"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76"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77"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44" name="Picture 43"/>
          <p:cNvPicPr>
            <a:picLocks noChangeAspect="1"/>
          </p:cNvPicPr>
          <p:nvPr userDrawn="1"/>
        </p:nvPicPr>
        <p:blipFill>
          <a:blip r:embed="rId3"/>
          <a:stretch>
            <a:fillRect/>
          </a:stretch>
        </p:blipFill>
        <p:spPr>
          <a:xfrm>
            <a:off x="-1804990" y="4402733"/>
            <a:ext cx="154783" cy="138908"/>
          </a:xfrm>
          <a:prstGeom prst="rect">
            <a:avLst/>
          </a:prstGeom>
        </p:spPr>
      </p:pic>
      <p:sp>
        <p:nvSpPr>
          <p:cNvPr id="46" name="Text Placeholder 2"/>
          <p:cNvSpPr>
            <a:spLocks noGrp="1"/>
          </p:cNvSpPr>
          <p:nvPr>
            <p:ph type="body" sz="quarter" idx="14" hasCustomPrompt="1"/>
          </p:nvPr>
        </p:nvSpPr>
        <p:spPr>
          <a:xfrm>
            <a:off x="842434" y="4381898"/>
            <a:ext cx="4878000" cy="216000"/>
          </a:xfrm>
        </p:spPr>
        <p:txBody>
          <a:bodyPr tIns="0" bIns="0"/>
          <a:lstStyle>
            <a:lvl1pPr marL="0" indent="0" algn="l">
              <a:lnSpc>
                <a:spcPts val="1350"/>
              </a:lnSpc>
              <a:buNone/>
              <a:defRPr sz="135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grpSp>
        <p:nvGrpSpPr>
          <p:cNvPr id="45" name="Group 44"/>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3175">
              <a:solidFill>
                <a:srgbClr val="17A7DC"/>
              </a:solidFill>
              <a:round/>
              <a:headEnd/>
              <a:tailEnd/>
            </a:ln>
            <a:extLst/>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US" sz="1600" smtClean="0"/>
                <a:t>Confidential</a:t>
              </a:r>
              <a:endParaRPr lang="en-GB" sz="1600" dirty="0"/>
            </a:p>
          </p:txBody>
        </p:sp>
      </p:grpSp>
      <p:sp>
        <p:nvSpPr>
          <p:cNvPr id="54" name="Picture Placeholder 53"/>
          <p:cNvSpPr>
            <a:spLocks noGrp="1"/>
          </p:cNvSpPr>
          <p:nvPr>
            <p:ph type="pic" sz="quarter" idx="12"/>
          </p:nvPr>
        </p:nvSpPr>
        <p:spPr bwMode="gray">
          <a:xfrm>
            <a:off x="-3176" y="1"/>
            <a:ext cx="12195175" cy="6024879"/>
          </a:xfrm>
          <a:custGeom>
            <a:avLst/>
            <a:gdLst>
              <a:gd name="connsiteX0" fmla="*/ 11239226 w 12195175"/>
              <a:gd name="connsiteY0" fmla="*/ 0 h 6024879"/>
              <a:gd name="connsiteX1" fmla="*/ 12195175 w 12195175"/>
              <a:gd name="connsiteY1" fmla="*/ 0 h 6024879"/>
              <a:gd name="connsiteX2" fmla="*/ 12195175 w 12195175"/>
              <a:gd name="connsiteY2" fmla="*/ 955949 h 6024879"/>
              <a:gd name="connsiteX3" fmla="*/ 0 w 12195175"/>
              <a:gd name="connsiteY3" fmla="*/ 0 h 6024879"/>
              <a:gd name="connsiteX4" fmla="*/ 10750550 w 12195175"/>
              <a:gd name="connsiteY4" fmla="*/ 0 h 6024879"/>
              <a:gd name="connsiteX5" fmla="*/ 12195175 w 12195175"/>
              <a:gd name="connsiteY5" fmla="*/ 1444625 h 6024879"/>
              <a:gd name="connsiteX6" fmla="*/ 12195175 w 12195175"/>
              <a:gd name="connsiteY6" fmla="*/ 6024879 h 6024879"/>
              <a:gd name="connsiteX7" fmla="*/ 0 w 12195175"/>
              <a:gd name="connsiteY7" fmla="*/ 6024879 h 6024879"/>
              <a:gd name="connsiteX8" fmla="*/ 0 w 12195175"/>
              <a:gd name="connsiteY8" fmla="*/ 4688798 h 6024879"/>
              <a:gd name="connsiteX9" fmla="*/ 3176 w 12195175"/>
              <a:gd name="connsiteY9" fmla="*/ 4688798 h 6024879"/>
              <a:gd name="connsiteX10" fmla="*/ 61412 w 12195175"/>
              <a:gd name="connsiteY10" fmla="*/ 4688798 h 6024879"/>
              <a:gd name="connsiteX11" fmla="*/ 530839 w 12195175"/>
              <a:gd name="connsiteY11" fmla="*/ 4688798 h 6024879"/>
              <a:gd name="connsiteX12" fmla="*/ 5811194 w 12195175"/>
              <a:gd name="connsiteY12" fmla="*/ 4688798 h 6024879"/>
              <a:gd name="connsiteX13" fmla="*/ 5912496 w 12195175"/>
              <a:gd name="connsiteY13" fmla="*/ 4587218 h 6024879"/>
              <a:gd name="connsiteX14" fmla="*/ 5912496 w 12195175"/>
              <a:gd name="connsiteY14" fmla="*/ 3918482 h 6024879"/>
              <a:gd name="connsiteX15" fmla="*/ 5912496 w 12195175"/>
              <a:gd name="connsiteY15" fmla="*/ 1744697 h 6024879"/>
              <a:gd name="connsiteX16" fmla="*/ 5811194 w 12195175"/>
              <a:gd name="connsiteY16" fmla="*/ 1643198 h 6024879"/>
              <a:gd name="connsiteX17" fmla="*/ 61412 w 12195175"/>
              <a:gd name="connsiteY17" fmla="*/ 1643198 h 6024879"/>
              <a:gd name="connsiteX18" fmla="*/ 3176 w 12195175"/>
              <a:gd name="connsiteY18" fmla="*/ 1643198 h 6024879"/>
              <a:gd name="connsiteX19" fmla="*/ 0 w 12195175"/>
              <a:gd name="connsiteY19" fmla="*/ 1643198 h 6024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5175" h="6024879">
                <a:moveTo>
                  <a:pt x="11239226" y="0"/>
                </a:moveTo>
                <a:lnTo>
                  <a:pt x="12195175" y="0"/>
                </a:lnTo>
                <a:lnTo>
                  <a:pt x="12195175" y="955949"/>
                </a:lnTo>
                <a:close/>
                <a:moveTo>
                  <a:pt x="0" y="0"/>
                </a:moveTo>
                <a:lnTo>
                  <a:pt x="10750550" y="0"/>
                </a:lnTo>
                <a:lnTo>
                  <a:pt x="12195175" y="1444625"/>
                </a:lnTo>
                <a:lnTo>
                  <a:pt x="12195175" y="6024879"/>
                </a:lnTo>
                <a:lnTo>
                  <a:pt x="0" y="6024879"/>
                </a:lnTo>
                <a:lnTo>
                  <a:pt x="0" y="4688798"/>
                </a:lnTo>
                <a:lnTo>
                  <a:pt x="3176" y="4688798"/>
                </a:lnTo>
                <a:lnTo>
                  <a:pt x="61412" y="4688798"/>
                </a:lnTo>
                <a:lnTo>
                  <a:pt x="530839" y="4688798"/>
                </a:lnTo>
                <a:cubicBezTo>
                  <a:pt x="5811194" y="4688798"/>
                  <a:pt x="5811194" y="4688798"/>
                  <a:pt x="5811194" y="4688798"/>
                </a:cubicBezTo>
                <a:cubicBezTo>
                  <a:pt x="5811194" y="4688798"/>
                  <a:pt x="5912496" y="4688798"/>
                  <a:pt x="5912496" y="4587218"/>
                </a:cubicBezTo>
                <a:cubicBezTo>
                  <a:pt x="5912496" y="3918482"/>
                  <a:pt x="5912496" y="3918482"/>
                  <a:pt x="5912496" y="3918482"/>
                </a:cubicBezTo>
                <a:cubicBezTo>
                  <a:pt x="5912496" y="1744697"/>
                  <a:pt x="5912496" y="1744697"/>
                  <a:pt x="5912496" y="1744697"/>
                </a:cubicBezTo>
                <a:cubicBezTo>
                  <a:pt x="5912496" y="1744697"/>
                  <a:pt x="5912496" y="1643198"/>
                  <a:pt x="5811194" y="1643198"/>
                </a:cubicBezTo>
                <a:lnTo>
                  <a:pt x="61412" y="1643198"/>
                </a:lnTo>
                <a:lnTo>
                  <a:pt x="3176" y="1643198"/>
                </a:lnTo>
                <a:lnTo>
                  <a:pt x="0" y="1643198"/>
                </a:lnTo>
                <a:close/>
              </a:path>
            </a:pathLst>
          </a:custGeom>
          <a:solidFill>
            <a:srgbClr val="E9E9E9">
              <a:alpha val="10000"/>
            </a:srgbClr>
          </a:solidFill>
        </p:spPr>
        <p:txBody>
          <a:bodyPr wrap="square" lIns="2880000" tIns="0" anchor="ctr" anchorCtr="0">
            <a:noAutofit/>
          </a:bodyPr>
          <a:lstStyle>
            <a:lvl1pPr algn="ctr">
              <a:defRPr sz="1400" b="0"/>
            </a:lvl1pPr>
          </a:lstStyle>
          <a:p>
            <a:r>
              <a:rPr lang="en-US" smtClean="0"/>
              <a:t>Click icon to add picture</a:t>
            </a:r>
            <a:endParaRPr lang="en-GB"/>
          </a:p>
        </p:txBody>
      </p:sp>
    </p:spTree>
    <p:extLst>
      <p:ext uri="{BB962C8B-B14F-4D97-AF65-F5344CB8AC3E}">
        <p14:creationId xmlns:p14="http://schemas.microsoft.com/office/powerpoint/2010/main" val="4545501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F Title Slide">
    <p:bg bwMode="gray">
      <p:bgRef idx="1001">
        <a:schemeClr val="bg1"/>
      </p:bgRef>
    </p:bg>
    <p:spTree>
      <p:nvGrpSpPr>
        <p:cNvPr id="1" name=""/>
        <p:cNvGrpSpPr/>
        <p:nvPr/>
      </p:nvGrpSpPr>
      <p:grpSpPr>
        <a:xfrm>
          <a:off x="0" y="0"/>
          <a:ext cx="0" cy="0"/>
          <a:chOff x="0" y="0"/>
          <a:chExt cx="0" cy="0"/>
        </a:xfrm>
      </p:grpSpPr>
      <p:grpSp>
        <p:nvGrpSpPr>
          <p:cNvPr id="35" name="Group 34"/>
          <p:cNvGrpSpPr/>
          <p:nvPr userDrawn="1"/>
        </p:nvGrpSpPr>
        <p:grpSpPr bwMode="gray">
          <a:xfrm>
            <a:off x="0" y="1643199"/>
            <a:ext cx="11339513" cy="3055937"/>
            <a:chOff x="409575" y="3144838"/>
            <a:chExt cx="11339513" cy="3055937"/>
          </a:xfrm>
        </p:grpSpPr>
        <p:sp>
          <p:nvSpPr>
            <p:cNvPr id="37" name="Freeform 5"/>
            <p:cNvSpPr>
              <a:spLocks/>
            </p:cNvSpPr>
            <p:nvPr/>
          </p:nvSpPr>
          <p:spPr bwMode="gray">
            <a:xfrm>
              <a:off x="409575" y="5521325"/>
              <a:ext cx="11339513" cy="679450"/>
            </a:xfrm>
            <a:custGeom>
              <a:avLst/>
              <a:gdLst>
                <a:gd name="T0" fmla="*/ 0 w 2680"/>
                <a:gd name="T1" fmla="*/ 0 h 160"/>
                <a:gd name="T2" fmla="*/ 0 w 2680"/>
                <a:gd name="T3" fmla="*/ 160 h 160"/>
                <a:gd name="T4" fmla="*/ 2656 w 2680"/>
                <a:gd name="T5" fmla="*/ 160 h 160"/>
                <a:gd name="T6" fmla="*/ 2680 w 2680"/>
                <a:gd name="T7" fmla="*/ 136 h 160"/>
                <a:gd name="T8" fmla="*/ 2680 w 2680"/>
                <a:gd name="T9" fmla="*/ 0 h 160"/>
                <a:gd name="T10" fmla="*/ 0 w 2680"/>
                <a:gd name="T11" fmla="*/ 0 h 160"/>
              </a:gdLst>
              <a:ahLst/>
              <a:cxnLst>
                <a:cxn ang="0">
                  <a:pos x="T0" y="T1"/>
                </a:cxn>
                <a:cxn ang="0">
                  <a:pos x="T2" y="T3"/>
                </a:cxn>
                <a:cxn ang="0">
                  <a:pos x="T4" y="T5"/>
                </a:cxn>
                <a:cxn ang="0">
                  <a:pos x="T6" y="T7"/>
                </a:cxn>
                <a:cxn ang="0">
                  <a:pos x="T8" y="T9"/>
                </a:cxn>
                <a:cxn ang="0">
                  <a:pos x="T10" y="T11"/>
                </a:cxn>
              </a:cxnLst>
              <a:rect l="0" t="0" r="r" b="b"/>
              <a:pathLst>
                <a:path w="2680" h="160">
                  <a:moveTo>
                    <a:pt x="0" y="0"/>
                  </a:moveTo>
                  <a:cubicBezTo>
                    <a:pt x="0" y="160"/>
                    <a:pt x="0" y="160"/>
                    <a:pt x="0" y="160"/>
                  </a:cubicBezTo>
                  <a:cubicBezTo>
                    <a:pt x="2656" y="160"/>
                    <a:pt x="2656" y="160"/>
                    <a:pt x="2656" y="160"/>
                  </a:cubicBezTo>
                  <a:cubicBezTo>
                    <a:pt x="2656" y="160"/>
                    <a:pt x="2680" y="160"/>
                    <a:pt x="2680" y="136"/>
                  </a:cubicBezTo>
                  <a:cubicBezTo>
                    <a:pt x="2680" y="0"/>
                    <a:pt x="2680" y="0"/>
                    <a:pt x="2680" y="0"/>
                  </a:cubicBezTo>
                  <a:lnTo>
                    <a:pt x="0"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6"/>
            <p:cNvSpPr>
              <a:spLocks/>
            </p:cNvSpPr>
            <p:nvPr/>
          </p:nvSpPr>
          <p:spPr bwMode="gray">
            <a:xfrm>
              <a:off x="409575" y="3144838"/>
              <a:ext cx="11339513" cy="2376487"/>
            </a:xfrm>
            <a:custGeom>
              <a:avLst/>
              <a:gdLst>
                <a:gd name="T0" fmla="*/ 0 w 2680"/>
                <a:gd name="T1" fmla="*/ 0 h 560"/>
                <a:gd name="T2" fmla="*/ 0 w 2680"/>
                <a:gd name="T3" fmla="*/ 560 h 560"/>
                <a:gd name="T4" fmla="*/ 2680 w 2680"/>
                <a:gd name="T5" fmla="*/ 560 h 560"/>
                <a:gd name="T6" fmla="*/ 2680 w 2680"/>
                <a:gd name="T7" fmla="*/ 24 h 560"/>
                <a:gd name="T8" fmla="*/ 2656 w 2680"/>
                <a:gd name="T9" fmla="*/ 0 h 560"/>
                <a:gd name="T10" fmla="*/ 0 w 2680"/>
                <a:gd name="T11" fmla="*/ 0 h 560"/>
              </a:gdLst>
              <a:ahLst/>
              <a:cxnLst>
                <a:cxn ang="0">
                  <a:pos x="T0" y="T1"/>
                </a:cxn>
                <a:cxn ang="0">
                  <a:pos x="T2" y="T3"/>
                </a:cxn>
                <a:cxn ang="0">
                  <a:pos x="T4" y="T5"/>
                </a:cxn>
                <a:cxn ang="0">
                  <a:pos x="T6" y="T7"/>
                </a:cxn>
                <a:cxn ang="0">
                  <a:pos x="T8" y="T9"/>
                </a:cxn>
                <a:cxn ang="0">
                  <a:pos x="T10" y="T11"/>
                </a:cxn>
              </a:cxnLst>
              <a:rect l="0" t="0" r="r" b="b"/>
              <a:pathLst>
                <a:path w="2680" h="560">
                  <a:moveTo>
                    <a:pt x="0" y="0"/>
                  </a:moveTo>
                  <a:cubicBezTo>
                    <a:pt x="0" y="560"/>
                    <a:pt x="0" y="560"/>
                    <a:pt x="0" y="560"/>
                  </a:cubicBezTo>
                  <a:cubicBezTo>
                    <a:pt x="2680" y="560"/>
                    <a:pt x="2680" y="560"/>
                    <a:pt x="2680" y="560"/>
                  </a:cubicBezTo>
                  <a:cubicBezTo>
                    <a:pt x="2680" y="24"/>
                    <a:pt x="2680" y="24"/>
                    <a:pt x="2680" y="24"/>
                  </a:cubicBezTo>
                  <a:cubicBezTo>
                    <a:pt x="2680" y="24"/>
                    <a:pt x="2680" y="0"/>
                    <a:pt x="2656" y="0"/>
                  </a:cubicBezTo>
                  <a:lnTo>
                    <a:pt x="0" y="0"/>
                  </a:lnTo>
                  <a:close/>
                </a:path>
              </a:pathLst>
            </a:custGeom>
            <a:solidFill>
              <a:srgbClr val="FF6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Rectangle 7"/>
          <p:cNvSpPr/>
          <p:nvPr userDrawn="1"/>
        </p:nvSpPr>
        <p:spPr bwMode="gray">
          <a:xfrm>
            <a:off x="1" y="6024880"/>
            <a:ext cx="12190193" cy="83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a:p>
        </p:txBody>
      </p:sp>
      <p:sp>
        <p:nvSpPr>
          <p:cNvPr id="25" name="Title 1"/>
          <p:cNvSpPr>
            <a:spLocks noGrp="1"/>
          </p:cNvSpPr>
          <p:nvPr>
            <p:ph type="ctrTitle"/>
          </p:nvPr>
        </p:nvSpPr>
        <p:spPr bwMode="gray">
          <a:xfrm>
            <a:off x="842433" y="2116800"/>
            <a:ext cx="10313209" cy="1227573"/>
          </a:xfrm>
        </p:spPr>
        <p:txBody>
          <a:bodyPr anchor="ctr" anchorCtr="0">
            <a:noAutofit/>
          </a:bodyPr>
          <a:lstStyle>
            <a:lvl1pPr algn="l">
              <a:lnSpc>
                <a:spcPts val="4600"/>
              </a:lnSpc>
              <a:defRPr sz="4600">
                <a:solidFill>
                  <a:schemeClr val="bg1"/>
                </a:solidFill>
              </a:defRPr>
            </a:lvl1pPr>
          </a:lstStyle>
          <a:p>
            <a:r>
              <a:rPr lang="en-US" noProof="0" smtClean="0"/>
              <a:t>Click to edit Master title style</a:t>
            </a:r>
            <a:endParaRPr lang="en-GB" noProof="0" dirty="0"/>
          </a:p>
        </p:txBody>
      </p:sp>
      <p:sp>
        <p:nvSpPr>
          <p:cNvPr id="26" name="Subtitle 2"/>
          <p:cNvSpPr>
            <a:spLocks noGrp="1"/>
          </p:cNvSpPr>
          <p:nvPr>
            <p:ph type="subTitle" idx="1"/>
          </p:nvPr>
        </p:nvSpPr>
        <p:spPr bwMode="gray">
          <a:xfrm>
            <a:off x="842433" y="4240704"/>
            <a:ext cx="7082733" cy="306798"/>
          </a:xfrm>
        </p:spPr>
        <p:txBody>
          <a:bodyPr anchor="ctr" anchorCtr="0">
            <a:noAutofit/>
          </a:bodyPr>
          <a:lstStyle>
            <a:lvl1pPr marL="0" indent="0" algn="l">
              <a:lnSpc>
                <a:spcPts val="2200"/>
              </a:lnSpc>
              <a:buNone/>
              <a:defRPr sz="2000" b="0"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smtClean="0"/>
              <a:t>Click to edit Master subtitle style</a:t>
            </a:r>
            <a:endParaRPr lang="en-GB" noProof="0" dirty="0"/>
          </a:p>
        </p:txBody>
      </p:sp>
      <p:sp>
        <p:nvSpPr>
          <p:cNvPr id="27" name="Text Placeholder 6"/>
          <p:cNvSpPr>
            <a:spLocks noGrp="1"/>
          </p:cNvSpPr>
          <p:nvPr>
            <p:ph type="body" sz="quarter" idx="11"/>
          </p:nvPr>
        </p:nvSpPr>
        <p:spPr bwMode="gray">
          <a:xfrm>
            <a:off x="842400" y="3556800"/>
            <a:ext cx="10305675" cy="385233"/>
          </a:xfrm>
        </p:spPr>
        <p:txBody>
          <a:bodyPr>
            <a:noAutofit/>
          </a:bodyPr>
          <a:lstStyle>
            <a:lvl1pPr>
              <a:lnSpc>
                <a:spcPts val="2200"/>
              </a:lnSpc>
              <a:defRPr sz="2200">
                <a:solidFill>
                  <a:schemeClr val="bg1"/>
                </a:solidFill>
              </a:defRPr>
            </a:lvl1pPr>
          </a:lstStyle>
          <a:p>
            <a:pPr lvl="0"/>
            <a:r>
              <a:rPr lang="en-US" noProof="0" smtClean="0"/>
              <a:t>Click to edit Master text styles</a:t>
            </a:r>
          </a:p>
        </p:txBody>
      </p:sp>
      <p:pic>
        <p:nvPicPr>
          <p:cNvPr id="38" name="Picture 37"/>
          <p:cNvPicPr>
            <a:picLocks noChangeAspect="1"/>
          </p:cNvPicPr>
          <p:nvPr userDrawn="1"/>
        </p:nvPicPr>
        <p:blipFill>
          <a:blip r:embed="rId2"/>
          <a:stretch>
            <a:fillRect/>
          </a:stretch>
        </p:blipFill>
        <p:spPr>
          <a:xfrm>
            <a:off x="10373167" y="6203775"/>
            <a:ext cx="1518197" cy="378000"/>
          </a:xfrm>
          <a:prstGeom prst="rect">
            <a:avLst/>
          </a:prstGeom>
        </p:spPr>
      </p:pic>
      <p:pic>
        <p:nvPicPr>
          <p:cNvPr id="13" name="Picture Placeholder 36"/>
          <p:cNvPicPr>
            <a:picLocks noChangeAspect="1"/>
          </p:cNvPicPr>
          <p:nvPr userDrawn="1"/>
        </p:nvPicPr>
        <p:blipFill rotWithShape="1">
          <a:blip r:embed="rId3"/>
          <a:stretch/>
        </p:blipFill>
        <p:spPr bwMode="gray">
          <a:xfrm>
            <a:off x="838200" y="6291857"/>
            <a:ext cx="2196000" cy="287825"/>
          </a:xfrm>
          <a:prstGeom prst="rect">
            <a:avLst/>
          </a:prstGeom>
        </p:spPr>
      </p:pic>
      <p:grpSp>
        <p:nvGrpSpPr>
          <p:cNvPr id="44" name="Group 43"/>
          <p:cNvGrpSpPr/>
          <p:nvPr userDrawn="1"/>
        </p:nvGrpSpPr>
        <p:grpSpPr bwMode="gray">
          <a:xfrm>
            <a:off x="-2035175" y="0"/>
            <a:ext cx="1872000" cy="4689612"/>
            <a:chOff x="-2581275" y="595116"/>
            <a:chExt cx="1872000" cy="4689612"/>
          </a:xfrm>
        </p:grpSpPr>
        <p:sp>
          <p:nvSpPr>
            <p:cNvPr id="45"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6"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48"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49"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50"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51"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52"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53"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54"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55"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56"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57"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58"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59"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60"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61"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62"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63"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64"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65"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pic>
        <p:nvPicPr>
          <p:cNvPr id="34" name="Picture 33"/>
          <p:cNvPicPr>
            <a:picLocks noChangeAspect="1"/>
          </p:cNvPicPr>
          <p:nvPr userDrawn="1"/>
        </p:nvPicPr>
        <p:blipFill>
          <a:blip r:embed="rId4"/>
          <a:stretch>
            <a:fillRect/>
          </a:stretch>
        </p:blipFill>
        <p:spPr>
          <a:xfrm>
            <a:off x="-1804990" y="4402733"/>
            <a:ext cx="154783" cy="138908"/>
          </a:xfrm>
          <a:prstGeom prst="rect">
            <a:avLst/>
          </a:prstGeom>
        </p:spPr>
      </p:pic>
      <p:sp>
        <p:nvSpPr>
          <p:cNvPr id="36" name="Text Placeholder 2"/>
          <p:cNvSpPr>
            <a:spLocks noGrp="1"/>
          </p:cNvSpPr>
          <p:nvPr>
            <p:ph type="body" sz="quarter" idx="14" hasCustomPrompt="1"/>
          </p:nvPr>
        </p:nvSpPr>
        <p:spPr>
          <a:xfrm>
            <a:off x="8167642" y="4291504"/>
            <a:ext cx="2988000" cy="275612"/>
          </a:xfrm>
        </p:spPr>
        <p:txBody>
          <a:bodyPr tIns="0" bIns="0"/>
          <a:lstStyle>
            <a:lvl1pPr marL="0" indent="0" algn="r">
              <a:lnSpc>
                <a:spcPct val="100000"/>
              </a:lnSpc>
              <a:buNone/>
              <a:defRPr sz="1500">
                <a:solidFill>
                  <a:srgbClr val="000000"/>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smtClean="0"/>
              <a:t>Click to edit location and date</a:t>
            </a:r>
          </a:p>
        </p:txBody>
      </p:sp>
    </p:spTree>
    <p:extLst>
      <p:ext uri="{BB962C8B-B14F-4D97-AF65-F5344CB8AC3E}">
        <p14:creationId xmlns:p14="http://schemas.microsoft.com/office/powerpoint/2010/main" val="21894182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1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8.xml"/><Relationship Id="rId7" Type="http://schemas.openxmlformats.org/officeDocument/2006/relationships/image" Target="../media/image6.pn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36" name="Group 35"/>
          <p:cNvGrpSpPr/>
          <p:nvPr userDrawn="1"/>
        </p:nvGrpSpPr>
        <p:grpSpPr>
          <a:xfrm>
            <a:off x="693738" y="6230179"/>
            <a:ext cx="11498262" cy="627821"/>
            <a:chOff x="693738" y="6230179"/>
            <a:chExt cx="11498262" cy="627821"/>
          </a:xfrm>
        </p:grpSpPr>
        <p:sp>
          <p:nvSpPr>
            <p:cNvPr id="37" name="Freeform 9"/>
            <p:cNvSpPr>
              <a:spLocks/>
            </p:cNvSpPr>
            <p:nvPr userDrawn="1"/>
          </p:nvSpPr>
          <p:spPr bwMode="auto">
            <a:xfrm>
              <a:off x="693738" y="6432353"/>
              <a:ext cx="10988675" cy="131762"/>
            </a:xfrm>
            <a:custGeom>
              <a:avLst/>
              <a:gdLst>
                <a:gd name="T0" fmla="*/ 2927 w 2927"/>
                <a:gd name="T1" fmla="*/ 0 h 32"/>
                <a:gd name="T2" fmla="*/ 32 w 2927"/>
                <a:gd name="T3" fmla="*/ 0 h 32"/>
                <a:gd name="T4" fmla="*/ 0 w 2927"/>
                <a:gd name="T5" fmla="*/ 32 h 32"/>
              </a:gdLst>
              <a:ahLst/>
              <a:cxnLst>
                <a:cxn ang="0">
                  <a:pos x="T0" y="T1"/>
                </a:cxn>
                <a:cxn ang="0">
                  <a:pos x="T2" y="T3"/>
                </a:cxn>
                <a:cxn ang="0">
                  <a:pos x="T4" y="T5"/>
                </a:cxn>
              </a:cxnLst>
              <a:rect l="0" t="0" r="r" b="b"/>
              <a:pathLst>
                <a:path w="2927" h="32">
                  <a:moveTo>
                    <a:pt x="2927" y="0"/>
                  </a:moveTo>
                  <a:cubicBezTo>
                    <a:pt x="32" y="0"/>
                    <a:pt x="32" y="0"/>
                    <a:pt x="32" y="0"/>
                  </a:cubicBezTo>
                  <a:cubicBezTo>
                    <a:pt x="0" y="0"/>
                    <a:pt x="0" y="32"/>
                    <a:pt x="0" y="32"/>
                  </a:cubicBezTo>
                </a:path>
              </a:pathLst>
            </a:custGeom>
            <a:noFill/>
            <a:ln w="317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Rectangle 37"/>
            <p:cNvSpPr/>
            <p:nvPr userDrawn="1"/>
          </p:nvSpPr>
          <p:spPr bwMode="white">
            <a:xfrm>
              <a:off x="10419789" y="6230179"/>
              <a:ext cx="1772211" cy="62782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smtClean="0"/>
            </a:p>
          </p:txBody>
        </p:sp>
      </p:grpSp>
      <p:sp>
        <p:nvSpPr>
          <p:cNvPr id="2" name="Title Placeholder 1"/>
          <p:cNvSpPr>
            <a:spLocks noGrp="1"/>
          </p:cNvSpPr>
          <p:nvPr>
            <p:ph type="title"/>
          </p:nvPr>
        </p:nvSpPr>
        <p:spPr bwMode="auto">
          <a:xfrm>
            <a:off x="845575" y="280733"/>
            <a:ext cx="10489175" cy="854075"/>
          </a:xfrm>
          <a:prstGeom prst="rect">
            <a:avLst/>
          </a:prstGeom>
        </p:spPr>
        <p:txBody>
          <a:bodyPr vert="horz" lIns="0" tIns="0" rIns="0" bIns="0" rtlCol="0" anchor="ctr">
            <a:noAutofit/>
          </a:bodyPr>
          <a:lstStyle/>
          <a:p>
            <a:r>
              <a:rPr lang="en-US" noProof="0" smtClean="0"/>
              <a:t>Click to edit Master title style</a:t>
            </a:r>
            <a:endParaRPr lang="en-GB" noProof="0" dirty="0"/>
          </a:p>
        </p:txBody>
      </p:sp>
      <p:sp>
        <p:nvSpPr>
          <p:cNvPr id="3" name="Text Placeholder 2"/>
          <p:cNvSpPr>
            <a:spLocks noGrp="1"/>
          </p:cNvSpPr>
          <p:nvPr>
            <p:ph type="body" idx="1"/>
          </p:nvPr>
        </p:nvSpPr>
        <p:spPr bwMode="auto">
          <a:xfrm>
            <a:off x="845575" y="1278000"/>
            <a:ext cx="10489175" cy="4922799"/>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1" name="Slide Number Placeholder 5"/>
          <p:cNvSpPr>
            <a:spLocks noGrp="1"/>
          </p:cNvSpPr>
          <p:nvPr>
            <p:ph type="sldNum" sz="quarter" idx="4"/>
          </p:nvPr>
        </p:nvSpPr>
        <p:spPr bwMode="gray">
          <a:xfrm>
            <a:off x="838200" y="6498809"/>
            <a:ext cx="495300" cy="188119"/>
          </a:xfrm>
          <a:prstGeom prst="rect">
            <a:avLst/>
          </a:prstGeom>
        </p:spPr>
        <p:txBody>
          <a:bodyPr vert="horz" lIns="0" tIns="0" rIns="0" bIns="0" rtlCol="0" anchor="ctr"/>
          <a:lstStyle>
            <a:lvl1pPr algn="l">
              <a:defRPr sz="1000" b="1">
                <a:solidFill>
                  <a:schemeClr val="tx1"/>
                </a:solidFill>
              </a:defRPr>
            </a:lvl1pPr>
          </a:lstStyle>
          <a:p>
            <a:fld id="{DDD2A080-DA64-4F5C-9131-47EB793B4410}" type="slidenum">
              <a:rPr lang="en-GB" smtClean="0"/>
              <a:pPr/>
              <a:t>‹#›</a:t>
            </a:fld>
            <a:endParaRPr lang="en-GB" dirty="0"/>
          </a:p>
        </p:txBody>
      </p:sp>
      <p:grpSp>
        <p:nvGrpSpPr>
          <p:cNvPr id="102" name="Group 101"/>
          <p:cNvGrpSpPr/>
          <p:nvPr userDrawn="1"/>
        </p:nvGrpSpPr>
        <p:grpSpPr bwMode="gray">
          <a:xfrm>
            <a:off x="-2035175" y="0"/>
            <a:ext cx="1872000" cy="4689612"/>
            <a:chOff x="-2581275" y="595116"/>
            <a:chExt cx="1872000" cy="4689612"/>
          </a:xfrm>
        </p:grpSpPr>
        <p:sp>
          <p:nvSpPr>
            <p:cNvPr id="103" name="Rectangle 104"/>
            <p:cNvSpPr>
              <a:spLocks noChangeArrowheads="1"/>
            </p:cNvSpPr>
            <p:nvPr/>
          </p:nvSpPr>
          <p:spPr bwMode="gray">
            <a:xfrm>
              <a:off x="-2581275" y="4276728"/>
              <a:ext cx="1872000" cy="1008000"/>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4" name="Rectangle 104"/>
            <p:cNvSpPr>
              <a:spLocks noChangeArrowheads="1"/>
            </p:cNvSpPr>
            <p:nvPr userDrawn="1"/>
          </p:nvSpPr>
          <p:spPr bwMode="gray">
            <a:xfrm>
              <a:off x="-2581275" y="595116"/>
              <a:ext cx="1872000" cy="3672087"/>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05" name="Rectangle 105"/>
            <p:cNvSpPr>
              <a:spLocks noChangeArrowheads="1"/>
            </p:cNvSpPr>
            <p:nvPr userDrawn="1"/>
          </p:nvSpPr>
          <p:spPr bwMode="gray">
            <a:xfrm>
              <a:off x="-2449513" y="1136650"/>
              <a:ext cx="215900" cy="215900"/>
            </a:xfrm>
            <a:prstGeom prst="rect">
              <a:avLst/>
            </a:prstGeom>
            <a:solidFill>
              <a:srgbClr val="FF6200"/>
            </a:solidFill>
            <a:ln>
              <a:noFill/>
            </a:ln>
            <a:effectLst/>
          </p:spPr>
          <p:txBody>
            <a:bodyPr wrap="square" anchor="ctr">
              <a:noAutofit/>
            </a:bodyPr>
            <a:lstStyle/>
            <a:p>
              <a:endParaRPr lang="en-GB" sz="1000"/>
            </a:p>
          </p:txBody>
        </p:sp>
        <p:sp>
          <p:nvSpPr>
            <p:cNvPr id="106" name="Rectangle 106"/>
            <p:cNvSpPr>
              <a:spLocks noChangeArrowheads="1"/>
            </p:cNvSpPr>
            <p:nvPr userDrawn="1"/>
          </p:nvSpPr>
          <p:spPr bwMode="gray">
            <a:xfrm>
              <a:off x="-2159000" y="1146175"/>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Orange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255, 98, 0</a:t>
              </a:r>
              <a:endParaRPr lang="en-GB" altLang="en-US" sz="1000">
                <a:solidFill>
                  <a:srgbClr val="333333"/>
                </a:solidFill>
              </a:endParaRPr>
            </a:p>
          </p:txBody>
        </p:sp>
        <p:sp>
          <p:nvSpPr>
            <p:cNvPr id="107" name="Rectangle 107"/>
            <p:cNvSpPr>
              <a:spLocks noChangeArrowheads="1"/>
            </p:cNvSpPr>
            <p:nvPr userDrawn="1"/>
          </p:nvSpPr>
          <p:spPr bwMode="gray">
            <a:xfrm>
              <a:off x="-2449513" y="1571626"/>
              <a:ext cx="215900" cy="215900"/>
            </a:xfrm>
            <a:prstGeom prst="rect">
              <a:avLst/>
            </a:prstGeom>
            <a:solidFill>
              <a:srgbClr val="A8A8A8"/>
            </a:solidFill>
            <a:ln>
              <a:noFill/>
            </a:ln>
            <a:effectLst/>
          </p:spPr>
          <p:txBody>
            <a:bodyPr wrap="square" anchor="ctr">
              <a:noAutofit/>
            </a:bodyPr>
            <a:lstStyle/>
            <a:p>
              <a:endParaRPr lang="en-GB" sz="1000"/>
            </a:p>
          </p:txBody>
        </p:sp>
        <p:sp>
          <p:nvSpPr>
            <p:cNvPr id="108" name="Rectangle 108"/>
            <p:cNvSpPr>
              <a:spLocks noChangeArrowheads="1"/>
            </p:cNvSpPr>
            <p:nvPr userDrawn="1"/>
          </p:nvSpPr>
          <p:spPr bwMode="gray">
            <a:xfrm>
              <a:off x="-2159000" y="15970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Light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168, 168, 168</a:t>
              </a:r>
              <a:endParaRPr lang="en-GB" altLang="en-US" sz="1000">
                <a:solidFill>
                  <a:srgbClr val="333333"/>
                </a:solidFill>
              </a:endParaRPr>
            </a:p>
          </p:txBody>
        </p:sp>
        <p:sp>
          <p:nvSpPr>
            <p:cNvPr id="109" name="Rectangle 109"/>
            <p:cNvSpPr>
              <a:spLocks noChangeArrowheads="1"/>
            </p:cNvSpPr>
            <p:nvPr userDrawn="1"/>
          </p:nvSpPr>
          <p:spPr bwMode="gray">
            <a:xfrm>
              <a:off x="-2449513" y="2058988"/>
              <a:ext cx="215900" cy="215900"/>
            </a:xfrm>
            <a:prstGeom prst="rect">
              <a:avLst/>
            </a:prstGeom>
            <a:solidFill>
              <a:srgbClr val="525199"/>
            </a:solidFill>
            <a:ln>
              <a:noFill/>
            </a:ln>
            <a:effectLst/>
          </p:spPr>
          <p:txBody>
            <a:bodyPr wrap="square" anchor="ctr">
              <a:noAutofit/>
            </a:bodyPr>
            <a:lstStyle/>
            <a:p>
              <a:endParaRPr lang="en-GB" sz="1000"/>
            </a:p>
          </p:txBody>
        </p:sp>
        <p:sp>
          <p:nvSpPr>
            <p:cNvPr id="110" name="Rectangle 110"/>
            <p:cNvSpPr>
              <a:spLocks noChangeArrowheads="1"/>
            </p:cNvSpPr>
            <p:nvPr userDrawn="1"/>
          </p:nvSpPr>
          <p:spPr bwMode="gray">
            <a:xfrm>
              <a:off x="-2159000" y="2068513"/>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Indigo</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82, 81, 153</a:t>
              </a:r>
              <a:endParaRPr lang="en-GB" altLang="en-US" sz="1000">
                <a:solidFill>
                  <a:srgbClr val="333333"/>
                </a:solidFill>
              </a:endParaRPr>
            </a:p>
          </p:txBody>
        </p:sp>
        <p:sp>
          <p:nvSpPr>
            <p:cNvPr id="111" name="Rectangle 111"/>
            <p:cNvSpPr>
              <a:spLocks noChangeArrowheads="1"/>
            </p:cNvSpPr>
            <p:nvPr userDrawn="1"/>
          </p:nvSpPr>
          <p:spPr bwMode="gray">
            <a:xfrm>
              <a:off x="-2449513" y="2527301"/>
              <a:ext cx="215900" cy="215900"/>
            </a:xfrm>
            <a:prstGeom prst="rect">
              <a:avLst/>
            </a:prstGeom>
            <a:solidFill>
              <a:srgbClr val="60A6DA"/>
            </a:solidFill>
            <a:ln>
              <a:noFill/>
            </a:ln>
            <a:effectLst/>
          </p:spPr>
          <p:txBody>
            <a:bodyPr wrap="square" anchor="ctr">
              <a:noAutofit/>
            </a:bodyPr>
            <a:lstStyle/>
            <a:p>
              <a:endParaRPr lang="en-GB" sz="1000"/>
            </a:p>
          </p:txBody>
        </p:sp>
        <p:sp>
          <p:nvSpPr>
            <p:cNvPr id="112" name="Rectangle 112"/>
            <p:cNvSpPr>
              <a:spLocks noChangeArrowheads="1"/>
            </p:cNvSpPr>
            <p:nvPr userDrawn="1"/>
          </p:nvSpPr>
          <p:spPr bwMode="gray">
            <a:xfrm>
              <a:off x="-2159000" y="2536826"/>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Sky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96, 166, 218</a:t>
              </a:r>
              <a:endParaRPr lang="en-GB" altLang="en-US" sz="1000">
                <a:solidFill>
                  <a:srgbClr val="333333"/>
                </a:solidFill>
              </a:endParaRPr>
            </a:p>
          </p:txBody>
        </p:sp>
        <p:sp>
          <p:nvSpPr>
            <p:cNvPr id="113" name="Rectangle 113"/>
            <p:cNvSpPr>
              <a:spLocks noChangeArrowheads="1"/>
            </p:cNvSpPr>
            <p:nvPr userDrawn="1"/>
          </p:nvSpPr>
          <p:spPr bwMode="gray">
            <a:xfrm>
              <a:off x="-2449513" y="762000"/>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smtClean="0">
                  <a:solidFill>
                    <a:srgbClr val="333333"/>
                  </a:solidFill>
                </a:rPr>
                <a:t>Colour Guidelines</a:t>
              </a:r>
              <a:endParaRPr lang="en-GB" altLang="en-US" sz="1200" b="1">
                <a:solidFill>
                  <a:srgbClr val="333333"/>
                </a:solidFill>
              </a:endParaRPr>
            </a:p>
          </p:txBody>
        </p:sp>
        <p:sp>
          <p:nvSpPr>
            <p:cNvPr id="114" name="Rectangle 107"/>
            <p:cNvSpPr>
              <a:spLocks noChangeArrowheads="1"/>
            </p:cNvSpPr>
            <p:nvPr/>
          </p:nvSpPr>
          <p:spPr bwMode="gray">
            <a:xfrm>
              <a:off x="-2449513" y="2962277"/>
              <a:ext cx="215900" cy="215900"/>
            </a:xfrm>
            <a:prstGeom prst="rect">
              <a:avLst/>
            </a:prstGeom>
            <a:solidFill>
              <a:srgbClr val="AB0066"/>
            </a:solidFill>
            <a:ln>
              <a:noFill/>
            </a:ln>
            <a:effectLst/>
          </p:spPr>
          <p:txBody>
            <a:bodyPr wrap="square" anchor="ctr">
              <a:noAutofit/>
            </a:bodyPr>
            <a:lstStyle/>
            <a:p>
              <a:endParaRPr lang="en-GB" sz="1000"/>
            </a:p>
          </p:txBody>
        </p:sp>
        <p:sp>
          <p:nvSpPr>
            <p:cNvPr id="115" name="Rectangle 108"/>
            <p:cNvSpPr>
              <a:spLocks noChangeArrowheads="1"/>
            </p:cNvSpPr>
            <p:nvPr/>
          </p:nvSpPr>
          <p:spPr bwMode="gray">
            <a:xfrm>
              <a:off x="-2159000" y="29876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Fuchsia</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171, 0, 102</a:t>
              </a:r>
              <a:endParaRPr lang="en-GB" altLang="en-US" sz="1000">
                <a:solidFill>
                  <a:srgbClr val="333333"/>
                </a:solidFill>
              </a:endParaRPr>
            </a:p>
          </p:txBody>
        </p:sp>
        <p:sp>
          <p:nvSpPr>
            <p:cNvPr id="116" name="Rectangle 109"/>
            <p:cNvSpPr>
              <a:spLocks noChangeArrowheads="1"/>
            </p:cNvSpPr>
            <p:nvPr/>
          </p:nvSpPr>
          <p:spPr bwMode="gray">
            <a:xfrm>
              <a:off x="-2449513" y="3449639"/>
              <a:ext cx="215900" cy="215900"/>
            </a:xfrm>
            <a:prstGeom prst="rect">
              <a:avLst/>
            </a:prstGeom>
            <a:solidFill>
              <a:srgbClr val="D0D93C"/>
            </a:solidFill>
            <a:ln>
              <a:noFill/>
            </a:ln>
            <a:effectLst/>
          </p:spPr>
          <p:txBody>
            <a:bodyPr wrap="square" anchor="ctr">
              <a:noAutofit/>
            </a:bodyPr>
            <a:lstStyle/>
            <a:p>
              <a:endParaRPr lang="en-GB" sz="1000"/>
            </a:p>
          </p:txBody>
        </p:sp>
        <p:sp>
          <p:nvSpPr>
            <p:cNvPr id="117" name="Rectangle 110"/>
            <p:cNvSpPr>
              <a:spLocks noChangeArrowheads="1"/>
            </p:cNvSpPr>
            <p:nvPr/>
          </p:nvSpPr>
          <p:spPr bwMode="gray">
            <a:xfrm>
              <a:off x="-2159000" y="3459164"/>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Lime</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208, 217, 60</a:t>
              </a:r>
              <a:endParaRPr lang="en-GB" altLang="en-US" sz="1000">
                <a:solidFill>
                  <a:srgbClr val="333333"/>
                </a:solidFill>
              </a:endParaRPr>
            </a:p>
          </p:txBody>
        </p:sp>
        <p:sp>
          <p:nvSpPr>
            <p:cNvPr id="118" name="Rectangle 111"/>
            <p:cNvSpPr>
              <a:spLocks noChangeArrowheads="1"/>
            </p:cNvSpPr>
            <p:nvPr/>
          </p:nvSpPr>
          <p:spPr bwMode="gray">
            <a:xfrm>
              <a:off x="-2449513" y="3917952"/>
              <a:ext cx="215900" cy="215900"/>
            </a:xfrm>
            <a:prstGeom prst="rect">
              <a:avLst/>
            </a:prstGeom>
            <a:solidFill>
              <a:srgbClr val="019649"/>
            </a:solidFill>
            <a:ln>
              <a:noFill/>
            </a:ln>
            <a:effectLst/>
          </p:spPr>
          <p:txBody>
            <a:bodyPr wrap="square" anchor="ctr">
              <a:noAutofit/>
            </a:bodyPr>
            <a:lstStyle/>
            <a:p>
              <a:endParaRPr lang="en-GB" sz="1000"/>
            </a:p>
          </p:txBody>
        </p:sp>
        <p:sp>
          <p:nvSpPr>
            <p:cNvPr id="119" name="Rectangle 112"/>
            <p:cNvSpPr>
              <a:spLocks noChangeArrowheads="1"/>
            </p:cNvSpPr>
            <p:nvPr/>
          </p:nvSpPr>
          <p:spPr bwMode="gray">
            <a:xfrm>
              <a:off x="-2159000" y="3927477"/>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Leaf</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52, 150, 81</a:t>
              </a:r>
              <a:endParaRPr lang="en-GB" altLang="en-US" sz="1000">
                <a:solidFill>
                  <a:srgbClr val="333333"/>
                </a:solidFill>
              </a:endParaRPr>
            </a:p>
          </p:txBody>
        </p:sp>
        <p:sp>
          <p:nvSpPr>
            <p:cNvPr id="120" name="Rectangle 109"/>
            <p:cNvSpPr>
              <a:spLocks noChangeArrowheads="1"/>
            </p:cNvSpPr>
            <p:nvPr/>
          </p:nvSpPr>
          <p:spPr bwMode="gray">
            <a:xfrm>
              <a:off x="-2449513" y="4405314"/>
              <a:ext cx="215900" cy="215900"/>
            </a:xfrm>
            <a:prstGeom prst="rect">
              <a:avLst/>
            </a:prstGeom>
            <a:solidFill>
              <a:srgbClr val="767676"/>
            </a:solidFill>
            <a:ln>
              <a:noFill/>
            </a:ln>
            <a:effectLst/>
          </p:spPr>
          <p:txBody>
            <a:bodyPr wrap="square" anchor="ctr">
              <a:noAutofit/>
            </a:bodyPr>
            <a:lstStyle/>
            <a:p>
              <a:endParaRPr lang="en-GB" sz="1000"/>
            </a:p>
          </p:txBody>
        </p:sp>
        <p:sp>
          <p:nvSpPr>
            <p:cNvPr id="121" name="Rectangle 110"/>
            <p:cNvSpPr>
              <a:spLocks noChangeArrowheads="1"/>
            </p:cNvSpPr>
            <p:nvPr/>
          </p:nvSpPr>
          <p:spPr bwMode="gray">
            <a:xfrm>
              <a:off x="-2159000" y="4414839"/>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ING Mid Grey</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118, 118, 118</a:t>
              </a:r>
              <a:endParaRPr lang="en-GB" altLang="en-US" sz="1000">
                <a:solidFill>
                  <a:srgbClr val="333333"/>
                </a:solidFill>
              </a:endParaRPr>
            </a:p>
          </p:txBody>
        </p:sp>
        <p:sp>
          <p:nvSpPr>
            <p:cNvPr id="122" name="Rectangle 111"/>
            <p:cNvSpPr>
              <a:spLocks noChangeArrowheads="1"/>
            </p:cNvSpPr>
            <p:nvPr/>
          </p:nvSpPr>
          <p:spPr bwMode="gray">
            <a:xfrm>
              <a:off x="-2449513" y="4873627"/>
              <a:ext cx="215900" cy="215900"/>
            </a:xfrm>
            <a:prstGeom prst="rect">
              <a:avLst/>
            </a:prstGeom>
            <a:solidFill>
              <a:srgbClr val="333333"/>
            </a:solidFill>
            <a:ln>
              <a:noFill/>
            </a:ln>
            <a:effectLst/>
          </p:spPr>
          <p:txBody>
            <a:bodyPr wrap="square" anchor="ctr">
              <a:noAutofit/>
            </a:bodyPr>
            <a:lstStyle/>
            <a:p>
              <a:endParaRPr lang="en-GB" sz="1000"/>
            </a:p>
          </p:txBody>
        </p:sp>
        <p:sp>
          <p:nvSpPr>
            <p:cNvPr id="123" name="Rectangle 112"/>
            <p:cNvSpPr>
              <a:spLocks noChangeArrowheads="1"/>
            </p:cNvSpPr>
            <p:nvPr/>
          </p:nvSpPr>
          <p:spPr bwMode="gray">
            <a:xfrm>
              <a:off x="-2159000" y="4883152"/>
              <a:ext cx="1368000" cy="28575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65000"/>
                </a:lnSpc>
                <a:spcBef>
                  <a:spcPct val="20000"/>
                </a:spcBef>
                <a:spcAft>
                  <a:spcPct val="20000"/>
                </a:spcAft>
              </a:pPr>
              <a:r>
                <a:rPr lang="en-GB" altLang="en-US" sz="1000" smtClean="0">
                  <a:solidFill>
                    <a:srgbClr val="333333"/>
                  </a:solidFill>
                </a:rPr>
                <a:t>Text Colour</a:t>
              </a:r>
              <a:endParaRPr lang="en-GB" altLang="en-US" sz="1000">
                <a:solidFill>
                  <a:srgbClr val="333333"/>
                </a:solidFill>
              </a:endParaRPr>
            </a:p>
            <a:p>
              <a:pPr>
                <a:lnSpc>
                  <a:spcPct val="65000"/>
                </a:lnSpc>
                <a:spcBef>
                  <a:spcPct val="20000"/>
                </a:spcBef>
                <a:spcAft>
                  <a:spcPct val="20000"/>
                </a:spcAft>
              </a:pPr>
              <a:r>
                <a:rPr lang="en-GB" altLang="en-US" sz="1000">
                  <a:solidFill>
                    <a:srgbClr val="333333"/>
                  </a:solidFill>
                </a:rPr>
                <a:t>RGB= </a:t>
              </a:r>
              <a:r>
                <a:rPr lang="en-GB" altLang="en-US" sz="1000" smtClean="0">
                  <a:solidFill>
                    <a:srgbClr val="333333"/>
                  </a:solidFill>
                </a:rPr>
                <a:t>51, 51, 51</a:t>
              </a:r>
              <a:endParaRPr lang="en-GB" altLang="en-US" sz="1000">
                <a:solidFill>
                  <a:srgbClr val="333333"/>
                </a:solidFill>
              </a:endParaRPr>
            </a:p>
          </p:txBody>
        </p:sp>
      </p:grpSp>
      <p:grpSp>
        <p:nvGrpSpPr>
          <p:cNvPr id="46" name="Group 45"/>
          <p:cNvGrpSpPr/>
          <p:nvPr userDrawn="1"/>
        </p:nvGrpSpPr>
        <p:grpSpPr>
          <a:xfrm>
            <a:off x="-2040443" y="6362700"/>
            <a:ext cx="1872000" cy="500063"/>
            <a:chOff x="-2040443" y="6445247"/>
            <a:chExt cx="1872000" cy="417516"/>
          </a:xfrm>
        </p:grpSpPr>
        <p:sp>
          <p:nvSpPr>
            <p:cNvPr id="47" name="Rectangle 104"/>
            <p:cNvSpPr>
              <a:spLocks noChangeArrowheads="1"/>
            </p:cNvSpPr>
            <p:nvPr userDrawn="1"/>
          </p:nvSpPr>
          <p:spPr bwMode="gray">
            <a:xfrm>
              <a:off x="-2040443" y="6445247"/>
              <a:ext cx="1462593" cy="417516"/>
            </a:xfrm>
            <a:prstGeom prst="rect">
              <a:avLst/>
            </a:prstGeom>
            <a:solidFill>
              <a:srgbClr val="60A6DA"/>
            </a:solid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dirty="0" smtClean="0">
                  <a:ln>
                    <a:noFill/>
                  </a:ln>
                  <a:solidFill>
                    <a:srgbClr val="FDFDFD"/>
                  </a:solidFill>
                  <a:effectLst/>
                  <a:uLnTx/>
                  <a:uFillTx/>
                  <a:latin typeface="+mn-lt"/>
                </a:rPr>
                <a:t>No content below </a:t>
              </a:r>
              <a:br>
                <a:rPr kumimoji="0" lang="en-GB" altLang="en-US" sz="1200" b="1" i="0" u="none" strike="noStrike" kern="0" cap="none" spc="0" normalizeH="0" baseline="0" dirty="0" smtClean="0">
                  <a:ln>
                    <a:noFill/>
                  </a:ln>
                  <a:solidFill>
                    <a:srgbClr val="FDFDFD"/>
                  </a:solidFill>
                  <a:effectLst/>
                  <a:uLnTx/>
                  <a:uFillTx/>
                  <a:latin typeface="+mn-lt"/>
                </a:rPr>
              </a:br>
              <a:r>
                <a:rPr kumimoji="0" lang="en-GB" altLang="en-US" sz="1200" b="1" i="0" u="none" strike="noStrike" kern="0" cap="none" spc="0" normalizeH="0" baseline="0" dirty="0" smtClean="0">
                  <a:ln>
                    <a:noFill/>
                  </a:ln>
                  <a:solidFill>
                    <a:srgbClr val="FDFDFD"/>
                  </a:solidFill>
                  <a:effectLst/>
                  <a:uLnTx/>
                  <a:uFillTx/>
                  <a:latin typeface="+mn-lt"/>
                </a:rPr>
                <a:t>the grey line</a:t>
              </a:r>
              <a:endParaRPr kumimoji="0" lang="en-GB" altLang="en-US" sz="1200" b="1" i="0" u="none" strike="noStrike" kern="0" cap="none" spc="0" normalizeH="0" baseline="0" dirty="0">
                <a:ln>
                  <a:noFill/>
                </a:ln>
                <a:solidFill>
                  <a:srgbClr val="FDFDFD"/>
                </a:solidFill>
                <a:effectLst/>
                <a:uLnTx/>
                <a:uFillTx/>
                <a:latin typeface="+mn-lt"/>
              </a:endParaRPr>
            </a:p>
          </p:txBody>
        </p:sp>
        <p:grpSp>
          <p:nvGrpSpPr>
            <p:cNvPr id="48" name="Group 47"/>
            <p:cNvGrpSpPr/>
            <p:nvPr userDrawn="1"/>
          </p:nvGrpSpPr>
          <p:grpSpPr bwMode="gray">
            <a:xfrm>
              <a:off x="-546100" y="6452392"/>
              <a:ext cx="377657" cy="403227"/>
              <a:chOff x="-2035174" y="6454773"/>
              <a:chExt cx="1872000" cy="403227"/>
            </a:xfrm>
          </p:grpSpPr>
          <p:cxnSp>
            <p:nvCxnSpPr>
              <p:cNvPr id="49" name="Straight Connector 48"/>
              <p:cNvCxnSpPr/>
              <p:nvPr userDrawn="1"/>
            </p:nvCxnSpPr>
            <p:spPr bwMode="gray">
              <a:xfrm>
                <a:off x="-2035174" y="6858000"/>
                <a:ext cx="1872000" cy="0"/>
              </a:xfrm>
              <a:prstGeom prst="line">
                <a:avLst/>
              </a:prstGeom>
              <a:noFill/>
              <a:ln w="6350" cap="flat" cmpd="sng" algn="ctr">
                <a:solidFill>
                  <a:srgbClr val="C90068"/>
                </a:solidFill>
                <a:prstDash val="dash"/>
                <a:miter lim="800000"/>
              </a:ln>
              <a:effectLst/>
            </p:spPr>
          </p:cxnSp>
          <p:cxnSp>
            <p:nvCxnSpPr>
              <p:cNvPr id="50" name="Straight Connector 49"/>
              <p:cNvCxnSpPr/>
              <p:nvPr userDrawn="1"/>
            </p:nvCxnSpPr>
            <p:spPr bwMode="gray">
              <a:xfrm>
                <a:off x="-2035174" y="6454773"/>
                <a:ext cx="1872000" cy="0"/>
              </a:xfrm>
              <a:prstGeom prst="line">
                <a:avLst/>
              </a:prstGeom>
              <a:noFill/>
              <a:ln w="6350" cap="flat" cmpd="sng" algn="ctr">
                <a:solidFill>
                  <a:srgbClr val="C90068"/>
                </a:solidFill>
                <a:prstDash val="dash"/>
                <a:miter lim="800000"/>
              </a:ln>
              <a:effectLst/>
            </p:spPr>
          </p:cxnSp>
        </p:grpSp>
      </p:grpSp>
      <p:pic>
        <p:nvPicPr>
          <p:cNvPr id="35" name="Picture 34"/>
          <p:cNvPicPr>
            <a:picLocks noChangeAspect="1"/>
          </p:cNvPicPr>
          <p:nvPr userDrawn="1"/>
        </p:nvPicPr>
        <p:blipFill>
          <a:blip r:embed="rId37"/>
          <a:stretch>
            <a:fillRect/>
          </a:stretch>
        </p:blipFill>
        <p:spPr>
          <a:xfrm>
            <a:off x="-1804990" y="4402733"/>
            <a:ext cx="154783" cy="138908"/>
          </a:xfrm>
          <a:prstGeom prst="rect">
            <a:avLst/>
          </a:prstGeom>
        </p:spPr>
      </p:pic>
      <p:pic>
        <p:nvPicPr>
          <p:cNvPr id="42" name="Picture 41"/>
          <p:cNvPicPr>
            <a:picLocks noChangeAspect="1"/>
          </p:cNvPicPr>
          <p:nvPr userDrawn="1"/>
        </p:nvPicPr>
        <p:blipFill>
          <a:blip r:embed="rId38"/>
          <a:stretch>
            <a:fillRect/>
          </a:stretch>
        </p:blipFill>
        <p:spPr>
          <a:xfrm>
            <a:off x="10723433" y="6358069"/>
            <a:ext cx="1183250" cy="294605"/>
          </a:xfrm>
          <a:prstGeom prst="rect">
            <a:avLst/>
          </a:prstGeom>
        </p:spPr>
      </p:pic>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30" r:id="rId5"/>
    <p:sldLayoutId id="2147483725" r:id="rId6"/>
    <p:sldLayoutId id="2147483727" r:id="rId7"/>
    <p:sldLayoutId id="2147483728" r:id="rId8"/>
    <p:sldLayoutId id="2147483732" r:id="rId9"/>
    <p:sldLayoutId id="2147483733" r:id="rId10"/>
    <p:sldLayoutId id="2147483734" r:id="rId11"/>
    <p:sldLayoutId id="2147483735" r:id="rId12"/>
    <p:sldLayoutId id="2147483692" r:id="rId13"/>
    <p:sldLayoutId id="2147483711" r:id="rId14"/>
    <p:sldLayoutId id="2147483694" r:id="rId15"/>
    <p:sldLayoutId id="2147483695" r:id="rId16"/>
    <p:sldLayoutId id="2147483696" r:id="rId17"/>
    <p:sldLayoutId id="2147483736" r:id="rId18"/>
    <p:sldLayoutId id="2147483738" r:id="rId19"/>
    <p:sldLayoutId id="2147483739" r:id="rId20"/>
    <p:sldLayoutId id="2147483731" r:id="rId21"/>
    <p:sldLayoutId id="2147483697" r:id="rId22"/>
    <p:sldLayoutId id="2147483740" r:id="rId23"/>
    <p:sldLayoutId id="2147483716" r:id="rId24"/>
    <p:sldLayoutId id="2147483718" r:id="rId25"/>
    <p:sldLayoutId id="2147483719" r:id="rId26"/>
    <p:sldLayoutId id="2147483700" r:id="rId27"/>
    <p:sldLayoutId id="2147483743" r:id="rId28"/>
    <p:sldLayoutId id="2147483742" r:id="rId29"/>
    <p:sldLayoutId id="2147483741" r:id="rId30"/>
    <p:sldLayoutId id="2147483702" r:id="rId31"/>
    <p:sldLayoutId id="2147483721" r:id="rId32"/>
    <p:sldLayoutId id="2147483706" r:id="rId33"/>
    <p:sldLayoutId id="2147483726" r:id="rId34"/>
    <p:sldLayoutId id="2147483744" r:id="rId35"/>
  </p:sldLayoutIdLst>
  <p:timing>
    <p:tnLst>
      <p:par>
        <p:cTn id="1" dur="indefinite" restart="never" nodeType="tmRoot"/>
      </p:par>
    </p:tnLst>
  </p:timing>
  <p:hf hdr="0" ftr="0"/>
  <p:txStyles>
    <p:titleStyle>
      <a:lvl1pPr algn="l" defTabSz="914400" rtl="0" eaLnBrk="1" latinLnBrk="0" hangingPunct="1">
        <a:lnSpc>
          <a:spcPts val="28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kern="1200" baseline="0">
          <a:solidFill>
            <a:schemeClr val="tx1"/>
          </a:solidFill>
          <a:latin typeface="+mn-lt"/>
          <a:ea typeface="+mn-ea"/>
          <a:cs typeface="ING Me" pitchFamily="2" charset="0"/>
        </a:defRPr>
      </a:lvl2pPr>
      <a:lvl3pPr marL="266700" indent="-266700" algn="l" defTabSz="914400" rtl="0" eaLnBrk="1" latinLnBrk="0" hangingPunct="1">
        <a:lnSpc>
          <a:spcPts val="2400"/>
        </a:lnSpc>
        <a:spcBef>
          <a:spcPts val="0"/>
        </a:spcBef>
        <a:spcAft>
          <a:spcPts val="0"/>
        </a:spcAft>
        <a:buClr>
          <a:schemeClr val="tx2"/>
        </a:buClr>
        <a:buFont typeface="ING Me" pitchFamily="2" charset="0"/>
        <a:buChar char="•"/>
        <a:defRPr sz="2000" kern="1200" baseline="0">
          <a:solidFill>
            <a:schemeClr val="tx1"/>
          </a:solidFill>
          <a:latin typeface="+mn-lt"/>
          <a:ea typeface="+mn-ea"/>
          <a:cs typeface="ING Me" pitchFamily="2" charset="0"/>
        </a:defRPr>
      </a:lvl3pPr>
      <a:lvl4pPr marL="512763" indent="-260350" algn="l" defTabSz="914400" rtl="0" eaLnBrk="1" latinLnBrk="0" hangingPunct="1">
        <a:lnSpc>
          <a:spcPts val="2400"/>
        </a:lnSpc>
        <a:spcBef>
          <a:spcPts val="0"/>
        </a:spcBef>
        <a:spcAft>
          <a:spcPts val="0"/>
        </a:spcAft>
        <a:buClr>
          <a:schemeClr val="bg2"/>
        </a:buClr>
        <a:buFont typeface="ING Me" pitchFamily="2" charset="0"/>
        <a:buChar char="•"/>
        <a:defRPr sz="2000" kern="1200" baseline="0">
          <a:solidFill>
            <a:schemeClr val="tx1"/>
          </a:solidFill>
          <a:latin typeface="+mn-lt"/>
          <a:ea typeface="+mn-ea"/>
          <a:cs typeface="ING Me" pitchFamily="2" charset="0"/>
        </a:defRPr>
      </a:lvl4pPr>
      <a:lvl5pPr marL="762000" indent="-252413" algn="l" defTabSz="914400" rtl="0" eaLnBrk="1" latinLnBrk="0" hangingPunct="1">
        <a:lnSpc>
          <a:spcPts val="2400"/>
        </a:lnSpc>
        <a:spcBef>
          <a:spcPts val="0"/>
        </a:spcBef>
        <a:spcAft>
          <a:spcPts val="0"/>
        </a:spcAft>
        <a:buClr>
          <a:schemeClr val="accent3"/>
        </a:buClr>
        <a:buFont typeface="ING Me" pitchFamily="2" charset="0"/>
        <a:buChar char="•"/>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721" userDrawn="1">
          <p15:clr>
            <a:srgbClr val="F26B43"/>
          </p15:clr>
        </p15:guide>
        <p15:guide id="6" pos="7140" userDrawn="1">
          <p15:clr>
            <a:srgbClr val="F26B43"/>
          </p15:clr>
        </p15:guide>
        <p15:guide id="8" pos="528" userDrawn="1">
          <p15:clr>
            <a:srgbClr val="F26B43"/>
          </p15:clr>
        </p15:guide>
        <p15:guide id="9" orient="horz" pos="173" userDrawn="1">
          <p15:clr>
            <a:srgbClr val="F26B43"/>
          </p15:clr>
        </p15:guide>
        <p15:guide id="10" orient="horz" pos="4008" userDrawn="1">
          <p15:clr>
            <a:srgbClr val="F26B43"/>
          </p15:clr>
        </p15:guide>
        <p15:guide id="11" orient="horz" pos="3906" userDrawn="1">
          <p15:clr>
            <a:srgbClr val="F26B43"/>
          </p15:clr>
        </p15:guide>
        <p15:guide id="12" orient="horz" pos="800" userDrawn="1">
          <p15:clr>
            <a:srgbClr val="F26B43"/>
          </p15:clr>
        </p15:guide>
        <p15:guide id="13" pos="7491" userDrawn="1">
          <p15:clr>
            <a:srgbClr val="F26B43"/>
          </p15:clr>
        </p15:guide>
        <p15:guide id="14" pos="437" userDrawn="1">
          <p15:clr>
            <a:srgbClr val="F26B43"/>
          </p15:clr>
        </p15:guide>
        <p15:guide id="15" pos="3834" userDrawn="1">
          <p15:clr>
            <a:srgbClr val="F26B43"/>
          </p15:clr>
        </p15:guide>
        <p15:guide id="16" orient="horz" pos="2358" userDrawn="1">
          <p15:clr>
            <a:srgbClr val="F26B43"/>
          </p15:clr>
        </p15:guide>
        <p15:guide id="17" pos="739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1" y="6138000"/>
            <a:ext cx="12188827" cy="720000"/>
            <a:chOff x="-1" y="6138000"/>
            <a:chExt cx="12192001" cy="720000"/>
          </a:xfrm>
        </p:grpSpPr>
        <p:sp>
          <p:nvSpPr>
            <p:cNvPr id="14" name="Rectangle 13"/>
            <p:cNvSpPr/>
            <p:nvPr userDrawn="1"/>
          </p:nvSpPr>
          <p:spPr bwMode="white">
            <a:xfrm>
              <a:off x="-1" y="6138000"/>
              <a:ext cx="12192001" cy="720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pPr>
              <a:endParaRPr lang="en-US" b="1">
                <a:solidFill>
                  <a:srgbClr val="FFFFFF"/>
                </a:solidFill>
              </a:endParaRPr>
            </a:p>
          </p:txBody>
        </p:sp>
        <p:pic>
          <p:nvPicPr>
            <p:cNvPr id="15" name="Picture 14" descr="thinkforward.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black">
            <a:xfrm>
              <a:off x="396196" y="6421909"/>
              <a:ext cx="1955816" cy="252987"/>
            </a:xfrm>
            <a:prstGeom prst="rect">
              <a:avLst/>
            </a:prstGeom>
          </p:spPr>
        </p:pic>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black">
            <a:xfrm>
              <a:off x="10422995" y="6321713"/>
              <a:ext cx="1438664" cy="357635"/>
            </a:xfrm>
            <a:prstGeom prst="rect">
              <a:avLst/>
            </a:prstGeom>
          </p:spPr>
        </p:pic>
      </p:grpSp>
      <p:pic>
        <p:nvPicPr>
          <p:cNvPr id="16" name="Picture 15" descr="GradientShadow.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138821"/>
            <a:ext cx="12188826" cy="101600"/>
          </a:xfrm>
          <a:prstGeom prst="rect">
            <a:avLst/>
          </a:prstGeom>
        </p:spPr>
      </p:pic>
      <p:sp>
        <p:nvSpPr>
          <p:cNvPr id="1029" name="Rectangle 3"/>
          <p:cNvSpPr>
            <a:spLocks noGrp="1" noChangeArrowheads="1"/>
          </p:cNvSpPr>
          <p:nvPr>
            <p:ph type="body" idx="1"/>
          </p:nvPr>
        </p:nvSpPr>
        <p:spPr bwMode="auto">
          <a:xfrm>
            <a:off x="390423" y="1176338"/>
            <a:ext cx="11434960" cy="47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0" numCol="1" anchor="t" anchorCtr="0" compatLnSpc="1">
            <a:prstTxWarp prst="textNoShape">
              <a:avLst/>
            </a:prstTxWarp>
          </a:bodyPr>
          <a:lstStyle/>
          <a:p>
            <a:pPr lvl="0"/>
            <a:r>
              <a:rPr lang="en-GB" altLang="en-US" dirty="0" smtClean="0"/>
              <a:t>Click to edit Master text styles</a:t>
            </a:r>
          </a:p>
          <a:p>
            <a:pPr lvl="1"/>
            <a:r>
              <a:rPr lang="en-GB" altLang="en-US" dirty="0" smtClean="0"/>
              <a:t>Second level</a:t>
            </a:r>
          </a:p>
          <a:p>
            <a:pPr lvl="2"/>
            <a:r>
              <a:rPr lang="en-GB" altLang="en-US" dirty="0" smtClean="0"/>
              <a:t>Third level</a:t>
            </a:r>
          </a:p>
          <a:p>
            <a:pPr lvl="3"/>
            <a:r>
              <a:rPr lang="en-GB" altLang="en-US" dirty="0" smtClean="0"/>
              <a:t>Fourth level</a:t>
            </a:r>
          </a:p>
          <a:p>
            <a:pPr lvl="4"/>
            <a:r>
              <a:rPr lang="en-GB" altLang="en-US" dirty="0" smtClean="0"/>
              <a:t>Fifth level</a:t>
            </a:r>
          </a:p>
        </p:txBody>
      </p:sp>
      <p:sp>
        <p:nvSpPr>
          <p:cNvPr id="3078" name="Rectangle 6"/>
          <p:cNvSpPr>
            <a:spLocks noGrp="1" noChangeArrowheads="1"/>
          </p:cNvSpPr>
          <p:nvPr>
            <p:ph type="sldNum" sz="quarter" idx="4"/>
          </p:nvPr>
        </p:nvSpPr>
        <p:spPr bwMode="auto">
          <a:xfrm>
            <a:off x="0" y="6539630"/>
            <a:ext cx="257679"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spcBef>
                <a:spcPct val="0"/>
              </a:spcBef>
              <a:defRPr sz="1000" b="1">
                <a:solidFill>
                  <a:schemeClr val="accent1"/>
                </a:solidFill>
                <a:latin typeface="Arial" pitchFamily="34" charset="0"/>
              </a:defRPr>
            </a:lvl1pPr>
          </a:lstStyle>
          <a:p>
            <a:pPr fontAlgn="base">
              <a:spcAft>
                <a:spcPct val="0"/>
              </a:spcAft>
              <a:defRPr/>
            </a:pPr>
            <a:fld id="{B40F91AD-6DAC-48A6-A4D4-781228B50745}" type="slidenum">
              <a:rPr lang="en-GB" smtClean="0">
                <a:solidFill>
                  <a:srgbClr val="FF6600"/>
                </a:solidFill>
              </a:rPr>
              <a:pPr fontAlgn="base">
                <a:spcAft>
                  <a:spcPct val="0"/>
                </a:spcAft>
                <a:defRPr/>
              </a:pPr>
              <a:t>‹#›</a:t>
            </a:fld>
            <a:endParaRPr lang="en-GB" dirty="0">
              <a:solidFill>
                <a:srgbClr val="FF6600"/>
              </a:solidFill>
            </a:endParaRPr>
          </a:p>
        </p:txBody>
      </p:sp>
      <p:sp>
        <p:nvSpPr>
          <p:cNvPr id="1031" name="Rectangle 2"/>
          <p:cNvSpPr>
            <a:spLocks noGrp="1" noChangeArrowheads="1"/>
          </p:cNvSpPr>
          <p:nvPr>
            <p:ph type="title"/>
          </p:nvPr>
        </p:nvSpPr>
        <p:spPr bwMode="auto">
          <a:xfrm>
            <a:off x="392011" y="280989"/>
            <a:ext cx="1143337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GB" altLang="en-US" dirty="0" smtClean="0"/>
              <a:t>Click to edit Master title style</a:t>
            </a:r>
          </a:p>
        </p:txBody>
      </p:sp>
      <p:sp>
        <p:nvSpPr>
          <p:cNvPr id="10" name="Rectangle 9"/>
          <p:cNvSpPr/>
          <p:nvPr userDrawn="1"/>
        </p:nvSpPr>
        <p:spPr bwMode="auto">
          <a:xfrm>
            <a:off x="0" y="874714"/>
            <a:ext cx="12192000" cy="139229"/>
          </a:xfrm>
          <a:prstGeom prst="rect">
            <a:avLst/>
          </a:prstGeom>
          <a:gradFill>
            <a:gsLst>
              <a:gs pos="0">
                <a:schemeClr val="bg1">
                  <a:lumMod val="95000"/>
                </a:schemeClr>
              </a:gs>
              <a:gs pos="100000">
                <a:schemeClr val="bg1"/>
              </a:gs>
            </a:gsLst>
            <a:lin ang="5400000" scaled="0"/>
          </a:gradFill>
          <a:ln w="9525"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noAutofit/>
          </a:bodyPr>
          <a:lstStyle/>
          <a:p>
            <a:pPr algn="ctr" fontAlgn="base">
              <a:spcBef>
                <a:spcPct val="50000"/>
              </a:spcBef>
              <a:spcAft>
                <a:spcPct val="0"/>
              </a:spcAft>
            </a:pPr>
            <a:endParaRPr lang="en-US" b="1" smtClean="0">
              <a:solidFill>
                <a:srgbClr val="000000"/>
              </a:solidFill>
            </a:endParaRPr>
          </a:p>
        </p:txBody>
      </p:sp>
    </p:spTree>
    <p:extLst>
      <p:ext uri="{BB962C8B-B14F-4D97-AF65-F5344CB8AC3E}">
        <p14:creationId xmlns:p14="http://schemas.microsoft.com/office/powerpoint/2010/main" val="232875141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Lst>
  <p:timing>
    <p:tnLst>
      <p:par>
        <p:cTn id="1" dur="indefinite" restart="never" nodeType="tmRoot"/>
      </p:par>
    </p:tnLst>
  </p:timing>
  <p:hf hdr="0" ftr="0" dt="0"/>
  <p:txStyles>
    <p:titleStyle>
      <a:lvl1pPr algn="l" rtl="0" eaLnBrk="0" fontAlgn="base" hangingPunct="0">
        <a:lnSpc>
          <a:spcPct val="80000"/>
        </a:lnSpc>
        <a:spcBef>
          <a:spcPct val="0"/>
        </a:spcBef>
        <a:spcAft>
          <a:spcPct val="0"/>
        </a:spcAft>
        <a:defRPr sz="2800">
          <a:solidFill>
            <a:srgbClr val="FF6600"/>
          </a:solidFill>
          <a:latin typeface="+mj-lt"/>
          <a:ea typeface="+mj-ea"/>
          <a:cs typeface="+mj-cs"/>
        </a:defRPr>
      </a:lvl1pPr>
      <a:lvl2pPr algn="l" rtl="0" eaLnBrk="0" fontAlgn="base" hangingPunct="0">
        <a:lnSpc>
          <a:spcPct val="80000"/>
        </a:lnSpc>
        <a:spcBef>
          <a:spcPct val="0"/>
        </a:spcBef>
        <a:spcAft>
          <a:spcPct val="0"/>
        </a:spcAft>
        <a:defRPr sz="2800">
          <a:solidFill>
            <a:schemeClr val="accent2"/>
          </a:solidFill>
          <a:latin typeface="Arial" pitchFamily="34" charset="0"/>
        </a:defRPr>
      </a:lvl2pPr>
      <a:lvl3pPr algn="l" rtl="0" eaLnBrk="0" fontAlgn="base" hangingPunct="0">
        <a:lnSpc>
          <a:spcPct val="80000"/>
        </a:lnSpc>
        <a:spcBef>
          <a:spcPct val="0"/>
        </a:spcBef>
        <a:spcAft>
          <a:spcPct val="0"/>
        </a:spcAft>
        <a:defRPr sz="2800">
          <a:solidFill>
            <a:schemeClr val="accent2"/>
          </a:solidFill>
          <a:latin typeface="Arial" pitchFamily="34" charset="0"/>
        </a:defRPr>
      </a:lvl3pPr>
      <a:lvl4pPr algn="l" rtl="0" eaLnBrk="0" fontAlgn="base" hangingPunct="0">
        <a:lnSpc>
          <a:spcPct val="80000"/>
        </a:lnSpc>
        <a:spcBef>
          <a:spcPct val="0"/>
        </a:spcBef>
        <a:spcAft>
          <a:spcPct val="0"/>
        </a:spcAft>
        <a:defRPr sz="2800">
          <a:solidFill>
            <a:schemeClr val="accent2"/>
          </a:solidFill>
          <a:latin typeface="Arial" pitchFamily="34" charset="0"/>
        </a:defRPr>
      </a:lvl4pPr>
      <a:lvl5pPr algn="l" rtl="0" eaLnBrk="0" fontAlgn="base" hangingPunct="0">
        <a:lnSpc>
          <a:spcPct val="80000"/>
        </a:lnSpc>
        <a:spcBef>
          <a:spcPct val="0"/>
        </a:spcBef>
        <a:spcAft>
          <a:spcPct val="0"/>
        </a:spcAft>
        <a:defRPr sz="2800">
          <a:solidFill>
            <a:schemeClr val="accent2"/>
          </a:solidFill>
          <a:latin typeface="Arial" pitchFamily="34" charset="0"/>
        </a:defRPr>
      </a:lvl5pPr>
      <a:lvl6pPr marL="457200" algn="l" rtl="0" fontAlgn="base">
        <a:lnSpc>
          <a:spcPct val="80000"/>
        </a:lnSpc>
        <a:spcBef>
          <a:spcPct val="0"/>
        </a:spcBef>
        <a:spcAft>
          <a:spcPct val="0"/>
        </a:spcAft>
        <a:defRPr sz="2800">
          <a:solidFill>
            <a:schemeClr val="accent2"/>
          </a:solidFill>
          <a:latin typeface="Arial" pitchFamily="34" charset="0"/>
        </a:defRPr>
      </a:lvl6pPr>
      <a:lvl7pPr marL="914400" algn="l" rtl="0" fontAlgn="base">
        <a:lnSpc>
          <a:spcPct val="80000"/>
        </a:lnSpc>
        <a:spcBef>
          <a:spcPct val="0"/>
        </a:spcBef>
        <a:spcAft>
          <a:spcPct val="0"/>
        </a:spcAft>
        <a:defRPr sz="2800">
          <a:solidFill>
            <a:schemeClr val="accent2"/>
          </a:solidFill>
          <a:latin typeface="Arial" pitchFamily="34" charset="0"/>
        </a:defRPr>
      </a:lvl7pPr>
      <a:lvl8pPr marL="1371600" algn="l" rtl="0" fontAlgn="base">
        <a:lnSpc>
          <a:spcPct val="80000"/>
        </a:lnSpc>
        <a:spcBef>
          <a:spcPct val="0"/>
        </a:spcBef>
        <a:spcAft>
          <a:spcPct val="0"/>
        </a:spcAft>
        <a:defRPr sz="2800">
          <a:solidFill>
            <a:schemeClr val="accent2"/>
          </a:solidFill>
          <a:latin typeface="Arial" pitchFamily="34" charset="0"/>
        </a:defRPr>
      </a:lvl8pPr>
      <a:lvl9pPr marL="1828800" algn="l" rtl="0" fontAlgn="base">
        <a:lnSpc>
          <a:spcPct val="80000"/>
        </a:lnSpc>
        <a:spcBef>
          <a:spcPct val="0"/>
        </a:spcBef>
        <a:spcAft>
          <a:spcPct val="0"/>
        </a:spcAft>
        <a:defRPr sz="2800">
          <a:solidFill>
            <a:schemeClr val="accent2"/>
          </a:solidFill>
          <a:latin typeface="Arial" pitchFamily="34" charset="0"/>
        </a:defRPr>
      </a:lvl9pPr>
    </p:titleStyle>
    <p:bodyStyle>
      <a:lvl1pPr marL="266700" indent="-266700" algn="l" rtl="0" eaLnBrk="0" fontAlgn="base" hangingPunct="0">
        <a:lnSpc>
          <a:spcPct val="90000"/>
        </a:lnSpc>
        <a:spcBef>
          <a:spcPct val="20000"/>
        </a:spcBef>
        <a:spcAft>
          <a:spcPct val="20000"/>
        </a:spcAft>
        <a:buClr>
          <a:srgbClr val="FF6600"/>
        </a:buClr>
        <a:buChar char="•"/>
        <a:defRPr sz="2000">
          <a:solidFill>
            <a:srgbClr val="000000"/>
          </a:solidFill>
          <a:latin typeface="+mn-lt"/>
          <a:ea typeface="+mn-ea"/>
          <a:cs typeface="+mn-cs"/>
        </a:defRPr>
      </a:lvl1pPr>
      <a:lvl2pPr marL="450850" indent="-177800" algn="l" rtl="0" eaLnBrk="0" fontAlgn="base" hangingPunct="0">
        <a:lnSpc>
          <a:spcPct val="90000"/>
        </a:lnSpc>
        <a:spcBef>
          <a:spcPct val="20000"/>
        </a:spcBef>
        <a:spcAft>
          <a:spcPct val="20000"/>
        </a:spcAft>
        <a:buClr>
          <a:srgbClr val="FF6600"/>
        </a:buClr>
        <a:buChar char="•"/>
        <a:defRPr>
          <a:solidFill>
            <a:srgbClr val="000000"/>
          </a:solidFill>
          <a:latin typeface="+mn-lt"/>
        </a:defRPr>
      </a:lvl2pPr>
      <a:lvl3pPr marL="628650" indent="-177800" algn="l" rtl="0" eaLnBrk="0" fontAlgn="base" hangingPunct="0">
        <a:lnSpc>
          <a:spcPct val="90000"/>
        </a:lnSpc>
        <a:spcBef>
          <a:spcPct val="20000"/>
        </a:spcBef>
        <a:spcAft>
          <a:spcPct val="20000"/>
        </a:spcAft>
        <a:buClr>
          <a:srgbClr val="FF6600"/>
        </a:buClr>
        <a:buChar char="•"/>
        <a:defRPr sz="1600">
          <a:solidFill>
            <a:srgbClr val="000000"/>
          </a:solidFill>
          <a:latin typeface="+mn-lt"/>
        </a:defRPr>
      </a:lvl3pPr>
      <a:lvl4pPr marL="903288" indent="-274638" algn="l" rtl="0" eaLnBrk="0" fontAlgn="base" hangingPunct="0">
        <a:lnSpc>
          <a:spcPct val="90000"/>
        </a:lnSpc>
        <a:spcBef>
          <a:spcPct val="20000"/>
        </a:spcBef>
        <a:spcAft>
          <a:spcPct val="20000"/>
        </a:spcAft>
        <a:buClr>
          <a:srgbClr val="FF6600"/>
        </a:buClr>
        <a:buChar char="•"/>
        <a:defRPr sz="1400">
          <a:solidFill>
            <a:srgbClr val="000000"/>
          </a:solidFill>
          <a:latin typeface="+mn-lt"/>
        </a:defRPr>
      </a:lvl4pPr>
      <a:lvl5pPr marL="1081088" indent="-177800" algn="l" rtl="0" eaLnBrk="0" fontAlgn="base" hangingPunct="0">
        <a:lnSpc>
          <a:spcPct val="90000"/>
        </a:lnSpc>
        <a:spcBef>
          <a:spcPct val="20000"/>
        </a:spcBef>
        <a:spcAft>
          <a:spcPct val="20000"/>
        </a:spcAft>
        <a:buClr>
          <a:srgbClr val="FF6600"/>
        </a:buClr>
        <a:buChar char="•"/>
        <a:defRPr sz="1400">
          <a:solidFill>
            <a:srgbClr val="000000"/>
          </a:solidFill>
          <a:latin typeface="+mn-lt"/>
        </a:defRPr>
      </a:lvl5pPr>
      <a:lvl6pPr marL="2162175" indent="-180975" algn="l" rtl="0" fontAlgn="base">
        <a:lnSpc>
          <a:spcPct val="90000"/>
        </a:lnSpc>
        <a:spcBef>
          <a:spcPct val="20000"/>
        </a:spcBef>
        <a:spcAft>
          <a:spcPct val="20000"/>
        </a:spcAft>
        <a:buClr>
          <a:schemeClr val="hlink"/>
        </a:buClr>
        <a:buChar char="•"/>
        <a:defRPr sz="1600">
          <a:solidFill>
            <a:srgbClr val="000066"/>
          </a:solidFill>
          <a:latin typeface="+mn-lt"/>
        </a:defRPr>
      </a:lvl6pPr>
      <a:lvl7pPr marL="2619375" indent="-180975" algn="l" rtl="0" fontAlgn="base">
        <a:lnSpc>
          <a:spcPct val="90000"/>
        </a:lnSpc>
        <a:spcBef>
          <a:spcPct val="20000"/>
        </a:spcBef>
        <a:spcAft>
          <a:spcPct val="20000"/>
        </a:spcAft>
        <a:buClr>
          <a:schemeClr val="hlink"/>
        </a:buClr>
        <a:buChar char="•"/>
        <a:defRPr sz="1600">
          <a:solidFill>
            <a:srgbClr val="000066"/>
          </a:solidFill>
          <a:latin typeface="+mn-lt"/>
        </a:defRPr>
      </a:lvl7pPr>
      <a:lvl8pPr marL="3076575" indent="-180975" algn="l" rtl="0" fontAlgn="base">
        <a:lnSpc>
          <a:spcPct val="90000"/>
        </a:lnSpc>
        <a:spcBef>
          <a:spcPct val="20000"/>
        </a:spcBef>
        <a:spcAft>
          <a:spcPct val="20000"/>
        </a:spcAft>
        <a:buClr>
          <a:schemeClr val="hlink"/>
        </a:buClr>
        <a:buChar char="•"/>
        <a:defRPr sz="1600">
          <a:solidFill>
            <a:srgbClr val="000066"/>
          </a:solidFill>
          <a:latin typeface="+mn-lt"/>
        </a:defRPr>
      </a:lvl8pPr>
      <a:lvl9pPr marL="3533775" indent="-180975" algn="l" rtl="0" fontAlgn="base">
        <a:lnSpc>
          <a:spcPct val="90000"/>
        </a:lnSpc>
        <a:spcBef>
          <a:spcPct val="20000"/>
        </a:spcBef>
        <a:spcAft>
          <a:spcPct val="20000"/>
        </a:spcAft>
        <a:buClr>
          <a:schemeClr val="hlink"/>
        </a:buClr>
        <a:buChar char="•"/>
        <a:defRPr sz="16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1">
          <p15:clr>
            <a:srgbClr val="F26B43"/>
          </p15:clr>
        </p15:guide>
        <p15:guide id="2" pos="3840">
          <p15:clr>
            <a:srgbClr val="F26B43"/>
          </p15:clr>
        </p15:guide>
        <p15:guide id="3" pos="246">
          <p15:clr>
            <a:srgbClr val="F26B43"/>
          </p15:clr>
        </p15:guide>
        <p15:guide id="4" pos="7449">
          <p15:clr>
            <a:srgbClr val="F26B43"/>
          </p15:clr>
        </p15:guide>
        <p15:guide id="5" orient="horz" pos="741">
          <p15:clr>
            <a:srgbClr val="F26B43"/>
          </p15:clr>
        </p15:guide>
        <p15:guide id="6" orient="horz" pos="3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owasp.org/index.php/Main_Pag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www.owasp.org/index.php/Top_10-2017_Top_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foo.bar/showImage?img=img0001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informationisbeautiful.net/visualizations/worlds-biggest-data-breaches-hack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Introduction to Software Security</a:t>
            </a:r>
          </a:p>
        </p:txBody>
      </p:sp>
      <p:sp>
        <p:nvSpPr>
          <p:cNvPr id="6" name="Subtitle 5"/>
          <p:cNvSpPr>
            <a:spLocks noGrp="1"/>
          </p:cNvSpPr>
          <p:nvPr>
            <p:ph type="subTitle" idx="1"/>
          </p:nvPr>
        </p:nvSpPr>
        <p:spPr/>
        <p:txBody>
          <a:bodyPr/>
          <a:lstStyle/>
          <a:p>
            <a:r>
              <a:rPr lang="en-US" dirty="0" smtClean="0"/>
              <a:t>Ionut Ambrosie, Software Security Engineer</a:t>
            </a:r>
            <a:endParaRPr lang="en-US" dirty="0"/>
          </a:p>
        </p:txBody>
      </p:sp>
      <p:sp>
        <p:nvSpPr>
          <p:cNvPr id="7" name="Text Placeholder 6"/>
          <p:cNvSpPr>
            <a:spLocks noGrp="1"/>
          </p:cNvSpPr>
          <p:nvPr>
            <p:ph type="body" sz="quarter" idx="11"/>
          </p:nvPr>
        </p:nvSpPr>
        <p:spPr/>
        <p:txBody>
          <a:bodyPr/>
          <a:lstStyle/>
          <a:p>
            <a:r>
              <a:rPr lang="en-GB" dirty="0" smtClean="0"/>
              <a:t>ING Tech Romania (November 2018)</a:t>
            </a:r>
            <a:endParaRPr lang="en-GB" dirty="0"/>
          </a:p>
          <a:p>
            <a:endParaRPr lang="en-US" dirty="0"/>
          </a:p>
        </p:txBody>
      </p:sp>
      <p:sp>
        <p:nvSpPr>
          <p:cNvPr id="9" name="Picture Placeholder 8"/>
          <p:cNvSpPr>
            <a:spLocks noGrp="1"/>
          </p:cNvSpPr>
          <p:nvPr>
            <p:ph type="pic" sz="quarter" idx="13"/>
          </p:nvPr>
        </p:nvSpPr>
        <p:spPr/>
      </p:sp>
      <p:sp>
        <p:nvSpPr>
          <p:cNvPr id="10" name="Text Placeholder 9"/>
          <p:cNvSpPr>
            <a:spLocks noGrp="1"/>
          </p:cNvSpPr>
          <p:nvPr>
            <p:ph type="body" sz="quarter" idx="14"/>
          </p:nvPr>
        </p:nvSpPr>
        <p:spPr>
          <a:xfrm>
            <a:off x="854474" y="4381898"/>
            <a:ext cx="4878000" cy="216000"/>
          </a:xfrm>
        </p:spPr>
        <p:txBody>
          <a:bodyPr/>
          <a:lstStyle/>
          <a:p>
            <a:r>
              <a:rPr lang="en-US" dirty="0" smtClean="0"/>
              <a:t>Umami Team aka ING Tech Romania Security</a:t>
            </a:r>
            <a:endParaRPr lang="en-US" dirty="0"/>
          </a:p>
        </p:txBody>
      </p:sp>
      <p:sp>
        <p:nvSpPr>
          <p:cNvPr id="4" name="Slide Number Placeholder 3"/>
          <p:cNvSpPr>
            <a:spLocks noGrp="1"/>
          </p:cNvSpPr>
          <p:nvPr>
            <p:ph type="sldNum" sz="quarter" idx="4294967295"/>
          </p:nvPr>
        </p:nvSpPr>
        <p:spPr>
          <a:xfrm>
            <a:off x="0" y="6499225"/>
            <a:ext cx="495300" cy="187325"/>
          </a:xfrm>
        </p:spPr>
        <p:txBody>
          <a:bodyPr/>
          <a:lstStyle/>
          <a:p>
            <a:fld id="{DDD2A080-DA64-4F5C-9131-47EB793B4410}" type="slidenum">
              <a:rPr lang="en-GB" noProof="0" smtClean="0"/>
              <a:pPr/>
              <a:t>1</a:t>
            </a:fld>
            <a:endParaRPr lang="en-GB" noProof="0" dirty="0"/>
          </a:p>
        </p:txBody>
      </p:sp>
      <p:sp>
        <p:nvSpPr>
          <p:cNvPr id="16" name="Picture Placeholder 15"/>
          <p:cNvSpPr>
            <a:spLocks noGrp="1"/>
          </p:cNvSpPr>
          <p:nvPr>
            <p:ph type="pic" sz="quarter" idx="12"/>
          </p:nvPr>
        </p:nvSpPr>
        <p:spPr/>
      </p:sp>
      <p:pic>
        <p:nvPicPr>
          <p:cNvPr id="4098" name="Picture 2" descr="C:\Users\dn69uw\Desktop\robo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684" y="1553483"/>
            <a:ext cx="6254315" cy="449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380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smtClean="0"/>
              <a:t>What is secure software?						</a:t>
            </a:r>
            <a:br>
              <a:rPr lang="nl-NL" dirty="0" smtClean="0"/>
            </a:br>
            <a:r>
              <a:rPr lang="nl-NL" sz="2000" b="0" dirty="0" smtClean="0"/>
              <a:t>Software security </a:t>
            </a:r>
            <a:r>
              <a:rPr lang="en-US" sz="2000" b="0" dirty="0" smtClean="0"/>
              <a:t>visualized</a:t>
            </a:r>
            <a:endParaRPr lang="en-US" b="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10</a:t>
            </a:fld>
            <a:endParaRPr lang="en-GB" noProof="0" dirty="0"/>
          </a:p>
        </p:txBody>
      </p:sp>
      <p:graphicFrame>
        <p:nvGraphicFramePr>
          <p:cNvPr id="11" name="Content Placeholder 16"/>
          <p:cNvGraphicFramePr>
            <a:graphicFrameLocks/>
          </p:cNvGraphicFramePr>
          <p:nvPr>
            <p:extLst/>
          </p:nvPr>
        </p:nvGraphicFramePr>
        <p:xfrm>
          <a:off x="1939925" y="1381125"/>
          <a:ext cx="8378825" cy="4752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2" name="Straight Arrow Connector 11"/>
          <p:cNvCxnSpPr/>
          <p:nvPr/>
        </p:nvCxnSpPr>
        <p:spPr bwMode="auto">
          <a:xfrm flipV="1">
            <a:off x="3312652" y="4334797"/>
            <a:ext cx="796413" cy="914400"/>
          </a:xfrm>
          <a:prstGeom prst="straightConnector1">
            <a:avLst/>
          </a:prstGeom>
          <a:solidFill>
            <a:srgbClr val="C8DCF0"/>
          </a:solidFill>
          <a:ln w="9525" cap="flat" cmpd="sng" algn="ctr">
            <a:solidFill>
              <a:srgbClr val="000066"/>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2111041" y="5330002"/>
            <a:ext cx="2198038" cy="369332"/>
          </a:xfrm>
          <a:prstGeom prst="rect">
            <a:avLst/>
          </a:prstGeom>
          <a:noFill/>
        </p:spPr>
        <p:txBody>
          <a:bodyPr wrap="none" rtlCol="0">
            <a:spAutoFit/>
          </a:bodyPr>
          <a:lstStyle/>
          <a:p>
            <a:r>
              <a:rPr lang="nl-NL" dirty="0" err="1" smtClean="0"/>
              <a:t>Required</a:t>
            </a:r>
            <a:r>
              <a:rPr lang="nl-NL" dirty="0" smtClean="0"/>
              <a:t> </a:t>
            </a:r>
            <a:r>
              <a:rPr lang="nl-NL" dirty="0" err="1" smtClean="0"/>
              <a:t>behaviour</a:t>
            </a:r>
            <a:endParaRPr lang="nl-NL" dirty="0" smtClean="0"/>
          </a:p>
        </p:txBody>
      </p:sp>
      <p:sp>
        <p:nvSpPr>
          <p:cNvPr id="14" name="Oval 13"/>
          <p:cNvSpPr/>
          <p:nvPr/>
        </p:nvSpPr>
        <p:spPr bwMode="auto">
          <a:xfrm>
            <a:off x="3965268" y="2918953"/>
            <a:ext cx="287593" cy="250722"/>
          </a:xfrm>
          <a:prstGeom prst="ellipse">
            <a:avLst/>
          </a:prstGeom>
          <a:solidFill>
            <a:srgbClr val="C8DCF0"/>
          </a:solidFill>
          <a:ln w="952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80000" rIns="180000" bIns="18000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pitchFamily="34" charset="0"/>
            </a:endParaRPr>
          </a:p>
        </p:txBody>
      </p:sp>
      <p:sp>
        <p:nvSpPr>
          <p:cNvPr id="15" name="Oval 14"/>
          <p:cNvSpPr/>
          <p:nvPr/>
        </p:nvSpPr>
        <p:spPr bwMode="auto">
          <a:xfrm>
            <a:off x="4226670" y="2540411"/>
            <a:ext cx="287593" cy="250722"/>
          </a:xfrm>
          <a:prstGeom prst="ellipse">
            <a:avLst/>
          </a:prstGeom>
          <a:solidFill>
            <a:srgbClr val="C8DCF0"/>
          </a:solidFill>
          <a:ln w="952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80000" rIns="180000" bIns="18000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pitchFamily="34" charset="0"/>
            </a:endParaRPr>
          </a:p>
        </p:txBody>
      </p:sp>
      <p:cxnSp>
        <p:nvCxnSpPr>
          <p:cNvPr id="16" name="Straight Arrow Connector 15"/>
          <p:cNvCxnSpPr>
            <a:stCxn id="18" idx="2"/>
            <a:endCxn id="15" idx="1"/>
          </p:cNvCxnSpPr>
          <p:nvPr/>
        </p:nvCxnSpPr>
        <p:spPr bwMode="auto">
          <a:xfrm>
            <a:off x="3210060" y="1901313"/>
            <a:ext cx="1058727" cy="675815"/>
          </a:xfrm>
          <a:prstGeom prst="straightConnector1">
            <a:avLst/>
          </a:prstGeom>
          <a:solidFill>
            <a:srgbClr val="C8DCF0"/>
          </a:solidFill>
          <a:ln w="9525" cap="flat" cmpd="sng" algn="ctr">
            <a:solidFill>
              <a:srgbClr val="000066"/>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stCxn id="18" idx="2"/>
            <a:endCxn id="14" idx="1"/>
          </p:cNvCxnSpPr>
          <p:nvPr/>
        </p:nvCxnSpPr>
        <p:spPr bwMode="auto">
          <a:xfrm>
            <a:off x="3210060" y="1901313"/>
            <a:ext cx="797325" cy="1054357"/>
          </a:xfrm>
          <a:prstGeom prst="straightConnector1">
            <a:avLst/>
          </a:prstGeom>
          <a:solidFill>
            <a:srgbClr val="C8DCF0"/>
          </a:solidFill>
          <a:ln w="9525" cap="flat" cmpd="sng" algn="ctr">
            <a:solidFill>
              <a:srgbClr val="000066"/>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181573" y="1531981"/>
            <a:ext cx="2056973" cy="369332"/>
          </a:xfrm>
          <a:prstGeom prst="rect">
            <a:avLst/>
          </a:prstGeom>
          <a:noFill/>
        </p:spPr>
        <p:txBody>
          <a:bodyPr wrap="none" rtlCol="0">
            <a:spAutoFit/>
          </a:bodyPr>
          <a:lstStyle/>
          <a:p>
            <a:r>
              <a:rPr lang="nl-NL" dirty="0" smtClean="0"/>
              <a:t>Functional defects</a:t>
            </a:r>
            <a:endParaRPr lang="nl-NL" dirty="0"/>
          </a:p>
        </p:txBody>
      </p:sp>
      <p:cxnSp>
        <p:nvCxnSpPr>
          <p:cNvPr id="19" name="Straight Arrow Connector 18"/>
          <p:cNvCxnSpPr/>
          <p:nvPr/>
        </p:nvCxnSpPr>
        <p:spPr bwMode="auto">
          <a:xfrm flipH="1" flipV="1">
            <a:off x="8150123" y="4334797"/>
            <a:ext cx="757084" cy="950960"/>
          </a:xfrm>
          <a:prstGeom prst="straightConnector1">
            <a:avLst/>
          </a:prstGeom>
          <a:solidFill>
            <a:srgbClr val="C8DCF0"/>
          </a:solidFill>
          <a:ln w="9525" cap="flat" cmpd="sng" algn="ctr">
            <a:solidFill>
              <a:srgbClr val="000066"/>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8150123" y="5315254"/>
            <a:ext cx="1736373" cy="369332"/>
          </a:xfrm>
          <a:prstGeom prst="rect">
            <a:avLst/>
          </a:prstGeom>
          <a:noFill/>
        </p:spPr>
        <p:txBody>
          <a:bodyPr wrap="none" rtlCol="0">
            <a:spAutoFit/>
          </a:bodyPr>
          <a:lstStyle/>
          <a:p>
            <a:r>
              <a:rPr lang="nl-NL" dirty="0" smtClean="0"/>
              <a:t>Real behaviour</a:t>
            </a:r>
            <a:endParaRPr lang="nl-NL" dirty="0"/>
          </a:p>
        </p:txBody>
      </p:sp>
      <p:sp>
        <p:nvSpPr>
          <p:cNvPr id="21" name="Oval 20"/>
          <p:cNvSpPr/>
          <p:nvPr/>
        </p:nvSpPr>
        <p:spPr bwMode="auto">
          <a:xfrm>
            <a:off x="8136221" y="3172134"/>
            <a:ext cx="287593" cy="250722"/>
          </a:xfrm>
          <a:prstGeom prst="ellipse">
            <a:avLst/>
          </a:prstGeom>
          <a:solidFill>
            <a:srgbClr val="C8DCF0"/>
          </a:solidFill>
          <a:ln w="952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80000" rIns="180000" bIns="18000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pitchFamily="34" charset="0"/>
            </a:endParaRPr>
          </a:p>
        </p:txBody>
      </p:sp>
      <p:sp>
        <p:nvSpPr>
          <p:cNvPr id="22" name="Oval 21"/>
          <p:cNvSpPr/>
          <p:nvPr/>
        </p:nvSpPr>
        <p:spPr bwMode="auto">
          <a:xfrm>
            <a:off x="8150123" y="3575256"/>
            <a:ext cx="287593" cy="250722"/>
          </a:xfrm>
          <a:prstGeom prst="ellipse">
            <a:avLst/>
          </a:prstGeom>
          <a:solidFill>
            <a:srgbClr val="C8DCF0"/>
          </a:solidFill>
          <a:ln w="9525"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80000" rIns="180000" bIns="18000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pitchFamily="34" charset="0"/>
            </a:endParaRPr>
          </a:p>
        </p:txBody>
      </p:sp>
      <p:sp>
        <p:nvSpPr>
          <p:cNvPr id="23" name="TextBox 22"/>
          <p:cNvSpPr txBox="1"/>
          <p:nvPr/>
        </p:nvSpPr>
        <p:spPr>
          <a:xfrm>
            <a:off x="8381697" y="1900007"/>
            <a:ext cx="1826141" cy="369332"/>
          </a:xfrm>
          <a:prstGeom prst="rect">
            <a:avLst/>
          </a:prstGeom>
          <a:noFill/>
        </p:spPr>
        <p:txBody>
          <a:bodyPr wrap="none" rtlCol="0">
            <a:spAutoFit/>
          </a:bodyPr>
          <a:lstStyle/>
          <a:p>
            <a:r>
              <a:rPr lang="nl-NL" dirty="0" smtClean="0"/>
              <a:t>Security defects</a:t>
            </a:r>
            <a:endParaRPr lang="nl-NL" dirty="0"/>
          </a:p>
        </p:txBody>
      </p:sp>
      <p:cxnSp>
        <p:nvCxnSpPr>
          <p:cNvPr id="24" name="Straight Arrow Connector 23"/>
          <p:cNvCxnSpPr>
            <a:stCxn id="23" idx="2"/>
            <a:endCxn id="21" idx="7"/>
          </p:cNvCxnSpPr>
          <p:nvPr/>
        </p:nvCxnSpPr>
        <p:spPr bwMode="auto">
          <a:xfrm flipH="1">
            <a:off x="8381697" y="2269339"/>
            <a:ext cx="913071" cy="939512"/>
          </a:xfrm>
          <a:prstGeom prst="straightConnector1">
            <a:avLst/>
          </a:prstGeom>
          <a:solidFill>
            <a:srgbClr val="C8DCF0"/>
          </a:solidFill>
          <a:ln w="9525" cap="flat" cmpd="sng" algn="ctr">
            <a:solidFill>
              <a:srgbClr val="000066"/>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a:stCxn id="23" idx="2"/>
            <a:endCxn id="22" idx="7"/>
          </p:cNvCxnSpPr>
          <p:nvPr/>
        </p:nvCxnSpPr>
        <p:spPr bwMode="auto">
          <a:xfrm flipH="1">
            <a:off x="8395599" y="2269339"/>
            <a:ext cx="899169" cy="1342634"/>
          </a:xfrm>
          <a:prstGeom prst="straightConnector1">
            <a:avLst/>
          </a:prstGeom>
          <a:solidFill>
            <a:srgbClr val="C8DCF0"/>
          </a:solidFill>
          <a:ln w="9525" cap="flat" cmpd="sng" algn="ctr">
            <a:solidFill>
              <a:srgbClr val="000066"/>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29422" y="3275530"/>
            <a:ext cx="613128" cy="756948"/>
          </a:xfrm>
          <a:prstGeom prst="rect">
            <a:avLst/>
          </a:prstGeom>
        </p:spPr>
      </p:pic>
    </p:spTree>
    <p:extLst>
      <p:ext uri="{BB962C8B-B14F-4D97-AF65-F5344CB8AC3E}">
        <p14:creationId xmlns:p14="http://schemas.microsoft.com/office/powerpoint/2010/main" val="246898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3" grpId="0"/>
      <p:bldP spid="14" grpId="0" animBg="1"/>
      <p:bldP spid="15" grpId="0" animBg="1"/>
      <p:bldP spid="18" grpId="0"/>
      <p:bldP spid="20" grpId="0"/>
      <p:bldP spid="21" grpId="0" animBg="1"/>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Two </a:t>
            </a:r>
            <a:r>
              <a:rPr lang="en-US" dirty="0"/>
              <a:t>types of security </a:t>
            </a:r>
            <a:r>
              <a:rPr lang="en-US" dirty="0" smtClean="0"/>
              <a:t>defects:</a:t>
            </a:r>
            <a:endParaRPr lang="en-US" dirty="0"/>
          </a:p>
          <a:p>
            <a:pPr marL="611188" lvl="1" indent="-342900">
              <a:buFont typeface="Arial" panose="020B0604020202020204" pitchFamily="34" charset="0"/>
              <a:buChar char="•"/>
            </a:pPr>
            <a:r>
              <a:rPr lang="en-US" b="1" dirty="0" smtClean="0"/>
              <a:t>Bug</a:t>
            </a:r>
            <a:r>
              <a:rPr lang="en-US" dirty="0" smtClean="0"/>
              <a:t>: </a:t>
            </a:r>
            <a:r>
              <a:rPr lang="en-US" dirty="0"/>
              <a:t>implementation-level software problem or defect in the </a:t>
            </a:r>
            <a:r>
              <a:rPr lang="en-US" dirty="0">
                <a:solidFill>
                  <a:schemeClr val="tx2"/>
                </a:solidFill>
              </a:rPr>
              <a:t>code</a:t>
            </a:r>
          </a:p>
          <a:p>
            <a:pPr marL="611188" lvl="1" indent="-342900">
              <a:buFont typeface="Arial" panose="020B0604020202020204" pitchFamily="34" charset="0"/>
              <a:buChar char="•"/>
            </a:pPr>
            <a:r>
              <a:rPr lang="en-US" b="1" dirty="0" smtClean="0"/>
              <a:t>Flaw</a:t>
            </a:r>
            <a:r>
              <a:rPr lang="en-US" dirty="0" smtClean="0"/>
              <a:t>: </a:t>
            </a:r>
            <a:r>
              <a:rPr lang="en-US" dirty="0">
                <a:solidFill>
                  <a:schemeClr val="tx2"/>
                </a:solidFill>
              </a:rPr>
              <a:t>design</a:t>
            </a:r>
            <a:r>
              <a:rPr lang="en-US" dirty="0"/>
              <a:t>-level or </a:t>
            </a:r>
            <a:r>
              <a:rPr lang="en-US" dirty="0">
                <a:solidFill>
                  <a:schemeClr val="tx2"/>
                </a:solidFill>
              </a:rPr>
              <a:t>architectural</a:t>
            </a:r>
            <a:r>
              <a:rPr lang="en-US" dirty="0"/>
              <a:t> defect in specifications or software that is more difficult to resolve once the software is partially or completely implemented</a:t>
            </a:r>
          </a:p>
          <a:p>
            <a:pPr marL="342900" indent="-342900">
              <a:buFont typeface="Arial" panose="020B0604020202020204" pitchFamily="34" charset="0"/>
              <a:buChar char="•"/>
            </a:pPr>
            <a:endParaRPr lang="en-US" dirty="0" smtClean="0"/>
          </a:p>
          <a:p>
            <a:r>
              <a:rPr lang="en-US" dirty="0" smtClean="0"/>
              <a:t>The </a:t>
            </a:r>
            <a:r>
              <a:rPr lang="en-US" dirty="0"/>
              <a:t>distinction can be fuzzy: some defects are clearly bugs, some are clearly flaws, and some are </a:t>
            </a:r>
            <a:r>
              <a:rPr lang="en-US" dirty="0" smtClean="0"/>
              <a:t>debatable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r>
              <a:rPr lang="en-US" dirty="0" smtClean="0"/>
              <a:t>As </a:t>
            </a:r>
            <a:r>
              <a:rPr lang="en-US" dirty="0"/>
              <a:t>a rule of thumb, think: </a:t>
            </a:r>
            <a:r>
              <a:rPr lang="en-US" dirty="0" smtClean="0">
                <a:solidFill>
                  <a:schemeClr val="tx2"/>
                </a:solidFill>
              </a:rPr>
              <a:t>coding </a:t>
            </a:r>
            <a:r>
              <a:rPr lang="en-US" dirty="0">
                <a:solidFill>
                  <a:schemeClr val="tx2"/>
                </a:solidFill>
              </a:rPr>
              <a:t>bug, design flaw</a:t>
            </a:r>
          </a:p>
          <a:p>
            <a:pPr marL="342900" indent="-342900">
              <a:buFont typeface="Arial" panose="020B0604020202020204" pitchFamily="34" charset="0"/>
              <a:buChar char="•"/>
            </a:pPr>
            <a:endParaRPr lang="nl-NL" dirty="0"/>
          </a:p>
        </p:txBody>
      </p:sp>
      <p:sp>
        <p:nvSpPr>
          <p:cNvPr id="3" name="Title 2"/>
          <p:cNvSpPr>
            <a:spLocks noGrp="1"/>
          </p:cNvSpPr>
          <p:nvPr>
            <p:ph type="title"/>
          </p:nvPr>
        </p:nvSpPr>
        <p:spPr/>
        <p:txBody>
          <a:bodyPr/>
          <a:lstStyle/>
          <a:p>
            <a:r>
              <a:rPr lang="en-US" dirty="0"/>
              <a:t>We distinguish two types of security defects</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11</a:t>
            </a:fld>
            <a:endParaRPr lang="en-GB" noProof="0" dirty="0"/>
          </a:p>
        </p:txBody>
      </p:sp>
      <p:cxnSp>
        <p:nvCxnSpPr>
          <p:cNvPr id="6" name="Straight Connector 5"/>
          <p:cNvCxnSpPr/>
          <p:nvPr/>
        </p:nvCxnSpPr>
        <p:spPr>
          <a:xfrm>
            <a:off x="2565574" y="4144403"/>
            <a:ext cx="6992857" cy="0"/>
          </a:xfrm>
          <a:prstGeom prst="line">
            <a:avLst/>
          </a:prstGeom>
          <a:ln w="19050">
            <a:gradFill>
              <a:gsLst>
                <a:gs pos="0">
                  <a:srgbClr val="00B0F0"/>
                </a:gs>
                <a:gs pos="50000">
                  <a:schemeClr val="accent1">
                    <a:tint val="44500"/>
                    <a:satMod val="160000"/>
                  </a:schemeClr>
                </a:gs>
                <a:gs pos="100000">
                  <a:schemeClr val="accent1"/>
                </a:gs>
              </a:gsLst>
              <a:lin ang="10800000" scaled="0"/>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51130" y="4023413"/>
            <a:ext cx="313154" cy="241980"/>
          </a:xfrm>
          <a:prstGeom prst="rect">
            <a:avLst/>
          </a:prstGeom>
          <a:noFill/>
        </p:spPr>
        <p:txBody>
          <a:bodyPr wrap="none" lIns="36000" tIns="36000" rIns="36000" bIns="36000" rtlCol="0">
            <a:spAutoFit/>
          </a:bodyPr>
          <a:lstStyle/>
          <a:p>
            <a:r>
              <a:rPr lang="en-US" sz="1100" b="1" i="1" dirty="0" smtClean="0">
                <a:solidFill>
                  <a:schemeClr val="tx2"/>
                </a:solidFill>
              </a:rPr>
              <a:t>Bug</a:t>
            </a:r>
          </a:p>
        </p:txBody>
      </p:sp>
      <p:sp>
        <p:nvSpPr>
          <p:cNvPr id="8" name="TextBox 7"/>
          <p:cNvSpPr txBox="1"/>
          <p:nvPr/>
        </p:nvSpPr>
        <p:spPr>
          <a:xfrm>
            <a:off x="9651625" y="4023413"/>
            <a:ext cx="367656" cy="241980"/>
          </a:xfrm>
          <a:prstGeom prst="rect">
            <a:avLst/>
          </a:prstGeom>
          <a:noFill/>
        </p:spPr>
        <p:txBody>
          <a:bodyPr wrap="none" lIns="36000" tIns="36000" rIns="36000" bIns="36000" rtlCol="0">
            <a:spAutoFit/>
          </a:bodyPr>
          <a:lstStyle/>
          <a:p>
            <a:r>
              <a:rPr lang="en-US" sz="1100" b="1" i="1" dirty="0" smtClean="0">
                <a:solidFill>
                  <a:srgbClr val="00B0F0"/>
                </a:solidFill>
              </a:rPr>
              <a:t>Flaw</a:t>
            </a:r>
          </a:p>
        </p:txBody>
      </p:sp>
    </p:spTree>
    <p:extLst>
      <p:ext uri="{BB962C8B-B14F-4D97-AF65-F5344CB8AC3E}">
        <p14:creationId xmlns:p14="http://schemas.microsoft.com/office/powerpoint/2010/main" val="2636695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nl-NL" dirty="0"/>
              <a:t>Crash </a:t>
            </a:r>
            <a:r>
              <a:rPr lang="en-US" dirty="0" smtClean="0"/>
              <a:t>due</a:t>
            </a:r>
            <a:r>
              <a:rPr lang="nl-NL" dirty="0" smtClean="0"/>
              <a:t> </a:t>
            </a:r>
            <a:r>
              <a:rPr lang="en-US" dirty="0" smtClean="0"/>
              <a:t>to</a:t>
            </a:r>
            <a:r>
              <a:rPr lang="nl-NL" dirty="0" smtClean="0"/>
              <a:t> </a:t>
            </a:r>
            <a:r>
              <a:rPr lang="nl-NL" dirty="0" err="1"/>
              <a:t>NullPointerException</a:t>
            </a:r>
            <a:endParaRPr lang="nl-NL" dirty="0"/>
          </a:p>
          <a:p>
            <a:pPr>
              <a:defRPr/>
            </a:pPr>
            <a:r>
              <a:rPr lang="nl-NL" dirty="0" smtClean="0">
                <a:solidFill>
                  <a:srgbClr val="FF6600"/>
                </a:solidFill>
              </a:rPr>
              <a:t>bug</a:t>
            </a:r>
          </a:p>
          <a:p>
            <a:pPr>
              <a:defRPr/>
            </a:pPr>
            <a:endParaRPr lang="nl-NL" dirty="0">
              <a:solidFill>
                <a:srgbClr val="FF6600"/>
              </a:solidFill>
            </a:endParaRPr>
          </a:p>
          <a:p>
            <a:pPr>
              <a:defRPr/>
            </a:pPr>
            <a:r>
              <a:rPr lang="nl-NL" dirty="0"/>
              <a:t>SQL </a:t>
            </a:r>
            <a:r>
              <a:rPr lang="en-US" dirty="0" smtClean="0"/>
              <a:t>injection</a:t>
            </a:r>
            <a:r>
              <a:rPr lang="nl-NL" dirty="0"/>
              <a:t>				</a:t>
            </a:r>
          </a:p>
          <a:p>
            <a:pPr>
              <a:defRPr/>
            </a:pPr>
            <a:r>
              <a:rPr lang="nl-NL" dirty="0" smtClean="0">
                <a:solidFill>
                  <a:srgbClr val="FF6600"/>
                </a:solidFill>
              </a:rPr>
              <a:t>bug</a:t>
            </a:r>
          </a:p>
          <a:p>
            <a:pPr>
              <a:defRPr/>
            </a:pPr>
            <a:endParaRPr lang="nl-NL" dirty="0">
              <a:solidFill>
                <a:srgbClr val="FF6600"/>
              </a:solidFill>
            </a:endParaRPr>
          </a:p>
          <a:p>
            <a:pPr>
              <a:defRPr/>
            </a:pPr>
            <a:r>
              <a:rPr lang="nl-NL" dirty="0"/>
              <a:t>Absence of </a:t>
            </a:r>
            <a:r>
              <a:rPr lang="nl-NL" dirty="0" smtClean="0"/>
              <a:t>required audit logging</a:t>
            </a:r>
            <a:endParaRPr lang="nl-NL" dirty="0"/>
          </a:p>
          <a:p>
            <a:pPr>
              <a:defRPr/>
            </a:pPr>
            <a:r>
              <a:rPr lang="nl-NL" dirty="0" err="1" smtClean="0">
                <a:solidFill>
                  <a:srgbClr val="00B0F0"/>
                </a:solidFill>
              </a:rPr>
              <a:t>flaw</a:t>
            </a:r>
            <a:endParaRPr lang="nl-NL" dirty="0" smtClean="0">
              <a:solidFill>
                <a:srgbClr val="00B0F0"/>
              </a:solidFill>
            </a:endParaRPr>
          </a:p>
          <a:p>
            <a:pPr>
              <a:defRPr/>
            </a:pPr>
            <a:endParaRPr lang="nl-NL" dirty="0">
              <a:solidFill>
                <a:srgbClr val="00B0F0"/>
              </a:solidFill>
            </a:endParaRPr>
          </a:p>
          <a:p>
            <a:pPr>
              <a:defRPr/>
            </a:pPr>
            <a:r>
              <a:rPr lang="en-US" dirty="0">
                <a:latin typeface="Consolas" panose="020B0609020204030204" pitchFamily="49" charset="0"/>
                <a:cs typeface="Consolas" panose="020B0609020204030204" pitchFamily="49" charset="0"/>
              </a:rPr>
              <a:t>char c[1024]; </a:t>
            </a:r>
            <a:r>
              <a:rPr lang="nl-NL" dirty="0" err="1">
                <a:latin typeface="Consolas" panose="020B0609020204030204" pitchFamily="49" charset="0"/>
                <a:cs typeface="Consolas" panose="020B0609020204030204" pitchFamily="49" charset="0"/>
              </a:rPr>
              <a:t>gets</a:t>
            </a:r>
            <a:r>
              <a:rPr lang="nl-NL" dirty="0">
                <a:latin typeface="Consolas" panose="020B0609020204030204" pitchFamily="49" charset="0"/>
                <a:cs typeface="Consolas" panose="020B0609020204030204" pitchFamily="49" charset="0"/>
              </a:rPr>
              <a:t>(c);</a:t>
            </a:r>
          </a:p>
          <a:p>
            <a:pPr>
              <a:defRPr/>
            </a:pPr>
            <a:r>
              <a:rPr lang="nl-NL" dirty="0" smtClean="0">
                <a:solidFill>
                  <a:srgbClr val="FF6600"/>
                </a:solidFill>
              </a:rPr>
              <a:t>bug</a:t>
            </a:r>
          </a:p>
          <a:p>
            <a:pPr>
              <a:defRPr/>
            </a:pPr>
            <a:endParaRPr lang="nl-NL" dirty="0">
              <a:solidFill>
                <a:srgbClr val="FF6600"/>
              </a:solidFill>
            </a:endParaRPr>
          </a:p>
          <a:p>
            <a:pPr>
              <a:defRPr/>
            </a:pPr>
            <a:r>
              <a:rPr lang="nl-NL" dirty="0" smtClean="0"/>
              <a:t>Unsalted password hashes</a:t>
            </a:r>
            <a:endParaRPr lang="nl-NL" dirty="0"/>
          </a:p>
          <a:p>
            <a:pPr>
              <a:defRPr/>
            </a:pPr>
            <a:r>
              <a:rPr lang="nl-NL" dirty="0" err="1" smtClean="0">
                <a:solidFill>
                  <a:srgbClr val="00B0F0"/>
                </a:solidFill>
              </a:rPr>
              <a:t>flaw</a:t>
            </a:r>
            <a:endParaRPr lang="nl-NL" dirty="0" smtClean="0">
              <a:solidFill>
                <a:srgbClr val="00B0F0"/>
              </a:solidFill>
            </a:endParaRPr>
          </a:p>
          <a:p>
            <a:pPr>
              <a:defRPr/>
            </a:pPr>
            <a:endParaRPr lang="nl-NL" dirty="0">
              <a:solidFill>
                <a:srgbClr val="00B0F0"/>
              </a:solidFill>
            </a:endParaRPr>
          </a:p>
          <a:p>
            <a:pPr>
              <a:defRPr/>
            </a:pPr>
            <a:r>
              <a:rPr lang="nl-NL" dirty="0" err="1"/>
              <a:t>Forgot</a:t>
            </a:r>
            <a:r>
              <a:rPr lang="nl-NL" dirty="0"/>
              <a:t> </a:t>
            </a:r>
            <a:r>
              <a:rPr lang="nl-NL" dirty="0" err="1"/>
              <a:t>to</a:t>
            </a:r>
            <a:r>
              <a:rPr lang="nl-NL" dirty="0"/>
              <a:t> </a:t>
            </a:r>
            <a:r>
              <a:rPr lang="nl-NL" dirty="0" err="1"/>
              <a:t>authenticate</a:t>
            </a:r>
            <a:r>
              <a:rPr lang="nl-NL" dirty="0"/>
              <a:t> the user</a:t>
            </a:r>
          </a:p>
          <a:p>
            <a:pPr>
              <a:defRPr/>
            </a:pPr>
            <a:r>
              <a:rPr lang="nl-NL" dirty="0" err="1">
                <a:solidFill>
                  <a:srgbClr val="00B0F0"/>
                </a:solidFill>
              </a:rPr>
              <a:t>flaw</a:t>
            </a:r>
            <a:endParaRPr lang="nl-NL" dirty="0">
              <a:solidFill>
                <a:srgbClr val="00B0F0"/>
              </a:solidFill>
            </a:endParaRPr>
          </a:p>
          <a:p>
            <a:pPr marL="342900" indent="-342900">
              <a:buFont typeface="Arial" panose="020B0604020202020204" pitchFamily="34" charset="0"/>
              <a:buChar char="•"/>
            </a:pPr>
            <a:endParaRPr lang="nl-NL" dirty="0"/>
          </a:p>
        </p:txBody>
      </p:sp>
      <p:sp>
        <p:nvSpPr>
          <p:cNvPr id="3" name="Title 2"/>
          <p:cNvSpPr>
            <a:spLocks noGrp="1"/>
          </p:cNvSpPr>
          <p:nvPr>
            <p:ph type="title"/>
          </p:nvPr>
        </p:nvSpPr>
        <p:spPr/>
        <p:txBody>
          <a:bodyPr/>
          <a:lstStyle/>
          <a:p>
            <a:r>
              <a:rPr lang="en-US" dirty="0">
                <a:solidFill>
                  <a:schemeClr val="bg2"/>
                </a:solidFill>
              </a:rPr>
              <a:t>Security defects: </a:t>
            </a:r>
            <a:r>
              <a:rPr lang="en-US" dirty="0"/>
              <a:t>Bug </a:t>
            </a:r>
            <a:r>
              <a:rPr lang="en-US" dirty="0">
                <a:solidFill>
                  <a:schemeClr val="bg2"/>
                </a:solidFill>
              </a:rPr>
              <a:t>or </a:t>
            </a:r>
            <a:r>
              <a:rPr lang="en-US" dirty="0">
                <a:solidFill>
                  <a:schemeClr val="accent4"/>
                </a:solidFill>
              </a:rPr>
              <a:t>flaw</a:t>
            </a:r>
            <a:r>
              <a:rPr lang="en-US" dirty="0">
                <a:solidFill>
                  <a:schemeClr val="bg2"/>
                </a:solidFill>
              </a:rPr>
              <a:t>?</a:t>
            </a:r>
            <a:endParaRPr lang="nl-NL" dirty="0">
              <a:solidFill>
                <a:schemeClr val="bg2"/>
              </a:solidFill>
            </a:endParaRP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12</a:t>
            </a:fld>
            <a:endParaRPr lang="en-GB" noProof="0" dirty="0"/>
          </a:p>
        </p:txBody>
      </p:sp>
    </p:spTree>
    <p:extLst>
      <p:ext uri="{BB962C8B-B14F-4D97-AF65-F5344CB8AC3E}">
        <p14:creationId xmlns:p14="http://schemas.microsoft.com/office/powerpoint/2010/main" val="285245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S-SDLC in a nutshell</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6" name="Rectangle 5"/>
          <p:cNvSpPr/>
          <p:nvPr/>
        </p:nvSpPr>
        <p:spPr bwMode="auto">
          <a:xfrm>
            <a:off x="2435151" y="1371600"/>
            <a:ext cx="7145079" cy="1903228"/>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180000" tIns="180000" rIns="180000" bIns="18000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2605258" y="4321729"/>
            <a:ext cx="6489405" cy="1270996"/>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180000" tIns="180000" rIns="180000" bIns="18000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pitchFamily="34" charset="0"/>
            </a:endParaRPr>
          </a:p>
        </p:txBody>
      </p:sp>
      <p:sp>
        <p:nvSpPr>
          <p:cNvPr id="8" name="Content Placeholder 1"/>
          <p:cNvSpPr>
            <a:spLocks noGrp="1"/>
          </p:cNvSpPr>
          <p:nvPr>
            <p:ph idx="1"/>
          </p:nvPr>
        </p:nvSpPr>
        <p:spPr>
          <a:xfrm>
            <a:off x="845575" y="1278384"/>
            <a:ext cx="10489175" cy="4922391"/>
          </a:xfrm>
        </p:spPr>
        <p:txBody>
          <a:bodyPr/>
          <a:lstStyle/>
          <a:p>
            <a:r>
              <a:rPr lang="nl-NL" dirty="0" smtClean="0"/>
              <a:t>ING Tech RO</a:t>
            </a:r>
          </a:p>
          <a:p>
            <a:pPr marL="342900" indent="-342900">
              <a:buFont typeface="Arial" panose="020B0604020202020204" pitchFamily="34" charset="0"/>
              <a:buChar char="•"/>
            </a:pPr>
            <a:endParaRPr lang="nl-NL" dirty="0"/>
          </a:p>
          <a:p>
            <a:r>
              <a:rPr lang="nl-NL" dirty="0" err="1" smtClean="0"/>
              <a:t>Example</a:t>
            </a:r>
            <a:r>
              <a:rPr lang="nl-NL" dirty="0" smtClean="0"/>
              <a:t> </a:t>
            </a:r>
            <a:r>
              <a:rPr lang="nl-NL" dirty="0"/>
              <a:t>“Security </a:t>
            </a:r>
            <a:r>
              <a:rPr lang="nl-NL" dirty="0" err="1"/>
              <a:t>Enhanced</a:t>
            </a:r>
            <a:r>
              <a:rPr lang="nl-NL" dirty="0"/>
              <a:t> </a:t>
            </a:r>
            <a:r>
              <a:rPr lang="nl-NL" dirty="0" err="1"/>
              <a:t>SDLCs</a:t>
            </a:r>
            <a:r>
              <a:rPr lang="nl-NL" dirty="0"/>
              <a:t>”:</a:t>
            </a:r>
          </a:p>
          <a:p>
            <a:pPr marL="611188" lvl="1" indent="-342900">
              <a:buFont typeface="Arial" panose="020B0604020202020204" pitchFamily="34" charset="0"/>
              <a:buChar char="•"/>
            </a:pPr>
            <a:r>
              <a:rPr lang="nl-NL" dirty="0"/>
              <a:t>Microsoft </a:t>
            </a:r>
            <a:r>
              <a:rPr lang="nl-NL" dirty="0" err="1"/>
              <a:t>Trustworthy</a:t>
            </a:r>
            <a:r>
              <a:rPr lang="nl-NL" dirty="0"/>
              <a:t> Computing SDL</a:t>
            </a:r>
          </a:p>
          <a:p>
            <a:pPr marL="611188" lvl="1" indent="-342900">
              <a:buFont typeface="Arial" panose="020B0604020202020204" pitchFamily="34" charset="0"/>
              <a:buChar char="•"/>
            </a:pPr>
            <a:r>
              <a:rPr lang="nl-NL" dirty="0" err="1"/>
              <a:t>McGraw’s</a:t>
            </a:r>
            <a:r>
              <a:rPr lang="nl-NL" dirty="0"/>
              <a:t> </a:t>
            </a:r>
            <a:r>
              <a:rPr lang="nl-NL" dirty="0" err="1"/>
              <a:t>Seven</a:t>
            </a:r>
            <a:r>
              <a:rPr lang="nl-NL" dirty="0"/>
              <a:t> Touchpoints of Secure Software </a:t>
            </a:r>
          </a:p>
          <a:p>
            <a:pPr marL="611188" lvl="1" indent="-342900">
              <a:buFont typeface="Arial" panose="020B0604020202020204" pitchFamily="34" charset="0"/>
              <a:buChar char="•"/>
            </a:pPr>
            <a:r>
              <a:rPr lang="nl-NL" dirty="0"/>
              <a:t>Oracle Software Security Assurance </a:t>
            </a:r>
            <a:r>
              <a:rPr lang="nl-NL" dirty="0" err="1"/>
              <a:t>Process</a:t>
            </a:r>
            <a:endParaRPr lang="nl-NL" dirty="0"/>
          </a:p>
          <a:p>
            <a:pPr marL="611188" lvl="1" indent="-342900">
              <a:buFont typeface="Arial" panose="020B0604020202020204" pitchFamily="34" charset="0"/>
              <a:buChar char="•"/>
            </a:pPr>
            <a:r>
              <a:rPr lang="nl-NL" dirty="0"/>
              <a:t>OWASP Comprehensive, </a:t>
            </a:r>
            <a:r>
              <a:rPr lang="nl-NL" dirty="0" err="1"/>
              <a:t>Lightweight</a:t>
            </a:r>
            <a:r>
              <a:rPr lang="nl-NL" dirty="0"/>
              <a:t> Application Security </a:t>
            </a:r>
            <a:r>
              <a:rPr lang="nl-NL" dirty="0" err="1"/>
              <a:t>Process</a:t>
            </a:r>
            <a:r>
              <a:rPr lang="nl-NL" dirty="0"/>
              <a:t> (CLASP)</a:t>
            </a:r>
          </a:p>
          <a:p>
            <a:pPr marL="611188" lvl="1" indent="-342900">
              <a:buFont typeface="Arial" panose="020B0604020202020204" pitchFamily="34" charset="0"/>
              <a:buChar char="•"/>
            </a:pPr>
            <a:r>
              <a:rPr lang="nl-NL" dirty="0"/>
              <a:t>CMU SEI TSP-Secure</a:t>
            </a:r>
          </a:p>
          <a:p>
            <a:pPr marL="611188" lvl="1" indent="-342900">
              <a:buFont typeface="Arial" panose="020B0604020202020204" pitchFamily="34" charset="0"/>
              <a:buChar char="•"/>
            </a:pPr>
            <a:r>
              <a:rPr lang="nl-NL" dirty="0" err="1"/>
              <a:t>Appropriate</a:t>
            </a:r>
            <a:r>
              <a:rPr lang="nl-NL" dirty="0"/>
              <a:t> and </a:t>
            </a:r>
            <a:r>
              <a:rPr lang="nl-NL" dirty="0" err="1"/>
              <a:t>Effective</a:t>
            </a:r>
            <a:r>
              <a:rPr lang="nl-NL" dirty="0"/>
              <a:t> </a:t>
            </a:r>
            <a:r>
              <a:rPr lang="nl-NL" dirty="0" err="1"/>
              <a:t>Guidance</a:t>
            </a:r>
            <a:r>
              <a:rPr lang="nl-NL" dirty="0"/>
              <a:t> in Information Security (AEGIS)</a:t>
            </a:r>
          </a:p>
          <a:p>
            <a:pPr marL="611188" lvl="1" indent="-342900">
              <a:buFont typeface="Arial" panose="020B0604020202020204" pitchFamily="34" charset="0"/>
              <a:buChar char="•"/>
            </a:pPr>
            <a:r>
              <a:rPr lang="nl-NL" dirty="0" err="1"/>
              <a:t>Rational</a:t>
            </a:r>
            <a:r>
              <a:rPr lang="nl-NL" dirty="0"/>
              <a:t> </a:t>
            </a:r>
            <a:r>
              <a:rPr lang="nl-NL" dirty="0" err="1"/>
              <a:t>Unified</a:t>
            </a:r>
            <a:r>
              <a:rPr lang="nl-NL" dirty="0"/>
              <a:t> </a:t>
            </a:r>
            <a:r>
              <a:rPr lang="nl-NL" dirty="0" err="1"/>
              <a:t>Process</a:t>
            </a:r>
            <a:r>
              <a:rPr lang="nl-NL" dirty="0"/>
              <a:t>-Secure (</a:t>
            </a:r>
            <a:r>
              <a:rPr lang="nl-NL" dirty="0" err="1"/>
              <a:t>RUPSec</a:t>
            </a:r>
            <a:r>
              <a:rPr lang="nl-NL" dirty="0"/>
              <a:t>)</a:t>
            </a:r>
          </a:p>
          <a:p>
            <a:pPr marL="611188" lvl="1" indent="-342900">
              <a:buFont typeface="Arial" panose="020B0604020202020204" pitchFamily="34" charset="0"/>
              <a:buChar char="•"/>
            </a:pPr>
            <a:r>
              <a:rPr lang="nl-NL" dirty="0"/>
              <a:t>Secure Software Development Model (SSDM)</a:t>
            </a:r>
          </a:p>
          <a:p>
            <a:pPr marL="342900" indent="-342900">
              <a:buFont typeface="Arial" panose="020B0604020202020204" pitchFamily="34" charset="0"/>
              <a:buChar char="•"/>
            </a:pPr>
            <a:endParaRPr lang="nl-NL" dirty="0" smtClean="0"/>
          </a:p>
          <a:p>
            <a:r>
              <a:rPr lang="nl-NL" dirty="0" err="1" smtClean="0"/>
              <a:t>All</a:t>
            </a:r>
            <a:r>
              <a:rPr lang="nl-NL" dirty="0" smtClean="0"/>
              <a:t> </a:t>
            </a:r>
            <a:r>
              <a:rPr lang="nl-NL" dirty="0"/>
              <a:t>have </a:t>
            </a:r>
            <a:r>
              <a:rPr lang="nl-NL" dirty="0" smtClean="0"/>
              <a:t>pros </a:t>
            </a:r>
            <a:r>
              <a:rPr lang="nl-NL" dirty="0" err="1"/>
              <a:t>and</a:t>
            </a:r>
            <a:r>
              <a:rPr lang="nl-NL" dirty="0"/>
              <a:t> </a:t>
            </a:r>
            <a:r>
              <a:rPr lang="nl-NL" dirty="0" err="1" smtClean="0"/>
              <a:t>cons</a:t>
            </a:r>
            <a:r>
              <a:rPr lang="nl-NL" dirty="0"/>
              <a:t>, none </a:t>
            </a:r>
            <a:r>
              <a:rPr lang="nl-NL" dirty="0" err="1"/>
              <a:t>will</a:t>
            </a:r>
            <a:r>
              <a:rPr lang="nl-NL" dirty="0"/>
              <a:t> fit </a:t>
            </a:r>
            <a:r>
              <a:rPr lang="nl-NL" dirty="0" err="1"/>
              <a:t>an</a:t>
            </a:r>
            <a:r>
              <a:rPr lang="nl-NL" dirty="0"/>
              <a:t> </a:t>
            </a:r>
            <a:r>
              <a:rPr lang="nl-NL" dirty="0" err="1"/>
              <a:t>organization</a:t>
            </a:r>
            <a:r>
              <a:rPr lang="nl-NL" dirty="0"/>
              <a:t> </a:t>
            </a:r>
            <a:r>
              <a:rPr lang="nl-NL" dirty="0" err="1"/>
              <a:t>perfectly</a:t>
            </a:r>
            <a:endParaRPr lang="nl-NL" dirty="0"/>
          </a:p>
          <a:p>
            <a:endParaRPr lang="nl-NL" dirty="0"/>
          </a:p>
          <a:p>
            <a:pPr marL="342900" indent="-342900">
              <a:buFont typeface="Arial" panose="020B0604020202020204" pitchFamily="34" charset="0"/>
              <a:buChar char="•"/>
            </a:pPr>
            <a:endParaRPr lang="nl-NL" dirty="0"/>
          </a:p>
        </p:txBody>
      </p:sp>
    </p:spTree>
    <p:extLst>
      <p:ext uri="{BB962C8B-B14F-4D97-AF65-F5344CB8AC3E}">
        <p14:creationId xmlns:p14="http://schemas.microsoft.com/office/powerpoint/2010/main" val="261848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Terminology</a:t>
            </a:r>
          </a:p>
          <a:p>
            <a:pPr marL="611188" lvl="1" indent="-342900">
              <a:buFont typeface="Arial" panose="020B0604020202020204" pitchFamily="34" charset="0"/>
              <a:buChar char="•"/>
            </a:pPr>
            <a:r>
              <a:rPr lang="en-US" dirty="0"/>
              <a:t>Secure code review ≠ code scanning ≠ static </a:t>
            </a:r>
            <a:r>
              <a:rPr lang="en-US" dirty="0" smtClean="0"/>
              <a:t>code/program </a:t>
            </a:r>
            <a:r>
              <a:rPr lang="en-US" dirty="0"/>
              <a:t>analysis</a:t>
            </a:r>
          </a:p>
          <a:p>
            <a:pPr marL="342900" indent="-342900">
              <a:buFont typeface="Arial" panose="020B0604020202020204" pitchFamily="34" charset="0"/>
              <a:buChar char="•"/>
            </a:pPr>
            <a:endParaRPr lang="en-US" dirty="0" smtClean="0"/>
          </a:p>
          <a:p>
            <a:r>
              <a:rPr lang="en-US" dirty="0" smtClean="0"/>
              <a:t>Automated </a:t>
            </a:r>
            <a:r>
              <a:rPr lang="en-US" dirty="0"/>
              <a:t>techniques</a:t>
            </a:r>
          </a:p>
          <a:p>
            <a:pPr marL="611188" lvl="1" indent="-342900">
              <a:buFont typeface="Arial" panose="020B0604020202020204" pitchFamily="34" charset="0"/>
              <a:buChar char="•"/>
            </a:pPr>
            <a:r>
              <a:rPr lang="en-US" dirty="0" smtClean="0"/>
              <a:t>SAST </a:t>
            </a:r>
            <a:r>
              <a:rPr lang="en-US" dirty="0"/>
              <a:t>(Static Application Security Testing</a:t>
            </a:r>
            <a:r>
              <a:rPr lang="en-US" dirty="0" smtClean="0"/>
              <a:t>)</a:t>
            </a:r>
            <a:endParaRPr lang="en-US" dirty="0"/>
          </a:p>
          <a:p>
            <a:pPr marL="611188" lvl="1" indent="-342900">
              <a:buFont typeface="Arial" panose="020B0604020202020204" pitchFamily="34" charset="0"/>
              <a:buChar char="•"/>
            </a:pPr>
            <a:r>
              <a:rPr lang="en-US" dirty="0"/>
              <a:t>Advantages</a:t>
            </a:r>
          </a:p>
          <a:p>
            <a:pPr marL="879475" lvl="2" indent="-342900">
              <a:buFont typeface="Arial" panose="020B0604020202020204" pitchFamily="34" charset="0"/>
              <a:buChar char="•"/>
            </a:pPr>
            <a:r>
              <a:rPr lang="en-US" dirty="0"/>
              <a:t>Execution speed</a:t>
            </a:r>
          </a:p>
          <a:p>
            <a:pPr marL="879475" lvl="2" indent="-342900">
              <a:buFont typeface="Arial" panose="020B0604020202020204" pitchFamily="34" charset="0"/>
              <a:buChar char="•"/>
            </a:pPr>
            <a:r>
              <a:rPr lang="en-US" dirty="0"/>
              <a:t>Can cover all source code (in theory)</a:t>
            </a:r>
          </a:p>
          <a:p>
            <a:pPr marL="342900" indent="-342900">
              <a:buFont typeface="Arial" panose="020B0604020202020204" pitchFamily="34" charset="0"/>
              <a:buChar char="•"/>
            </a:pPr>
            <a:endParaRPr lang="en-US" dirty="0" smtClean="0"/>
          </a:p>
          <a:p>
            <a:r>
              <a:rPr lang="en-US" dirty="0" smtClean="0"/>
              <a:t>Manual </a:t>
            </a:r>
            <a:r>
              <a:rPr lang="en-US" dirty="0"/>
              <a:t>techniques</a:t>
            </a:r>
          </a:p>
          <a:p>
            <a:pPr marL="611188" lvl="1" indent="-342900">
              <a:buFont typeface="Arial" panose="020B0604020202020204" pitchFamily="34" charset="0"/>
              <a:buChar char="•"/>
            </a:pPr>
            <a:r>
              <a:rPr lang="en-US" dirty="0"/>
              <a:t>Checklist style approach (OWASP Code Review Guide)</a:t>
            </a:r>
          </a:p>
          <a:p>
            <a:pPr marL="611188" lvl="1" indent="-342900">
              <a:buFont typeface="Arial" panose="020B0604020202020204" pitchFamily="34" charset="0"/>
              <a:buChar char="•"/>
            </a:pPr>
            <a:r>
              <a:rPr lang="en-US" dirty="0"/>
              <a:t>Specialism: needles in haystacks, but what does a needle look like?</a:t>
            </a:r>
          </a:p>
          <a:p>
            <a:pPr marL="611188" lvl="1" indent="-342900">
              <a:buFont typeface="Arial" panose="020B0604020202020204" pitchFamily="34" charset="0"/>
              <a:buChar char="•"/>
            </a:pPr>
            <a:r>
              <a:rPr lang="en-US" dirty="0"/>
              <a:t>Advantages</a:t>
            </a:r>
          </a:p>
          <a:p>
            <a:pPr marL="879475" lvl="2" indent="-342900">
              <a:buFont typeface="Arial" panose="020B0604020202020204" pitchFamily="34" charset="0"/>
              <a:buChar char="•"/>
            </a:pPr>
            <a:r>
              <a:rPr lang="en-US" dirty="0"/>
              <a:t>Find flaws! (and bugs of course)</a:t>
            </a:r>
          </a:p>
          <a:p>
            <a:pPr marL="342900" indent="-342900">
              <a:buFont typeface="Arial" panose="020B0604020202020204" pitchFamily="34" charset="0"/>
              <a:buChar char="•"/>
            </a:pPr>
            <a:endParaRPr lang="nl-NL" dirty="0"/>
          </a:p>
        </p:txBody>
      </p:sp>
      <p:sp>
        <p:nvSpPr>
          <p:cNvPr id="3" name="Title 2"/>
          <p:cNvSpPr>
            <a:spLocks noGrp="1"/>
          </p:cNvSpPr>
          <p:nvPr>
            <p:ph type="title"/>
          </p:nvPr>
        </p:nvSpPr>
        <p:spPr/>
        <p:txBody>
          <a:bodyPr/>
          <a:lstStyle/>
          <a:p>
            <a:r>
              <a:rPr lang="en-US" dirty="0"/>
              <a:t>The world of Secure Code Review</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14</a:t>
            </a:fld>
            <a:endParaRPr lang="en-GB" noProof="0" dirty="0"/>
          </a:p>
        </p:txBody>
      </p:sp>
    </p:spTree>
    <p:extLst>
      <p:ext uri="{BB962C8B-B14F-4D97-AF65-F5344CB8AC3E}">
        <p14:creationId xmlns:p14="http://schemas.microsoft.com/office/powerpoint/2010/main" val="2344753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 of </a:t>
            </a:r>
            <a:r>
              <a:rPr lang="en-US" dirty="0" smtClean="0"/>
              <a:t>SAST tooling</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15</a:t>
            </a:fld>
            <a:endParaRPr lang="en-GB" noProof="0" dirty="0"/>
          </a:p>
        </p:txBody>
      </p:sp>
      <p:pic>
        <p:nvPicPr>
          <p:cNvPr id="5" name="Content Placeholder 5"/>
          <p:cNvPicPr>
            <a:picLocks/>
          </p:cNvPicPr>
          <p:nvPr/>
        </p:nvPicPr>
        <p:blipFill>
          <a:blip r:embed="rId3">
            <a:extLst>
              <a:ext uri="{28A0092B-C50C-407E-A947-70E740481C1C}">
                <a14:useLocalDpi xmlns:a14="http://schemas.microsoft.com/office/drawing/2010/main" val="0"/>
              </a:ext>
            </a:extLst>
          </a:blip>
          <a:srcRect/>
          <a:stretch>
            <a:fillRect/>
          </a:stretch>
        </p:blipFill>
        <p:spPr bwMode="gray">
          <a:xfrm>
            <a:off x="1657350" y="1289844"/>
            <a:ext cx="8837613" cy="4910137"/>
          </a:xfrm>
          <a:prstGeom prst="rect">
            <a:avLst/>
          </a:prstGeom>
        </p:spPr>
      </p:pic>
    </p:spTree>
    <p:extLst>
      <p:ext uri="{BB962C8B-B14F-4D97-AF65-F5344CB8AC3E}">
        <p14:creationId xmlns:p14="http://schemas.microsoft.com/office/powerpoint/2010/main" val="1783043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DAST </a:t>
            </a:r>
            <a:r>
              <a:rPr lang="en-US" dirty="0"/>
              <a:t>vs. Penetration test (in a nutshell) </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5" name="Rectangle 16"/>
          <p:cNvSpPr>
            <a:spLocks noChangeArrowheads="1"/>
          </p:cNvSpPr>
          <p:nvPr/>
        </p:nvSpPr>
        <p:spPr bwMode="auto">
          <a:xfrm>
            <a:off x="1498600" y="3006725"/>
            <a:ext cx="9144000" cy="3152775"/>
          </a:xfrm>
          <a:prstGeom prst="rect">
            <a:avLst/>
          </a:prstGeom>
          <a:solidFill>
            <a:srgbClr val="FF0000">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endParaRPr lang="en-US" altLang="nl-NL">
              <a:solidFill>
                <a:schemeClr val="tx1"/>
              </a:solidFill>
            </a:endParaRPr>
          </a:p>
        </p:txBody>
      </p:sp>
      <p:sp>
        <p:nvSpPr>
          <p:cNvPr id="6" name="Rectangle 15"/>
          <p:cNvSpPr>
            <a:spLocks noChangeArrowheads="1"/>
          </p:cNvSpPr>
          <p:nvPr/>
        </p:nvSpPr>
        <p:spPr bwMode="auto">
          <a:xfrm>
            <a:off x="1498600" y="1411288"/>
            <a:ext cx="9144000" cy="1595437"/>
          </a:xfrm>
          <a:prstGeom prst="rect">
            <a:avLst/>
          </a:prstGeom>
          <a:solidFill>
            <a:srgbClr val="00FF00">
              <a:alpha val="30196"/>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endParaRPr lang="en-US" altLang="nl-NL">
              <a:solidFill>
                <a:schemeClr val="tx1"/>
              </a:solidFill>
            </a:endParaRPr>
          </a:p>
        </p:txBody>
      </p:sp>
      <p:sp>
        <p:nvSpPr>
          <p:cNvPr id="7" name="Text Box 17"/>
          <p:cNvSpPr txBox="1">
            <a:spLocks noChangeArrowheads="1"/>
          </p:cNvSpPr>
          <p:nvPr/>
        </p:nvSpPr>
        <p:spPr bwMode="auto">
          <a:xfrm>
            <a:off x="1895475" y="1798638"/>
            <a:ext cx="2698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r>
              <a:rPr lang="nl-BE" altLang="nl-NL" sz="1800" dirty="0">
                <a:solidFill>
                  <a:srgbClr val="000000"/>
                </a:solidFill>
                <a:ea typeface="Arial Unicode MS" pitchFamily="34" charset="-128"/>
                <a:cs typeface="Arial Unicode MS" pitchFamily="34" charset="-128"/>
              </a:rPr>
              <a:t>Efficient</a:t>
            </a:r>
          </a:p>
          <a:p>
            <a:pPr eaLnBrk="1" hangingPunct="1">
              <a:lnSpc>
                <a:spcPct val="100000"/>
              </a:lnSpc>
              <a:spcBef>
                <a:spcPct val="50000"/>
              </a:spcBef>
              <a:spcAft>
                <a:spcPct val="0"/>
              </a:spcAft>
              <a:buFontTx/>
              <a:buNone/>
            </a:pPr>
            <a:r>
              <a:rPr lang="nl-BE" altLang="nl-NL" sz="1800" dirty="0">
                <a:solidFill>
                  <a:srgbClr val="000000"/>
                </a:solidFill>
                <a:ea typeface="Arial Unicode MS" pitchFamily="34" charset="-128"/>
                <a:cs typeface="Arial Unicode MS" pitchFamily="34" charset="-128"/>
              </a:rPr>
              <a:t>Injections and checks</a:t>
            </a:r>
          </a:p>
          <a:p>
            <a:pPr eaLnBrk="1" hangingPunct="1">
              <a:lnSpc>
                <a:spcPct val="100000"/>
              </a:lnSpc>
              <a:spcBef>
                <a:spcPct val="50000"/>
              </a:spcBef>
              <a:spcAft>
                <a:spcPct val="0"/>
              </a:spcAft>
              <a:buFontTx/>
              <a:buNone/>
            </a:pPr>
            <a:r>
              <a:rPr lang="nl-BE" altLang="nl-NL" sz="1800" dirty="0">
                <a:solidFill>
                  <a:srgbClr val="000000"/>
                </a:solidFill>
                <a:ea typeface="Arial Unicode MS" pitchFamily="34" charset="-128"/>
                <a:cs typeface="Arial Unicode MS" pitchFamily="34" charset="-128"/>
              </a:rPr>
              <a:t> in short time</a:t>
            </a:r>
            <a:endParaRPr lang="en-US" altLang="nl-NL" sz="1800" dirty="0">
              <a:solidFill>
                <a:srgbClr val="000000"/>
              </a:solidFill>
              <a:ea typeface="Arial Unicode MS" pitchFamily="34" charset="-128"/>
              <a:cs typeface="Arial Unicode MS" pitchFamily="34" charset="-128"/>
            </a:endParaRPr>
          </a:p>
        </p:txBody>
      </p:sp>
      <p:sp>
        <p:nvSpPr>
          <p:cNvPr id="8" name="Text Box 18"/>
          <p:cNvSpPr txBox="1">
            <a:spLocks noChangeArrowheads="1"/>
          </p:cNvSpPr>
          <p:nvPr/>
        </p:nvSpPr>
        <p:spPr bwMode="auto">
          <a:xfrm>
            <a:off x="7805738" y="2024063"/>
            <a:ext cx="1828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r>
              <a:rPr lang="nl-BE" altLang="nl-NL" sz="1800">
                <a:solidFill>
                  <a:srgbClr val="000000"/>
                </a:solidFill>
                <a:ea typeface="Arial Unicode MS" pitchFamily="34" charset="-128"/>
                <a:cs typeface="Arial Unicode MS" pitchFamily="34" charset="-128"/>
              </a:rPr>
              <a:t>Not that effective</a:t>
            </a:r>
          </a:p>
          <a:p>
            <a:pPr eaLnBrk="1" hangingPunct="1">
              <a:lnSpc>
                <a:spcPct val="100000"/>
              </a:lnSpc>
              <a:spcBef>
                <a:spcPct val="50000"/>
              </a:spcBef>
              <a:spcAft>
                <a:spcPct val="0"/>
              </a:spcAft>
              <a:buFontTx/>
              <a:buNone/>
            </a:pPr>
            <a:r>
              <a:rPr lang="nl-BE" altLang="nl-NL" sz="1800">
                <a:solidFill>
                  <a:srgbClr val="000000"/>
                </a:solidFill>
                <a:ea typeface="Arial Unicode MS" pitchFamily="34" charset="-128"/>
                <a:cs typeface="Arial Unicode MS" pitchFamily="34" charset="-128"/>
              </a:rPr>
              <a:t>Signature based</a:t>
            </a:r>
            <a:endParaRPr lang="en-US" altLang="nl-NL" sz="1800">
              <a:solidFill>
                <a:srgbClr val="000000"/>
              </a:solidFill>
              <a:ea typeface="Arial Unicode MS" pitchFamily="34" charset="-128"/>
              <a:cs typeface="Arial Unicode MS" pitchFamily="34" charset="-128"/>
            </a:endParaRPr>
          </a:p>
        </p:txBody>
      </p:sp>
      <p:sp>
        <p:nvSpPr>
          <p:cNvPr id="9" name="Text Box 19"/>
          <p:cNvSpPr txBox="1">
            <a:spLocks noChangeArrowheads="1"/>
          </p:cNvSpPr>
          <p:nvPr/>
        </p:nvSpPr>
        <p:spPr bwMode="auto">
          <a:xfrm>
            <a:off x="1793875" y="4046538"/>
            <a:ext cx="1997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r>
              <a:rPr lang="nl-BE" altLang="nl-NL" sz="1800">
                <a:solidFill>
                  <a:srgbClr val="000000"/>
                </a:solidFill>
                <a:ea typeface="Arial Unicode MS" pitchFamily="34" charset="-128"/>
                <a:cs typeface="Arial Unicode MS" pitchFamily="34" charset="-128"/>
              </a:rPr>
              <a:t>Effective</a:t>
            </a:r>
          </a:p>
          <a:p>
            <a:pPr eaLnBrk="1" hangingPunct="1">
              <a:lnSpc>
                <a:spcPct val="100000"/>
              </a:lnSpc>
              <a:spcBef>
                <a:spcPct val="50000"/>
              </a:spcBef>
              <a:spcAft>
                <a:spcPct val="0"/>
              </a:spcAft>
              <a:buFontTx/>
              <a:buNone/>
            </a:pPr>
            <a:r>
              <a:rPr lang="nl-BE" altLang="nl-NL" sz="1800">
                <a:solidFill>
                  <a:srgbClr val="000000"/>
                </a:solidFill>
                <a:ea typeface="Arial Unicode MS" pitchFamily="34" charset="-128"/>
                <a:cs typeface="Arial Unicode MS" pitchFamily="34" charset="-128"/>
              </a:rPr>
              <a:t>Human intelligence</a:t>
            </a:r>
            <a:endParaRPr lang="en-US" altLang="nl-NL" sz="1800">
              <a:solidFill>
                <a:srgbClr val="000000"/>
              </a:solidFill>
              <a:ea typeface="Arial Unicode MS" pitchFamily="34" charset="-128"/>
              <a:cs typeface="Arial Unicode MS" pitchFamily="34" charset="-128"/>
            </a:endParaRPr>
          </a:p>
        </p:txBody>
      </p:sp>
      <p:sp>
        <p:nvSpPr>
          <p:cNvPr id="10" name="Text Box 20"/>
          <p:cNvSpPr txBox="1">
            <a:spLocks noChangeArrowheads="1"/>
          </p:cNvSpPr>
          <p:nvPr/>
        </p:nvSpPr>
        <p:spPr bwMode="auto">
          <a:xfrm>
            <a:off x="8296275" y="4046538"/>
            <a:ext cx="202946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r>
              <a:rPr lang="nl-BE" altLang="nl-NL" sz="1800" dirty="0" err="1" smtClean="0">
                <a:solidFill>
                  <a:srgbClr val="000000"/>
                </a:solidFill>
                <a:ea typeface="Arial Unicode MS" pitchFamily="34" charset="-128"/>
                <a:cs typeface="Arial Unicode MS" pitchFamily="34" charset="-128"/>
              </a:rPr>
              <a:t>Testing</a:t>
            </a:r>
            <a:r>
              <a:rPr lang="nl-BE" altLang="nl-NL" sz="1800" dirty="0" smtClean="0">
                <a:solidFill>
                  <a:srgbClr val="000000"/>
                </a:solidFill>
                <a:ea typeface="Arial Unicode MS" pitchFamily="34" charset="-128"/>
                <a:cs typeface="Arial Unicode MS" pitchFamily="34" charset="-128"/>
              </a:rPr>
              <a:t> </a:t>
            </a:r>
            <a:r>
              <a:rPr lang="nl-BE" altLang="nl-NL" sz="1800" dirty="0">
                <a:solidFill>
                  <a:srgbClr val="000000"/>
                </a:solidFill>
                <a:ea typeface="Arial Unicode MS" pitchFamily="34" charset="-128"/>
                <a:cs typeface="Arial Unicode MS" pitchFamily="34" charset="-128"/>
              </a:rPr>
              <a:t>takes time</a:t>
            </a:r>
            <a:endParaRPr lang="en-US" altLang="nl-NL" sz="1800" dirty="0">
              <a:solidFill>
                <a:srgbClr val="000000"/>
              </a:solidFill>
              <a:ea typeface="Arial Unicode MS" pitchFamily="34" charset="-128"/>
              <a:cs typeface="Arial Unicode MS" pitchFamily="34" charset="-128"/>
            </a:endParaRPr>
          </a:p>
        </p:txBody>
      </p:sp>
      <p:pic>
        <p:nvPicPr>
          <p:cNvPr id="11" name="Picture 13" descr="pr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1082675"/>
            <a:ext cx="71596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713" y="1079500"/>
            <a:ext cx="71596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7"/>
          <p:cNvSpPr>
            <a:spLocks noChangeArrowheads="1"/>
          </p:cNvSpPr>
          <p:nvPr/>
        </p:nvSpPr>
        <p:spPr bwMode="auto">
          <a:xfrm>
            <a:off x="3046413" y="1411288"/>
            <a:ext cx="5924550" cy="4748212"/>
          </a:xfrm>
          <a:prstGeom prst="triangle">
            <a:avLst>
              <a:gd name="adj" fmla="val 50000"/>
            </a:avLst>
          </a:prstGeom>
          <a:solidFill>
            <a:srgbClr val="FF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r>
              <a:rPr lang="nl-BE" altLang="nl-NL" sz="3600">
                <a:solidFill>
                  <a:srgbClr val="000000"/>
                </a:solidFill>
              </a:rPr>
              <a:t>Manual testing</a:t>
            </a:r>
            <a:endParaRPr lang="en-US" altLang="nl-NL" sz="3600">
              <a:solidFill>
                <a:srgbClr val="000000"/>
              </a:solidFill>
            </a:endParaRPr>
          </a:p>
          <a:p>
            <a:pPr eaLnBrk="1" hangingPunct="1">
              <a:lnSpc>
                <a:spcPct val="100000"/>
              </a:lnSpc>
              <a:spcBef>
                <a:spcPct val="50000"/>
              </a:spcBef>
              <a:spcAft>
                <a:spcPct val="0"/>
              </a:spcAft>
              <a:buFontTx/>
              <a:buNone/>
            </a:pPr>
            <a:endParaRPr lang="en-US" altLang="nl-NL" sz="3600">
              <a:solidFill>
                <a:schemeClr val="tx1"/>
              </a:solidFill>
            </a:endParaRPr>
          </a:p>
        </p:txBody>
      </p:sp>
      <p:sp>
        <p:nvSpPr>
          <p:cNvPr id="14" name="AutoShape 8"/>
          <p:cNvSpPr>
            <a:spLocks noChangeArrowheads="1"/>
          </p:cNvSpPr>
          <p:nvPr/>
        </p:nvSpPr>
        <p:spPr bwMode="auto">
          <a:xfrm>
            <a:off x="5011738" y="1411288"/>
            <a:ext cx="1993900" cy="1597025"/>
          </a:xfrm>
          <a:prstGeom prst="triangle">
            <a:avLst>
              <a:gd name="adj" fmla="val 50000"/>
            </a:avLst>
          </a:prstGeom>
          <a:solidFill>
            <a:srgbClr val="00FF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r>
              <a:rPr lang="nl-BE" altLang="nl-NL" sz="2400">
                <a:solidFill>
                  <a:srgbClr val="000000"/>
                </a:solidFill>
              </a:rPr>
              <a:t>Scanning</a:t>
            </a:r>
            <a:endParaRPr lang="en-US" altLang="nl-NL" sz="2400">
              <a:solidFill>
                <a:srgbClr val="000000"/>
              </a:solidFill>
            </a:endParaRPr>
          </a:p>
        </p:txBody>
      </p:sp>
      <p:sp>
        <p:nvSpPr>
          <p:cNvPr id="15" name="Text Box 22"/>
          <p:cNvSpPr txBox="1">
            <a:spLocks noChangeArrowheads="1"/>
          </p:cNvSpPr>
          <p:nvPr/>
        </p:nvSpPr>
        <p:spPr bwMode="auto">
          <a:xfrm>
            <a:off x="4786313" y="2841625"/>
            <a:ext cx="1646237" cy="366713"/>
          </a:xfrm>
          <a:prstGeom prst="rect">
            <a:avLst/>
          </a:prstGeom>
          <a:solidFill>
            <a:srgbClr val="FFFF00">
              <a:alpha val="70000"/>
            </a:srgbClr>
          </a:solidFill>
          <a:ln w="12700" algn="ctr">
            <a:noFill/>
            <a:miter lim="800000"/>
            <a:headEnd/>
            <a:tailEnd/>
          </a:ln>
          <a:effectLst>
            <a:outerShdw sy="50000" kx="-2453608" rotWithShape="0">
              <a:srgbClr val="808080">
                <a:alpha val="50000"/>
              </a:srgbClr>
            </a:outerShdw>
          </a:effectLst>
        </p:spPr>
        <p:txBody>
          <a:bodyPr wrap="none" lIns="90488" tIns="44450" rIns="90488" bIns="44450">
            <a:spAutoFit/>
          </a:bodyPr>
          <a:lstStyle/>
          <a:p>
            <a:pPr>
              <a:defRPr/>
            </a:pPr>
            <a:r>
              <a:rPr lang="nl-BE">
                <a:solidFill>
                  <a:srgbClr val="000000"/>
                </a:solidFill>
                <a:effectLst>
                  <a:outerShdw blurRad="38100" dist="38100" dir="2700000" algn="tl">
                    <a:srgbClr val="FFFFFF"/>
                  </a:outerShdw>
                </a:effectLst>
                <a:latin typeface="Arial" charset="0"/>
              </a:rPr>
              <a:t>Don’t stop here</a:t>
            </a:r>
            <a:endParaRPr lang="en-US">
              <a:solidFill>
                <a:srgbClr val="000000"/>
              </a:solidFill>
              <a:effectLst>
                <a:outerShdw blurRad="38100" dist="38100" dir="2700000" algn="tl">
                  <a:srgbClr val="FFFFFF"/>
                </a:outerShdw>
              </a:effectLst>
              <a:latin typeface="Arial" charset="0"/>
            </a:endParaRPr>
          </a:p>
        </p:txBody>
      </p:sp>
      <p:pic>
        <p:nvPicPr>
          <p:cNvPr id="16" name="Picture 27" descr="arrow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788" y="3059113"/>
            <a:ext cx="323532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28"/>
          <p:cNvSpPr>
            <a:spLocks noChangeArrowheads="1"/>
          </p:cNvSpPr>
          <p:nvPr/>
        </p:nvSpPr>
        <p:spPr bwMode="auto">
          <a:xfrm>
            <a:off x="3046413" y="1411288"/>
            <a:ext cx="5924550" cy="4748212"/>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r>
              <a:rPr lang="nl-BE" altLang="nl-NL" sz="3600">
                <a:solidFill>
                  <a:srgbClr val="000000"/>
                </a:solidFill>
              </a:rPr>
              <a:t>Manual testing</a:t>
            </a:r>
            <a:endParaRPr lang="en-US" altLang="nl-NL" sz="3600">
              <a:solidFill>
                <a:srgbClr val="000000"/>
              </a:solidFill>
            </a:endParaRPr>
          </a:p>
          <a:p>
            <a:pPr eaLnBrk="1" hangingPunct="1">
              <a:lnSpc>
                <a:spcPct val="100000"/>
              </a:lnSpc>
              <a:spcBef>
                <a:spcPct val="50000"/>
              </a:spcBef>
              <a:spcAft>
                <a:spcPct val="0"/>
              </a:spcAft>
              <a:buFontTx/>
              <a:buNone/>
            </a:pPr>
            <a:endParaRPr lang="en-US" altLang="nl-NL" sz="3600">
              <a:solidFill>
                <a:schemeClr val="tx1"/>
              </a:solidFill>
            </a:endParaRPr>
          </a:p>
        </p:txBody>
      </p:sp>
      <p:sp>
        <p:nvSpPr>
          <p:cNvPr id="18" name="Text Box 29"/>
          <p:cNvSpPr txBox="1">
            <a:spLocks noChangeArrowheads="1"/>
          </p:cNvSpPr>
          <p:nvPr/>
        </p:nvSpPr>
        <p:spPr bwMode="auto">
          <a:xfrm>
            <a:off x="2814638" y="5992813"/>
            <a:ext cx="1779587" cy="366712"/>
          </a:xfrm>
          <a:prstGeom prst="rect">
            <a:avLst/>
          </a:prstGeom>
          <a:solidFill>
            <a:srgbClr val="FFFF00">
              <a:alpha val="70000"/>
            </a:srgbClr>
          </a:solidFill>
          <a:ln w="12700" algn="ctr">
            <a:noFill/>
            <a:miter lim="800000"/>
            <a:headEnd/>
            <a:tailEnd/>
          </a:ln>
          <a:effectLst>
            <a:outerShdw sy="50000" kx="-2453608" rotWithShape="0">
              <a:srgbClr val="808080">
                <a:alpha val="50000"/>
              </a:srgbClr>
            </a:outerShdw>
          </a:effectLst>
        </p:spPr>
        <p:txBody>
          <a:bodyPr wrap="none" lIns="90488" tIns="44450" rIns="90488" bIns="44450">
            <a:spAutoFit/>
          </a:bodyPr>
          <a:lstStyle/>
          <a:p>
            <a:pPr>
              <a:defRPr/>
            </a:pPr>
            <a:r>
              <a:rPr lang="nl-BE">
                <a:solidFill>
                  <a:srgbClr val="000000"/>
                </a:solidFill>
                <a:effectLst>
                  <a:outerShdw blurRad="38100" dist="38100" dir="2700000" algn="tl">
                    <a:srgbClr val="FFFFFF"/>
                  </a:outerShdw>
                </a:effectLst>
                <a:latin typeface="Arial" charset="0"/>
              </a:rPr>
              <a:t>Dig deep enough</a:t>
            </a:r>
            <a:endParaRPr lang="en-US">
              <a:solidFill>
                <a:srgbClr val="000000"/>
              </a:solidFill>
              <a:effectLst>
                <a:outerShdw blurRad="38100" dist="38100" dir="2700000" algn="tl">
                  <a:srgbClr val="FFFFFF"/>
                </a:outerShdw>
              </a:effectLst>
              <a:latin typeface="Arial" charset="0"/>
            </a:endParaRPr>
          </a:p>
        </p:txBody>
      </p:sp>
    </p:spTree>
    <p:extLst>
      <p:ext uri="{BB962C8B-B14F-4D97-AF65-F5344CB8AC3E}">
        <p14:creationId xmlns:p14="http://schemas.microsoft.com/office/powerpoint/2010/main" val="369093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strVal val="#ppt_w*0.70"/>
                                          </p:val>
                                        </p:tav>
                                        <p:tav tm="100000">
                                          <p:val>
                                            <p:strVal val="#ppt_w"/>
                                          </p:val>
                                        </p:tav>
                                      </p:tavLst>
                                    </p:anim>
                                    <p:anim calcmode="lin" valueType="num">
                                      <p:cBhvr>
                                        <p:cTn id="32" dur="1000" fill="hold"/>
                                        <p:tgtEl>
                                          <p:spTgt spid="16"/>
                                        </p:tgtEl>
                                        <p:attrNameLst>
                                          <p:attrName>ppt_h</p:attrName>
                                        </p:attrNameLst>
                                      </p:cBhvr>
                                      <p:tavLst>
                                        <p:tav tm="0">
                                          <p:val>
                                            <p:strVal val="#ppt_h"/>
                                          </p:val>
                                        </p:tav>
                                        <p:tav tm="100000">
                                          <p:val>
                                            <p:strVal val="#ppt_h"/>
                                          </p:val>
                                        </p:tav>
                                      </p:tavLst>
                                    </p:anim>
                                    <p:animEffect transition="in" filter="fade">
                                      <p:cBhvr>
                                        <p:cTn id="33" dur="1000"/>
                                        <p:tgtEl>
                                          <p:spTgt spid="16"/>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5"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nl-NL"/>
          </a:p>
        </p:txBody>
      </p:sp>
      <p:sp>
        <p:nvSpPr>
          <p:cNvPr id="3" name="Title 2"/>
          <p:cNvSpPr>
            <a:spLocks noGrp="1"/>
          </p:cNvSpPr>
          <p:nvPr>
            <p:ph type="title"/>
          </p:nvPr>
        </p:nvSpPr>
        <p:spPr/>
        <p:txBody>
          <a:bodyPr/>
          <a:lstStyle/>
          <a:p>
            <a:r>
              <a:rPr lang="nl-NL" dirty="0" err="1" smtClean="0"/>
              <a:t>Penetration</a:t>
            </a:r>
            <a:r>
              <a:rPr lang="nl-NL" dirty="0" smtClean="0"/>
              <a:t> </a:t>
            </a:r>
            <a:r>
              <a:rPr lang="nl-NL" dirty="0" err="1" smtClean="0"/>
              <a:t>testing</a:t>
            </a:r>
            <a:r>
              <a:rPr lang="nl-NL" dirty="0" smtClean="0"/>
              <a:t> as a </a:t>
            </a:r>
            <a:r>
              <a:rPr lang="nl-NL" dirty="0" err="1" smtClean="0"/>
              <a:t>process</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17</a:t>
            </a:fld>
            <a:endParaRPr lang="en-GB" noProof="0" dirty="0"/>
          </a:p>
        </p:txBody>
      </p:sp>
      <p:pic>
        <p:nvPicPr>
          <p:cNvPr id="5" name="Picture 3" descr="pentest1_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2093913"/>
            <a:ext cx="82804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3256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Welcome and introduction</a:t>
            </a:r>
          </a:p>
          <a:p>
            <a:endParaRPr lang="en-US" dirty="0"/>
          </a:p>
          <a:p>
            <a:r>
              <a:rPr lang="en-US" dirty="0"/>
              <a:t>Threats to ING and not only</a:t>
            </a:r>
          </a:p>
          <a:p>
            <a:endParaRPr lang="en-US" dirty="0"/>
          </a:p>
          <a:p>
            <a:r>
              <a:rPr lang="en-US" dirty="0"/>
              <a:t>Walkthrough S-SDLC</a:t>
            </a:r>
          </a:p>
          <a:p>
            <a:endParaRPr lang="en-US" dirty="0"/>
          </a:p>
          <a:p>
            <a:r>
              <a:rPr lang="en-US" b="1" dirty="0" smtClean="0"/>
              <a:t>Vulnerabilities explained</a:t>
            </a:r>
          </a:p>
          <a:p>
            <a:endParaRPr lang="nl-NL" dirty="0"/>
          </a:p>
          <a:p>
            <a:r>
              <a:rPr lang="nl-NL" dirty="0"/>
              <a:t>Hands on </a:t>
            </a:r>
            <a:r>
              <a:rPr lang="en-US" dirty="0" smtClean="0"/>
              <a:t>experience</a:t>
            </a:r>
          </a:p>
          <a:p>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18</a:t>
            </a:fld>
            <a:endParaRPr lang="en-GB" noProof="0" dirty="0"/>
          </a:p>
        </p:txBody>
      </p:sp>
      <p:sp>
        <p:nvSpPr>
          <p:cNvPr id="5" name="Title 4"/>
          <p:cNvSpPr>
            <a:spLocks noGrp="1"/>
          </p:cNvSpPr>
          <p:nvPr>
            <p:ph type="title"/>
          </p:nvPr>
        </p:nvSpPr>
        <p:spPr/>
        <p:txBody>
          <a:bodyPr/>
          <a:lstStyle/>
          <a:p>
            <a:r>
              <a:rPr lang="nl-NL" dirty="0" smtClean="0"/>
              <a:t>Agenda</a:t>
            </a:r>
            <a:endParaRPr lang="nl-NL" dirty="0"/>
          </a:p>
        </p:txBody>
      </p:sp>
      <p:pic>
        <p:nvPicPr>
          <p:cNvPr id="7" name="Picture 2" descr="C:\Users\dn69uw\Desktop\sol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726" y="2138821"/>
            <a:ext cx="4822825" cy="244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938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2071396"/>
            <a:ext cx="9063535" cy="4129379"/>
          </a:xfrm>
        </p:spPr>
        <p:txBody>
          <a:bodyPr/>
          <a:lstStyle/>
          <a:p>
            <a:r>
              <a:rPr lang="en-US" dirty="0" smtClean="0"/>
              <a:t>About OWASP</a:t>
            </a:r>
          </a:p>
          <a:p>
            <a:pPr marL="342900" indent="-342900">
              <a:buFont typeface="Arial" panose="020B0604020202020204" pitchFamily="34" charset="0"/>
              <a:buChar char="•"/>
            </a:pPr>
            <a:r>
              <a:rPr lang="en-US" dirty="0" smtClean="0"/>
              <a:t>Open Web Application Security Project founded in 2004 in US;</a:t>
            </a:r>
          </a:p>
          <a:p>
            <a:pPr marL="342900" indent="-342900">
              <a:buFont typeface="Arial" panose="020B0604020202020204" pitchFamily="34" charset="0"/>
              <a:buChar char="•"/>
            </a:pPr>
            <a:r>
              <a:rPr lang="en-US" dirty="0" smtClean="0"/>
              <a:t>Community-driven project aimed at raising awareness on critical web application vulnerabilities;</a:t>
            </a:r>
          </a:p>
          <a:p>
            <a:pPr marL="342900" indent="-342900">
              <a:buFont typeface="Arial" panose="020B0604020202020204" pitchFamily="34" charset="0"/>
              <a:buChar char="•"/>
            </a:pPr>
            <a:r>
              <a:rPr lang="en-US" dirty="0"/>
              <a:t>More info at: </a:t>
            </a:r>
            <a:r>
              <a:rPr lang="en-US" dirty="0">
                <a:hlinkClick r:id="rId3"/>
              </a:rPr>
              <a:t>https://</a:t>
            </a:r>
            <a:r>
              <a:rPr lang="en-US" dirty="0" smtClean="0">
                <a:hlinkClick r:id="rId3"/>
              </a:rPr>
              <a:t>www.owasp.org/index.php/Main_Page</a:t>
            </a:r>
            <a:endParaRPr lang="en-US" dirty="0"/>
          </a:p>
          <a:p>
            <a:pPr marL="611188" lvl="1" indent="-342900">
              <a:buFont typeface="Arial" panose="020B0604020202020204" pitchFamily="34" charset="0"/>
              <a:buChar char="•"/>
            </a:pPr>
            <a:endParaRPr lang="en-US" dirty="0" smtClean="0"/>
          </a:p>
          <a:p>
            <a:r>
              <a:rPr lang="en-US" dirty="0" smtClean="0"/>
              <a:t>OWASP Top 10</a:t>
            </a:r>
          </a:p>
          <a:p>
            <a:pPr marL="342900" indent="-342900">
              <a:buFont typeface="Arial" panose="020B0604020202020204" pitchFamily="34" charset="0"/>
              <a:buChar char="•"/>
            </a:pPr>
            <a:r>
              <a:rPr lang="en-US" dirty="0"/>
              <a:t>Most Critical Web Application Security </a:t>
            </a:r>
            <a:r>
              <a:rPr lang="en-US" dirty="0" smtClean="0"/>
              <a:t>Risks;</a:t>
            </a:r>
            <a:endParaRPr lang="en-US" dirty="0"/>
          </a:p>
          <a:p>
            <a:pPr marL="342900" indent="-342900">
              <a:buFont typeface="Arial" panose="020B0604020202020204" pitchFamily="34" charset="0"/>
              <a:buChar char="•"/>
            </a:pPr>
            <a:r>
              <a:rPr lang="en-US" dirty="0" smtClean="0"/>
              <a:t>Broad </a:t>
            </a:r>
            <a:r>
              <a:rPr lang="en-US" dirty="0"/>
              <a:t>consensus about the most critical security risks to web </a:t>
            </a:r>
            <a:r>
              <a:rPr lang="en-US" dirty="0" smtClean="0"/>
              <a:t>applications;</a:t>
            </a:r>
          </a:p>
          <a:p>
            <a:pPr marL="342900" indent="-342900">
              <a:buFont typeface="Arial" panose="020B0604020202020204" pitchFamily="34" charset="0"/>
              <a:buChar char="•"/>
            </a:pPr>
            <a:r>
              <a:rPr lang="en-US" dirty="0" smtClean="0"/>
              <a:t>Shared security expertise from around the world to produce the list.</a:t>
            </a:r>
          </a:p>
          <a:p>
            <a:pPr marL="342900" indent="-342900">
              <a:buFont typeface="Arial" panose="020B0604020202020204" pitchFamily="34" charset="0"/>
              <a:buChar char="•"/>
            </a:pPr>
            <a:r>
              <a:rPr lang="en-US" dirty="0"/>
              <a:t>More info at: </a:t>
            </a:r>
            <a:r>
              <a:rPr lang="en-US" dirty="0">
                <a:hlinkClick r:id="rId4"/>
              </a:rPr>
              <a:t>https://</a:t>
            </a:r>
            <a:r>
              <a:rPr lang="en-US" dirty="0" smtClean="0">
                <a:hlinkClick r:id="rId4"/>
              </a:rPr>
              <a:t>www.owasp.org/index.php/Top_10-2017_Top_10</a:t>
            </a:r>
            <a:endParaRPr lang="en-US" dirty="0" smtClean="0"/>
          </a:p>
          <a:p>
            <a:endParaRPr lang="en-US" dirty="0" smtClean="0"/>
          </a:p>
          <a:p>
            <a:pPr marL="611188" lvl="1" indent="-342900">
              <a:buFont typeface="Arial" panose="020B0604020202020204" pitchFamily="34" charset="0"/>
              <a:buChar char="•"/>
            </a:pPr>
            <a:endParaRPr lang="en-US" dirty="0" smtClean="0"/>
          </a:p>
          <a:p>
            <a:pPr marL="611188" lvl="1"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smtClean="0"/>
              <a:t>Vulnerabilites</a:t>
            </a:r>
            <a:r>
              <a:rPr lang="en-US" dirty="0"/>
              <a:t/>
            </a:r>
            <a:br>
              <a:rPr lang="en-US" dirty="0"/>
            </a:br>
            <a:r>
              <a:rPr lang="en-US" sz="2000" dirty="0" smtClean="0"/>
              <a:t>OWASP Top 10 - 2017</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19</a:t>
            </a:fld>
            <a:endParaRPr lang="en-GB" noProof="0"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5134" y="925739"/>
            <a:ext cx="3829616" cy="1354727"/>
          </a:xfrm>
          <a:prstGeom prst="rect">
            <a:avLst/>
          </a:prstGeom>
        </p:spPr>
      </p:pic>
    </p:spTree>
    <p:extLst>
      <p:ext uri="{BB962C8B-B14F-4D97-AF65-F5344CB8AC3E}">
        <p14:creationId xmlns:p14="http://schemas.microsoft.com/office/powerpoint/2010/main" val="2210531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b="1" dirty="0"/>
              <a:t>Welcome and </a:t>
            </a:r>
            <a:r>
              <a:rPr lang="en-US" b="1" dirty="0" smtClean="0"/>
              <a:t>introduction</a:t>
            </a:r>
          </a:p>
          <a:p>
            <a:endParaRPr lang="en-US" b="1" dirty="0"/>
          </a:p>
          <a:p>
            <a:r>
              <a:rPr lang="en-US" dirty="0"/>
              <a:t>Threats to </a:t>
            </a:r>
            <a:r>
              <a:rPr lang="en-US" dirty="0" smtClean="0"/>
              <a:t>ING and not only</a:t>
            </a:r>
            <a:endParaRPr lang="en-US" dirty="0"/>
          </a:p>
          <a:p>
            <a:endParaRPr lang="en-US" dirty="0" smtClean="0"/>
          </a:p>
          <a:p>
            <a:r>
              <a:rPr lang="en-US" dirty="0" smtClean="0"/>
              <a:t>Walkthrough S-SDLC</a:t>
            </a:r>
            <a:endParaRPr lang="en-US" dirty="0"/>
          </a:p>
          <a:p>
            <a:endParaRPr lang="en-US" dirty="0" smtClean="0"/>
          </a:p>
          <a:p>
            <a:r>
              <a:rPr lang="nl-NL" dirty="0" err="1" smtClean="0"/>
              <a:t>Vulnerabilities</a:t>
            </a:r>
            <a:r>
              <a:rPr lang="nl-NL" dirty="0" smtClean="0"/>
              <a:t> </a:t>
            </a:r>
            <a:r>
              <a:rPr lang="nl-NL" dirty="0" err="1" smtClean="0"/>
              <a:t>explained</a:t>
            </a:r>
            <a:endParaRPr lang="nl-NL" dirty="0" smtClean="0"/>
          </a:p>
          <a:p>
            <a:endParaRPr lang="nl-NL" dirty="0" smtClean="0"/>
          </a:p>
          <a:p>
            <a:r>
              <a:rPr lang="nl-NL" dirty="0" smtClean="0"/>
              <a:t>Hands on </a:t>
            </a:r>
            <a:r>
              <a:rPr lang="nl-NL" dirty="0" err="1" smtClean="0"/>
              <a:t>experience</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5" name="Title 4"/>
          <p:cNvSpPr>
            <a:spLocks noGrp="1"/>
          </p:cNvSpPr>
          <p:nvPr>
            <p:ph type="title"/>
          </p:nvPr>
        </p:nvSpPr>
        <p:spPr/>
        <p:txBody>
          <a:bodyPr/>
          <a:lstStyle/>
          <a:p>
            <a:r>
              <a:rPr lang="nl-NL" dirty="0" smtClean="0"/>
              <a:t>Agenda for 18:00 – 20:00</a:t>
            </a:r>
            <a:endParaRPr lang="nl-NL" dirty="0"/>
          </a:p>
        </p:txBody>
      </p:sp>
    </p:spTree>
    <p:extLst>
      <p:ext uri="{BB962C8B-B14F-4D97-AF65-F5344CB8AC3E}">
        <p14:creationId xmlns:p14="http://schemas.microsoft.com/office/powerpoint/2010/main" val="2798942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Injection occurs when untrusted data is sent to an interpreter as part of a command or query. The attacker’s hostile data can trick the interpreter into executing unintended commands or accessing data without proper authorization.</a:t>
            </a:r>
          </a:p>
          <a:p>
            <a:pPr marL="342900" indent="-342900">
              <a:buFont typeface="Arial" panose="020B0604020202020204" pitchFamily="34" charset="0"/>
              <a:buChar char="•"/>
            </a:pPr>
            <a:r>
              <a:rPr lang="en-US" dirty="0" smtClean="0"/>
              <a:t>SQL;</a:t>
            </a:r>
          </a:p>
          <a:p>
            <a:pPr marL="342900" indent="-342900">
              <a:buFont typeface="Arial" panose="020B0604020202020204" pitchFamily="34" charset="0"/>
              <a:buChar char="•"/>
            </a:pPr>
            <a:r>
              <a:rPr lang="en-US" dirty="0" smtClean="0"/>
              <a:t>LDAP;</a:t>
            </a:r>
          </a:p>
          <a:p>
            <a:pPr marL="342900" indent="-342900">
              <a:buFont typeface="Arial" panose="020B0604020202020204" pitchFamily="34" charset="0"/>
              <a:buChar char="•"/>
            </a:pPr>
            <a:r>
              <a:rPr lang="en-US" dirty="0" smtClean="0"/>
              <a:t>NoSQL queries;</a:t>
            </a:r>
          </a:p>
          <a:p>
            <a:pPr marL="342900" indent="-342900">
              <a:buFont typeface="Arial" panose="020B0604020202020204" pitchFamily="34" charset="0"/>
              <a:buChar char="•"/>
            </a:pPr>
            <a:r>
              <a:rPr lang="en-US" dirty="0" smtClean="0"/>
              <a:t>OS commands;</a:t>
            </a:r>
          </a:p>
          <a:p>
            <a:pPr marL="342900" indent="-342900">
              <a:buFont typeface="Arial" panose="020B0604020202020204" pitchFamily="34" charset="0"/>
              <a:buChar char="•"/>
            </a:pPr>
            <a:r>
              <a:rPr lang="en-US" dirty="0" smtClean="0"/>
              <a:t>XML</a:t>
            </a:r>
          </a:p>
          <a:p>
            <a:pPr marL="611188" lvl="1" indent="-342900">
              <a:buFont typeface="Arial" panose="020B0604020202020204" pitchFamily="34" charset="0"/>
              <a:buChar char="•"/>
            </a:pPr>
            <a:endParaRPr lang="en-US" dirty="0" smtClean="0"/>
          </a:p>
          <a:p>
            <a:r>
              <a:rPr lang="en-US" dirty="0" smtClean="0"/>
              <a:t>Risk/ impact</a:t>
            </a:r>
          </a:p>
          <a:p>
            <a:pPr marL="342900" indent="-342900">
              <a:buFont typeface="Arial" panose="020B0604020202020204" pitchFamily="34" charset="0"/>
              <a:buChar char="•"/>
            </a:pPr>
            <a:r>
              <a:rPr lang="en-US" dirty="0" smtClean="0"/>
              <a:t>Data loss;</a:t>
            </a:r>
          </a:p>
          <a:p>
            <a:pPr marL="342900" indent="-342900">
              <a:buFont typeface="Arial" panose="020B0604020202020204" pitchFamily="34" charset="0"/>
              <a:buChar char="•"/>
            </a:pPr>
            <a:r>
              <a:rPr lang="en-US" dirty="0" smtClean="0"/>
              <a:t>Data corruption;</a:t>
            </a:r>
          </a:p>
          <a:p>
            <a:pPr marL="342900" indent="-342900">
              <a:buFont typeface="Arial" panose="020B0604020202020204" pitchFamily="34" charset="0"/>
              <a:buChar char="•"/>
            </a:pPr>
            <a:r>
              <a:rPr lang="en-US" dirty="0" smtClean="0"/>
              <a:t>Disclosure to unauthorized parties;</a:t>
            </a:r>
          </a:p>
          <a:p>
            <a:pPr marL="342900" indent="-342900">
              <a:buFont typeface="Arial" panose="020B0604020202020204" pitchFamily="34" charset="0"/>
              <a:buChar char="•"/>
            </a:pPr>
            <a:r>
              <a:rPr lang="en-US" dirty="0" smtClean="0"/>
              <a:t>Complete takeover</a:t>
            </a:r>
          </a:p>
          <a:p>
            <a:pPr marL="611188" lvl="1"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Vulnerabilities</a:t>
            </a:r>
            <a:br>
              <a:rPr lang="en-US" dirty="0" smtClean="0"/>
            </a:br>
            <a:r>
              <a:rPr lang="en-US" sz="2000" dirty="0" smtClean="0"/>
              <a:t>A1 – Injection</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20</a:t>
            </a:fld>
            <a:endParaRPr lang="en-GB" noProof="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747" y="2422036"/>
            <a:ext cx="3030505" cy="3030505"/>
          </a:xfrm>
          <a:prstGeom prst="rect">
            <a:avLst/>
          </a:prstGeom>
        </p:spPr>
      </p:pic>
    </p:spTree>
    <p:extLst>
      <p:ext uri="{BB962C8B-B14F-4D97-AF65-F5344CB8AC3E}">
        <p14:creationId xmlns:p14="http://schemas.microsoft.com/office/powerpoint/2010/main" val="2995065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7104107" cy="4922391"/>
          </a:xfrm>
        </p:spPr>
        <p:txBody>
          <a:bodyPr/>
          <a:lstStyle/>
          <a:p>
            <a:r>
              <a:rPr lang="en-US" dirty="0" smtClean="0"/>
              <a:t>Vulnerable code</a:t>
            </a:r>
          </a:p>
          <a:p>
            <a:pPr lvl="1" indent="0">
              <a:lnSpc>
                <a:spcPct val="100000"/>
              </a:lnSpc>
              <a:buNone/>
            </a:pPr>
            <a:r>
              <a:rPr lang="en-US" sz="1200" dirty="0" smtClean="0">
                <a:latin typeface="Consolas" panose="020B0609020204030204" pitchFamily="49" charset="0"/>
                <a:cs typeface="Consolas" panose="020B0609020204030204" pitchFamily="49" charset="0"/>
              </a:rPr>
              <a:t>String </a:t>
            </a:r>
            <a:r>
              <a:rPr lang="en-US" sz="1200" dirty="0">
                <a:latin typeface="Consolas" panose="020B0609020204030204" pitchFamily="49" charset="0"/>
                <a:cs typeface="Consolas" panose="020B0609020204030204" pitchFamily="49" charset="0"/>
              </a:rPr>
              <a:t>Username = </a:t>
            </a:r>
            <a:r>
              <a:rPr lang="en-US" sz="1200" dirty="0" err="1">
                <a:latin typeface="Consolas" panose="020B0609020204030204" pitchFamily="49" charset="0"/>
                <a:cs typeface="Consolas" panose="020B0609020204030204" pitchFamily="49" charset="0"/>
              </a:rPr>
              <a:t>request.getParameter</a:t>
            </a:r>
            <a:r>
              <a:rPr lang="en-US" sz="1200" dirty="0">
                <a:latin typeface="Consolas" panose="020B0609020204030204" pitchFamily="49" charset="0"/>
                <a:cs typeface="Consolas" panose="020B0609020204030204" pitchFamily="49" charset="0"/>
              </a:rPr>
              <a:t>("USER"); // From HTTP request</a:t>
            </a:r>
          </a:p>
          <a:p>
            <a:pPr lvl="1" indent="0">
              <a:lnSpc>
                <a:spcPct val="100000"/>
              </a:lnSpc>
              <a:buNone/>
            </a:pPr>
            <a:r>
              <a:rPr lang="en-US" sz="1200" dirty="0">
                <a:latin typeface="Consolas" panose="020B0609020204030204" pitchFamily="49" charset="0"/>
                <a:cs typeface="Consolas" panose="020B0609020204030204" pitchFamily="49" charset="0"/>
              </a:rPr>
              <a:t>String Password = </a:t>
            </a:r>
            <a:r>
              <a:rPr lang="en-US" sz="1200" dirty="0" err="1">
                <a:latin typeface="Consolas" panose="020B0609020204030204" pitchFamily="49" charset="0"/>
                <a:cs typeface="Consolas" panose="020B0609020204030204" pitchFamily="49" charset="0"/>
              </a:rPr>
              <a:t>request.getParameter</a:t>
            </a:r>
            <a:r>
              <a:rPr lang="en-US" sz="1200" dirty="0">
                <a:latin typeface="Consolas" panose="020B0609020204030204" pitchFamily="49" charset="0"/>
                <a:cs typeface="Consolas" panose="020B0609020204030204" pitchFamily="49" charset="0"/>
              </a:rPr>
              <a:t>("PASSWORD"); // From HTTP request</a:t>
            </a:r>
          </a:p>
          <a:p>
            <a:pPr lvl="1" indent="0">
              <a:lnSpc>
                <a:spcPct val="100000"/>
              </a:lnSpc>
              <a:buNone/>
            </a:pPr>
            <a:r>
              <a:rPr lang="en-US" sz="1200" dirty="0" smtClean="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sel</a:t>
            </a:r>
            <a:r>
              <a:rPr lang="en-US" sz="1200" dirty="0">
                <a:latin typeface="Consolas" panose="020B0609020204030204" pitchFamily="49" charset="0"/>
                <a:cs typeface="Consolas" panose="020B0609020204030204" pitchFamily="49" charset="0"/>
              </a:rPr>
              <a:t> = "</a:t>
            </a:r>
            <a:r>
              <a:rPr lang="en-US" sz="1200" dirty="0">
                <a:solidFill>
                  <a:schemeClr val="accent5">
                    <a:lumMod val="60000"/>
                    <a:lumOff val="40000"/>
                  </a:schemeClr>
                </a:solidFill>
                <a:latin typeface="Consolas" panose="020B0609020204030204" pitchFamily="49" charset="0"/>
                <a:cs typeface="Consolas" panose="020B0609020204030204" pitchFamily="49" charset="0"/>
              </a:rPr>
              <a:t>SELECT </a:t>
            </a:r>
            <a:r>
              <a:rPr lang="en-US" sz="1200" dirty="0" err="1">
                <a:solidFill>
                  <a:schemeClr val="accent5">
                    <a:lumMod val="60000"/>
                    <a:lumOff val="40000"/>
                  </a:schemeClr>
                </a:solidFill>
                <a:latin typeface="Consolas" panose="020B0609020204030204" pitchFamily="49" charset="0"/>
                <a:cs typeface="Consolas" panose="020B0609020204030204" pitchFamily="49" charset="0"/>
              </a:rPr>
              <a:t>User_id</a:t>
            </a:r>
            <a:r>
              <a:rPr lang="en-US" sz="1200" dirty="0">
                <a:solidFill>
                  <a:schemeClr val="accent5">
                    <a:lumMod val="60000"/>
                    <a:lumOff val="40000"/>
                  </a:schemeClr>
                </a:solidFill>
                <a:latin typeface="Consolas" panose="020B0609020204030204" pitchFamily="49" charset="0"/>
                <a:cs typeface="Consolas" panose="020B0609020204030204" pitchFamily="49" charset="0"/>
              </a:rPr>
              <a:t>, Username FROM USERS WHERE Username = '</a:t>
            </a: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Username </a:t>
            </a:r>
            <a:r>
              <a:rPr lang="en-US" sz="1200" dirty="0">
                <a:latin typeface="Consolas" panose="020B0609020204030204" pitchFamily="49" charset="0"/>
                <a:cs typeface="Consolas" panose="020B0609020204030204" pitchFamily="49" charset="0"/>
              </a:rPr>
              <a:t>+ "</a:t>
            </a:r>
            <a:r>
              <a:rPr lang="en-US" sz="1200" dirty="0">
                <a:solidFill>
                  <a:schemeClr val="accent5">
                    <a:lumMod val="60000"/>
                    <a:lumOff val="40000"/>
                  </a:schemeClr>
                </a:solidFill>
                <a:latin typeface="Consolas" panose="020B0609020204030204" pitchFamily="49" charset="0"/>
                <a:cs typeface="Consolas" panose="020B0609020204030204" pitchFamily="49" charset="0"/>
              </a:rPr>
              <a:t>' AND Password = '</a:t>
            </a:r>
            <a:r>
              <a:rPr lang="en-US" sz="1200" dirty="0">
                <a:latin typeface="Consolas" panose="020B0609020204030204" pitchFamily="49" charset="0"/>
                <a:cs typeface="Consolas" panose="020B0609020204030204" pitchFamily="49" charset="0"/>
              </a:rPr>
              <a:t>" + Password + "</a:t>
            </a:r>
            <a:r>
              <a:rPr lang="en-US" sz="1200" dirty="0">
                <a:solidFill>
                  <a:schemeClr val="accent5">
                    <a:lumMod val="60000"/>
                    <a:lumOff val="40000"/>
                  </a:schemeClr>
                </a:solidFill>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t>
            </a:r>
          </a:p>
          <a:p>
            <a:pPr lvl="1" indent="0">
              <a:lnSpc>
                <a:spcPct val="100000"/>
              </a:lnSpc>
              <a:buNone/>
            </a:pPr>
            <a:r>
              <a:rPr lang="en-US" sz="1200" dirty="0">
                <a:latin typeface="Consolas" panose="020B0609020204030204" pitchFamily="49" charset="0"/>
                <a:cs typeface="Consolas" panose="020B0609020204030204" pitchFamily="49" charset="0"/>
              </a:rPr>
              <a:t>Statement </a:t>
            </a:r>
            <a:r>
              <a:rPr lang="en-US" sz="1200" dirty="0" err="1">
                <a:latin typeface="Consolas" panose="020B0609020204030204" pitchFamily="49" charset="0"/>
                <a:cs typeface="Consolas" panose="020B0609020204030204" pitchFamily="49" charset="0"/>
              </a:rPr>
              <a:t>selectStatement</a:t>
            </a:r>
            <a:r>
              <a:rPr lang="en-US" sz="1200" dirty="0">
                <a:latin typeface="Consolas" panose="020B0609020204030204" pitchFamily="49" charset="0"/>
                <a:cs typeface="Consolas" panose="020B0609020204030204" pitchFamily="49" charset="0"/>
              </a:rPr>
              <a:t> = </a:t>
            </a:r>
            <a:r>
              <a:rPr lang="en-US" sz="1200" dirty="0" err="1" smtClean="0">
                <a:latin typeface="Consolas" panose="020B0609020204030204" pitchFamily="49" charset="0"/>
                <a:cs typeface="Consolas" panose="020B0609020204030204" pitchFamily="49" charset="0"/>
              </a:rPr>
              <a:t>connection.createStatement</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lvl="1" indent="0">
              <a:lnSpc>
                <a:spcPct val="100000"/>
              </a:lnSpc>
              <a:buNone/>
            </a:pPr>
            <a:r>
              <a:rPr lang="en-US" sz="1200" dirty="0" err="1">
                <a:latin typeface="Consolas" panose="020B0609020204030204" pitchFamily="49" charset="0"/>
                <a:cs typeface="Consolas" panose="020B0609020204030204" pitchFamily="49" charset="0"/>
              </a:rPr>
              <a:t>ResultSet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resultSet</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selectStatement.executeQuery</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sel</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lvl="1" indent="0">
              <a:lnSpc>
                <a:spcPct val="100000"/>
              </a:lnSpc>
              <a:buNone/>
            </a:pPr>
            <a:endParaRPr lang="en-US" dirty="0" smtClean="0"/>
          </a:p>
          <a:p>
            <a:pPr>
              <a:lnSpc>
                <a:spcPct val="100000"/>
              </a:lnSpc>
            </a:pPr>
            <a:r>
              <a:rPr lang="en-US" dirty="0" smtClean="0"/>
              <a:t>Desired behavior</a:t>
            </a:r>
          </a:p>
          <a:p>
            <a:pPr lvl="1" indent="0">
              <a:lnSpc>
                <a:spcPct val="100000"/>
              </a:lnSpc>
              <a:buNone/>
            </a:pPr>
            <a:r>
              <a:rPr lang="en-US" sz="1200" b="1" dirty="0">
                <a:solidFill>
                  <a:schemeClr val="accent5">
                    <a:lumMod val="60000"/>
                    <a:lumOff val="40000"/>
                  </a:schemeClr>
                </a:solidFill>
                <a:latin typeface="Consolas" panose="020B0609020204030204" pitchFamily="49" charset="0"/>
                <a:cs typeface="Consolas" panose="020B0609020204030204" pitchFamily="49" charset="0"/>
              </a:rPr>
              <a:t>SELECT </a:t>
            </a:r>
            <a:r>
              <a:rPr lang="en-US" sz="1200" b="1" dirty="0" err="1">
                <a:solidFill>
                  <a:schemeClr val="accent5">
                    <a:lumMod val="60000"/>
                    <a:lumOff val="40000"/>
                  </a:schemeClr>
                </a:solidFill>
                <a:latin typeface="Consolas" panose="020B0609020204030204" pitchFamily="49" charset="0"/>
                <a:cs typeface="Consolas" panose="020B0609020204030204" pitchFamily="49" charset="0"/>
              </a:rPr>
              <a:t>User_id</a:t>
            </a:r>
            <a:r>
              <a:rPr lang="en-US" sz="1200" b="1" dirty="0">
                <a:solidFill>
                  <a:schemeClr val="accent5">
                    <a:lumMod val="60000"/>
                    <a:lumOff val="40000"/>
                  </a:schemeClr>
                </a:solidFill>
                <a:latin typeface="Consolas" panose="020B0609020204030204" pitchFamily="49" charset="0"/>
                <a:cs typeface="Consolas" panose="020B0609020204030204" pitchFamily="49" charset="0"/>
              </a:rPr>
              <a:t>, Username FROM USERS WHERE Username = </a:t>
            </a:r>
            <a:r>
              <a:rPr lang="en-US" sz="1200" b="1" dirty="0" smtClean="0">
                <a:solidFill>
                  <a:schemeClr val="accent5">
                    <a:lumMod val="60000"/>
                    <a:lumOff val="40000"/>
                  </a:schemeClr>
                </a:solidFill>
                <a:latin typeface="Consolas" panose="020B0609020204030204" pitchFamily="49" charset="0"/>
                <a:cs typeface="Consolas" panose="020B0609020204030204" pitchFamily="49" charset="0"/>
              </a:rPr>
              <a:t>'USER' </a:t>
            </a:r>
            <a:r>
              <a:rPr lang="en-US" sz="1200" b="1" dirty="0">
                <a:solidFill>
                  <a:schemeClr val="accent5">
                    <a:lumMod val="60000"/>
                    <a:lumOff val="40000"/>
                  </a:schemeClr>
                </a:solidFill>
                <a:latin typeface="Consolas" panose="020B0609020204030204" pitchFamily="49" charset="0"/>
                <a:cs typeface="Consolas" panose="020B0609020204030204" pitchFamily="49" charset="0"/>
              </a:rPr>
              <a:t>AND Password = </a:t>
            </a:r>
            <a:r>
              <a:rPr lang="en-US" sz="1200" b="1" dirty="0" smtClean="0">
                <a:solidFill>
                  <a:schemeClr val="accent5">
                    <a:lumMod val="60000"/>
                    <a:lumOff val="40000"/>
                  </a:schemeClr>
                </a:solidFill>
                <a:latin typeface="Consolas" panose="020B0609020204030204" pitchFamily="49" charset="0"/>
                <a:cs typeface="Consolas" panose="020B0609020204030204" pitchFamily="49" charset="0"/>
              </a:rPr>
              <a:t>'PASSWORD'</a:t>
            </a:r>
            <a:endParaRPr lang="en-US" sz="1200" dirty="0" smtClean="0">
              <a:solidFill>
                <a:schemeClr val="accent5">
                  <a:lumMod val="60000"/>
                  <a:lumOff val="40000"/>
                </a:schemeClr>
              </a:solidFill>
              <a:latin typeface="Consolas" panose="020B0609020204030204" pitchFamily="49" charset="0"/>
              <a:cs typeface="Consolas" panose="020B0609020204030204" pitchFamily="49" charset="0"/>
            </a:endParaRPr>
          </a:p>
          <a:p>
            <a:pPr lvl="1" indent="0">
              <a:lnSpc>
                <a:spcPct val="100000"/>
              </a:lnSpc>
              <a:buNone/>
            </a:pPr>
            <a:endParaRPr lang="en-US" dirty="0" smtClean="0"/>
          </a:p>
          <a:p>
            <a:pPr>
              <a:lnSpc>
                <a:spcPct val="100000"/>
              </a:lnSpc>
            </a:pPr>
            <a:r>
              <a:rPr lang="en-US" dirty="0" smtClean="0"/>
              <a:t>Attack input</a:t>
            </a:r>
            <a:endParaRPr lang="en-US" dirty="0"/>
          </a:p>
          <a:p>
            <a:pPr marL="268287" lvl="2" indent="0">
              <a:lnSpc>
                <a:spcPct val="100000"/>
              </a:lnSpc>
              <a:buNone/>
            </a:pPr>
            <a:r>
              <a:rPr lang="en-US" sz="1200" dirty="0" smtClean="0"/>
              <a:t>Input query in USER field:</a:t>
            </a:r>
          </a:p>
          <a:p>
            <a:pPr marL="541338" lvl="3" indent="0">
              <a:lnSpc>
                <a:spcPct val="100000"/>
              </a:lnSpc>
              <a:buNone/>
            </a:pPr>
            <a:r>
              <a:rPr lang="en-US" sz="1200" dirty="0" err="1" smtClean="0">
                <a:solidFill>
                  <a:srgbClr val="FF0000"/>
                </a:solidFill>
                <a:latin typeface="Consolas" panose="020B0609020204030204" pitchFamily="49" charset="0"/>
                <a:cs typeface="Consolas" panose="020B0609020204030204" pitchFamily="49" charset="0"/>
              </a:rPr>
              <a:t>sdfssd</a:t>
            </a:r>
            <a:r>
              <a:rPr lang="en-US" sz="1200" dirty="0">
                <a:solidFill>
                  <a:srgbClr val="FF0000"/>
                </a:solidFill>
                <a:latin typeface="Consolas" panose="020B0609020204030204" pitchFamily="49" charset="0"/>
                <a:cs typeface="Consolas" panose="020B0609020204030204" pitchFamily="49" charset="0"/>
              </a:rPr>
              <a:t>'</a:t>
            </a:r>
            <a:r>
              <a:rPr lang="en-US" sz="1200" dirty="0" smtClean="0">
                <a:solidFill>
                  <a:srgbClr val="FF0000"/>
                </a:solidFill>
                <a:latin typeface="Consolas" panose="020B0609020204030204" pitchFamily="49" charset="0"/>
                <a:cs typeface="Consolas" panose="020B0609020204030204" pitchFamily="49" charset="0"/>
              </a:rPr>
              <a:t> </a:t>
            </a:r>
            <a:r>
              <a:rPr lang="en-US" sz="1200" dirty="0">
                <a:solidFill>
                  <a:srgbClr val="FF0000"/>
                </a:solidFill>
                <a:latin typeface="Consolas" panose="020B0609020204030204" pitchFamily="49" charset="0"/>
                <a:cs typeface="Consolas" panose="020B0609020204030204" pitchFamily="49" charset="0"/>
              </a:rPr>
              <a:t>or '</a:t>
            </a:r>
            <a:r>
              <a:rPr lang="en-US" sz="1200" dirty="0" smtClean="0">
                <a:solidFill>
                  <a:srgbClr val="FF0000"/>
                </a:solidFill>
                <a:latin typeface="Consolas" panose="020B0609020204030204" pitchFamily="49" charset="0"/>
                <a:cs typeface="Consolas" panose="020B0609020204030204" pitchFamily="49" charset="0"/>
              </a:rPr>
              <a:t>1</a:t>
            </a:r>
            <a:r>
              <a:rPr lang="en-US" sz="1200" dirty="0">
                <a:solidFill>
                  <a:srgbClr val="FF0000"/>
                </a:solidFill>
                <a:latin typeface="Consolas" panose="020B0609020204030204" pitchFamily="49" charset="0"/>
                <a:cs typeface="Consolas" panose="020B0609020204030204" pitchFamily="49" charset="0"/>
              </a:rPr>
              <a:t>'</a:t>
            </a:r>
            <a:r>
              <a:rPr lang="en-US" sz="1200" dirty="0" smtClean="0">
                <a:solidFill>
                  <a:srgbClr val="FF0000"/>
                </a:solidFill>
                <a:latin typeface="Consolas" panose="020B0609020204030204" pitchFamily="49" charset="0"/>
                <a:cs typeface="Consolas" panose="020B0609020204030204" pitchFamily="49" charset="0"/>
              </a:rPr>
              <a:t>= '1</a:t>
            </a:r>
          </a:p>
          <a:p>
            <a:pPr lvl="1" indent="0">
              <a:lnSpc>
                <a:spcPct val="100000"/>
              </a:lnSpc>
              <a:buNone/>
            </a:pPr>
            <a:endParaRPr lang="en-US" sz="1200" b="1" dirty="0" smtClean="0"/>
          </a:p>
          <a:p>
            <a:pPr marL="268287" lvl="2" indent="0">
              <a:lnSpc>
                <a:spcPct val="100000"/>
              </a:lnSpc>
              <a:buNone/>
            </a:pPr>
            <a:r>
              <a:rPr lang="en-US" sz="1200" dirty="0" smtClean="0"/>
              <a:t>Query becomes:</a:t>
            </a:r>
          </a:p>
          <a:p>
            <a:pPr marL="539750" lvl="3" indent="0">
              <a:lnSpc>
                <a:spcPct val="100000"/>
              </a:lnSpc>
              <a:buNone/>
            </a:pPr>
            <a:r>
              <a:rPr lang="en-US" sz="1200" b="1" dirty="0" smtClean="0">
                <a:latin typeface="Consolas" panose="020B0609020204030204" pitchFamily="49" charset="0"/>
                <a:cs typeface="Consolas" panose="020B0609020204030204" pitchFamily="49" charset="0"/>
              </a:rPr>
              <a:t>SELECT </a:t>
            </a:r>
            <a:r>
              <a:rPr lang="en-US" sz="1200" b="1" dirty="0" err="1">
                <a:latin typeface="Consolas" panose="020B0609020204030204" pitchFamily="49" charset="0"/>
                <a:cs typeface="Consolas" panose="020B0609020204030204" pitchFamily="49" charset="0"/>
              </a:rPr>
              <a:t>User_id</a:t>
            </a:r>
            <a:r>
              <a:rPr lang="en-US" sz="1200" b="1" dirty="0">
                <a:latin typeface="Consolas" panose="020B0609020204030204" pitchFamily="49" charset="0"/>
                <a:cs typeface="Consolas" panose="020B0609020204030204" pitchFamily="49" charset="0"/>
              </a:rPr>
              <a:t>, Username FROM USERS WHERE Username = </a:t>
            </a:r>
            <a:r>
              <a:rPr lang="en-US" sz="1200" dirty="0" smtClean="0">
                <a:latin typeface="Consolas" panose="020B0609020204030204" pitchFamily="49" charset="0"/>
                <a:cs typeface="Consolas" panose="020B0609020204030204" pitchFamily="49" charset="0"/>
              </a:rPr>
              <a:t>'</a:t>
            </a:r>
            <a:r>
              <a:rPr lang="en-US" sz="1200" dirty="0" err="1" smtClean="0">
                <a:solidFill>
                  <a:srgbClr val="FF0000"/>
                </a:solidFill>
                <a:latin typeface="Consolas" panose="020B0609020204030204" pitchFamily="49" charset="0"/>
                <a:cs typeface="Consolas" panose="020B0609020204030204" pitchFamily="49" charset="0"/>
              </a:rPr>
              <a:t>sdfssd</a:t>
            </a:r>
            <a:r>
              <a:rPr lang="en-US" sz="1200" dirty="0">
                <a:solidFill>
                  <a:srgbClr val="FF0000"/>
                </a:solidFill>
                <a:latin typeface="Consolas" panose="020B0609020204030204" pitchFamily="49" charset="0"/>
                <a:cs typeface="Consolas" panose="020B0609020204030204" pitchFamily="49" charset="0"/>
              </a:rPr>
              <a:t>' or '1'= </a:t>
            </a:r>
            <a:r>
              <a:rPr lang="en-US" sz="1200" dirty="0" smtClean="0">
                <a:solidFill>
                  <a:srgbClr val="FF0000"/>
                </a:solidFill>
                <a:latin typeface="Consolas" panose="020B0609020204030204" pitchFamily="49" charset="0"/>
                <a:cs typeface="Consolas" panose="020B0609020204030204" pitchFamily="49" charset="0"/>
              </a:rPr>
              <a:t>'1</a:t>
            </a:r>
            <a:r>
              <a:rPr lang="en-US" sz="1200" dirty="0" smtClean="0">
                <a:latin typeface="Consolas" panose="020B0609020204030204" pitchFamily="49" charset="0"/>
                <a:cs typeface="Consolas" panose="020B0609020204030204" pitchFamily="49" charset="0"/>
              </a:rPr>
              <a:t>' </a:t>
            </a:r>
            <a:r>
              <a:rPr lang="en-US" sz="1200" i="1" dirty="0" smtClean="0">
                <a:solidFill>
                  <a:schemeClr val="bg1">
                    <a:lumMod val="65000"/>
                  </a:schemeClr>
                </a:solidFill>
                <a:latin typeface="Consolas" panose="020B0609020204030204" pitchFamily="49" charset="0"/>
                <a:cs typeface="Consolas" panose="020B0609020204030204" pitchFamily="49" charset="0"/>
              </a:rPr>
              <a:t>AND Password</a:t>
            </a:r>
            <a:r>
              <a:rPr lang="en-US" sz="1200" i="1" dirty="0">
                <a:solidFill>
                  <a:schemeClr val="bg1">
                    <a:lumMod val="65000"/>
                  </a:schemeClr>
                </a:solidFill>
                <a:latin typeface="Consolas" panose="020B0609020204030204" pitchFamily="49" charset="0"/>
                <a:cs typeface="Consolas" panose="020B0609020204030204" pitchFamily="49" charset="0"/>
              </a:rPr>
              <a:t>=</a:t>
            </a:r>
            <a:r>
              <a:rPr lang="en-US" sz="1200" i="1" dirty="0" smtClean="0">
                <a:solidFill>
                  <a:schemeClr val="bg1">
                    <a:lumMod val="65000"/>
                  </a:schemeClr>
                </a:solidFill>
                <a:latin typeface="Consolas" panose="020B0609020204030204" pitchFamily="49" charset="0"/>
                <a:cs typeface="Consolas" panose="020B0609020204030204" pitchFamily="49" charset="0"/>
              </a:rPr>
              <a:t>'Password</a:t>
            </a:r>
            <a:r>
              <a:rPr lang="en-US" sz="1200" i="1" dirty="0">
                <a:solidFill>
                  <a:schemeClr val="bg1">
                    <a:lumMod val="65000"/>
                  </a:schemeClr>
                </a:solidFill>
                <a:latin typeface="Consolas" panose="020B0609020204030204" pitchFamily="49" charset="0"/>
                <a:cs typeface="Consolas" panose="020B0609020204030204" pitchFamily="49" charset="0"/>
              </a:rPr>
              <a:t>'</a:t>
            </a:r>
          </a:p>
          <a:p>
            <a:pPr lvl="1" indent="0">
              <a:lnSpc>
                <a:spcPct val="100000"/>
              </a:lnSpc>
              <a:buNone/>
            </a:pPr>
            <a:endParaRPr lang="en-US" sz="1200" dirty="0" smtClean="0"/>
          </a:p>
          <a:p>
            <a:pPr lvl="1" indent="0">
              <a:lnSpc>
                <a:spcPct val="100000"/>
              </a:lnSpc>
              <a:buNone/>
            </a:pPr>
            <a:r>
              <a:rPr lang="en-US" sz="1200" dirty="0" smtClean="0"/>
              <a:t>Result:</a:t>
            </a:r>
          </a:p>
          <a:p>
            <a:pPr lvl="2" indent="0">
              <a:lnSpc>
                <a:spcPct val="100000"/>
              </a:lnSpc>
              <a:buNone/>
            </a:pPr>
            <a:r>
              <a:rPr lang="en-US" sz="1200" dirty="0" err="1" smtClean="0"/>
              <a:t>User_id</a:t>
            </a:r>
            <a:r>
              <a:rPr lang="en-US" sz="1200" dirty="0" smtClean="0"/>
              <a:t> with equivalent username enumeration of the DB;</a:t>
            </a:r>
          </a:p>
          <a:p>
            <a:pPr lvl="2" indent="0">
              <a:lnSpc>
                <a:spcPct val="100000"/>
              </a:lnSpc>
              <a:buNone/>
            </a:pPr>
            <a:endParaRPr lang="en-US" sz="1200" dirty="0" smtClean="0"/>
          </a:p>
          <a:p>
            <a:pPr lvl="2" indent="0">
              <a:lnSpc>
                <a:spcPct val="100000"/>
              </a:lnSpc>
              <a:buNone/>
            </a:pPr>
            <a:endParaRPr lang="en-US" sz="1200" dirty="0"/>
          </a:p>
          <a:p>
            <a:pPr lvl="2" indent="0">
              <a:lnSpc>
                <a:spcPct val="100000"/>
              </a:lnSpc>
              <a:buNone/>
            </a:pPr>
            <a:endParaRPr lang="en-US" sz="1200" dirty="0"/>
          </a:p>
        </p:txBody>
      </p:sp>
      <p:sp>
        <p:nvSpPr>
          <p:cNvPr id="3" name="Title 2"/>
          <p:cNvSpPr>
            <a:spLocks noGrp="1"/>
          </p:cNvSpPr>
          <p:nvPr>
            <p:ph type="title"/>
          </p:nvPr>
        </p:nvSpPr>
        <p:spPr/>
        <p:txBody>
          <a:bodyPr/>
          <a:lstStyle/>
          <a:p>
            <a:r>
              <a:rPr lang="en-US" dirty="0" smtClean="0"/>
              <a:t>Vulnerabilities</a:t>
            </a:r>
            <a:br>
              <a:rPr lang="en-US" dirty="0" smtClean="0"/>
            </a:br>
            <a:r>
              <a:rPr lang="en-US" sz="2000" dirty="0" smtClean="0"/>
              <a:t>A1 – Injection - SQL</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21</a:t>
            </a:fld>
            <a:endParaRPr lang="en-GB" noProof="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3199" t="18285"/>
          <a:stretch/>
        </p:blipFill>
        <p:spPr>
          <a:xfrm>
            <a:off x="8098971" y="3564294"/>
            <a:ext cx="3235779" cy="2636481"/>
          </a:xfrm>
          <a:prstGeom prst="rect">
            <a:avLst/>
          </a:prstGeom>
        </p:spPr>
      </p:pic>
    </p:spTree>
    <p:extLst>
      <p:ext uri="{BB962C8B-B14F-4D97-AF65-F5344CB8AC3E}">
        <p14:creationId xmlns:p14="http://schemas.microsoft.com/office/powerpoint/2010/main" val="4121255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4"/>
            <a:ext cx="11032294" cy="5071615"/>
          </a:xfrm>
        </p:spPr>
        <p:txBody>
          <a:bodyPr/>
          <a:lstStyle/>
          <a:p>
            <a:pPr>
              <a:lnSpc>
                <a:spcPct val="100000"/>
              </a:lnSpc>
            </a:pPr>
            <a:endParaRPr lang="en-US" dirty="0" smtClean="0"/>
          </a:p>
          <a:p>
            <a:pPr>
              <a:lnSpc>
                <a:spcPct val="100000"/>
              </a:lnSpc>
            </a:pPr>
            <a:r>
              <a:rPr lang="en-US" dirty="0" smtClean="0"/>
              <a:t>Prepared statements (with parameterized queries)</a:t>
            </a:r>
            <a:endParaRPr lang="en-US" sz="1200" dirty="0" smtClean="0"/>
          </a:p>
          <a:p>
            <a:pPr lvl="1" indent="0">
              <a:lnSpc>
                <a:spcPct val="100000"/>
              </a:lnSpc>
              <a:buNone/>
            </a:pPr>
            <a:r>
              <a:rPr lang="en-US" sz="1200" dirty="0" smtClean="0">
                <a:latin typeface="Consolas" panose="020B0609020204030204" pitchFamily="49" charset="0"/>
                <a:cs typeface="Consolas" panose="020B0609020204030204" pitchFamily="49" charset="0"/>
              </a:rPr>
              <a:t>String </a:t>
            </a:r>
            <a:r>
              <a:rPr lang="en-US" sz="1200" dirty="0">
                <a:latin typeface="Consolas" panose="020B0609020204030204" pitchFamily="49" charset="0"/>
                <a:cs typeface="Consolas" panose="020B0609020204030204" pitchFamily="49" charset="0"/>
              </a:rPr>
              <a:t>query = "SELECT </a:t>
            </a:r>
            <a:r>
              <a:rPr lang="en-US" sz="1200" dirty="0" err="1">
                <a:latin typeface="Consolas" panose="020B0609020204030204" pitchFamily="49" charset="0"/>
                <a:cs typeface="Consolas" panose="020B0609020204030204" pitchFamily="49" charset="0"/>
              </a:rPr>
              <a:t>account_balance</a:t>
            </a:r>
            <a:r>
              <a:rPr lang="en-US" sz="1200" dirty="0">
                <a:latin typeface="Consolas" panose="020B0609020204030204" pitchFamily="49" charset="0"/>
                <a:cs typeface="Consolas" panose="020B0609020204030204" pitchFamily="49" charset="0"/>
              </a:rPr>
              <a:t> FROM </a:t>
            </a:r>
            <a:r>
              <a:rPr lang="en-US" sz="1200" dirty="0" err="1">
                <a:latin typeface="Consolas" panose="020B0609020204030204" pitchFamily="49" charset="0"/>
                <a:cs typeface="Consolas" panose="020B0609020204030204" pitchFamily="49" charset="0"/>
              </a:rPr>
              <a:t>user_data</a:t>
            </a:r>
            <a:r>
              <a:rPr lang="en-US" sz="1200" dirty="0">
                <a:latin typeface="Consolas" panose="020B0609020204030204" pitchFamily="49" charset="0"/>
                <a:cs typeface="Consolas" panose="020B0609020204030204" pitchFamily="49" charset="0"/>
              </a:rPr>
              <a:t> WHERE </a:t>
            </a:r>
            <a:r>
              <a:rPr lang="en-US" sz="1200" dirty="0" err="1">
                <a:latin typeface="Consolas" panose="020B0609020204030204" pitchFamily="49" charset="0"/>
                <a:cs typeface="Consolas" panose="020B0609020204030204" pitchFamily="49" charset="0"/>
              </a:rPr>
              <a:t>user_name</a:t>
            </a:r>
            <a:r>
              <a:rPr lang="en-US" sz="1200" dirty="0">
                <a:latin typeface="Consolas" panose="020B0609020204030204" pitchFamily="49" charset="0"/>
                <a:cs typeface="Consolas" panose="020B0609020204030204" pitchFamily="49" charset="0"/>
              </a:rPr>
              <a:t> = </a:t>
            </a:r>
            <a:r>
              <a:rPr lang="en-US" sz="1200" b="1" dirty="0" smtClean="0">
                <a:latin typeface="Consolas" panose="020B0609020204030204" pitchFamily="49" charset="0"/>
                <a:cs typeface="Consolas" panose="020B0609020204030204" pitchFamily="49" charset="0"/>
              </a:rPr>
              <a:t>?</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lvl="1" indent="0">
              <a:lnSpc>
                <a:spcPct val="100000"/>
              </a:lnSpc>
              <a:buNone/>
            </a:pPr>
            <a:r>
              <a:rPr lang="en-US" sz="1200" dirty="0" err="1">
                <a:latin typeface="Consolas" panose="020B0609020204030204" pitchFamily="49" charset="0"/>
                <a:cs typeface="Consolas" panose="020B0609020204030204" pitchFamily="49" charset="0"/>
              </a:rPr>
              <a:t>PreparedStatement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pstmt</a:t>
            </a:r>
            <a:r>
              <a:rPr lang="en-US" sz="1200" dirty="0">
                <a:latin typeface="Consolas" panose="020B0609020204030204" pitchFamily="49" charset="0"/>
                <a:cs typeface="Consolas" panose="020B0609020204030204" pitchFamily="49" charset="0"/>
              </a:rPr>
              <a:t> = </a:t>
            </a:r>
            <a:r>
              <a:rPr lang="en-US" sz="1200" dirty="0" err="1" smtClean="0">
                <a:latin typeface="Consolas" panose="020B0609020204030204" pitchFamily="49" charset="0"/>
                <a:cs typeface="Consolas" panose="020B0609020204030204" pitchFamily="49" charset="0"/>
              </a:rPr>
              <a:t>connection.prepareStatement</a:t>
            </a:r>
            <a:r>
              <a:rPr lang="en-US" sz="1200" dirty="0" smtClean="0">
                <a:latin typeface="Consolas" panose="020B0609020204030204" pitchFamily="49" charset="0"/>
                <a:cs typeface="Consolas" panose="020B0609020204030204" pitchFamily="49" charset="0"/>
              </a:rPr>
              <a:t>(</a:t>
            </a:r>
            <a:r>
              <a:rPr lang="en-US" sz="1200" b="1" dirty="0" smtClean="0">
                <a:latin typeface="Consolas" panose="020B0609020204030204" pitchFamily="49" charset="0"/>
                <a:cs typeface="Consolas" panose="020B0609020204030204" pitchFamily="49" charset="0"/>
              </a:rPr>
              <a:t>query</a:t>
            </a:r>
            <a:r>
              <a:rPr lang="en-US" sz="120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p>
            <a:pPr lvl="1" indent="0">
              <a:lnSpc>
                <a:spcPct val="100000"/>
              </a:lnSpc>
              <a:buNone/>
            </a:pPr>
            <a:r>
              <a:rPr lang="en-US" sz="1200" b="1" dirty="0" err="1" smtClean="0">
                <a:latin typeface="Consolas" panose="020B0609020204030204" pitchFamily="49" charset="0"/>
                <a:cs typeface="Consolas" panose="020B0609020204030204" pitchFamily="49" charset="0"/>
              </a:rPr>
              <a:t>pstmt.setString</a:t>
            </a:r>
            <a:r>
              <a:rPr lang="en-US" sz="1200" b="1" dirty="0" smtClean="0">
                <a:latin typeface="Consolas" panose="020B0609020204030204" pitchFamily="49" charset="0"/>
                <a:cs typeface="Consolas" panose="020B0609020204030204" pitchFamily="49" charset="0"/>
              </a:rPr>
              <a:t>(1</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custname</a:t>
            </a:r>
            <a:r>
              <a:rPr lang="en-US" sz="1200" b="1" dirty="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 </a:t>
            </a:r>
          </a:p>
          <a:p>
            <a:pPr lvl="1" indent="0">
              <a:lnSpc>
                <a:spcPct val="100000"/>
              </a:lnSpc>
              <a:buNone/>
            </a:pPr>
            <a:r>
              <a:rPr lang="en-US" sz="1200" dirty="0" err="1">
                <a:latin typeface="Consolas" panose="020B0609020204030204" pitchFamily="49" charset="0"/>
                <a:cs typeface="Consolas" panose="020B0609020204030204" pitchFamily="49" charset="0"/>
              </a:rPr>
              <a:t>ResultSet</a:t>
            </a:r>
            <a:r>
              <a:rPr lang="en-US" sz="1200" dirty="0">
                <a:latin typeface="Consolas" panose="020B0609020204030204" pitchFamily="49" charset="0"/>
                <a:cs typeface="Consolas" panose="020B0609020204030204" pitchFamily="49" charset="0"/>
              </a:rPr>
              <a:t> results = </a:t>
            </a:r>
            <a:r>
              <a:rPr lang="en-US" sz="1200" dirty="0" err="1">
                <a:latin typeface="Consolas" panose="020B0609020204030204" pitchFamily="49" charset="0"/>
                <a:cs typeface="Consolas" panose="020B0609020204030204" pitchFamily="49" charset="0"/>
              </a:rPr>
              <a:t>pstmt.executeQuery</a:t>
            </a:r>
            <a:r>
              <a:rPr lang="en-US" sz="1200" dirty="0" smtClean="0">
                <a:latin typeface="Consolas" panose="020B0609020204030204" pitchFamily="49" charset="0"/>
                <a:cs typeface="Consolas" panose="020B0609020204030204" pitchFamily="49" charset="0"/>
              </a:rPr>
              <a:t>();</a:t>
            </a:r>
          </a:p>
          <a:p>
            <a:pPr lvl="2" indent="0">
              <a:lnSpc>
                <a:spcPct val="100000"/>
              </a:lnSpc>
              <a:buNone/>
            </a:pPr>
            <a:endParaRPr lang="en-US" sz="1200" dirty="0" smtClean="0"/>
          </a:p>
          <a:p>
            <a:pPr marL="0" lvl="1" indent="0">
              <a:lnSpc>
                <a:spcPct val="100000"/>
              </a:lnSpc>
              <a:buNone/>
            </a:pPr>
            <a:r>
              <a:rPr lang="en-US" dirty="0"/>
              <a:t>Stored procedures</a:t>
            </a:r>
          </a:p>
          <a:p>
            <a:pPr lvl="1" indent="0">
              <a:lnSpc>
                <a:spcPct val="100000"/>
              </a:lnSpc>
              <a:buNone/>
            </a:pPr>
            <a:r>
              <a:rPr lang="en-US" sz="1200" dirty="0" smtClean="0"/>
              <a:t>Ex: use Java’s implementation of stored procedures in a </a:t>
            </a:r>
            <a:r>
              <a:rPr lang="en-US" sz="1200" b="1" dirty="0" err="1" smtClean="0"/>
              <a:t>CallableStatement</a:t>
            </a:r>
            <a:endParaRPr lang="en-US" sz="1200" b="1" dirty="0" smtClean="0"/>
          </a:p>
          <a:p>
            <a:pPr lvl="2" indent="0">
              <a:lnSpc>
                <a:spcPct val="100000"/>
              </a:lnSpc>
              <a:buNone/>
            </a:pPr>
            <a:endParaRPr lang="en-US" sz="1200" b="1" dirty="0" smtClean="0"/>
          </a:p>
          <a:p>
            <a:pPr marL="0" lvl="1" indent="0">
              <a:lnSpc>
                <a:spcPct val="100000"/>
              </a:lnSpc>
              <a:buNone/>
            </a:pPr>
            <a:r>
              <a:rPr lang="en-US" dirty="0"/>
              <a:t>Whitelist input validation</a:t>
            </a:r>
          </a:p>
          <a:p>
            <a:pPr lvl="1" indent="0">
              <a:lnSpc>
                <a:spcPct val="100000"/>
              </a:lnSpc>
              <a:buNone/>
            </a:pPr>
            <a:r>
              <a:rPr lang="en-US" sz="1200" dirty="0" smtClean="0"/>
              <a:t>Use predefined known good input in such as </a:t>
            </a:r>
            <a:r>
              <a:rPr lang="en-US" sz="1200" dirty="0" err="1" smtClean="0"/>
              <a:t>table_names</a:t>
            </a:r>
            <a:r>
              <a:rPr lang="en-US" sz="1200" dirty="0" smtClean="0"/>
              <a:t>, columns, alphanumeric chars, etc.</a:t>
            </a:r>
          </a:p>
          <a:p>
            <a:pPr lvl="1" indent="0">
              <a:lnSpc>
                <a:spcPct val="100000"/>
              </a:lnSpc>
              <a:buNone/>
            </a:pPr>
            <a:r>
              <a:rPr lang="en-US" sz="1200" dirty="0" smtClean="0"/>
              <a:t>Avoid relying on blacklisting – can be bypassed;</a:t>
            </a:r>
          </a:p>
          <a:p>
            <a:pPr lvl="2" indent="0">
              <a:lnSpc>
                <a:spcPct val="100000"/>
              </a:lnSpc>
              <a:buNone/>
            </a:pPr>
            <a:endParaRPr lang="en-US" sz="1200" dirty="0" smtClean="0"/>
          </a:p>
          <a:p>
            <a:pPr marL="0" lvl="1" indent="0">
              <a:lnSpc>
                <a:spcPct val="100000"/>
              </a:lnSpc>
              <a:buNone/>
            </a:pPr>
            <a:r>
              <a:rPr lang="en-US" dirty="0"/>
              <a:t>Escape all user input</a:t>
            </a:r>
          </a:p>
          <a:p>
            <a:pPr lvl="1" indent="0">
              <a:lnSpc>
                <a:spcPct val="100000"/>
              </a:lnSpc>
              <a:buNone/>
            </a:pPr>
            <a:r>
              <a:rPr lang="en-US" sz="1200" dirty="0" smtClean="0"/>
              <a:t>Platform and DB specific</a:t>
            </a:r>
            <a:endParaRPr lang="en-US" sz="1200" dirty="0"/>
          </a:p>
        </p:txBody>
      </p:sp>
      <p:sp>
        <p:nvSpPr>
          <p:cNvPr id="3" name="Title 2"/>
          <p:cNvSpPr>
            <a:spLocks noGrp="1"/>
          </p:cNvSpPr>
          <p:nvPr>
            <p:ph type="title"/>
          </p:nvPr>
        </p:nvSpPr>
        <p:spPr/>
        <p:txBody>
          <a:bodyPr/>
          <a:lstStyle/>
          <a:p>
            <a:r>
              <a:rPr lang="en-US" dirty="0" smtClean="0"/>
              <a:t>Vulnerabilities</a:t>
            </a:r>
            <a:br>
              <a:rPr lang="en-US" dirty="0" smtClean="0"/>
            </a:br>
            <a:r>
              <a:rPr lang="en-US" sz="2000" dirty="0" smtClean="0"/>
              <a:t>A1 – Injection – SQL – Prevention &amp; Defense In Depth</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22</a:t>
            </a:fld>
            <a:endParaRPr lang="en-GB" noProof="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190" y="4070539"/>
            <a:ext cx="6956600" cy="2141296"/>
          </a:xfrm>
          <a:prstGeom prst="rect">
            <a:avLst/>
          </a:prstGeom>
        </p:spPr>
      </p:pic>
    </p:spTree>
    <p:extLst>
      <p:ext uri="{BB962C8B-B14F-4D97-AF65-F5344CB8AC3E}">
        <p14:creationId xmlns:p14="http://schemas.microsoft.com/office/powerpoint/2010/main" val="2547008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5"/>
            <a:ext cx="10489175" cy="4968506"/>
          </a:xfrm>
        </p:spPr>
        <p:txBody>
          <a:bodyPr/>
          <a:lstStyle/>
          <a:p>
            <a:pPr>
              <a:lnSpc>
                <a:spcPct val="100000"/>
              </a:lnSpc>
            </a:pPr>
            <a:endParaRPr lang="en-US" dirty="0" smtClean="0"/>
          </a:p>
          <a:p>
            <a:pPr>
              <a:lnSpc>
                <a:spcPct val="100000"/>
              </a:lnSpc>
            </a:pPr>
            <a:r>
              <a:rPr lang="en-US" dirty="0" smtClean="0"/>
              <a:t>XSS </a:t>
            </a:r>
            <a:r>
              <a:rPr lang="en-US" dirty="0"/>
              <a:t>flaws occur whenever an application takes untrusted data and sends it to a web browser without proper validation or escaping. XSS allows attackers to execute scripts in the victim’s browser which can hijack user sessions, deface web sites, or redirect the user to malicious </a:t>
            </a:r>
            <a:r>
              <a:rPr lang="en-US" dirty="0" smtClean="0"/>
              <a:t>sites.</a:t>
            </a:r>
          </a:p>
          <a:p>
            <a:pPr>
              <a:lnSpc>
                <a:spcPct val="100000"/>
              </a:lnSpc>
            </a:pPr>
            <a:endParaRPr lang="en-US" dirty="0"/>
          </a:p>
          <a:p>
            <a:pPr>
              <a:lnSpc>
                <a:spcPct val="100000"/>
              </a:lnSpc>
            </a:pPr>
            <a:r>
              <a:rPr lang="en-US" dirty="0" smtClean="0"/>
              <a:t>Types of XSS:</a:t>
            </a:r>
          </a:p>
          <a:p>
            <a:pPr marL="708025" lvl="2" indent="-171450">
              <a:lnSpc>
                <a:spcPct val="100000"/>
              </a:lnSpc>
            </a:pPr>
            <a:r>
              <a:rPr lang="en-US" dirty="0" smtClean="0"/>
              <a:t>Reflected</a:t>
            </a:r>
          </a:p>
          <a:p>
            <a:pPr marL="708025" lvl="2" indent="-171450">
              <a:lnSpc>
                <a:spcPct val="100000"/>
              </a:lnSpc>
            </a:pPr>
            <a:r>
              <a:rPr lang="en-US" dirty="0" smtClean="0"/>
              <a:t>Stored</a:t>
            </a:r>
          </a:p>
          <a:p>
            <a:pPr marL="708025" lvl="2" indent="-171450">
              <a:lnSpc>
                <a:spcPct val="100000"/>
              </a:lnSpc>
            </a:pPr>
            <a:r>
              <a:rPr lang="en-US" dirty="0" smtClean="0"/>
              <a:t>DOM based</a:t>
            </a:r>
          </a:p>
          <a:p>
            <a:pPr marL="708025" lvl="2" indent="-171450">
              <a:lnSpc>
                <a:spcPct val="100000"/>
              </a:lnSpc>
            </a:pPr>
            <a:r>
              <a:rPr lang="en-US" dirty="0" smtClean="0"/>
              <a:t>Mutation XSS</a:t>
            </a:r>
          </a:p>
          <a:p>
            <a:pPr marL="439738" lvl="1" indent="-171450">
              <a:lnSpc>
                <a:spcPct val="100000"/>
              </a:lnSpc>
            </a:pPr>
            <a:endParaRPr lang="en-US" dirty="0"/>
          </a:p>
        </p:txBody>
      </p:sp>
      <p:sp>
        <p:nvSpPr>
          <p:cNvPr id="3" name="Title 2"/>
          <p:cNvSpPr>
            <a:spLocks noGrp="1"/>
          </p:cNvSpPr>
          <p:nvPr>
            <p:ph type="title"/>
          </p:nvPr>
        </p:nvSpPr>
        <p:spPr/>
        <p:txBody>
          <a:bodyPr/>
          <a:lstStyle/>
          <a:p>
            <a:r>
              <a:rPr lang="en-US" dirty="0" smtClean="0"/>
              <a:t>Vulnerabilities</a:t>
            </a:r>
            <a:br>
              <a:rPr lang="en-US" dirty="0" smtClean="0"/>
            </a:br>
            <a:r>
              <a:rPr lang="en-US" sz="2000" dirty="0" smtClean="0"/>
              <a:t>A7 - Cross-Site </a:t>
            </a:r>
            <a:r>
              <a:rPr lang="en-US" sz="2000" dirty="0"/>
              <a:t>Scripting (XSS</a:t>
            </a:r>
            <a:r>
              <a:rPr lang="en-US" sz="2000" dirty="0" smtClean="0"/>
              <a:t>)</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23</a:t>
            </a:fld>
            <a:endParaRPr lang="en-GB" noProof="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33" y="2460547"/>
            <a:ext cx="5494867" cy="3930563"/>
          </a:xfrm>
          <a:prstGeom prst="rect">
            <a:avLst/>
          </a:prstGeom>
        </p:spPr>
      </p:pic>
    </p:spTree>
    <p:extLst>
      <p:ext uri="{BB962C8B-B14F-4D97-AF65-F5344CB8AC3E}">
        <p14:creationId xmlns:p14="http://schemas.microsoft.com/office/powerpoint/2010/main" val="1837510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5"/>
            <a:ext cx="10489175" cy="4968506"/>
          </a:xfrm>
        </p:spPr>
        <p:txBody>
          <a:bodyPr/>
          <a:lstStyle/>
          <a:p>
            <a:pPr lvl="1" indent="0">
              <a:lnSpc>
                <a:spcPct val="100000"/>
              </a:lnSpc>
              <a:buNone/>
            </a:pPr>
            <a:endParaRPr lang="en-US" dirty="0" smtClean="0"/>
          </a:p>
          <a:p>
            <a:pPr>
              <a:lnSpc>
                <a:spcPct val="100000"/>
              </a:lnSpc>
            </a:pPr>
            <a:r>
              <a:rPr lang="en-US" dirty="0" smtClean="0"/>
              <a:t>Deny all – don’t put untrusted data in un-allowed locations</a:t>
            </a:r>
          </a:p>
          <a:p>
            <a:pPr marL="439738" lvl="1" indent="-171450">
              <a:lnSpc>
                <a:spcPct val="100000"/>
              </a:lnSpc>
            </a:pPr>
            <a:r>
              <a:rPr lang="en-US" dirty="0"/>
              <a:t>s</a:t>
            </a:r>
            <a:r>
              <a:rPr lang="en-US" dirty="0" smtClean="0"/>
              <a:t>cripts, comments, attribute names, tags, CSS;</a:t>
            </a:r>
          </a:p>
          <a:p>
            <a:pPr marL="439738" lvl="1" indent="-171450">
              <a:lnSpc>
                <a:spcPct val="100000"/>
              </a:lnSpc>
            </a:pPr>
            <a:endParaRPr lang="en-US" dirty="0" smtClean="0"/>
          </a:p>
          <a:p>
            <a:pPr marL="171450" indent="-171450">
              <a:lnSpc>
                <a:spcPct val="100000"/>
              </a:lnSpc>
            </a:pPr>
            <a:r>
              <a:rPr lang="en-US" dirty="0" smtClean="0"/>
              <a:t>Escaping – context aware</a:t>
            </a:r>
          </a:p>
          <a:p>
            <a:pPr marL="439738" lvl="1" indent="-171450">
              <a:lnSpc>
                <a:spcPct val="100000"/>
              </a:lnSpc>
            </a:pPr>
            <a:r>
              <a:rPr lang="en-US" dirty="0" smtClean="0"/>
              <a:t>HTML, URL, attribute, JavaScript </a:t>
            </a:r>
            <a:r>
              <a:rPr lang="en-US" dirty="0" err="1" smtClean="0"/>
              <a:t>etc</a:t>
            </a:r>
            <a:r>
              <a:rPr lang="en-US" dirty="0" smtClean="0"/>
              <a:t>;</a:t>
            </a:r>
          </a:p>
          <a:p>
            <a:pPr marL="708025" lvl="2" indent="-171450">
              <a:lnSpc>
                <a:spcPct val="100000"/>
              </a:lnSpc>
            </a:pPr>
            <a:endParaRPr lang="en-US" dirty="0" smtClean="0"/>
          </a:p>
          <a:p>
            <a:pPr marL="171450" indent="-171450">
              <a:lnSpc>
                <a:spcPct val="100000"/>
              </a:lnSpc>
            </a:pPr>
            <a:r>
              <a:rPr lang="en-US" dirty="0" smtClean="0"/>
              <a:t>Use the HTTPOnly cookie attribute;</a:t>
            </a:r>
          </a:p>
          <a:p>
            <a:pPr marL="171450" indent="-171450">
              <a:lnSpc>
                <a:spcPct val="100000"/>
              </a:lnSpc>
            </a:pPr>
            <a:endParaRPr lang="en-US" dirty="0" smtClean="0"/>
          </a:p>
          <a:p>
            <a:pPr marL="171450" indent="-171450">
              <a:lnSpc>
                <a:spcPct val="100000"/>
              </a:lnSpc>
            </a:pPr>
            <a:r>
              <a:rPr lang="en-US" dirty="0" smtClean="0"/>
              <a:t>Content security policy</a:t>
            </a:r>
          </a:p>
          <a:p>
            <a:pPr marL="439738" lvl="1" indent="-171450">
              <a:lnSpc>
                <a:spcPct val="100000"/>
              </a:lnSpc>
            </a:pPr>
            <a:r>
              <a:rPr lang="en-US" dirty="0" smtClean="0"/>
              <a:t>Only execute or render resources from whitelisted sources;</a:t>
            </a:r>
          </a:p>
          <a:p>
            <a:pPr marL="439738" lvl="1" indent="-171450">
              <a:lnSpc>
                <a:spcPct val="100000"/>
              </a:lnSpc>
            </a:pPr>
            <a:endParaRPr lang="en-US" dirty="0" smtClean="0"/>
          </a:p>
          <a:p>
            <a:pPr marL="171450" indent="-171450">
              <a:lnSpc>
                <a:spcPct val="100000"/>
              </a:lnSpc>
            </a:pPr>
            <a:r>
              <a:rPr lang="en-US" dirty="0" smtClean="0"/>
              <a:t>Use X-XSS protection response header</a:t>
            </a:r>
          </a:p>
          <a:p>
            <a:pPr marL="439738" lvl="1" indent="-171450">
              <a:lnSpc>
                <a:spcPct val="100000"/>
              </a:lnSpc>
            </a:pPr>
            <a:r>
              <a:rPr lang="en-US" dirty="0" smtClean="0"/>
              <a:t>Use the built in XSS filter of some browsers;</a:t>
            </a:r>
          </a:p>
          <a:p>
            <a:pPr marL="439738" lvl="1" indent="-171450">
              <a:lnSpc>
                <a:spcPct val="100000"/>
              </a:lnSpc>
            </a:pPr>
            <a:endParaRPr lang="en-US" dirty="0"/>
          </a:p>
        </p:txBody>
      </p:sp>
      <p:sp>
        <p:nvSpPr>
          <p:cNvPr id="3" name="Title 2"/>
          <p:cNvSpPr>
            <a:spLocks noGrp="1"/>
          </p:cNvSpPr>
          <p:nvPr>
            <p:ph type="title"/>
          </p:nvPr>
        </p:nvSpPr>
        <p:spPr/>
        <p:txBody>
          <a:bodyPr/>
          <a:lstStyle/>
          <a:p>
            <a:r>
              <a:rPr lang="en-US" dirty="0" smtClean="0"/>
              <a:t>Vulnerabilities</a:t>
            </a:r>
            <a:br>
              <a:rPr lang="en-US" dirty="0" smtClean="0"/>
            </a:br>
            <a:r>
              <a:rPr lang="en-US" sz="2000" dirty="0"/>
              <a:t>A7 - Cross-Site Scripting (XSS</a:t>
            </a:r>
            <a:r>
              <a:rPr lang="en-US" sz="2000" dirty="0" smtClean="0"/>
              <a:t>) – Prevention &amp; Defense In Depth</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24</a:t>
            </a:fld>
            <a:endParaRPr lang="en-GB" noProof="0" dirty="0"/>
          </a:p>
        </p:txBody>
      </p:sp>
    </p:spTree>
    <p:extLst>
      <p:ext uri="{BB962C8B-B14F-4D97-AF65-F5344CB8AC3E}">
        <p14:creationId xmlns:p14="http://schemas.microsoft.com/office/powerpoint/2010/main" val="882492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5" y="1278385"/>
            <a:ext cx="4242891" cy="4968506"/>
          </a:xfrm>
        </p:spPr>
        <p:txBody>
          <a:bodyPr/>
          <a:lstStyle/>
          <a:p>
            <a:pPr>
              <a:lnSpc>
                <a:spcPct val="100000"/>
              </a:lnSpc>
            </a:pPr>
            <a:r>
              <a:rPr lang="en-US" dirty="0"/>
              <a:t>CSRF is an attack that tricks </a:t>
            </a:r>
            <a:r>
              <a:rPr lang="en-US" dirty="0" smtClean="0"/>
              <a:t>a </a:t>
            </a:r>
            <a:r>
              <a:rPr lang="en-US" dirty="0"/>
              <a:t>victim into submitting a malicious </a:t>
            </a:r>
            <a:r>
              <a:rPr lang="en-US" dirty="0" smtClean="0"/>
              <a:t>requests</a:t>
            </a:r>
          </a:p>
          <a:p>
            <a:pPr marL="439738" lvl="1" indent="-171450">
              <a:lnSpc>
                <a:spcPct val="100000"/>
              </a:lnSpc>
            </a:pPr>
            <a:endParaRPr lang="en-US" dirty="0" smtClean="0"/>
          </a:p>
          <a:p>
            <a:pPr marL="171450" indent="-171450">
              <a:lnSpc>
                <a:spcPct val="100000"/>
              </a:lnSpc>
            </a:pPr>
            <a:r>
              <a:rPr lang="en-US" dirty="0"/>
              <a:t>It inherits the identity and privileges of the victim to perform </a:t>
            </a:r>
            <a:r>
              <a:rPr lang="en-US" dirty="0" smtClean="0"/>
              <a:t>undesired actions </a:t>
            </a:r>
            <a:r>
              <a:rPr lang="en-US" dirty="0"/>
              <a:t>on the victim's </a:t>
            </a:r>
            <a:r>
              <a:rPr lang="en-US" dirty="0" smtClean="0"/>
              <a:t>behalf</a:t>
            </a:r>
          </a:p>
          <a:p>
            <a:pPr marL="439738" lvl="1" indent="-171450">
              <a:lnSpc>
                <a:spcPct val="100000"/>
              </a:lnSpc>
            </a:pPr>
            <a:endParaRPr lang="en-US" dirty="0" smtClean="0"/>
          </a:p>
          <a:p>
            <a:pPr marL="171450" indent="-171450">
              <a:lnSpc>
                <a:spcPct val="100000"/>
              </a:lnSpc>
            </a:pPr>
            <a:r>
              <a:rPr lang="en-US" dirty="0"/>
              <a:t>The underlying cause is application functionality using predictable URL/form actions in a repeatable </a:t>
            </a:r>
            <a:r>
              <a:rPr lang="en-US" dirty="0" smtClean="0"/>
              <a:t>way</a:t>
            </a:r>
          </a:p>
          <a:p>
            <a:pPr marL="439738" lvl="1" indent="-171450">
              <a:lnSpc>
                <a:spcPct val="100000"/>
              </a:lnSpc>
            </a:pPr>
            <a:endParaRPr lang="en-US" dirty="0" smtClean="0"/>
          </a:p>
          <a:p>
            <a:pPr marL="171450" indent="-171450">
              <a:lnSpc>
                <a:spcPct val="100000"/>
              </a:lnSpc>
            </a:pPr>
            <a:r>
              <a:rPr lang="en-US" dirty="0"/>
              <a:t>CSRF exploits the trust that a web site has for a user’s </a:t>
            </a:r>
            <a:r>
              <a:rPr lang="en-US" dirty="0" smtClean="0"/>
              <a:t>browser</a:t>
            </a:r>
          </a:p>
          <a:p>
            <a:pPr lvl="1" indent="0">
              <a:lnSpc>
                <a:spcPct val="100000"/>
              </a:lnSpc>
              <a:buNone/>
            </a:pPr>
            <a:endParaRPr lang="en-US" dirty="0"/>
          </a:p>
        </p:txBody>
      </p:sp>
      <p:sp>
        <p:nvSpPr>
          <p:cNvPr id="3" name="Title 2"/>
          <p:cNvSpPr>
            <a:spLocks noGrp="1"/>
          </p:cNvSpPr>
          <p:nvPr>
            <p:ph type="title"/>
          </p:nvPr>
        </p:nvSpPr>
        <p:spPr/>
        <p:txBody>
          <a:bodyPr/>
          <a:lstStyle/>
          <a:p>
            <a:r>
              <a:rPr lang="en-US" dirty="0" smtClean="0"/>
              <a:t>Vulnerabilities</a:t>
            </a:r>
            <a:br>
              <a:rPr lang="en-US" dirty="0" smtClean="0"/>
            </a:br>
            <a:r>
              <a:rPr lang="en-US" sz="2000" dirty="0" smtClean="0"/>
              <a:t>A8 (Top Ten 2003) - Cross-Site </a:t>
            </a:r>
            <a:r>
              <a:rPr lang="en-US" sz="2000" dirty="0"/>
              <a:t>Request Forgery (CSRF)</a:t>
            </a:r>
            <a:endParaRPr lang="nl-NL" sz="200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25</a:t>
            </a:fld>
            <a:endParaRPr lang="en-GB" noProof="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49" y="1278385"/>
            <a:ext cx="6360337" cy="4770253"/>
          </a:xfrm>
          <a:prstGeom prst="rect">
            <a:avLst/>
          </a:prstGeom>
        </p:spPr>
      </p:pic>
    </p:spTree>
    <p:extLst>
      <p:ext uri="{BB962C8B-B14F-4D97-AF65-F5344CB8AC3E}">
        <p14:creationId xmlns:p14="http://schemas.microsoft.com/office/powerpoint/2010/main" val="1591724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6" y="1278385"/>
            <a:ext cx="4234424" cy="4968506"/>
          </a:xfrm>
        </p:spPr>
        <p:txBody>
          <a:bodyPr/>
          <a:lstStyle/>
          <a:p>
            <a:pPr marL="285750" indent="-285750">
              <a:lnSpc>
                <a:spcPct val="100000"/>
              </a:lnSpc>
            </a:pPr>
            <a:endParaRPr lang="en-US" dirty="0" smtClean="0"/>
          </a:p>
          <a:p>
            <a:pPr marL="285750" indent="-285750">
              <a:lnSpc>
                <a:spcPct val="100000"/>
              </a:lnSpc>
            </a:pPr>
            <a:endParaRPr lang="en-US" dirty="0"/>
          </a:p>
          <a:p>
            <a:pPr marL="285750" indent="-285750">
              <a:lnSpc>
                <a:spcPct val="100000"/>
              </a:lnSpc>
            </a:pPr>
            <a:r>
              <a:rPr lang="en-US" dirty="0" smtClean="0"/>
              <a:t>Synchronized </a:t>
            </a:r>
            <a:r>
              <a:rPr lang="en-US" dirty="0"/>
              <a:t>(CSRF) </a:t>
            </a:r>
            <a:r>
              <a:rPr lang="en-US" dirty="0" smtClean="0"/>
              <a:t>tokens</a:t>
            </a:r>
          </a:p>
          <a:p>
            <a:pPr marL="285750" indent="-285750">
              <a:lnSpc>
                <a:spcPct val="100000"/>
              </a:lnSpc>
            </a:pPr>
            <a:endParaRPr lang="en-US" dirty="0"/>
          </a:p>
          <a:p>
            <a:pPr marL="285750" indent="-285750">
              <a:lnSpc>
                <a:spcPct val="100000"/>
              </a:lnSpc>
            </a:pPr>
            <a:r>
              <a:rPr lang="en-US" dirty="0" smtClean="0"/>
              <a:t>Verify same origin with standard headers</a:t>
            </a:r>
          </a:p>
          <a:p>
            <a:pPr marL="554038" lvl="1" indent="-285750">
              <a:lnSpc>
                <a:spcPct val="100000"/>
              </a:lnSpc>
            </a:pPr>
            <a:r>
              <a:rPr lang="en-US" dirty="0" smtClean="0"/>
              <a:t>Determine the origin of the request is coming from</a:t>
            </a:r>
          </a:p>
          <a:p>
            <a:pPr marL="554038" lvl="1" indent="-285750">
              <a:lnSpc>
                <a:spcPct val="100000"/>
              </a:lnSpc>
            </a:pPr>
            <a:r>
              <a:rPr lang="en-US" dirty="0" smtClean="0"/>
              <a:t>Determine where the request is going to</a:t>
            </a:r>
          </a:p>
          <a:p>
            <a:pPr marL="554038" lvl="1" indent="-285750">
              <a:lnSpc>
                <a:spcPct val="100000"/>
              </a:lnSpc>
            </a:pPr>
            <a:r>
              <a:rPr lang="en-US" dirty="0" smtClean="0"/>
              <a:t>Verify the two origins match</a:t>
            </a:r>
          </a:p>
          <a:p>
            <a:pPr lvl="1" indent="0">
              <a:lnSpc>
                <a:spcPct val="100000"/>
              </a:lnSpc>
              <a:buNone/>
            </a:pPr>
            <a:endParaRPr lang="en-US" dirty="0"/>
          </a:p>
          <a:p>
            <a:pPr>
              <a:lnSpc>
                <a:spcPct val="100000"/>
              </a:lnSpc>
            </a:pPr>
            <a:r>
              <a:rPr lang="en-US" dirty="0" smtClean="0"/>
              <a:t>Use the </a:t>
            </a:r>
            <a:r>
              <a:rPr lang="en-US" dirty="0" err="1" smtClean="0"/>
              <a:t>SameSite</a:t>
            </a:r>
            <a:r>
              <a:rPr lang="en-US" dirty="0" smtClean="0"/>
              <a:t> cookie attribute</a:t>
            </a:r>
            <a:endParaRPr lang="en-US" dirty="0"/>
          </a:p>
        </p:txBody>
      </p:sp>
      <p:sp>
        <p:nvSpPr>
          <p:cNvPr id="3" name="Title 2"/>
          <p:cNvSpPr>
            <a:spLocks noGrp="1"/>
          </p:cNvSpPr>
          <p:nvPr>
            <p:ph type="title"/>
          </p:nvPr>
        </p:nvSpPr>
        <p:spPr/>
        <p:txBody>
          <a:bodyPr/>
          <a:lstStyle/>
          <a:p>
            <a:r>
              <a:rPr lang="en-US" dirty="0" smtClean="0"/>
              <a:t>Vulnerabilities</a:t>
            </a:r>
            <a:br>
              <a:rPr lang="en-US" dirty="0" smtClean="0"/>
            </a:br>
            <a:r>
              <a:rPr lang="en-US" sz="2000" dirty="0"/>
              <a:t>A8 </a:t>
            </a:r>
            <a:r>
              <a:rPr lang="en-US" sz="2000" dirty="0" smtClean="0"/>
              <a:t>(</a:t>
            </a:r>
            <a:r>
              <a:rPr lang="en-US" sz="2000" dirty="0"/>
              <a:t>Top Ten </a:t>
            </a:r>
            <a:r>
              <a:rPr lang="en-US" sz="2000" dirty="0" smtClean="0"/>
              <a:t>2003) </a:t>
            </a:r>
            <a:r>
              <a:rPr lang="en-US" sz="2000" dirty="0"/>
              <a:t>- </a:t>
            </a:r>
            <a:r>
              <a:rPr lang="en-US" sz="2000" dirty="0" smtClean="0"/>
              <a:t>Cross-Site </a:t>
            </a:r>
            <a:r>
              <a:rPr lang="en-US" sz="2000" dirty="0"/>
              <a:t>Request Forgery (CSRF</a:t>
            </a:r>
            <a:r>
              <a:rPr lang="en-US" sz="2000" dirty="0" smtClean="0"/>
              <a:t>) – Prevention &amp; Defense in Depth</a:t>
            </a:r>
            <a:endParaRPr lang="nl-NL" sz="200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26</a:t>
            </a:fld>
            <a:endParaRPr lang="en-GB" noProof="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399" y="1329577"/>
            <a:ext cx="5797741" cy="4487023"/>
          </a:xfrm>
          <a:prstGeom prst="rect">
            <a:avLst/>
          </a:prstGeom>
        </p:spPr>
      </p:pic>
    </p:spTree>
    <p:extLst>
      <p:ext uri="{BB962C8B-B14F-4D97-AF65-F5344CB8AC3E}">
        <p14:creationId xmlns:p14="http://schemas.microsoft.com/office/powerpoint/2010/main" val="3430824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5576" y="1278385"/>
            <a:ext cx="10489174" cy="4968506"/>
          </a:xfrm>
        </p:spPr>
        <p:txBody>
          <a:bodyPr/>
          <a:lstStyle/>
          <a:p>
            <a:pPr marL="285750" indent="-285750">
              <a:lnSpc>
                <a:spcPct val="100000"/>
              </a:lnSpc>
            </a:pPr>
            <a:r>
              <a:rPr lang="en-US" dirty="0" smtClean="0"/>
              <a:t>Insecure </a:t>
            </a:r>
            <a:r>
              <a:rPr lang="en-US" dirty="0"/>
              <a:t>Direct Object References occur when an application provides direct access to objects based on user-supplied input. As a result of this vulnerability attackers can bypass authorization and access resources in the system directly, for example database records or files. </a:t>
            </a:r>
            <a:endParaRPr lang="en-US" dirty="0" smtClean="0"/>
          </a:p>
          <a:p>
            <a:pPr marL="554038" lvl="1" indent="-285750">
              <a:lnSpc>
                <a:spcPct val="100000"/>
              </a:lnSpc>
            </a:pPr>
            <a:endParaRPr lang="en-US" dirty="0" smtClean="0"/>
          </a:p>
          <a:p>
            <a:pPr marL="285750" indent="-285750">
              <a:lnSpc>
                <a:spcPct val="100000"/>
              </a:lnSpc>
            </a:pPr>
            <a:r>
              <a:rPr lang="en-US" dirty="0"/>
              <a:t>Sample request</a:t>
            </a:r>
            <a:r>
              <a:rPr lang="en-US" dirty="0" smtClean="0"/>
              <a:t>:</a:t>
            </a:r>
          </a:p>
          <a:p>
            <a:pPr lvl="1">
              <a:lnSpc>
                <a:spcPct val="100000"/>
              </a:lnSpc>
            </a:pPr>
            <a:r>
              <a:rPr lang="en-US" dirty="0" smtClean="0">
                <a:hlinkClick r:id="rId3"/>
              </a:rPr>
              <a:t>http</a:t>
            </a:r>
            <a:r>
              <a:rPr lang="en-US" dirty="0">
                <a:hlinkClick r:id="rId3"/>
              </a:rPr>
              <a:t>://</a:t>
            </a:r>
            <a:r>
              <a:rPr lang="en-US" dirty="0" smtClean="0">
                <a:hlinkClick r:id="rId3"/>
              </a:rPr>
              <a:t>foo.bar/showImage?</a:t>
            </a:r>
            <a:r>
              <a:rPr lang="en-US" b="1" dirty="0" smtClean="0">
                <a:hlinkClick r:id="rId3"/>
              </a:rPr>
              <a:t>img=img00011</a:t>
            </a:r>
            <a:endParaRPr lang="en-US" b="1" dirty="0" smtClean="0"/>
          </a:p>
          <a:p>
            <a:pPr>
              <a:lnSpc>
                <a:spcPct val="100000"/>
              </a:lnSpc>
            </a:pPr>
            <a:endParaRPr lang="en-US" dirty="0" smtClean="0"/>
          </a:p>
          <a:p>
            <a:pPr>
              <a:lnSpc>
                <a:spcPct val="100000"/>
              </a:lnSpc>
            </a:pPr>
            <a:r>
              <a:rPr lang="en-US" dirty="0" smtClean="0"/>
              <a:t>By providing the name of a different file, an attacker might be able to retrieve objects which he does not own.</a:t>
            </a:r>
          </a:p>
          <a:p>
            <a:pPr>
              <a:lnSpc>
                <a:spcPct val="100000"/>
              </a:lnSpc>
            </a:pPr>
            <a:endParaRPr lang="en-US" dirty="0" smtClean="0"/>
          </a:p>
          <a:p>
            <a:pPr marL="285750" indent="-285750">
              <a:lnSpc>
                <a:spcPct val="100000"/>
              </a:lnSpc>
            </a:pPr>
            <a:r>
              <a:rPr lang="en-US" dirty="0"/>
              <a:t>Prevention &amp; Defense In Depth </a:t>
            </a:r>
            <a:endParaRPr lang="en-US" dirty="0" smtClean="0"/>
          </a:p>
          <a:p>
            <a:pPr marL="342900" indent="-342900">
              <a:lnSpc>
                <a:spcPct val="100000"/>
              </a:lnSpc>
              <a:buFont typeface="Arial" panose="020B0604020202020204" pitchFamily="34" charset="0"/>
              <a:buChar char="•"/>
            </a:pPr>
            <a:r>
              <a:rPr lang="en-US" dirty="0" smtClean="0"/>
              <a:t>Access control checks– design and implementation phase;</a:t>
            </a:r>
          </a:p>
          <a:p>
            <a:pPr marL="342900" indent="-342900">
              <a:lnSpc>
                <a:spcPct val="100000"/>
              </a:lnSpc>
              <a:buFont typeface="Arial" panose="020B0604020202020204" pitchFamily="34" charset="0"/>
              <a:buChar char="•"/>
            </a:pPr>
            <a:r>
              <a:rPr lang="en-US" dirty="0" smtClean="0"/>
              <a:t>Indirect reference mapping – design and implementation phase;</a:t>
            </a:r>
          </a:p>
          <a:p>
            <a:pPr marL="342900" indent="-342900">
              <a:lnSpc>
                <a:spcPct val="100000"/>
              </a:lnSpc>
              <a:buFont typeface="Arial" panose="020B0604020202020204" pitchFamily="34" charset="0"/>
              <a:buChar char="•"/>
            </a:pPr>
            <a:r>
              <a:rPr lang="en-US" dirty="0" smtClean="0"/>
              <a:t>User input validation</a:t>
            </a:r>
          </a:p>
          <a:p>
            <a:pPr marL="342900" indent="-342900">
              <a:lnSpc>
                <a:spcPct val="100000"/>
              </a:lnSpc>
              <a:buFont typeface="Arial" panose="020B0604020202020204" pitchFamily="34" charset="0"/>
              <a:buChar char="•"/>
            </a:pPr>
            <a:r>
              <a:rPr lang="en-US" dirty="0" smtClean="0"/>
              <a:t>Per session/ user indirection</a:t>
            </a:r>
            <a:endParaRPr lang="en-US" dirty="0"/>
          </a:p>
          <a:p>
            <a:pPr marL="554038" lvl="1" indent="-285750">
              <a:lnSpc>
                <a:spcPct val="100000"/>
              </a:lnSpc>
            </a:pPr>
            <a:endParaRPr lang="en-US" sz="1800" dirty="0" smtClean="0"/>
          </a:p>
          <a:p>
            <a:pPr marL="554038" lvl="1" indent="-285750">
              <a:lnSpc>
                <a:spcPct val="100000"/>
              </a:lnSpc>
            </a:pPr>
            <a:endParaRPr lang="en-US" sz="1800" dirty="0"/>
          </a:p>
        </p:txBody>
      </p:sp>
      <p:sp>
        <p:nvSpPr>
          <p:cNvPr id="3" name="Title 2"/>
          <p:cNvSpPr>
            <a:spLocks noGrp="1"/>
          </p:cNvSpPr>
          <p:nvPr>
            <p:ph type="title"/>
          </p:nvPr>
        </p:nvSpPr>
        <p:spPr/>
        <p:txBody>
          <a:bodyPr/>
          <a:lstStyle/>
          <a:p>
            <a:r>
              <a:rPr lang="en-US" dirty="0" smtClean="0"/>
              <a:t>Vulnerabilities</a:t>
            </a:r>
            <a:br>
              <a:rPr lang="en-US" dirty="0" smtClean="0"/>
            </a:br>
            <a:r>
              <a:rPr lang="en-US" sz="2000" dirty="0" smtClean="0"/>
              <a:t>A5 </a:t>
            </a:r>
            <a:r>
              <a:rPr lang="en-US" dirty="0" smtClean="0"/>
              <a:t>- </a:t>
            </a:r>
            <a:r>
              <a:rPr lang="en-US" sz="2000" dirty="0" smtClean="0"/>
              <a:t>Broken Access Control – Insecure Direct Object Reference (IDOR)</a:t>
            </a:r>
            <a:endParaRPr lang="nl-NL" sz="2000"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27</a:t>
            </a:fld>
            <a:endParaRPr lang="en-GB" noProof="0" dirty="0"/>
          </a:p>
        </p:txBody>
      </p:sp>
    </p:spTree>
    <p:extLst>
      <p:ext uri="{BB962C8B-B14F-4D97-AF65-F5344CB8AC3E}">
        <p14:creationId xmlns:p14="http://schemas.microsoft.com/office/powerpoint/2010/main" val="307446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Welcome and introduction</a:t>
            </a:r>
          </a:p>
          <a:p>
            <a:endParaRPr lang="en-US" dirty="0"/>
          </a:p>
          <a:p>
            <a:r>
              <a:rPr lang="en-US" dirty="0"/>
              <a:t>Threats to ING and not only</a:t>
            </a:r>
          </a:p>
          <a:p>
            <a:endParaRPr lang="en-US" dirty="0"/>
          </a:p>
          <a:p>
            <a:r>
              <a:rPr lang="en-US" dirty="0"/>
              <a:t>Walkthrough S-SDLC</a:t>
            </a:r>
          </a:p>
          <a:p>
            <a:endParaRPr lang="en-US" dirty="0"/>
          </a:p>
          <a:p>
            <a:r>
              <a:rPr lang="en-US" dirty="0" smtClean="0"/>
              <a:t>Vulnerabilities explained</a:t>
            </a:r>
          </a:p>
          <a:p>
            <a:endParaRPr lang="nl-NL" dirty="0"/>
          </a:p>
          <a:p>
            <a:r>
              <a:rPr lang="en-US" b="1" dirty="0" smtClean="0"/>
              <a:t>Hands on experience</a:t>
            </a:r>
          </a:p>
          <a:p>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28</a:t>
            </a:fld>
            <a:endParaRPr lang="en-GB" noProof="0" dirty="0"/>
          </a:p>
        </p:txBody>
      </p:sp>
      <p:sp>
        <p:nvSpPr>
          <p:cNvPr id="5" name="Title 4"/>
          <p:cNvSpPr>
            <a:spLocks noGrp="1"/>
          </p:cNvSpPr>
          <p:nvPr>
            <p:ph type="title"/>
          </p:nvPr>
        </p:nvSpPr>
        <p:spPr/>
        <p:txBody>
          <a:bodyPr/>
          <a:lstStyle/>
          <a:p>
            <a:r>
              <a:rPr lang="nl-NL" dirty="0" smtClean="0"/>
              <a:t>Agenda</a:t>
            </a:r>
            <a:endParaRPr lang="nl-NL" dirty="0"/>
          </a:p>
        </p:txBody>
      </p:sp>
      <p:pic>
        <p:nvPicPr>
          <p:cNvPr id="2" name="Picture 1"/>
          <p:cNvPicPr>
            <a:picLocks noChangeAspect="1"/>
          </p:cNvPicPr>
          <p:nvPr/>
        </p:nvPicPr>
        <p:blipFill>
          <a:blip r:embed="rId3"/>
          <a:stretch>
            <a:fillRect/>
          </a:stretch>
        </p:blipFill>
        <p:spPr>
          <a:xfrm>
            <a:off x="7399421" y="2246133"/>
            <a:ext cx="4023530" cy="2301804"/>
          </a:xfrm>
          <a:prstGeom prst="rect">
            <a:avLst/>
          </a:prstGeom>
        </p:spPr>
      </p:pic>
    </p:spTree>
    <p:extLst>
      <p:ext uri="{BB962C8B-B14F-4D97-AF65-F5344CB8AC3E}">
        <p14:creationId xmlns:p14="http://schemas.microsoft.com/office/powerpoint/2010/main" val="2283456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you email and make sure you can access SCW</a:t>
            </a:r>
          </a:p>
          <a:p>
            <a:r>
              <a:rPr lang="en-US" dirty="0" smtClean="0"/>
              <a:t>Play around on the platform for 10 minutes, make sure you understand how it works</a:t>
            </a:r>
          </a:p>
          <a:p>
            <a:r>
              <a:rPr lang="en-US" dirty="0" smtClean="0"/>
              <a:t>Join the assessment. You’ve got 20 minutes to finish.</a:t>
            </a:r>
            <a:endParaRPr lang="en-US" dirty="0"/>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29</a:t>
            </a:fld>
            <a:endParaRPr lang="en-GB" noProof="0" dirty="0"/>
          </a:p>
        </p:txBody>
      </p:sp>
      <p:sp>
        <p:nvSpPr>
          <p:cNvPr id="4" name="Title 3"/>
          <p:cNvSpPr>
            <a:spLocks noGrp="1"/>
          </p:cNvSpPr>
          <p:nvPr>
            <p:ph type="title"/>
          </p:nvPr>
        </p:nvSpPr>
        <p:spPr/>
        <p:txBody>
          <a:bodyPr/>
          <a:lstStyle/>
          <a:p>
            <a:r>
              <a:rPr lang="en-US" dirty="0" smtClean="0"/>
              <a:t>SCW Session</a:t>
            </a:r>
            <a:endParaRPr lang="en-US" dirty="0"/>
          </a:p>
        </p:txBody>
      </p:sp>
    </p:spTree>
    <p:extLst>
      <p:ext uri="{BB962C8B-B14F-4D97-AF65-F5344CB8AC3E}">
        <p14:creationId xmlns:p14="http://schemas.microsoft.com/office/powerpoint/2010/main" val="1181908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nl-NL" altLang="nl-NL" dirty="0" err="1" smtClean="0"/>
              <a:t>What</a:t>
            </a:r>
            <a:r>
              <a:rPr lang="nl-NL" altLang="nl-NL" dirty="0" smtClean="0"/>
              <a:t> </a:t>
            </a:r>
            <a:r>
              <a:rPr lang="nl-NL" altLang="nl-NL" dirty="0" err="1" smtClean="0"/>
              <a:t>to</a:t>
            </a:r>
            <a:r>
              <a:rPr lang="nl-NL" altLang="nl-NL" dirty="0" smtClean="0"/>
              <a:t> </a:t>
            </a:r>
            <a:r>
              <a:rPr lang="nl-NL" altLang="nl-NL" dirty="0" err="1" smtClean="0"/>
              <a:t>expect</a:t>
            </a:r>
            <a:r>
              <a:rPr lang="nl-NL" altLang="nl-NL" dirty="0" smtClean="0"/>
              <a:t> </a:t>
            </a:r>
            <a:r>
              <a:rPr lang="nl-NL" altLang="nl-NL" dirty="0" err="1" smtClean="0"/>
              <a:t>from</a:t>
            </a:r>
            <a:r>
              <a:rPr lang="nl-NL" altLang="nl-NL" dirty="0" smtClean="0"/>
              <a:t> </a:t>
            </a:r>
            <a:r>
              <a:rPr lang="nl-NL" altLang="nl-NL" dirty="0" err="1" smtClean="0"/>
              <a:t>today’s</a:t>
            </a:r>
            <a:r>
              <a:rPr lang="nl-NL" altLang="nl-NL" dirty="0" smtClean="0"/>
              <a:t> </a:t>
            </a:r>
            <a:r>
              <a:rPr lang="nl-NL" altLang="nl-NL" dirty="0" err="1" smtClean="0"/>
              <a:t>lecture</a:t>
            </a:r>
            <a:endParaRPr lang="nl-NL" altLang="nl-NL" dirty="0" smtClean="0"/>
          </a:p>
        </p:txBody>
      </p:sp>
      <p:sp>
        <p:nvSpPr>
          <p:cNvPr id="7171" name="Content Placeholder 2"/>
          <p:cNvSpPr>
            <a:spLocks noGrp="1"/>
          </p:cNvSpPr>
          <p:nvPr>
            <p:ph idx="1"/>
          </p:nvPr>
        </p:nvSpPr>
        <p:spPr/>
        <p:txBody>
          <a:bodyPr/>
          <a:lstStyle/>
          <a:p>
            <a:r>
              <a:rPr lang="nl-NL" altLang="nl-NL" dirty="0" smtClean="0"/>
              <a:t>Introduction to software security: </a:t>
            </a:r>
            <a:r>
              <a:rPr lang="en-US" altLang="nl-NL" dirty="0"/>
              <a:t>engineering software so that it continues to function correctly </a:t>
            </a:r>
            <a:r>
              <a:rPr lang="en-US" altLang="nl-NL" dirty="0" smtClean="0"/>
              <a:t>or fail gracefully under </a:t>
            </a:r>
            <a:r>
              <a:rPr lang="en-US" altLang="nl-NL" dirty="0"/>
              <a:t>malicious </a:t>
            </a:r>
            <a:r>
              <a:rPr lang="en-US" altLang="nl-NL" dirty="0" smtClean="0"/>
              <a:t>attack</a:t>
            </a:r>
          </a:p>
          <a:p>
            <a:endParaRPr lang="en-US" altLang="nl-NL" dirty="0"/>
          </a:p>
          <a:p>
            <a:r>
              <a:rPr lang="nl-NL" altLang="nl-NL" dirty="0"/>
              <a:t>Focus is on </a:t>
            </a:r>
            <a:r>
              <a:rPr lang="en-US" altLang="nl-NL" dirty="0" smtClean="0"/>
              <a:t>applications</a:t>
            </a:r>
            <a:r>
              <a:rPr lang="nl-NL" altLang="nl-NL" dirty="0" smtClean="0"/>
              <a:t> </a:t>
            </a:r>
            <a:r>
              <a:rPr lang="nl-NL" altLang="nl-NL" dirty="0"/>
              <a:t>/ software, </a:t>
            </a:r>
            <a:r>
              <a:rPr lang="en-US" altLang="nl-NL" dirty="0" smtClean="0"/>
              <a:t>less</a:t>
            </a:r>
            <a:r>
              <a:rPr lang="nl-NL" altLang="nl-NL" dirty="0" smtClean="0"/>
              <a:t> </a:t>
            </a:r>
            <a:r>
              <a:rPr lang="nl-NL" altLang="nl-NL" dirty="0"/>
              <a:t>on </a:t>
            </a:r>
            <a:r>
              <a:rPr lang="en-US" altLang="nl-NL" dirty="0" smtClean="0"/>
              <a:t>infrastructure</a:t>
            </a:r>
            <a:r>
              <a:rPr lang="nl-NL" altLang="nl-NL" dirty="0" smtClean="0"/>
              <a:t>.</a:t>
            </a:r>
            <a:endParaRPr lang="en-US" altLang="nl-NL" dirty="0" smtClean="0"/>
          </a:p>
          <a:p>
            <a:endParaRPr lang="nl-NL" altLang="nl-NL" dirty="0" smtClean="0"/>
          </a:p>
          <a:p>
            <a:r>
              <a:rPr lang="nl-NL" altLang="nl-NL" dirty="0" err="1" smtClean="0"/>
              <a:t>That</a:t>
            </a:r>
            <a:r>
              <a:rPr lang="nl-NL" altLang="nl-NL" dirty="0" smtClean="0"/>
              <a:t> </a:t>
            </a:r>
            <a:r>
              <a:rPr lang="nl-NL" altLang="nl-NL" dirty="0" err="1" smtClean="0"/>
              <a:t>this</a:t>
            </a:r>
            <a:r>
              <a:rPr lang="nl-NL" altLang="nl-NL" dirty="0" smtClean="0"/>
              <a:t> </a:t>
            </a:r>
            <a:r>
              <a:rPr lang="nl-NL" altLang="nl-NL" b="1" dirty="0" smtClean="0"/>
              <a:t>is not</a:t>
            </a:r>
            <a:endParaRPr lang="nl-NL" altLang="nl-NL" b="1" dirty="0"/>
          </a:p>
          <a:p>
            <a:pPr marL="609600" lvl="2" indent="-342900">
              <a:buFont typeface="Arial" panose="020B0604020202020204" pitchFamily="34" charset="0"/>
              <a:buChar char="•"/>
            </a:pPr>
            <a:r>
              <a:rPr lang="nl-NL" altLang="nl-NL" dirty="0" smtClean="0"/>
              <a:t>Secure </a:t>
            </a:r>
            <a:r>
              <a:rPr lang="nl-NL" altLang="nl-NL" dirty="0" err="1" smtClean="0"/>
              <a:t>coding</a:t>
            </a:r>
            <a:r>
              <a:rPr lang="nl-NL" altLang="nl-NL" dirty="0" smtClean="0"/>
              <a:t> class (but </a:t>
            </a:r>
            <a:r>
              <a:rPr lang="nl-NL" altLang="nl-NL" dirty="0" err="1" smtClean="0"/>
              <a:t>we’ll</a:t>
            </a:r>
            <a:r>
              <a:rPr lang="nl-NL" altLang="nl-NL" dirty="0" smtClean="0"/>
              <a:t> </a:t>
            </a:r>
            <a:r>
              <a:rPr lang="nl-NL" altLang="nl-NL" dirty="0" err="1" smtClean="0"/>
              <a:t>touch</a:t>
            </a:r>
            <a:r>
              <a:rPr lang="nl-NL" altLang="nl-NL" dirty="0" smtClean="0"/>
              <a:t> on </a:t>
            </a:r>
            <a:r>
              <a:rPr lang="nl-NL" altLang="nl-NL" dirty="0" err="1" smtClean="0"/>
              <a:t>that</a:t>
            </a:r>
            <a:r>
              <a:rPr lang="nl-NL" altLang="nl-NL" dirty="0" smtClean="0"/>
              <a:t>)</a:t>
            </a:r>
          </a:p>
          <a:p>
            <a:pPr marL="609600" lvl="2" indent="-342900">
              <a:buFont typeface="Arial" panose="020B0604020202020204" pitchFamily="34" charset="0"/>
              <a:buChar char="•"/>
            </a:pPr>
            <a:r>
              <a:rPr lang="nl-NL" altLang="nl-NL" dirty="0" err="1" smtClean="0"/>
              <a:t>Tooling</a:t>
            </a:r>
            <a:r>
              <a:rPr lang="nl-NL" altLang="nl-NL" dirty="0" smtClean="0"/>
              <a:t> (</a:t>
            </a:r>
            <a:r>
              <a:rPr lang="nl-NL" altLang="nl-NL" dirty="0"/>
              <a:t>but </a:t>
            </a:r>
            <a:r>
              <a:rPr lang="nl-NL" altLang="nl-NL" dirty="0" err="1"/>
              <a:t>we’ll</a:t>
            </a:r>
            <a:r>
              <a:rPr lang="nl-NL" altLang="nl-NL" dirty="0"/>
              <a:t> </a:t>
            </a:r>
            <a:r>
              <a:rPr lang="nl-NL" altLang="nl-NL" dirty="0" err="1"/>
              <a:t>touch</a:t>
            </a:r>
            <a:r>
              <a:rPr lang="nl-NL" altLang="nl-NL" dirty="0"/>
              <a:t> on </a:t>
            </a:r>
            <a:r>
              <a:rPr lang="nl-NL" altLang="nl-NL" dirty="0" err="1"/>
              <a:t>that</a:t>
            </a:r>
            <a:r>
              <a:rPr lang="nl-NL" altLang="nl-NL" dirty="0" smtClean="0"/>
              <a:t>)</a:t>
            </a:r>
          </a:p>
          <a:p>
            <a:pPr marL="609600" lvl="2" indent="-342900">
              <a:buFont typeface="Arial" panose="020B0604020202020204" pitchFamily="34" charset="0"/>
              <a:buChar char="•"/>
            </a:pPr>
            <a:r>
              <a:rPr lang="nl-NL" altLang="nl-NL" dirty="0" smtClean="0"/>
              <a:t>Presenting compliance checklists telling you what </a:t>
            </a:r>
            <a:r>
              <a:rPr lang="nl-NL" altLang="nl-NL" dirty="0" err="1" smtClean="0"/>
              <a:t>to</a:t>
            </a:r>
            <a:r>
              <a:rPr lang="nl-NL" altLang="nl-NL" dirty="0" smtClean="0"/>
              <a:t> do (but </a:t>
            </a:r>
            <a:r>
              <a:rPr lang="nl-NL" altLang="nl-NL" dirty="0" err="1" smtClean="0"/>
              <a:t>we’ll</a:t>
            </a:r>
            <a:r>
              <a:rPr lang="nl-NL" altLang="nl-NL" dirty="0" smtClean="0"/>
              <a:t> </a:t>
            </a:r>
            <a:r>
              <a:rPr lang="nl-NL" altLang="nl-NL" dirty="0" err="1" smtClean="0"/>
              <a:t>give</a:t>
            </a:r>
            <a:r>
              <a:rPr lang="nl-NL" altLang="nl-NL" dirty="0" smtClean="0"/>
              <a:t> </a:t>
            </a:r>
            <a:r>
              <a:rPr lang="nl-NL" altLang="nl-NL" dirty="0" err="1" smtClean="0"/>
              <a:t>recommendations</a:t>
            </a:r>
            <a:r>
              <a:rPr lang="nl-NL" altLang="nl-NL" dirty="0" smtClean="0"/>
              <a:t>)</a:t>
            </a:r>
          </a:p>
          <a:p>
            <a:pPr marL="609600" lvl="2" indent="-342900">
              <a:buFont typeface="Arial" panose="020B0604020202020204" pitchFamily="34" charset="0"/>
              <a:buChar char="•"/>
            </a:pPr>
            <a:endParaRPr lang="nl-NL" altLang="nl-NL" dirty="0" smtClean="0"/>
          </a:p>
          <a:p>
            <a:pPr lvl="1"/>
            <a:r>
              <a:rPr lang="nl-NL" altLang="nl-NL" dirty="0" err="1" smtClean="0"/>
              <a:t>What</a:t>
            </a:r>
            <a:r>
              <a:rPr lang="nl-NL" altLang="nl-NL" dirty="0" smtClean="0"/>
              <a:t> </a:t>
            </a:r>
            <a:r>
              <a:rPr lang="nl-NL" altLang="nl-NL" dirty="0" err="1" smtClean="0"/>
              <a:t>this</a:t>
            </a:r>
            <a:r>
              <a:rPr lang="nl-NL" altLang="nl-NL" dirty="0" smtClean="0"/>
              <a:t> </a:t>
            </a:r>
            <a:r>
              <a:rPr lang="nl-NL" altLang="nl-NL" b="1" dirty="0" smtClean="0"/>
              <a:t>is</a:t>
            </a:r>
            <a:endParaRPr lang="nl-NL" altLang="nl-NL" dirty="0" smtClean="0"/>
          </a:p>
          <a:p>
            <a:pPr marL="609600" lvl="2" indent="-342900">
              <a:buFont typeface="Arial" panose="020B0604020202020204" pitchFamily="34" charset="0"/>
              <a:buChar char="•"/>
            </a:pPr>
            <a:r>
              <a:rPr lang="nl-NL" altLang="nl-NL" dirty="0" smtClean="0"/>
              <a:t>Building awareness and a shared conceptual understanding of software security</a:t>
            </a:r>
          </a:p>
          <a:p>
            <a:pPr marL="609600" lvl="2" indent="-342900">
              <a:buFont typeface="Arial" panose="020B0604020202020204" pitchFamily="34" charset="0"/>
              <a:buChar char="•"/>
            </a:pPr>
            <a:r>
              <a:rPr lang="nl-NL" altLang="nl-NL" dirty="0" smtClean="0"/>
              <a:t>Sharing knowledge </a:t>
            </a:r>
            <a:r>
              <a:rPr lang="nl-NL" altLang="nl-NL" dirty="0" err="1" smtClean="0"/>
              <a:t>and</a:t>
            </a:r>
            <a:r>
              <a:rPr lang="nl-NL" altLang="nl-NL" dirty="0" smtClean="0"/>
              <a:t> information</a:t>
            </a:r>
            <a:endParaRPr lang="nl-NL" altLang="nl-NL" dirty="0"/>
          </a:p>
          <a:p>
            <a:pPr marL="342900" lvl="1" indent="-342900">
              <a:buFont typeface="Arial" panose="020B0604020202020204" pitchFamily="34" charset="0"/>
              <a:buChar char="•"/>
            </a:pPr>
            <a:endParaRPr lang="nl-NL" altLang="nl-NL" dirty="0" smtClean="0"/>
          </a:p>
          <a:p>
            <a:pPr lvl="1"/>
            <a:r>
              <a:rPr lang="nl-NL" altLang="nl-NL" dirty="0" err="1" smtClean="0"/>
              <a:t>Interrupt</a:t>
            </a:r>
            <a:r>
              <a:rPr lang="nl-NL" altLang="nl-NL" dirty="0" smtClean="0"/>
              <a:t> </a:t>
            </a:r>
            <a:r>
              <a:rPr lang="nl-NL" altLang="nl-NL" dirty="0" err="1" smtClean="0"/>
              <a:t>whenever</a:t>
            </a:r>
            <a:r>
              <a:rPr lang="nl-NL" altLang="nl-NL" dirty="0" smtClean="0"/>
              <a:t> </a:t>
            </a:r>
            <a:r>
              <a:rPr lang="nl-NL" altLang="nl-NL" dirty="0" err="1" smtClean="0"/>
              <a:t>you</a:t>
            </a:r>
            <a:r>
              <a:rPr lang="nl-NL" altLang="nl-NL" dirty="0" smtClean="0"/>
              <a:t> have </a:t>
            </a:r>
            <a:r>
              <a:rPr lang="nl-NL" altLang="nl-NL" dirty="0" err="1" smtClean="0"/>
              <a:t>questions</a:t>
            </a:r>
            <a:r>
              <a:rPr lang="nl-NL" altLang="nl-NL" dirty="0" smtClean="0"/>
              <a:t>! </a:t>
            </a:r>
            <a:endParaRPr lang="nl-NL" altLang="nl-NL" dirty="0"/>
          </a:p>
        </p:txBody>
      </p:sp>
      <p:sp>
        <p:nvSpPr>
          <p:cNvPr id="7173" name="Slide Number Placeholder 4"/>
          <p:cNvSpPr>
            <a:spLocks noGrp="1"/>
          </p:cNvSpPr>
          <p:nvPr>
            <p:ph type="sldNum" sz="quarter" idx="11"/>
          </p:nvPr>
        </p:nvSpPr>
        <p:spPr>
          <a:noFill/>
        </p:spPr>
        <p:txBody>
          <a:bodyP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0"/>
              </a:spcBef>
              <a:spcAft>
                <a:spcPct val="0"/>
              </a:spcAft>
              <a:buFontTx/>
              <a:buNone/>
            </a:pPr>
            <a:fld id="{6C181CF7-04E5-4F73-8E50-D88A1940878B}" type="slidenum">
              <a:rPr lang="nl-NL" altLang="nl-NL" sz="1000" smtClean="0">
                <a:solidFill>
                  <a:srgbClr val="788CC8"/>
                </a:solidFill>
              </a:rPr>
              <a:pPr eaLnBrk="1" hangingPunct="1">
                <a:lnSpc>
                  <a:spcPct val="100000"/>
                </a:lnSpc>
                <a:spcBef>
                  <a:spcPct val="0"/>
                </a:spcBef>
                <a:spcAft>
                  <a:spcPct val="0"/>
                </a:spcAft>
                <a:buFontTx/>
                <a:buNone/>
              </a:pPr>
              <a:t>3</a:t>
            </a:fld>
            <a:endParaRPr lang="nl-NL" altLang="nl-NL" sz="1000" smtClean="0">
              <a:solidFill>
                <a:srgbClr val="788CC8"/>
              </a:solidFill>
            </a:endParaRPr>
          </a:p>
        </p:txBody>
      </p:sp>
    </p:spTree>
    <p:extLst>
      <p:ext uri="{BB962C8B-B14F-4D97-AF65-F5344CB8AC3E}">
        <p14:creationId xmlns:p14="http://schemas.microsoft.com/office/powerpoint/2010/main" val="218864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nl-NL"/>
          </a:p>
        </p:txBody>
      </p:sp>
      <p:sp>
        <p:nvSpPr>
          <p:cNvPr id="3" name="Title 2"/>
          <p:cNvSpPr>
            <a:spLocks noGrp="1"/>
          </p:cNvSpPr>
          <p:nvPr>
            <p:ph type="title"/>
          </p:nvPr>
        </p:nvSpPr>
        <p:spPr/>
        <p:txBody>
          <a:bodyPr/>
          <a:lstStyle/>
          <a:p>
            <a:r>
              <a:rPr lang="nl-NL" dirty="0" smtClean="0">
                <a:latin typeface="Courier New" panose="02070309020205020404" pitchFamily="49" charset="0"/>
                <a:cs typeface="Courier New" panose="02070309020205020404" pitchFamily="49" charset="0"/>
              </a:rPr>
              <a:t>&lt;/</a:t>
            </a:r>
            <a:r>
              <a:rPr lang="nl-NL" dirty="0" err="1" smtClean="0">
                <a:latin typeface="Courier New" panose="02070309020205020404" pitchFamily="49" charset="0"/>
                <a:cs typeface="Courier New" panose="02070309020205020404" pitchFamily="49" charset="0"/>
              </a:rPr>
              <a:t>session</a:t>
            </a:r>
            <a:r>
              <a:rPr lang="nl-NL" dirty="0" smtClean="0">
                <a:latin typeface="Courier New" panose="02070309020205020404" pitchFamily="49" charset="0"/>
                <a:cs typeface="Courier New" panose="02070309020205020404" pitchFamily="49" charset="0"/>
              </a:rPr>
              <a:t>&gt;</a:t>
            </a:r>
            <a:endParaRPr lang="nl-NL"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30</a:t>
            </a:fld>
            <a:endParaRPr lang="en-GB" noProof="0" dirty="0"/>
          </a:p>
        </p:txBody>
      </p:sp>
      <p:pic>
        <p:nvPicPr>
          <p:cNvPr id="5" name="Picture 8" descr="askaquest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247" y="1368425"/>
            <a:ext cx="380238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788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Welcome and </a:t>
            </a:r>
            <a:r>
              <a:rPr lang="en-US" dirty="0" smtClean="0"/>
              <a:t>introduction</a:t>
            </a:r>
          </a:p>
          <a:p>
            <a:endParaRPr lang="en-US" dirty="0"/>
          </a:p>
          <a:p>
            <a:r>
              <a:rPr lang="en-US" b="1" dirty="0"/>
              <a:t>Threats to ING and not only</a:t>
            </a:r>
          </a:p>
          <a:p>
            <a:endParaRPr lang="en-US" dirty="0"/>
          </a:p>
          <a:p>
            <a:r>
              <a:rPr lang="en-US" dirty="0"/>
              <a:t>Walkthrough S-SDLC</a:t>
            </a:r>
          </a:p>
          <a:p>
            <a:endParaRPr lang="en-US" dirty="0"/>
          </a:p>
          <a:p>
            <a:r>
              <a:rPr lang="nl-NL" dirty="0" err="1"/>
              <a:t>Vulnerabilities</a:t>
            </a:r>
            <a:r>
              <a:rPr lang="nl-NL" dirty="0"/>
              <a:t> </a:t>
            </a:r>
            <a:r>
              <a:rPr lang="nl-NL" dirty="0" err="1"/>
              <a:t>explained</a:t>
            </a:r>
            <a:endParaRPr lang="nl-NL" dirty="0"/>
          </a:p>
          <a:p>
            <a:endParaRPr lang="nl-NL" dirty="0"/>
          </a:p>
          <a:p>
            <a:r>
              <a:rPr lang="nl-NL" dirty="0"/>
              <a:t>Hands on </a:t>
            </a:r>
            <a:r>
              <a:rPr lang="nl-NL" dirty="0" err="1"/>
              <a:t>experience</a:t>
            </a:r>
            <a:endParaRPr lang="nl-NL" dirty="0"/>
          </a:p>
          <a:p>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5" name="Title 4"/>
          <p:cNvSpPr>
            <a:spLocks noGrp="1"/>
          </p:cNvSpPr>
          <p:nvPr>
            <p:ph type="title"/>
          </p:nvPr>
        </p:nvSpPr>
        <p:spPr/>
        <p:txBody>
          <a:bodyPr/>
          <a:lstStyle/>
          <a:p>
            <a:r>
              <a:rPr lang="nl-NL" dirty="0" smtClean="0"/>
              <a:t>Agenda</a:t>
            </a:r>
            <a:endParaRPr lang="nl-NL" dirty="0"/>
          </a:p>
        </p:txBody>
      </p:sp>
      <p:pic>
        <p:nvPicPr>
          <p:cNvPr id="5122" name="Picture 2" descr="C:\Users\dn69uw\Desktop\cookiemons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2433" y="1403898"/>
            <a:ext cx="2643690" cy="375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14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NL" dirty="0"/>
              <a:t>Recent security </a:t>
            </a:r>
            <a:r>
              <a:rPr lang="nl-NL" dirty="0" err="1"/>
              <a:t>fails</a:t>
            </a:r>
            <a:endParaRPr lang="nl-NL" dirty="0"/>
          </a:p>
        </p:txBody>
      </p:sp>
      <p:sp>
        <p:nvSpPr>
          <p:cNvPr id="3" name="Slide Number Placeholder 2"/>
          <p:cNvSpPr>
            <a:spLocks noGrp="1"/>
          </p:cNvSpPr>
          <p:nvPr>
            <p:ph type="sldNum" sz="quarter" idx="11"/>
          </p:nvPr>
        </p:nvSpPr>
        <p:spPr/>
        <p:txBody>
          <a:bodyPr/>
          <a:lstStyle/>
          <a:p>
            <a:fld id="{DDD2A080-DA64-4F5C-9131-47EB793B4410}" type="slidenum">
              <a:rPr lang="en-GB" noProof="0" smtClean="0"/>
              <a:pPr/>
              <a:t>5</a:t>
            </a:fld>
            <a:endParaRPr lang="en-GB" noProof="0" dirty="0"/>
          </a:p>
        </p:txBody>
      </p:sp>
      <p:pic>
        <p:nvPicPr>
          <p:cNvPr id="7" name="Picture 2" descr="C:\Data\heartble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941" y="3509279"/>
            <a:ext cx="2580968" cy="31259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Data\SSLv3_pood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632" y="3744379"/>
            <a:ext cx="1982377" cy="23303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Data\Shellshock-Image.png"/>
          <p:cNvPicPr>
            <a:picLocks noChangeAspect="1" noChangeArrowheads="1"/>
          </p:cNvPicPr>
          <p:nvPr/>
        </p:nvPicPr>
        <p:blipFill rotWithShape="1">
          <a:blip r:embed="rId5">
            <a:extLst>
              <a:ext uri="{28A0092B-C50C-407E-A947-70E740481C1C}">
                <a14:useLocalDpi xmlns:a14="http://schemas.microsoft.com/office/drawing/2010/main" val="0"/>
              </a:ext>
            </a:extLst>
          </a:blip>
          <a:srcRect r="20543"/>
          <a:stretch/>
        </p:blipFill>
        <p:spPr bwMode="auto">
          <a:xfrm>
            <a:off x="6819666" y="982670"/>
            <a:ext cx="2549689" cy="216066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C:\Data\sony_hack1-680x4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363" y="1100969"/>
            <a:ext cx="3270916" cy="192406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364" y="811191"/>
            <a:ext cx="2724150" cy="250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C:\Users\dn69uw\Desktop\wannacr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51171" y="1121899"/>
            <a:ext cx="1882208" cy="18822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9"/>
          <a:stretch>
            <a:fillRect/>
          </a:stretch>
        </p:blipFill>
        <p:spPr>
          <a:xfrm>
            <a:off x="7643985" y="3744379"/>
            <a:ext cx="4047272" cy="2330304"/>
          </a:xfrm>
          <a:prstGeom prst="rect">
            <a:avLst/>
          </a:prstGeom>
        </p:spPr>
      </p:pic>
    </p:spTree>
    <p:extLst>
      <p:ext uri="{BB962C8B-B14F-4D97-AF65-F5344CB8AC3E}">
        <p14:creationId xmlns:p14="http://schemas.microsoft.com/office/powerpoint/2010/main" val="497319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smtClean="0"/>
              <a:t>The </a:t>
            </a:r>
            <a:r>
              <a:rPr lang="nl-NL" dirty="0" err="1" smtClean="0"/>
              <a:t>World’s</a:t>
            </a:r>
            <a:r>
              <a:rPr lang="nl-NL" dirty="0" smtClean="0"/>
              <a:t> </a:t>
            </a:r>
            <a:r>
              <a:rPr lang="nl-NL" dirty="0" err="1" smtClean="0"/>
              <a:t>Biggest</a:t>
            </a:r>
            <a:r>
              <a:rPr lang="nl-NL" dirty="0" smtClean="0"/>
              <a:t> Data </a:t>
            </a:r>
            <a:r>
              <a:rPr lang="nl-NL" dirty="0" err="1" smtClean="0"/>
              <a:t>Breaches</a:t>
            </a:r>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6</a:t>
            </a:fld>
            <a:endParaRPr lang="en-GB" noProof="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944" y="923925"/>
            <a:ext cx="7551736" cy="4897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a:spLocks noChangeArrowheads="1"/>
          </p:cNvSpPr>
          <p:nvPr/>
        </p:nvSpPr>
        <p:spPr bwMode="auto">
          <a:xfrm>
            <a:off x="863344" y="5793130"/>
            <a:ext cx="9906256"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a:buNone/>
            </a:pPr>
            <a:r>
              <a:rPr lang="en-US" sz="1600" dirty="0">
                <a:solidFill>
                  <a:schemeClr val="tx1"/>
                </a:solidFill>
                <a:latin typeface="+mn-lt"/>
                <a:cs typeface="ING Me" pitchFamily="2" charset="0"/>
              </a:rPr>
              <a:t>Loss per record is hard to estimate: from $0,58 to $201 per record</a:t>
            </a:r>
          </a:p>
          <a:p>
            <a:pPr>
              <a:buNone/>
            </a:pPr>
            <a:r>
              <a:rPr lang="nl-NL" altLang="nl-NL" sz="1600" dirty="0" smtClean="0">
                <a:solidFill>
                  <a:schemeClr val="tx1"/>
                </a:solidFill>
                <a:latin typeface="+mn-lt"/>
                <a:cs typeface="ING Me" pitchFamily="2" charset="0"/>
                <a:hlinkClick r:id="rId4"/>
              </a:rPr>
              <a:t>informationisbeautiful.net/visualizations/worlds-biggest-data-breaches-hacks</a:t>
            </a:r>
            <a:r>
              <a:rPr lang="nl-NL" altLang="nl-NL" sz="1600" dirty="0">
                <a:solidFill>
                  <a:schemeClr val="tx1"/>
                </a:solidFill>
                <a:latin typeface="+mn-lt"/>
                <a:cs typeface="ING Me" pitchFamily="2" charset="0"/>
                <a:hlinkClick r:id="rId4"/>
              </a:rPr>
              <a:t>/</a:t>
            </a:r>
            <a:r>
              <a:rPr lang="nl-NL" altLang="nl-NL" sz="1600" dirty="0">
                <a:solidFill>
                  <a:schemeClr val="tx1"/>
                </a:solidFill>
                <a:latin typeface="+mn-lt"/>
                <a:cs typeface="ING Me" pitchFamily="2" charset="0"/>
              </a:rPr>
              <a:t>, DBIR 2015 </a:t>
            </a:r>
          </a:p>
        </p:txBody>
      </p:sp>
    </p:spTree>
    <p:extLst>
      <p:ext uri="{BB962C8B-B14F-4D97-AF65-F5344CB8AC3E}">
        <p14:creationId xmlns:p14="http://schemas.microsoft.com/office/powerpoint/2010/main" val="2185346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idx="4294967295"/>
          </p:nvPr>
        </p:nvSpPr>
        <p:spPr/>
        <p:txBody>
          <a:bodyPr/>
          <a:lstStyle/>
          <a:p>
            <a:pPr eaLnBrk="1" hangingPunct="1"/>
            <a:r>
              <a:rPr lang="nl-BE" altLang="nl-NL" dirty="0" smtClean="0"/>
              <a:t>Am important percent of attacks are </a:t>
            </a:r>
            <a:r>
              <a:rPr lang="nl-BE" altLang="nl-NL" dirty="0" err="1" smtClean="0"/>
              <a:t>not</a:t>
            </a:r>
            <a:r>
              <a:rPr lang="nl-BE" altLang="nl-NL" dirty="0" smtClean="0"/>
              <a:t> sophisticated.</a:t>
            </a:r>
            <a:br>
              <a:rPr lang="nl-BE" altLang="nl-NL" dirty="0" smtClean="0"/>
            </a:br>
            <a:r>
              <a:rPr lang="nl-BE" altLang="nl-NL" dirty="0" err="1" smtClean="0"/>
              <a:t>Moreover</a:t>
            </a:r>
            <a:r>
              <a:rPr lang="nl-BE" altLang="nl-NL" dirty="0" smtClean="0"/>
              <a:t>, </a:t>
            </a:r>
            <a:r>
              <a:rPr lang="nl-BE" altLang="nl-NL" dirty="0" err="1" smtClean="0"/>
              <a:t>sometimes</a:t>
            </a:r>
            <a:r>
              <a:rPr lang="nl-BE" altLang="nl-NL" dirty="0" smtClean="0"/>
              <a:t> prevention is easy.</a:t>
            </a:r>
            <a:endParaRPr lang="en-US" altLang="nl-NL" dirty="0" smtClean="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b="5743"/>
          <a:stretch>
            <a:fillRect/>
          </a:stretch>
        </p:blipFill>
        <p:spPr bwMode="auto">
          <a:xfrm>
            <a:off x="5691188" y="1211263"/>
            <a:ext cx="41275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320800"/>
            <a:ext cx="2516187"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 name="TextBox 7"/>
          <p:cNvSpPr txBox="1">
            <a:spLocks noChangeArrowheads="1"/>
          </p:cNvSpPr>
          <p:nvPr/>
        </p:nvSpPr>
        <p:spPr bwMode="auto">
          <a:xfrm>
            <a:off x="5949950" y="5903913"/>
            <a:ext cx="396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r>
              <a:rPr lang="nl-NL" altLang="nl-NL" sz="1000" dirty="0">
                <a:solidFill>
                  <a:srgbClr val="000000"/>
                </a:solidFill>
                <a:latin typeface="+mn-lt"/>
                <a:ea typeface="Arial Unicode MS" pitchFamily="34" charset="-128"/>
                <a:cs typeface="Arial Unicode MS" pitchFamily="34" charset="-128"/>
              </a:rPr>
              <a:t>Source: Verizon 2010 </a:t>
            </a:r>
            <a:r>
              <a:rPr lang="nl-NL" altLang="nl-NL" sz="1000" dirty="0" err="1">
                <a:solidFill>
                  <a:srgbClr val="000000"/>
                </a:solidFill>
                <a:latin typeface="+mn-lt"/>
                <a:ea typeface="Arial Unicode MS" pitchFamily="34" charset="-128"/>
                <a:cs typeface="Arial Unicode MS" pitchFamily="34" charset="-128"/>
              </a:rPr>
              <a:t>World-wide</a:t>
            </a:r>
            <a:r>
              <a:rPr lang="nl-NL" altLang="nl-NL" sz="1000" dirty="0">
                <a:solidFill>
                  <a:srgbClr val="000000"/>
                </a:solidFill>
                <a:latin typeface="+mn-lt"/>
                <a:ea typeface="Arial Unicode MS" pitchFamily="34" charset="-128"/>
                <a:cs typeface="Arial Unicode MS" pitchFamily="34" charset="-128"/>
              </a:rPr>
              <a:t> survey on data </a:t>
            </a:r>
            <a:r>
              <a:rPr lang="nl-NL" altLang="nl-NL" sz="1000" dirty="0" err="1">
                <a:solidFill>
                  <a:srgbClr val="000000"/>
                </a:solidFill>
                <a:latin typeface="+mn-lt"/>
                <a:ea typeface="Arial Unicode MS" pitchFamily="34" charset="-128"/>
                <a:cs typeface="Arial Unicode MS" pitchFamily="34" charset="-128"/>
              </a:rPr>
              <a:t>breaches</a:t>
            </a:r>
            <a:endParaRPr lang="en-US" altLang="nl-NL" sz="1000" dirty="0">
              <a:solidFill>
                <a:srgbClr val="000000"/>
              </a:solidFill>
              <a:latin typeface="+mn-lt"/>
              <a:ea typeface="Arial Unicode MS" pitchFamily="34" charset="-128"/>
              <a:cs typeface="Arial Unicode MS" pitchFamily="34" charset="-128"/>
            </a:endParaRPr>
          </a:p>
        </p:txBody>
      </p:sp>
      <p:sp>
        <p:nvSpPr>
          <p:cNvPr id="11" name="Rectangle 10"/>
          <p:cNvSpPr>
            <a:spLocks noChangeArrowheads="1"/>
          </p:cNvSpPr>
          <p:nvPr/>
        </p:nvSpPr>
        <p:spPr bwMode="auto">
          <a:xfrm>
            <a:off x="2484438" y="4365625"/>
            <a:ext cx="2506662" cy="1690688"/>
          </a:xfrm>
          <a:prstGeom prst="rect">
            <a:avLst/>
          </a:prstGeom>
          <a:solidFill>
            <a:srgbClr val="008000">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lvl1pPr eaLnBrk="0" hangingPunct="0">
              <a:lnSpc>
                <a:spcPct val="90000"/>
              </a:lnSpc>
              <a:spcBef>
                <a:spcPct val="20000"/>
              </a:spcBef>
              <a:spcAft>
                <a:spcPct val="20000"/>
              </a:spcAft>
              <a:buChar char="•"/>
              <a:defRPr sz="2000">
                <a:solidFill>
                  <a:srgbClr val="000066"/>
                </a:solidFill>
                <a:latin typeface="Arial" pitchFamily="34" charset="0"/>
              </a:defRPr>
            </a:lvl1pPr>
            <a:lvl2pPr marL="742950" indent="-285750" eaLnBrk="0" hangingPunct="0">
              <a:lnSpc>
                <a:spcPct val="90000"/>
              </a:lnSpc>
              <a:spcBef>
                <a:spcPct val="20000"/>
              </a:spcBef>
              <a:spcAft>
                <a:spcPct val="20000"/>
              </a:spcAft>
              <a:buClr>
                <a:srgbClr val="000096"/>
              </a:buClr>
              <a:buFont typeface="Arial" pitchFamily="34" charset="0"/>
              <a:buChar char="•"/>
              <a:defRPr>
                <a:solidFill>
                  <a:srgbClr val="000066"/>
                </a:solidFill>
                <a:latin typeface="Arial" pitchFamily="34" charset="0"/>
              </a:defRPr>
            </a:lvl2pPr>
            <a:lvl3pPr marL="1143000" indent="-228600" eaLnBrk="0" hangingPunct="0">
              <a:lnSpc>
                <a:spcPct val="90000"/>
              </a:lnSpc>
              <a:spcBef>
                <a:spcPct val="20000"/>
              </a:spcBef>
              <a:spcAft>
                <a:spcPct val="20000"/>
              </a:spcAft>
              <a:buClr>
                <a:srgbClr val="000096"/>
              </a:buClr>
              <a:buFont typeface="Arial" pitchFamily="34" charset="0"/>
              <a:buChar char="•"/>
              <a:defRPr sz="1600">
                <a:solidFill>
                  <a:srgbClr val="000066"/>
                </a:solidFill>
                <a:latin typeface="Arial" pitchFamily="34" charset="0"/>
              </a:defRPr>
            </a:lvl3pPr>
            <a:lvl4pPr marL="1600200" indent="-228600" eaLnBrk="0" hangingPunct="0">
              <a:lnSpc>
                <a:spcPct val="90000"/>
              </a:lnSpc>
              <a:spcBef>
                <a:spcPct val="20000"/>
              </a:spcBef>
              <a:spcAft>
                <a:spcPct val="20000"/>
              </a:spcAft>
              <a:buClr>
                <a:srgbClr val="0000FA"/>
              </a:buClr>
              <a:buSzPct val="95000"/>
              <a:buFont typeface="Arial" pitchFamily="34" charset="0"/>
              <a:buChar char="•"/>
              <a:defRPr sz="1600">
                <a:solidFill>
                  <a:srgbClr val="000066"/>
                </a:solidFill>
                <a:latin typeface="Arial" pitchFamily="34" charset="0"/>
              </a:defRPr>
            </a:lvl4pPr>
            <a:lvl5pPr marL="2057400" indent="-228600" eaLnBrk="0"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5pPr>
            <a:lvl6pPr marL="25146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6pPr>
            <a:lvl7pPr marL="29718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7pPr>
            <a:lvl8pPr marL="34290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8pPr>
            <a:lvl9pPr marL="3886200" indent="-228600" eaLnBrk="0" fontAlgn="base" hangingPunct="0">
              <a:lnSpc>
                <a:spcPct val="90000"/>
              </a:lnSpc>
              <a:spcBef>
                <a:spcPct val="20000"/>
              </a:spcBef>
              <a:spcAft>
                <a:spcPct val="20000"/>
              </a:spcAft>
              <a:buClr>
                <a:srgbClr val="0000FF"/>
              </a:buClr>
              <a:buSzPct val="90000"/>
              <a:buFont typeface="Arial" pitchFamily="34" charset="0"/>
              <a:buChar char="•"/>
              <a:defRPr sz="1600">
                <a:solidFill>
                  <a:srgbClr val="000066"/>
                </a:solidFill>
                <a:latin typeface="Arial" pitchFamily="34" charset="0"/>
              </a:defRPr>
            </a:lvl9pPr>
          </a:lstStyle>
          <a:p>
            <a:pPr eaLnBrk="1" hangingPunct="1">
              <a:lnSpc>
                <a:spcPct val="100000"/>
              </a:lnSpc>
              <a:spcBef>
                <a:spcPct val="50000"/>
              </a:spcBef>
              <a:spcAft>
                <a:spcPct val="0"/>
              </a:spcAft>
              <a:buFontTx/>
              <a:buNone/>
            </a:pPr>
            <a:endParaRPr lang="en-US" altLang="nl-NL" sz="1800">
              <a:solidFill>
                <a:schemeClr val="tx1"/>
              </a:solidFill>
            </a:endParaRPr>
          </a:p>
        </p:txBody>
      </p:sp>
      <p:sp>
        <p:nvSpPr>
          <p:cNvPr id="12" name="AutoShape 11"/>
          <p:cNvSpPr>
            <a:spLocks noChangeArrowheads="1"/>
          </p:cNvSpPr>
          <p:nvPr/>
        </p:nvSpPr>
        <p:spPr bwMode="auto">
          <a:xfrm rot="6911321">
            <a:off x="6229350" y="2398713"/>
            <a:ext cx="3067050" cy="30670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2948 h 21600"/>
            </a:gdLst>
            <a:ahLst/>
            <a:cxnLst>
              <a:cxn ang="T8">
                <a:pos x="T0" y="T1"/>
              </a:cxn>
              <a:cxn ang="T9">
                <a:pos x="T2" y="T3"/>
              </a:cxn>
              <a:cxn ang="T10">
                <a:pos x="T4" y="T5"/>
              </a:cxn>
              <a:cxn ang="T11">
                <a:pos x="T6" y="T7"/>
              </a:cxn>
            </a:cxnLst>
            <a:rect l="T12" t="T13" r="T14" b="T15"/>
            <a:pathLst>
              <a:path w="21600" h="21600">
                <a:moveTo>
                  <a:pt x="10125" y="11124"/>
                </a:moveTo>
                <a:cubicBezTo>
                  <a:pt x="10076" y="11023"/>
                  <a:pt x="10051" y="10912"/>
                  <a:pt x="10051" y="10800"/>
                </a:cubicBezTo>
                <a:cubicBezTo>
                  <a:pt x="10051" y="10386"/>
                  <a:pt x="10386" y="10051"/>
                  <a:pt x="10800" y="10051"/>
                </a:cubicBezTo>
                <a:cubicBezTo>
                  <a:pt x="11213" y="10051"/>
                  <a:pt x="11549" y="10386"/>
                  <a:pt x="11549" y="10800"/>
                </a:cubicBezTo>
                <a:cubicBezTo>
                  <a:pt x="11549" y="10912"/>
                  <a:pt x="11523" y="11023"/>
                  <a:pt x="11474" y="11124"/>
                </a:cubicBezTo>
                <a:lnTo>
                  <a:pt x="20530" y="15485"/>
                </a:lnTo>
                <a:cubicBezTo>
                  <a:pt x="21234" y="14023"/>
                  <a:pt x="21600" y="12422"/>
                  <a:pt x="21600" y="10800"/>
                </a:cubicBezTo>
                <a:cubicBezTo>
                  <a:pt x="21600" y="4835"/>
                  <a:pt x="16764" y="0"/>
                  <a:pt x="10800" y="0"/>
                </a:cubicBezTo>
                <a:cubicBezTo>
                  <a:pt x="4835" y="0"/>
                  <a:pt x="0" y="4835"/>
                  <a:pt x="0" y="10800"/>
                </a:cubicBezTo>
                <a:cubicBezTo>
                  <a:pt x="-1" y="12422"/>
                  <a:pt x="365" y="14023"/>
                  <a:pt x="1069" y="15485"/>
                </a:cubicBezTo>
                <a:lnTo>
                  <a:pt x="10125" y="11124"/>
                </a:lnTo>
                <a:close/>
              </a:path>
            </a:pathLst>
          </a:custGeom>
          <a:solidFill>
            <a:srgbClr val="00D05E">
              <a:alpha val="49803"/>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nchor="ctr"/>
          <a:lstStyle/>
          <a:p>
            <a:endParaRPr lang="nl-NL"/>
          </a:p>
        </p:txBody>
      </p:sp>
    </p:spTree>
    <p:extLst>
      <p:ext uri="{BB962C8B-B14F-4D97-AF65-F5344CB8AC3E}">
        <p14:creationId xmlns:p14="http://schemas.microsoft.com/office/powerpoint/2010/main" val="1655439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a:t>
            </a:r>
            <a:r>
              <a:rPr lang="nl-NL" dirty="0" smtClean="0"/>
              <a:t> </a:t>
            </a:r>
            <a:r>
              <a:rPr lang="en-US" dirty="0" smtClean="0"/>
              <a:t>consequences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defRPr/>
            </a:pPr>
            <a:r>
              <a:rPr lang="en-GB" dirty="0"/>
              <a:t>Financial fraud</a:t>
            </a:r>
          </a:p>
          <a:p>
            <a:pPr marL="342900" indent="-342900">
              <a:buFont typeface="Arial" panose="020B0604020202020204" pitchFamily="34" charset="0"/>
              <a:buChar char="•"/>
              <a:defRPr/>
            </a:pPr>
            <a:r>
              <a:rPr lang="en-GB" dirty="0" smtClean="0"/>
              <a:t>Regulatory scrutiny (ECB/MAS/…)</a:t>
            </a:r>
            <a:endParaRPr lang="en-GB" dirty="0"/>
          </a:p>
          <a:p>
            <a:pPr marL="342900" indent="-342900">
              <a:buFont typeface="Arial" panose="020B0604020202020204" pitchFamily="34" charset="0"/>
              <a:buChar char="•"/>
              <a:defRPr/>
            </a:pPr>
            <a:r>
              <a:rPr lang="en-GB" dirty="0"/>
              <a:t>Brand or reputation damage</a:t>
            </a:r>
          </a:p>
          <a:p>
            <a:pPr marL="342900" indent="-342900">
              <a:buFont typeface="Arial" panose="020B0604020202020204" pitchFamily="34" charset="0"/>
              <a:buChar char="•"/>
              <a:defRPr/>
            </a:pPr>
            <a:r>
              <a:rPr lang="en-GB" dirty="0"/>
              <a:t>Identity theft</a:t>
            </a:r>
          </a:p>
          <a:p>
            <a:pPr marL="342900" indent="-342900">
              <a:buFont typeface="Arial" panose="020B0604020202020204" pitchFamily="34" charset="0"/>
              <a:buChar char="•"/>
              <a:defRPr/>
            </a:pPr>
            <a:r>
              <a:rPr lang="en-GB" dirty="0" smtClean="0"/>
              <a:t>Lawsuits</a:t>
            </a:r>
            <a:endParaRPr lang="en-GB" dirty="0"/>
          </a:p>
          <a:p>
            <a:pPr marL="342900" indent="-342900">
              <a:buFont typeface="Arial" panose="020B0604020202020204" pitchFamily="34" charset="0"/>
              <a:buChar char="•"/>
              <a:defRPr/>
            </a:pPr>
            <a:r>
              <a:rPr lang="en-GB" dirty="0"/>
              <a:t>Downtime</a:t>
            </a:r>
          </a:p>
          <a:p>
            <a:pPr marL="342900" indent="-342900">
              <a:buFont typeface="Arial" panose="020B0604020202020204" pitchFamily="34" charset="0"/>
              <a:buChar char="•"/>
              <a:defRPr/>
            </a:pPr>
            <a:r>
              <a:rPr lang="en-GB" dirty="0"/>
              <a:t>Malware propagation</a:t>
            </a:r>
          </a:p>
          <a:p>
            <a:pPr marL="342900" indent="-342900">
              <a:buFont typeface="Arial" panose="020B0604020202020204" pitchFamily="34" charset="0"/>
              <a:buChar char="•"/>
              <a:defRPr/>
            </a:pPr>
            <a:r>
              <a:rPr lang="en-GB" dirty="0"/>
              <a:t>Loss of customers</a:t>
            </a:r>
          </a:p>
          <a:p>
            <a:pPr marL="342900" indent="-342900">
              <a:buFont typeface="Arial" panose="020B0604020202020204" pitchFamily="34" charset="0"/>
              <a:buChar char="•"/>
              <a:defRPr/>
            </a:pPr>
            <a:r>
              <a:rPr lang="en-GB" dirty="0"/>
              <a:t>etc.</a:t>
            </a:r>
          </a:p>
          <a:p>
            <a:pPr>
              <a:defRPr/>
            </a:pPr>
            <a:endParaRPr lang="en-US" dirty="0"/>
          </a:p>
          <a:p>
            <a:pPr>
              <a:defRPr/>
            </a:pPr>
            <a:endParaRPr lang="en-US" dirty="0"/>
          </a:p>
          <a:p>
            <a:pPr>
              <a:defRPr/>
            </a:pPr>
            <a:endParaRPr lang="en-US" dirty="0"/>
          </a:p>
          <a:p>
            <a:pPr>
              <a:defRPr/>
            </a:pPr>
            <a:r>
              <a:rPr lang="en-US" dirty="0" smtClean="0"/>
              <a:t>Maintaining</a:t>
            </a:r>
            <a:r>
              <a:rPr lang="nl-NL" dirty="0" smtClean="0"/>
              <a:t> </a:t>
            </a:r>
            <a:r>
              <a:rPr lang="nl-NL" dirty="0"/>
              <a:t>customer trust is </a:t>
            </a:r>
            <a:r>
              <a:rPr lang="en-US" dirty="0" smtClean="0"/>
              <a:t>essential</a:t>
            </a:r>
            <a:r>
              <a:rPr lang="nl-NL" dirty="0" smtClean="0"/>
              <a:t>! </a:t>
            </a:r>
            <a:r>
              <a:rPr lang="nl-NL" dirty="0"/>
              <a:t>We must develop </a:t>
            </a:r>
            <a:r>
              <a:rPr lang="nl-NL" dirty="0">
                <a:solidFill>
                  <a:schemeClr val="tx2"/>
                </a:solidFill>
              </a:rPr>
              <a:t>secure software</a:t>
            </a:r>
            <a:r>
              <a:rPr lang="nl-NL" dirty="0"/>
              <a:t> (and a lot of other stuff, but this training is focused on </a:t>
            </a:r>
            <a:r>
              <a:rPr lang="nl-NL" dirty="0" smtClean="0"/>
              <a:t>software security engineering).</a:t>
            </a:r>
          </a:p>
          <a:p>
            <a:pPr>
              <a:defRPr/>
            </a:pPr>
            <a:endParaRPr lang="nl-NL" dirty="0"/>
          </a:p>
          <a:p>
            <a:pPr>
              <a:defRPr/>
            </a:pPr>
            <a:r>
              <a:rPr lang="nl-NL" dirty="0" smtClean="0"/>
              <a:t>But </a:t>
            </a:r>
            <a:r>
              <a:rPr lang="nl-NL" b="1" dirty="0" smtClean="0"/>
              <a:t>what</a:t>
            </a:r>
            <a:r>
              <a:rPr lang="nl-NL" dirty="0" smtClean="0"/>
              <a:t> exactly </a:t>
            </a:r>
            <a:r>
              <a:rPr lang="nl-NL" b="1" dirty="0" smtClean="0"/>
              <a:t>is secure software</a:t>
            </a:r>
            <a:r>
              <a:rPr lang="nl-NL" dirty="0" smtClean="0"/>
              <a:t>?</a:t>
            </a:r>
            <a:endParaRPr lang="nl-NL" dirty="0"/>
          </a:p>
          <a:p>
            <a:endParaRPr lang="nl-NL" dirty="0"/>
          </a:p>
        </p:txBody>
      </p:sp>
      <p:sp>
        <p:nvSpPr>
          <p:cNvPr id="4" name="Slide Number Placeholder 3"/>
          <p:cNvSpPr>
            <a:spLocks noGrp="1"/>
          </p:cNvSpPr>
          <p:nvPr>
            <p:ph type="sldNum" sz="quarter" idx="11"/>
          </p:nvPr>
        </p:nvSpPr>
        <p:spPr/>
        <p:txBody>
          <a:bodyPr/>
          <a:lstStyle/>
          <a:p>
            <a:pPr>
              <a:defRPr/>
            </a:pPr>
            <a:fld id="{50BDA074-CF2E-49F9-AA9F-6A4553771C24}" type="slidenum">
              <a:rPr lang="nl-NL" smtClean="0"/>
              <a:pPr>
                <a:defRPr/>
              </a:pPr>
              <a:t>8</a:t>
            </a:fld>
            <a:endParaRPr lang="nl-NL"/>
          </a:p>
        </p:txBody>
      </p:sp>
      <p:pic>
        <p:nvPicPr>
          <p:cNvPr id="5" name="Picture 2" descr="https://extremebusinessconsultants.files.wordpress.com/2013/01/stats-happy.jpg"/>
          <p:cNvPicPr>
            <a:picLocks noChangeAspect="1" noChangeArrowheads="1"/>
          </p:cNvPicPr>
          <p:nvPr/>
        </p:nvPicPr>
        <p:blipFill rotWithShape="1">
          <a:blip r:embed="rId3">
            <a:extLst>
              <a:ext uri="{28A0092B-C50C-407E-A947-70E740481C1C}">
                <a14:useLocalDpi xmlns:a14="http://schemas.microsoft.com/office/drawing/2010/main" val="0"/>
              </a:ext>
            </a:extLst>
          </a:blip>
          <a:srcRect l="44843"/>
          <a:stretch/>
        </p:blipFill>
        <p:spPr bwMode="auto">
          <a:xfrm>
            <a:off x="6152808" y="2776279"/>
            <a:ext cx="1908244" cy="20469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xtremebusinessconsultants.files.wordpress.com/2013/01/stats-happy.jpg"/>
          <p:cNvPicPr>
            <a:picLocks noChangeAspect="1" noChangeArrowheads="1"/>
          </p:cNvPicPr>
          <p:nvPr/>
        </p:nvPicPr>
        <p:blipFill rotWithShape="1">
          <a:blip r:embed="rId3">
            <a:extLst>
              <a:ext uri="{28A0092B-C50C-407E-A947-70E740481C1C}">
                <a14:useLocalDpi xmlns:a14="http://schemas.microsoft.com/office/drawing/2010/main" val="0"/>
              </a:ext>
            </a:extLst>
          </a:blip>
          <a:srcRect t="23448" r="66629" b="28442"/>
          <a:stretch/>
        </p:blipFill>
        <p:spPr bwMode="auto">
          <a:xfrm>
            <a:off x="6246847" y="926216"/>
            <a:ext cx="1720166" cy="1467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85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Welcome and introduction</a:t>
            </a:r>
          </a:p>
          <a:p>
            <a:endParaRPr lang="en-US" dirty="0"/>
          </a:p>
          <a:p>
            <a:r>
              <a:rPr lang="en-US" dirty="0"/>
              <a:t>Threats to ING and not only</a:t>
            </a:r>
          </a:p>
          <a:p>
            <a:endParaRPr lang="en-US" dirty="0"/>
          </a:p>
          <a:p>
            <a:r>
              <a:rPr lang="en-US" b="1" dirty="0"/>
              <a:t>Walkthrough </a:t>
            </a:r>
            <a:r>
              <a:rPr lang="en-US" b="1" dirty="0" smtClean="0"/>
              <a:t>S-SDLC</a:t>
            </a:r>
            <a:endParaRPr lang="en-US" b="1" dirty="0"/>
          </a:p>
          <a:p>
            <a:endParaRPr lang="en-US" dirty="0"/>
          </a:p>
          <a:p>
            <a:r>
              <a:rPr lang="nl-NL" dirty="0" err="1"/>
              <a:t>Vulnerabilities</a:t>
            </a:r>
            <a:r>
              <a:rPr lang="nl-NL" dirty="0"/>
              <a:t> </a:t>
            </a:r>
            <a:r>
              <a:rPr lang="nl-NL" dirty="0" err="1"/>
              <a:t>explained</a:t>
            </a:r>
            <a:endParaRPr lang="nl-NL" dirty="0"/>
          </a:p>
          <a:p>
            <a:endParaRPr lang="nl-NL" dirty="0"/>
          </a:p>
          <a:p>
            <a:r>
              <a:rPr lang="nl-NL" dirty="0"/>
              <a:t>Hands on </a:t>
            </a:r>
            <a:r>
              <a:rPr lang="nl-NL" dirty="0" err="1"/>
              <a:t>experience</a:t>
            </a:r>
            <a:endParaRPr lang="nl-NL" dirty="0"/>
          </a:p>
          <a:p>
            <a:endParaRPr lang="nl-NL" dirty="0"/>
          </a:p>
        </p:txBody>
      </p:sp>
      <p:sp>
        <p:nvSpPr>
          <p:cNvPr id="4" name="Slide Number Placeholder 3"/>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5" name="Title 4"/>
          <p:cNvSpPr>
            <a:spLocks noGrp="1"/>
          </p:cNvSpPr>
          <p:nvPr>
            <p:ph type="title"/>
          </p:nvPr>
        </p:nvSpPr>
        <p:spPr/>
        <p:txBody>
          <a:bodyPr/>
          <a:lstStyle/>
          <a:p>
            <a:r>
              <a:rPr lang="nl-NL" dirty="0" smtClean="0"/>
              <a:t>Agenda</a:t>
            </a:r>
            <a:endParaRPr lang="nl-NL" dirty="0"/>
          </a:p>
        </p:txBody>
      </p:sp>
      <p:pic>
        <p:nvPicPr>
          <p:cNvPr id="8" name="Picture 2" descr="\\Europe.Intranet\DFSNL\P\UD\002013\M05G747\Desktop\ssdl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632" y="1206039"/>
            <a:ext cx="4491370" cy="212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842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une2015">
  <a:themeElements>
    <a:clrScheme name="ING APRIL 2015">
      <a:dk1>
        <a:srgbClr val="333333"/>
      </a:dk1>
      <a:lt1>
        <a:sysClr val="window" lastClr="FFFFFF"/>
      </a:lt1>
      <a:dk2>
        <a:srgbClr val="FF6200"/>
      </a:dk2>
      <a:lt2>
        <a:srgbClr val="767676"/>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6200"/>
        </a:solidFill>
        <a:ln w="6350">
          <a:solidFill>
            <a:srgbClr val="FF6200"/>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nSpc>
            <a:spcPct val="90000"/>
          </a:lnSpc>
          <a:defRPr sz="160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smtClean="0"/>
        </a:defPPr>
      </a:lstStyle>
    </a:txDef>
  </a:objectDefaults>
  <a:extraClrSchemeLst/>
  <a:extLst>
    <a:ext uri="{05A4C25C-085E-4340-85A3-A5531E510DB2}">
      <thm15:themeFamily xmlns:thm15="http://schemas.microsoft.com/office/thememl/2012/main" name="ING_PP_Template_16x9_08042015.potx" id="{6D084BF0-9966-4FDC-A0E8-0296637E5E37}" vid="{40DDC393-4B6B-4664-98B0-883141C8FD4C}"/>
    </a:ext>
  </a:extLst>
</a:theme>
</file>

<file path=ppt/theme/theme2.xml><?xml version="1.0" encoding="utf-8"?>
<a:theme xmlns:a="http://schemas.openxmlformats.org/drawingml/2006/main" name="Custom Design">
  <a:themeElements>
    <a:clrScheme name="ING Group TF - 9april 2014">
      <a:dk1>
        <a:srgbClr val="000000"/>
      </a:dk1>
      <a:lt1>
        <a:srgbClr val="FFFFFF"/>
      </a:lt1>
      <a:dk2>
        <a:srgbClr val="000000"/>
      </a:dk2>
      <a:lt2>
        <a:srgbClr val="808080"/>
      </a:lt2>
      <a:accent1>
        <a:srgbClr val="FF6600"/>
      </a:accent1>
      <a:accent2>
        <a:srgbClr val="FF9900"/>
      </a:accent2>
      <a:accent3>
        <a:srgbClr val="FFCC00"/>
      </a:accent3>
      <a:accent4>
        <a:srgbClr val="99CCFF"/>
      </a:accent4>
      <a:accent5>
        <a:srgbClr val="0066CC"/>
      </a:accent5>
      <a:accent6>
        <a:srgbClr val="C0C0C0"/>
      </a:accent6>
      <a:hlink>
        <a:srgbClr val="969696"/>
      </a:hlink>
      <a:folHlink>
        <a:srgbClr val="80808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180000" tIns="180000" rIns="180000" bIns="1800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nl-NL"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180000" tIns="180000" rIns="180000" bIns="1800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nl-NL"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66"/>
        </a:dk1>
        <a:lt1>
          <a:srgbClr val="FFFFFF"/>
        </a:lt1>
        <a:dk2>
          <a:srgbClr val="000066"/>
        </a:dk2>
        <a:lt2>
          <a:srgbClr val="808080"/>
        </a:lt2>
        <a:accent1>
          <a:srgbClr val="B4C3E1"/>
        </a:accent1>
        <a:accent2>
          <a:srgbClr val="FF6600"/>
        </a:accent2>
        <a:accent3>
          <a:srgbClr val="FFFFFF"/>
        </a:accent3>
        <a:accent4>
          <a:srgbClr val="000056"/>
        </a:accent4>
        <a:accent5>
          <a:srgbClr val="D6DEEE"/>
        </a:accent5>
        <a:accent6>
          <a:srgbClr val="E75C00"/>
        </a:accent6>
        <a:hlink>
          <a:srgbClr val="000066"/>
        </a:hlink>
        <a:folHlink>
          <a:srgbClr val="969696"/>
        </a:folHlink>
      </a:clrScheme>
      <a:clrMap bg1="lt1" tx1="dk1" bg2="lt2" tx2="dk2" accent1="accent1" accent2="accent2" accent3="accent3" accent4="accent4" accent5="accent5" accent6="accent6" hlink="hlink" folHlink="folHlink"/>
    </a:extraClrScheme>
    <a:extraClrScheme>
      <a:clrScheme name="Custom Design 2">
        <a:dk1>
          <a:srgbClr val="000066"/>
        </a:dk1>
        <a:lt1>
          <a:srgbClr val="FFFFFF"/>
        </a:lt1>
        <a:dk2>
          <a:srgbClr val="000066"/>
        </a:dk2>
        <a:lt2>
          <a:srgbClr val="808080"/>
        </a:lt2>
        <a:accent1>
          <a:srgbClr val="D9E1F0"/>
        </a:accent1>
        <a:accent2>
          <a:srgbClr val="FF6600"/>
        </a:accent2>
        <a:accent3>
          <a:srgbClr val="FFFFFF"/>
        </a:accent3>
        <a:accent4>
          <a:srgbClr val="000056"/>
        </a:accent4>
        <a:accent5>
          <a:srgbClr val="E9EEF6"/>
        </a:accent5>
        <a:accent6>
          <a:srgbClr val="E75C00"/>
        </a:accent6>
        <a:hlink>
          <a:srgbClr val="000066"/>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945356526C2B43A2CE667CA8BF87BF" ma:contentTypeVersion="1" ma:contentTypeDescription="Create a new document." ma:contentTypeScope="" ma:versionID="fee854732b468a7a1ce22056fc36b7a7">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4FD01F-905A-4117-8DCC-FC33DBB06DD3}">
  <ds:schemaRefs>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purl.org/dc/dcmitype/"/>
    <ds:schemaRef ds:uri="http://schemas.microsoft.com/sharepoint/v3"/>
  </ds:schemaRefs>
</ds:datastoreItem>
</file>

<file path=customXml/itemProps2.xml><?xml version="1.0" encoding="utf-8"?>
<ds:datastoreItem xmlns:ds="http://schemas.openxmlformats.org/officeDocument/2006/customXml" ds:itemID="{39100323-F4FE-4846-94B3-139A3E84BB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FCE9E9-5DF1-4A7E-AD0C-A4DE08FF1C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ING_PP_Template_16x9_09042015</Template>
  <TotalTime>2947</TotalTime>
  <Words>2712</Words>
  <Application>Microsoft Office PowerPoint</Application>
  <PresentationFormat>Widescreen</PresentationFormat>
  <Paragraphs>403</Paragraphs>
  <Slides>30</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 Unicode MS</vt:lpstr>
      <vt:lpstr>Arial</vt:lpstr>
      <vt:lpstr>Courier New</vt:lpstr>
      <vt:lpstr>Consolas</vt:lpstr>
      <vt:lpstr>ING Me</vt:lpstr>
      <vt:lpstr>ING_PP_Template_16x9_June2015</vt:lpstr>
      <vt:lpstr>Custom Design</vt:lpstr>
      <vt:lpstr>Introduction to Software Security</vt:lpstr>
      <vt:lpstr>Agenda for 18:00 – 20:00</vt:lpstr>
      <vt:lpstr>What to expect from today’s lecture</vt:lpstr>
      <vt:lpstr>Agenda</vt:lpstr>
      <vt:lpstr>Recent security fails</vt:lpstr>
      <vt:lpstr>The World’s Biggest Data Breaches</vt:lpstr>
      <vt:lpstr>Am important percent of attacks are not sophisticated. Moreover, sometimes prevention is easy.</vt:lpstr>
      <vt:lpstr>Possible consequences</vt:lpstr>
      <vt:lpstr>Agenda</vt:lpstr>
      <vt:lpstr>What is secure software?       Software security visualized</vt:lpstr>
      <vt:lpstr>We distinguish two types of security defects</vt:lpstr>
      <vt:lpstr>Security defects: Bug or flaw?</vt:lpstr>
      <vt:lpstr>S-SDLC in a nutshell</vt:lpstr>
      <vt:lpstr>The world of Secure Code Review</vt:lpstr>
      <vt:lpstr>Operation of SAST tooling</vt:lpstr>
      <vt:lpstr>DAST vs. Penetration test (in a nutshell) </vt:lpstr>
      <vt:lpstr>Penetration testing as a process</vt:lpstr>
      <vt:lpstr>Agenda</vt:lpstr>
      <vt:lpstr>Vulnerabilites OWASP Top 10 - 2017</vt:lpstr>
      <vt:lpstr>Vulnerabilities A1 – Injection</vt:lpstr>
      <vt:lpstr>Vulnerabilities A1 – Injection - SQL</vt:lpstr>
      <vt:lpstr>Vulnerabilities A1 – Injection – SQL – Prevention &amp; Defense In Depth</vt:lpstr>
      <vt:lpstr>Vulnerabilities A7 - Cross-Site Scripting (XSS)</vt:lpstr>
      <vt:lpstr>Vulnerabilities A7 - Cross-Site Scripting (XSS) – Prevention &amp; Defense In Depth</vt:lpstr>
      <vt:lpstr>Vulnerabilities A8 (Top Ten 2003) - Cross-Site Request Forgery (CSRF)</vt:lpstr>
      <vt:lpstr>Vulnerabilities A8 (Top Ten 2003) - Cross-Site Request Forgery (CSRF) – Prevention &amp; Defense in Depth</vt:lpstr>
      <vt:lpstr>Vulnerabilities A5 - Broken Access Control – Insecure Direct Object Reference (IDOR)</vt:lpstr>
      <vt:lpstr>Agenda</vt:lpstr>
      <vt:lpstr>SCW Session</vt:lpstr>
      <vt:lpstr>&lt;/session&gt;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PP Example Reference 16x9 - June 2015</dc:title>
  <dc:creator>CAV.nl</dc:creator>
  <cp:keywords>ING Me Embedded, Reference 16x9</cp:keywords>
  <cp:lastModifiedBy>Tinta, M. (Mihaita)</cp:lastModifiedBy>
  <cp:revision>619</cp:revision>
  <dcterms:created xsi:type="dcterms:W3CDTF">2015-04-09T14:12:58Z</dcterms:created>
  <dcterms:modified xsi:type="dcterms:W3CDTF">2018-11-15T14:03:06Z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0x0101008B945356526C2B43A2CE667CA8BF87BF</vt:lpwstr>
  </property>
</Properties>
</file>