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80" r:id="rId5"/>
    <p:sldId id="278" r:id="rId6"/>
    <p:sldId id="271" r:id="rId7"/>
    <p:sldId id="272" r:id="rId8"/>
    <p:sldId id="279" r:id="rId9"/>
    <p:sldId id="275" r:id="rId10"/>
    <p:sldId id="274" r:id="rId11"/>
    <p:sldId id="281" r:id="rId12"/>
    <p:sldId id="282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30" autoAdjust="0"/>
  </p:normalViewPr>
  <p:slideViewPr>
    <p:cSldViewPr snapToGrid="0">
      <p:cViewPr varScale="1">
        <p:scale>
          <a:sx n="93" d="100"/>
          <a:sy n="9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0491-14BC-4BFD-A8D3-D9F3632029D7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B862-DBD5-4484-9AE6-23CA300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Route/service/$ro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directive that complements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$route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by including the rendered template of the current route into the main layout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file. Every time the current route changes, the included view changes with it according to the configuration of the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$route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routeProvider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 smtClean="0">
                <a:effectLst/>
              </a:rPr>
              <a:t>Used for configuring routes.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$route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for deep-linking URLs to controllers and views (HTML partials). It watches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$location.url()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tries 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the path to an existing route definition.</a:t>
            </a: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routeParams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allows you to retrieve the current set of route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FDD7-761F-4A6D-94FD-5BBB52464B38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</a:t>
            </a:r>
            <a:r>
              <a:rPr lang="de-DE" sz="800" smtClean="0">
                <a:solidFill>
                  <a:srgbClr val="FFFFFF"/>
                </a:solidFill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cs typeface="Arial"/>
              </a:rPr>
              <a:t>Hanna Botár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</a:t>
            </a:r>
            <a:r>
              <a:rPr lang="de-DE" sz="800">
                <a:solidFill>
                  <a:srgbClr val="FFFFFF"/>
                </a:solidFill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cs typeface="Arial"/>
              </a:rPr>
              <a:t>13.05</a:t>
            </a:r>
            <a:r>
              <a:rPr lang="de-DE" sz="800" smtClean="0">
                <a:solidFill>
                  <a:srgbClr val="FFFFFF"/>
                </a:solidFill>
                <a:cs typeface="Arial"/>
              </a:rPr>
              <a:t>.2015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6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Value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numberValue</a:t>
            </a:r>
            <a:r>
              <a:rPr lang="en-US" dirty="0"/>
              <a:t>", 999);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stringValue</a:t>
            </a:r>
            <a:r>
              <a:rPr lang="en-US" dirty="0"/>
              <a:t>", 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objectValue</a:t>
            </a:r>
            <a:r>
              <a:rPr lang="en-US" dirty="0"/>
              <a:t>", { val1 : 123, val2 : "</a:t>
            </a:r>
            <a:r>
              <a:rPr lang="en-US" dirty="0" err="1"/>
              <a:t>abc</a:t>
            </a:r>
            <a:r>
              <a:rPr lang="en-US" dirty="0"/>
              <a:t>"} 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numberValue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numberValue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Factory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myModule.factory</a:t>
            </a:r>
            <a:r>
              <a:rPr lang="en-US" dirty="0"/>
              <a:t>("</a:t>
            </a:r>
            <a:r>
              <a:rPr lang="en-US" dirty="0" err="1"/>
              <a:t>myFactory</a:t>
            </a:r>
            <a:r>
              <a:rPr lang="en-US" dirty="0"/>
              <a:t>", function() {</a:t>
            </a:r>
          </a:p>
          <a:p>
            <a:r>
              <a:rPr lang="en-US" dirty="0"/>
              <a:t>    return "a value";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myFactory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myFactory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Service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59659" y="1876184"/>
            <a:ext cx="92809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myModule.service</a:t>
            </a:r>
            <a:r>
              <a:rPr lang="en-US" sz="1600" dirty="0"/>
              <a:t>("</a:t>
            </a:r>
            <a:r>
              <a:rPr lang="en-US" sz="1600" dirty="0" err="1"/>
              <a:t>myService</a:t>
            </a:r>
            <a:r>
              <a:rPr lang="en-US" sz="1600" dirty="0"/>
              <a:t>", function() {</a:t>
            </a:r>
          </a:p>
          <a:p>
            <a:r>
              <a:rPr lang="en-US" sz="1600" dirty="0"/>
              <a:t>      return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doFirst</a:t>
            </a:r>
            <a:r>
              <a:rPr lang="en-US" sz="1600" dirty="0"/>
              <a:t>: function () {</a:t>
            </a:r>
          </a:p>
          <a:p>
            <a:r>
              <a:rPr lang="en-US" sz="1600" dirty="0"/>
              <a:t>                console.log('first');</a:t>
            </a:r>
          </a:p>
          <a:p>
            <a:r>
              <a:rPr lang="en-US" sz="1600" dirty="0"/>
              <a:t>            },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doSecond</a:t>
            </a:r>
            <a:r>
              <a:rPr lang="en-US" sz="1600" dirty="0"/>
              <a:t>: function (text) {</a:t>
            </a:r>
          </a:p>
          <a:p>
            <a:r>
              <a:rPr lang="en-US" sz="1600" dirty="0"/>
              <a:t>                console.log('second: ' + text);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});</a:t>
            </a:r>
          </a:p>
          <a:p>
            <a:endParaRPr lang="en-US" sz="1600" dirty="0"/>
          </a:p>
          <a:p>
            <a:r>
              <a:rPr lang="en-US" sz="1600" dirty="0" err="1"/>
              <a:t>myModule.controller</a:t>
            </a:r>
            <a:r>
              <a:rPr lang="en-US" sz="1600" dirty="0"/>
              <a:t>("</a:t>
            </a:r>
            <a:r>
              <a:rPr lang="en-US" sz="1600" dirty="0" err="1"/>
              <a:t>MyController</a:t>
            </a:r>
            <a:r>
              <a:rPr lang="en-US" sz="1600" dirty="0"/>
              <a:t>", function($scope, </a:t>
            </a:r>
            <a:r>
              <a:rPr lang="en-US" sz="1600" dirty="0" err="1"/>
              <a:t>myService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myService.doFirst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myService.doSecond</a:t>
            </a:r>
            <a:r>
              <a:rPr lang="en-US" sz="1600" dirty="0"/>
              <a:t>('Hello!');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7597" y="1777429"/>
            <a:ext cx="6928205" cy="39255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AngularJS </a:t>
            </a:r>
            <a:r>
              <a:rPr lang="en-US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100" dirty="0" smtClean="0"/>
              <a:t>- Routes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HTTP Requests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063" y="766800"/>
            <a:ext cx="2174264" cy="5940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80674" y="1604208"/>
            <a:ext cx="7603958" cy="44613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multiple templates by </a:t>
            </a:r>
            <a:r>
              <a:rPr lang="en-US" dirty="0" smtClean="0"/>
              <a:t>routing (</a:t>
            </a:r>
            <a:r>
              <a:rPr lang="en-US" dirty="0" smtClean="0"/>
              <a:t>simulate multiple pages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of URL(ex: </a:t>
            </a:r>
            <a:r>
              <a:rPr lang="en-US" dirty="0" smtClean="0"/>
              <a:t>‘#/</a:t>
            </a:r>
            <a:r>
              <a:rPr lang="en-US" dirty="0" err="1" smtClean="0"/>
              <a:t>myroute</a:t>
            </a:r>
            <a:r>
              <a:rPr lang="en-US" dirty="0" smtClean="0"/>
              <a:t>’)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what template to show and what controller to use for manipulating the </a:t>
            </a:r>
            <a:r>
              <a:rPr lang="en-US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4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74747" y="1707255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ngRoute</a:t>
            </a:r>
            <a:r>
              <a:rPr lang="en-US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ngView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routeParams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945167" y="1707255"/>
            <a:ext cx="7364516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 lnSpcReduction="20000"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myModule.config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</a:t>
            </a:r>
          </a:p>
          <a:p>
            <a:r>
              <a:rPr lang="en-US" dirty="0"/>
              <a:t>       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r>
              <a:rPr lang="en-US" dirty="0"/>
              <a:t>            $</a:t>
            </a:r>
            <a:r>
              <a:rPr lang="en-US" dirty="0" err="1"/>
              <a:t>routeProvider</a:t>
            </a:r>
            <a:r>
              <a:rPr lang="en-US" dirty="0"/>
              <a:t>.</a:t>
            </a:r>
          </a:p>
          <a:p>
            <a:r>
              <a:rPr lang="en-US" dirty="0"/>
              <a:t>                when('/students',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'first.html',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FirstController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when('/student/:id',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'second.html',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SecondController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otherwise({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redirectTo</a:t>
            </a:r>
            <a:r>
              <a:rPr lang="en-US" dirty="0"/>
              <a:t>: '/'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}]);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11739" y="1551399"/>
            <a:ext cx="4027524" cy="41404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81537" y="3891550"/>
            <a:ext cx="13033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$routeParams.id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74130" y="4037744"/>
            <a:ext cx="85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AngularJS </a:t>
            </a:r>
            <a:r>
              <a:rPr lang="en-US" dirty="0" smtClean="0"/>
              <a:t>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5964" y="1767155"/>
            <a:ext cx="7364516" cy="383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AJAX requests to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 and error callback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as JSON </a:t>
            </a:r>
            <a:r>
              <a:rPr lang="en-US" dirty="0" smtClean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$http.get(url,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$http.post(url,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$http.put(url,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$http.delete(url, config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$http(</a:t>
            </a:r>
            <a:r>
              <a:rPr lang="en-US" sz="1600" dirty="0" err="1"/>
              <a:t>config</a:t>
            </a:r>
            <a:r>
              <a:rPr lang="en-US" sz="1600" dirty="0" smtClean="0"/>
              <a:t>) – </a:t>
            </a:r>
            <a:r>
              <a:rPr lang="en-US" sz="1600" dirty="0" err="1" smtClean="0"/>
              <a:t>url</a:t>
            </a:r>
            <a:r>
              <a:rPr lang="en-US" sz="1600" dirty="0" smtClean="0"/>
              <a:t>, method, headers, </a:t>
            </a:r>
            <a:r>
              <a:rPr lang="en-US" sz="1600" dirty="0" err="1" smtClean="0"/>
              <a:t>params</a:t>
            </a:r>
            <a:r>
              <a:rPr lang="en-US" sz="1600" dirty="0" smtClean="0"/>
              <a:t>, etc.</a:t>
            </a:r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7141" y="2094838"/>
            <a:ext cx="5746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err="1"/>
              <a:t>http.get</a:t>
            </a:r>
            <a:r>
              <a:rPr lang="en-US" sz="1600" dirty="0"/>
              <a:t>("</a:t>
            </a:r>
            <a:r>
              <a:rPr lang="en-US" sz="1600" dirty="0" err="1"/>
              <a:t>someUrl</a:t>
            </a:r>
            <a:r>
              <a:rPr lang="en-US" sz="1600" dirty="0"/>
              <a:t>")</a:t>
            </a:r>
          </a:p>
          <a:p>
            <a:r>
              <a:rPr lang="en-US" sz="1600" dirty="0" smtClean="0"/>
              <a:t>	.</a:t>
            </a:r>
            <a:r>
              <a:rPr lang="en-US" sz="1600" dirty="0"/>
              <a:t>success(function(data,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 {</a:t>
            </a:r>
          </a:p>
          <a:p>
            <a:r>
              <a:rPr lang="en-US" sz="1600" dirty="0"/>
              <a:t>		$</a:t>
            </a:r>
            <a:r>
              <a:rPr lang="en-US" sz="1600" dirty="0" err="1"/>
              <a:t>scope.serverData</a:t>
            </a:r>
            <a:r>
              <a:rPr lang="en-US" sz="1600" dirty="0"/>
              <a:t> = data;</a:t>
            </a:r>
          </a:p>
          <a:p>
            <a:r>
              <a:rPr lang="en-US" sz="1600" dirty="0"/>
              <a:t>	})</a:t>
            </a:r>
          </a:p>
          <a:p>
            <a:r>
              <a:rPr lang="en-US" sz="1600" dirty="0"/>
              <a:t>	.error 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){</a:t>
            </a:r>
          </a:p>
          <a:p>
            <a:r>
              <a:rPr lang="en-US" sz="1600" dirty="0"/>
              <a:t>		alert("Error: " + status);</a:t>
            </a:r>
          </a:p>
          <a:p>
            <a:r>
              <a:rPr lang="en-US" sz="1600" dirty="0"/>
              <a:t>	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8868" y="2013735"/>
            <a:ext cx="5219272" cy="20548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http("</a:t>
            </a:r>
            <a:r>
              <a:rPr lang="en-US" dirty="0" err="1" smtClean="0"/>
              <a:t>someUrl</a:t>
            </a:r>
            <a:r>
              <a:rPr lang="en-US" dirty="0" smtClean="0"/>
              <a:t>",</a:t>
            </a:r>
            <a:r>
              <a:rPr lang="en-US" dirty="0"/>
              <a:t> </a:t>
            </a:r>
            <a:r>
              <a:rPr lang="en-US" dirty="0" smtClean="0"/>
              <a:t>"GET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.success(function(data,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/>
              <a:t>		$</a:t>
            </a:r>
            <a:r>
              <a:rPr lang="en-US" dirty="0" err="1"/>
              <a:t>scope.serverData</a:t>
            </a:r>
            <a:r>
              <a:rPr lang="en-US" dirty="0"/>
              <a:t> = data;</a:t>
            </a:r>
          </a:p>
          <a:p>
            <a:r>
              <a:rPr lang="en-US" dirty="0"/>
              <a:t>	})</a:t>
            </a:r>
          </a:p>
          <a:p>
            <a:r>
              <a:rPr lang="en-US" dirty="0"/>
              <a:t>	.error (function(data, status, headers, </a:t>
            </a:r>
            <a:r>
              <a:rPr lang="en-US" dirty="0" err="1"/>
              <a:t>config</a:t>
            </a:r>
            <a:r>
              <a:rPr lang="en-US" dirty="0"/>
              <a:t>){</a:t>
            </a:r>
          </a:p>
          <a:p>
            <a:r>
              <a:rPr lang="en-US" dirty="0"/>
              <a:t>		alert("Error: " + status);</a:t>
            </a:r>
          </a:p>
          <a:p>
            <a:r>
              <a:rPr lang="en-US" dirty="0"/>
              <a:t>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 HTTP request</a:t>
            </a:r>
          </a:p>
        </p:txBody>
      </p:sp>
    </p:spTree>
    <p:extLst>
      <p:ext uri="{BB962C8B-B14F-4D97-AF65-F5344CB8AC3E}">
        <p14:creationId xmlns:p14="http://schemas.microsoft.com/office/powerpoint/2010/main" val="21834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95236" y="1438382"/>
            <a:ext cx="7431694" cy="45844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used for organize and share code in applications;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Injected in controllers or other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Singleton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Lazy </a:t>
            </a:r>
            <a:r>
              <a:rPr lang="en-US" dirty="0"/>
              <a:t>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smtClean="0"/>
              <a:t>common types of service </a:t>
            </a:r>
            <a:r>
              <a:rPr lang="en-US" dirty="0" smtClean="0"/>
              <a:t>recipes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Value – used for configurations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Factory – calls the function and injects the returned value;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 – calls the function as a constructor and injects the created object</a:t>
            </a:r>
            <a:r>
              <a:rPr lang="en-US" sz="1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91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415</Words>
  <Application>Microsoft Office PowerPoint</Application>
  <PresentationFormat>Widescreen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Frontend Development  AngularJS</vt:lpstr>
      <vt:lpstr>Topics  - Routes  - HTTP Requests  - Services </vt:lpstr>
      <vt:lpstr>Routes</vt:lpstr>
      <vt:lpstr>Routes</vt:lpstr>
      <vt:lpstr>Workshop:  AngularJS Routes</vt:lpstr>
      <vt:lpstr>HTTP Requests</vt:lpstr>
      <vt:lpstr>HTTP Requests</vt:lpstr>
      <vt:lpstr>Workshop:  AngularJS HTTP request</vt:lpstr>
      <vt:lpstr>Services</vt:lpstr>
      <vt:lpstr>Services</vt:lpstr>
      <vt:lpstr>Services</vt:lpstr>
      <vt:lpstr>Services</vt:lpstr>
      <vt:lpstr>Workshop:  AngularJS Services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AngularJS</dc:title>
  <dc:creator>Hanna Botar</dc:creator>
  <cp:lastModifiedBy>Hanna Botar</cp:lastModifiedBy>
  <cp:revision>16</cp:revision>
  <dcterms:created xsi:type="dcterms:W3CDTF">2015-05-11T12:00:57Z</dcterms:created>
  <dcterms:modified xsi:type="dcterms:W3CDTF">2015-05-12T23:18:26Z</dcterms:modified>
</cp:coreProperties>
</file>