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atrick Hand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font" Target="fonts/PatrickH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92d6e07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92d6e0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da8cab4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da8cab4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2da8cab4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2da8cab4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2da8cab4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52da8cab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da8cab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52da8cab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da8ca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52da8ca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2da8cab4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2da8cab4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2da8cab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52da8cab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2da8cab4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52da8cab4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92d6e07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392d6e07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92d6e07f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392d6e07f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92d6e07f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92d6e07f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92d6e07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92d6e07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92d6e07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392d6e07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92d6e07f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392d6e07f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2d6e07f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92d6e07f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2da8cab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52da8cab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haitodor/benthos-vader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3OaRXwcRJJk" TargetMode="External"/><Relationship Id="rId4" Type="http://schemas.openxmlformats.org/officeDocument/2006/relationships/hyperlink" Target="https://www.youtube.com/c/Jeffail" TargetMode="External"/><Relationship Id="rId5" Type="http://schemas.openxmlformats.org/officeDocument/2006/relationships/hyperlink" Target="https://www.benthos.dev/support" TargetMode="External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thos.dev/community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hyperlink" Target="https://discord.gg/6VaWjzP" TargetMode="External"/><Relationship Id="rId8" Type="http://schemas.openxmlformats.org/officeDocument/2006/relationships/hyperlink" Target="https://invite.slack.golangbridge.or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in/mtodor/" TargetMode="External"/><Relationship Id="rId4" Type="http://schemas.openxmlformats.org/officeDocument/2006/relationships/hyperlink" Target="https://twitter.com/MihaiTodor" TargetMode="External"/><Relationship Id="rId9" Type="http://schemas.openxmlformats.org/officeDocument/2006/relationships/image" Target="../media/image24.png"/><Relationship Id="rId5" Type="http://schemas.openxmlformats.org/officeDocument/2006/relationships/hyperlink" Target="https://github.com/mihaitodor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Jeffail/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benthos.de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"/>
            <a:ext cx="9144000" cy="514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Benthos with sentiment analysis support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Adds a new 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sentiment()</a:t>
            </a:r>
            <a:r>
              <a:rPr lang="en-GB"/>
              <a:t> Bloblang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Implementation here: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github.com/mihaitodor/benthos-vader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15886" l="12078" r="12100" t="15550"/>
          <a:stretch/>
        </p:blipFill>
        <p:spPr>
          <a:xfrm>
            <a:off x="2145952" y="2973450"/>
            <a:ext cx="4852075" cy="1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Benthos Studio</a:t>
            </a:r>
            <a:endParaRPr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13" y="1017725"/>
            <a:ext cx="6971575" cy="383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Why Open Source?</a:t>
            </a:r>
            <a:endParaRPr b="1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Built on the shoulders of giants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Community-driven features, enhancements and bug fixes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High quality standards enforced uniformly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Open issue tracker and permanent change history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Avoids vendor-driven lock-in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70125"/>
            <a:ext cx="4267200" cy="279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90250" y="450150"/>
            <a:ext cx="490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GB" sz="3200"/>
              <a:t>Open Source Needs You!</a:t>
            </a:r>
            <a:endParaRPr b="1" sz="320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176" y="152400"/>
            <a:ext cx="3597426" cy="483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Future enhancements and goodies</a:t>
            </a:r>
            <a:endParaRPr b="1"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8200"/>
            <a:ext cx="2782475" cy="1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824513" y="3303600"/>
            <a:ext cx="1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Benthos Studio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9663" y="1530600"/>
            <a:ext cx="2599526" cy="16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3793138" y="3303600"/>
            <a:ext cx="1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 plugins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943488" y="3308250"/>
            <a:ext cx="1518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29"/>
              <a:buFont typeface="Arial"/>
              <a:buNone/>
            </a:pPr>
            <a:r>
              <a:rPr b="0" i="0" lang="en-GB" sz="182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adapters </a:t>
            </a:r>
            <a:endParaRPr b="0" i="0" sz="1829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061" y="1682975"/>
            <a:ext cx="2599526" cy="162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My KnativeCon talk: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youtube.com/watch?v=3OaRXwcRJJk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Ash’s YouTube channel: 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youtube.com/c/Jeffail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Support page: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benthos.dev/support</a:t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resources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500" y="2405013"/>
            <a:ext cx="3412799" cy="216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Community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benthos.dev/community</a:t>
            </a:r>
            <a:endParaRPr b="1"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7062" y="1729160"/>
            <a:ext cx="3209874" cy="16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2383538"/>
            <a:ext cx="1972374" cy="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9925" y="2383562"/>
            <a:ext cx="1477910" cy="3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84138" y="2832475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discord.gg/6VaWjzP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416425" y="2832475"/>
            <a:ext cx="23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invite.slack.golangbridge.org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#benthos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GB"/>
              <a:t>Thank you!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linkedin.com/in/mtodor/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twitter.com/MihaiTodor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github.com/mihaitodor</a:t>
            </a:r>
            <a:endParaRPr sz="1800"/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000125"/>
            <a:ext cx="4286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163" y="2571750"/>
            <a:ext cx="225126" cy="22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888" y="3125796"/>
            <a:ext cx="273693" cy="2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175" y="3679850"/>
            <a:ext cx="225124" cy="22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Disclaimers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Thoughts expressed here are my own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Benthos is owned and maintained by Ash: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twitter.com/Jeffail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Ash designed and built Benthos from scratch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I am a contributor to the project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425" y="1503238"/>
            <a:ext cx="3651874" cy="27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6950"/>
          <a:stretch/>
        </p:blipFill>
        <p:spPr>
          <a:xfrm>
            <a:off x="1553712" y="1049550"/>
            <a:ext cx="6036575" cy="3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is Benthos? </a:t>
            </a:r>
            <a:r>
              <a:rPr b="1" lang="en-GB" u="sng">
                <a:solidFill>
                  <a:schemeClr val="hlink"/>
                </a:solidFill>
                <a:hlinkClick r:id="rId4"/>
              </a:rPr>
              <a:t>benthos.dev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582975"/>
            <a:ext cx="8520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500"/>
              <a:t>Hint: It has nothing to do with deep sea fish, except for the logo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What is Benthos for?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415500"/>
            <a:ext cx="8520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i="1" lang="en-GB" sz="1829">
                <a:latin typeface="Patrick Hand"/>
                <a:ea typeface="Patrick Hand"/>
                <a:cs typeface="Patrick Hand"/>
                <a:sym typeface="Patrick Hand"/>
              </a:rPr>
              <a:t>„</a:t>
            </a:r>
            <a:r>
              <a:rPr b="1" i="1" lang="en-GB" sz="1829">
                <a:latin typeface="Patrick Hand"/>
                <a:ea typeface="Patrick Hand"/>
                <a:cs typeface="Patrick Hand"/>
                <a:sym typeface="Patrick Hand"/>
              </a:rPr>
              <a:t>Fancy stream processing made operationally mundane</a:t>
            </a:r>
            <a:r>
              <a:rPr b="1" i="1" lang="en-GB" sz="1829">
                <a:latin typeface="Patrick Hand"/>
                <a:ea typeface="Patrick Hand"/>
                <a:cs typeface="Patrick Hand"/>
                <a:sym typeface="Patrick Hand"/>
              </a:rPr>
              <a:t>”</a:t>
            </a:r>
            <a:r>
              <a:rPr lang="en-GB" sz="1829"/>
              <a:t> </a:t>
            </a:r>
            <a:r>
              <a:rPr lang="en-GB" sz="1829"/>
              <a:t>-</a:t>
            </a:r>
            <a:r>
              <a:rPr lang="en-GB" sz="1829"/>
              <a:t> Ash Jeffs</a:t>
            </a:r>
            <a:endParaRPr sz="1829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710" l="0" r="0" t="4957"/>
          <a:stretch/>
        </p:blipFill>
        <p:spPr>
          <a:xfrm>
            <a:off x="380674" y="971425"/>
            <a:ext cx="8382653" cy="33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Boringly easy to use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Install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curl -Lsf https://sh.benthos.dev | bash</a:t>
            </a:r>
            <a:endParaRPr b="1" sz="135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Make a config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benthos create stdin//stdout &gt; ./config.yaml</a:t>
            </a:r>
            <a:endParaRPr b="1" sz="135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008000"/>
                </a:solidFill>
                <a:highlight>
                  <a:srgbClr val="FFFFFF"/>
                </a:highlight>
              </a:rPr>
              <a:t># Run</a:t>
            </a:r>
            <a:endParaRPr sz="13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35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benthos -c ./config.yaml</a:t>
            </a:r>
            <a:endParaRPr b="1" sz="135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25373"/>
          <a:stretch/>
        </p:blipFill>
        <p:spPr>
          <a:xfrm>
            <a:off x="5419500" y="445028"/>
            <a:ext cx="3412800" cy="158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Declarative YAML-based configuration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Single message transforms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At least once delivery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Metrics and logging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Custom Plugins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Written in Go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Features</a:t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300" y="1329625"/>
            <a:ext cx="4138000" cy="30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Bloblang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Custom DSL for arbitrary data transforms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127" y="2450526"/>
            <a:ext cx="3494974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5007950" y="445025"/>
            <a:ext cx="3824700" cy="1690200"/>
          </a:xfrm>
          <a:prstGeom prst="wedgeRoundRectCallout">
            <a:avLst>
              <a:gd fmla="val -47536" name="adj1"/>
              <a:gd fmla="val 94159" name="adj2"/>
              <a:gd fmla="val 0" name="adj3"/>
            </a:avLst>
          </a:prstGeom>
          <a:noFill/>
          <a:ln cap="flat" cmpd="sng" w="38100">
            <a:solidFill>
              <a:srgbClr val="A2D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new_doc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endParaRPr b="0" i="0" sz="12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"comment"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endParaRPr b="0" i="0" sz="12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b="0" i="0" sz="12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2156100"/>
            <a:ext cx="2133000" cy="2586000"/>
          </a:xfrm>
          <a:prstGeom prst="rect">
            <a:avLst/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"doc"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"qux"</a:t>
            </a:r>
            <a:endParaRPr b="0" i="0" sz="12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868550" y="2571750"/>
            <a:ext cx="1964100" cy="1754700"/>
          </a:xfrm>
          <a:prstGeom prst="rect">
            <a:avLst/>
          </a:prstGeom>
          <a:noFill/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"new_doc"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GB" sz="1200" u="none" cap="none" strike="noStrike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"qux"</a:t>
            </a:r>
            <a:endParaRPr b="0" i="0" sz="120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444700" y="3283800"/>
            <a:ext cx="4644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6404150" y="3283825"/>
            <a:ext cx="4644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rgbClr val="FF9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Deployment models</a:t>
            </a:r>
            <a:endParaRPr b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44250" y="3516925"/>
            <a:ext cx="2043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Standalone CLI app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26575"/>
            <a:ext cx="3308097" cy="1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313" y="1717175"/>
            <a:ext cx="1890350" cy="18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699150" y="3607525"/>
            <a:ext cx="11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5175" y="1626575"/>
            <a:ext cx="1947135" cy="189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249438" y="3607525"/>
            <a:ext cx="12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Importing Benthos as a library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521"/>
              <a:buNone/>
            </a:pPr>
            <a:r>
              <a:rPr lang="en-GB" sz="4600">
                <a:latin typeface="Roboto Mono"/>
                <a:ea typeface="Roboto Mono"/>
                <a:cs typeface="Roboto Mono"/>
                <a:sym typeface="Roboto Mono"/>
              </a:rPr>
              <a:t>&gt; go get github.com/benthosdev/benthos/v4</a:t>
            </a:r>
            <a:endParaRPr sz="4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53714"/>
              <a:buNone/>
            </a:pPr>
            <a:r>
              <a:t/>
            </a:r>
            <a:endParaRPr b="1" sz="4684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"context"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"github.com/benthosdev/benthos/v4/public/service"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4684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Import all standard Benthos components</a:t>
            </a:r>
            <a:endParaRPr sz="4684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 </a:t>
            </a:r>
            <a:r>
              <a:rPr lang="en-GB" sz="4684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"github.com/benthosdev/benthos/v4/public/components/all"</a:t>
            </a:r>
            <a:endParaRPr sz="4684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service.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RunCLI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(context.</a:t>
            </a:r>
            <a:r>
              <a:rPr lang="en-GB" sz="4684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4684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3714"/>
              <a:buNone/>
            </a:pPr>
            <a:r>
              <a:rPr lang="en-GB" sz="4684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584"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4306"/>
          <a:stretch/>
        </p:blipFill>
        <p:spPr>
          <a:xfrm>
            <a:off x="5420900" y="445025"/>
            <a:ext cx="3411400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