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ad7ec61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ad7ec61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ad7ec61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0ad7ec61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ad7ec6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ad7ec6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0ad7ec61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0ad7ec61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0ad7ec61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0ad7ec61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0ad7ec61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0ad7ec61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0ad7ec6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0ad7ec6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ad7ec6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0ad7ec6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ad7ec6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ad7ec6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ad7ec6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ad7ec6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ad7ec6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ad7ec6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ad7ec6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ad7ec6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ad7ec6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0ad7ec6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ad7ec6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ad7ec6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ad7ec6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ad7ec6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enthos.dev/community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hyperlink" Target="https://discord.gg/6VaWjzP" TargetMode="External"/><Relationship Id="rId8" Type="http://schemas.openxmlformats.org/officeDocument/2006/relationships/hyperlink" Target="https://invite.slack.golangbridge.or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mtodor/" TargetMode="External"/><Relationship Id="rId4" Type="http://schemas.openxmlformats.org/officeDocument/2006/relationships/hyperlink" Target="https://twitter.com/MihaiTodor" TargetMode="External"/><Relationship Id="rId5" Type="http://schemas.openxmlformats.org/officeDocument/2006/relationships/hyperlink" Target="https://github.com/mihaitodor" TargetMode="External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benthos.de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angelog.com/gotime/192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stackshow.com/podcast/architecting-a-boring-stream-processing-tool-with-ashley-jeffs-of-bentho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3999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1086" l="18777" r="18356" t="21379"/>
          <a:stretch/>
        </p:blipFill>
        <p:spPr>
          <a:xfrm>
            <a:off x="3286463" y="3297675"/>
            <a:ext cx="2571075" cy="1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Benthos as a library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&gt; go get github.com/Jeffail/benthos/v3/public/components/all</a:t>
            </a:r>
            <a:endParaRPr sz="4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84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"context"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"github.com/Jeffail/benthos/v3/public/service"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Import all standard Benthos components</a:t>
            </a:r>
            <a:endParaRPr sz="4684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"github.com/Jeffail/benthos/v3/public/components/all"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service.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RunCLI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(context.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84"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4306"/>
          <a:stretch/>
        </p:blipFill>
        <p:spPr>
          <a:xfrm>
            <a:off x="5420900" y="445025"/>
            <a:ext cx="3411400" cy="2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a custom Benthos plugin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(r *processor)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(ctx context.Context, m *service.Message) (service.MessageBatch,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"foobar"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(r *processor)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(ctx context.Context)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service.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RegisterProcessor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"foobar"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service.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NewConfigSpec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(conf *service.ParsedConfig, mgr *service.Resources) (service.Processor,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&amp;processor{},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go run main.go create stdin/foobar/stdout &gt; config.yaml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go run main.go -c config.yaml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15886" l="12078" r="12100" t="15550"/>
          <a:stretch/>
        </p:blipFill>
        <p:spPr>
          <a:xfrm>
            <a:off x="5534650" y="189213"/>
            <a:ext cx="3297649" cy="1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enhancements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8200"/>
            <a:ext cx="2782475" cy="1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7157975" y="3303600"/>
            <a:ext cx="9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Project 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663" y="1530600"/>
            <a:ext cx="2599526" cy="16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3793138" y="3303600"/>
            <a:ext cx="16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Custom plugins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943488" y="3308250"/>
            <a:ext cx="1518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29">
                <a:solidFill>
                  <a:schemeClr val="dk2"/>
                </a:solidFill>
              </a:rPr>
              <a:t>More adapters </a:t>
            </a:r>
            <a:endParaRPr sz="1829"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0523" y="1530600"/>
            <a:ext cx="1620600" cy="1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Open Source?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Built on the shoulders of giants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Community-driven features, enhancements and bug fixes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High quality standards enforced </a:t>
            </a:r>
            <a:r>
              <a:rPr lang="en-GB"/>
              <a:t>uniformly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Open issue tracker and permanent change history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Avoids vendor-driven lock-in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79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90250" y="450150"/>
            <a:ext cx="4903800" cy="4090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Open Source Needs You!</a:t>
            </a:r>
            <a:endParaRPr sz="33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76" y="152400"/>
            <a:ext cx="3597426" cy="483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Community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https://www.benthos.dev/community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62" y="1729160"/>
            <a:ext cx="3209874" cy="16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83538"/>
            <a:ext cx="1972374" cy="3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9925" y="2383562"/>
            <a:ext cx="1477910" cy="3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311700" y="2832475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https://discord.gg/6VaWjzP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176925" y="2832475"/>
            <a:ext cx="296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https://invite.slack.golangbridge.org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#benthos</a:t>
            </a:r>
            <a:r>
              <a:rPr lang="en-GB"/>
              <a:t> channel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https://www.linkedin.com/in/mtodor/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https://twitter.com/MihaiTodor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https://github.com/mihaitodor</a:t>
            </a:r>
            <a:endParaRPr sz="18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000125"/>
            <a:ext cx="4286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6950"/>
          <a:stretch/>
        </p:blipFill>
        <p:spPr>
          <a:xfrm>
            <a:off x="1553712" y="1049550"/>
            <a:ext cx="6036575" cy="3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Benthos?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https://www.benthos.dev/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582975"/>
            <a:ext cx="85206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Hint: It has nothing to do with deep sea fish, except for the logo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Benthos for?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415500"/>
            <a:ext cx="8520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“Fancy stream processing made operationally mundane” -</a:t>
            </a:r>
            <a:r>
              <a:rPr lang="en-GB"/>
              <a:t> Ash Jeffs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9710" l="0" r="0" t="4957"/>
          <a:stretch/>
        </p:blipFill>
        <p:spPr>
          <a:xfrm>
            <a:off x="380674" y="971425"/>
            <a:ext cx="8382653" cy="33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Data Streaming?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Go Time Podcast episode #192: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https://changelog.com/gotime/192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Realtime</a:t>
            </a:r>
            <a:r>
              <a:rPr lang="en-GB"/>
              <a:t> ingestion and transformation of (small) data records from one or multiple sources in parallel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Batch processing of large volumes of data records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Event sourcing blurry lines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25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15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Data Stack Show Podcast episode #60: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https://datastackshow.com/podcast/architecting-a-boring-stream-processing-tool-with-ashley-jeffs-of-benthos/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Project history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Origins of the awesome logo</a:t>
            </a: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4673100" y="1747650"/>
            <a:ext cx="4159200" cy="1648200"/>
            <a:chOff x="4474525" y="2303200"/>
            <a:chExt cx="4159200" cy="1648200"/>
          </a:xfrm>
        </p:grpSpPr>
        <p:sp>
          <p:nvSpPr>
            <p:cNvPr id="86" name="Google Shape;86;p17"/>
            <p:cNvSpPr/>
            <p:nvPr/>
          </p:nvSpPr>
          <p:spPr>
            <a:xfrm>
              <a:off x="4474525" y="2303200"/>
              <a:ext cx="4159200" cy="1648200"/>
            </a:xfrm>
            <a:prstGeom prst="rect">
              <a:avLst/>
            </a:prstGeom>
            <a:solidFill>
              <a:srgbClr val="122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525" y="2303200"/>
              <a:ext cx="4159126" cy="16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Boringly easy to use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Install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highlight>
                  <a:srgbClr val="FFFFFF"/>
                </a:highlight>
              </a:rPr>
              <a:t>curl -Lsf https://sh.benthos.dev | bash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Make a config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highlight>
                  <a:srgbClr val="FFFFFF"/>
                </a:highlight>
              </a:rPr>
              <a:t>benthos create nats/protobuf/aws_sqs &gt; ./config.yaml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Run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F"/>
                </a:highlight>
              </a:rPr>
              <a:t>benthos -c ./config.yaml</a:t>
            </a:r>
            <a:endParaRPr sz="135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25373"/>
          <a:stretch/>
        </p:blipFill>
        <p:spPr>
          <a:xfrm>
            <a:off x="4252625" y="1506362"/>
            <a:ext cx="4579675" cy="21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Declarative YAML-based configuration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Single message transforms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Stateless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At least once delivery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Metrics and logging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Custom Plugins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Written in Go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1098550"/>
            <a:ext cx="4762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Bloblang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Custom DSL for arbitrary data transforms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825" y="2029250"/>
            <a:ext cx="4444351" cy="25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5007950" y="445025"/>
            <a:ext cx="3824700" cy="1690200"/>
          </a:xfrm>
          <a:prstGeom prst="wedgeRoundRectCallout">
            <a:avLst>
              <a:gd fmla="val -44360" name="adj1"/>
              <a:gd fmla="val 85045" name="adj2"/>
              <a:gd fmla="val 0" name="adj3"/>
            </a:avLst>
          </a:prstGeom>
          <a:noFill/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root.new_doc = match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9F"/>
                </a:solidFill>
              </a:rPr>
              <a:t>    this</a:t>
            </a:r>
            <a:r>
              <a:rPr lang="en-GB" sz="1200">
                <a:solidFill>
                  <a:schemeClr val="dk2"/>
                </a:solidFill>
              </a:rPr>
              <a:t>.doc.type == </a:t>
            </a:r>
            <a:r>
              <a:rPr lang="en-GB" sz="1200">
                <a:solidFill>
                  <a:srgbClr val="E3116C"/>
                </a:solidFill>
              </a:rPr>
              <a:t>"article"</a:t>
            </a:r>
            <a:r>
              <a:rPr lang="en-GB" sz="1200">
                <a:solidFill>
                  <a:srgbClr val="393A34"/>
                </a:solidFill>
              </a:rPr>
              <a:t> </a:t>
            </a:r>
            <a:r>
              <a:rPr lang="en-GB" sz="1200">
                <a:solidFill>
                  <a:schemeClr val="dk2"/>
                </a:solidFill>
              </a:rPr>
              <a:t>=&gt;</a:t>
            </a:r>
            <a:r>
              <a:rPr lang="en-GB" sz="1200">
                <a:solidFill>
                  <a:srgbClr val="393A34"/>
                </a:solidFill>
              </a:rPr>
              <a:t> </a:t>
            </a:r>
            <a:r>
              <a:rPr lang="en-GB" sz="1200">
                <a:solidFill>
                  <a:srgbClr val="00009F"/>
                </a:solidFill>
              </a:rPr>
              <a:t>this</a:t>
            </a:r>
            <a:r>
              <a:rPr lang="en-GB" sz="1200">
                <a:solidFill>
                  <a:schemeClr val="dk2"/>
                </a:solidFill>
              </a:rPr>
              <a:t>.doc.article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9F"/>
                </a:solidFill>
              </a:rPr>
              <a:t>    this</a:t>
            </a:r>
            <a:r>
              <a:rPr lang="en-GB" sz="1200">
                <a:solidFill>
                  <a:schemeClr val="dk2"/>
                </a:solidFill>
              </a:rPr>
              <a:t>.doc.type == </a:t>
            </a:r>
            <a:r>
              <a:rPr lang="en-GB" sz="1200">
                <a:solidFill>
                  <a:srgbClr val="E3116C"/>
                </a:solidFill>
              </a:rPr>
              <a:t>"comment"</a:t>
            </a:r>
            <a:r>
              <a:rPr lang="en-GB" sz="1200">
                <a:solidFill>
                  <a:srgbClr val="393A34"/>
                </a:solidFill>
              </a:rPr>
              <a:t> </a:t>
            </a:r>
            <a:r>
              <a:rPr lang="en-GB" sz="1200">
                <a:solidFill>
                  <a:schemeClr val="dk2"/>
                </a:solidFill>
              </a:rPr>
              <a:t>=&gt;</a:t>
            </a:r>
            <a:r>
              <a:rPr lang="en-GB" sz="1200">
                <a:solidFill>
                  <a:srgbClr val="393A34"/>
                </a:solidFill>
              </a:rPr>
              <a:t> </a:t>
            </a:r>
            <a:r>
              <a:rPr lang="en-GB" sz="1200">
                <a:solidFill>
                  <a:srgbClr val="00009F"/>
                </a:solidFill>
              </a:rPr>
              <a:t>this</a:t>
            </a:r>
            <a:r>
              <a:rPr lang="en-GB" sz="1200">
                <a:solidFill>
                  <a:schemeClr val="dk2"/>
                </a:solidFill>
              </a:rPr>
              <a:t>.doc.comment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93A34"/>
                </a:solidFill>
              </a:rPr>
              <a:t>}</a:t>
            </a:r>
            <a:endParaRPr sz="1200">
              <a:solidFill>
                <a:srgbClr val="393A3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models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944250" y="3516925"/>
            <a:ext cx="2043000" cy="552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Standalone CLI app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6575"/>
            <a:ext cx="3308097" cy="1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13" y="1717175"/>
            <a:ext cx="1890350" cy="18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699150" y="3607525"/>
            <a:ext cx="11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Serverless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175" y="1626575"/>
            <a:ext cx="1947135" cy="18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7249438" y="3607525"/>
            <a:ext cx="12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Kubernetes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