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87"/>
  </p:normalViewPr>
  <p:slideViewPr>
    <p:cSldViewPr snapToGrid="0">
      <p:cViewPr varScale="1">
        <p:scale>
          <a:sx n="84" d="100"/>
          <a:sy n="84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3/25/25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9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6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549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C8435-F0FC-8764-2E91-988951BE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87E1D-B0E5-0E1C-B768-8507BECD0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RO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MICROCONTROLLERS PROJECT</a:t>
            </a:r>
            <a:br>
              <a:rPr lang="en-R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RO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THERMOSTAT CIRCUIT DESIGN</a:t>
            </a:r>
            <a:br>
              <a:rPr lang="en-R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RO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DF12-B3D1-0AFD-E2FD-777BEC1C2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en-R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9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5A18-044C-C3C0-6FB3-48A06B3F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1.Block Scheme</a:t>
            </a:r>
          </a:p>
        </p:txBody>
      </p:sp>
      <p:pic>
        <p:nvPicPr>
          <p:cNvPr id="9" name="Picture 8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7ACC5BFB-89F0-5D2D-5394-7274F4A8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943100"/>
            <a:ext cx="10524916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7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BA1DB-FBCF-27DD-9FF3-25DF5330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2.The temperature sensor</a:t>
            </a:r>
            <a:br>
              <a:rPr lang="en-RO" sz="4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137C-5303-A786-3ACB-F922328B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endParaRPr lang="en-RO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D32585-AAB4-9686-F8EE-6BF43B297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35" y="2164715"/>
            <a:ext cx="1243330" cy="2528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3640C-0B87-4479-7491-AEB8C88367F0}"/>
              </a:ext>
            </a:extLst>
          </p:cNvPr>
          <p:cNvSpPr txBox="1"/>
          <p:nvPr/>
        </p:nvSpPr>
        <p:spPr>
          <a:xfrm>
            <a:off x="7748253" y="2613392"/>
            <a:ext cx="2918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000" dirty="0">
                <a:solidFill>
                  <a:schemeClr val="bg1"/>
                </a:solidFill>
              </a:rPr>
              <a:t>LM35,sensor chosen and explained last presentation, implemented in Proteus.</a:t>
            </a:r>
          </a:p>
        </p:txBody>
      </p:sp>
    </p:spTree>
    <p:extLst>
      <p:ext uri="{BB962C8B-B14F-4D97-AF65-F5344CB8AC3E}">
        <p14:creationId xmlns:p14="http://schemas.microsoft.com/office/powerpoint/2010/main" val="16657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BA1DB-FBCF-27DD-9FF3-25DF5330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2.The amplifier</a:t>
            </a:r>
            <a:br>
              <a:rPr lang="en-RO" sz="4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137C-5303-A786-3ACB-F922328B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endParaRPr lang="en-RO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sz="2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3640C-0B87-4479-7491-AEB8C88367F0}"/>
              </a:ext>
            </a:extLst>
          </p:cNvPr>
          <p:cNvSpPr txBox="1"/>
          <p:nvPr/>
        </p:nvSpPr>
        <p:spPr>
          <a:xfrm>
            <a:off x="7748253" y="2613392"/>
            <a:ext cx="2918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000" dirty="0">
                <a:solidFill>
                  <a:schemeClr val="bg1"/>
                </a:solidFill>
              </a:rPr>
              <a:t>ADA4522</a:t>
            </a:r>
          </a:p>
          <a:p>
            <a:r>
              <a:rPr lang="en-RO" sz="2000" dirty="0">
                <a:solidFill>
                  <a:schemeClr val="bg1"/>
                </a:solidFill>
              </a:rPr>
              <a:t>-rail to rail precision amplifier</a:t>
            </a:r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ABE3C6CC-097C-5E36-4B84-DE014B3B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635250"/>
            <a:ext cx="1600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0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10A8A-CC84-2581-4B33-082F6A0E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3.The differential</a:t>
            </a:r>
            <a:br>
              <a:rPr lang="en-US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amplifier</a:t>
            </a:r>
            <a:br>
              <a:rPr lang="en-RO" sz="3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C1075-3BFD-9806-615C-FDD9857D6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1" y="1655805"/>
                <a:ext cx="5730240" cy="437923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he domain </a:t>
                </a:r>
                <a:r>
                  <a:rPr lang="en-RO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5-3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5</a:t>
                </a:r>
                <a:r>
                  <a:rPr lang="en-RO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°C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needs to be converted to 0 – 5V.</a:t>
                </a:r>
              </a:p>
              <a:p>
                <a:r>
                  <a:rPr lang="en-RO" sz="1800" dirty="0">
                    <a:effectLst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</a:rPr>
                  <a:t>Formula for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</a:rPr>
                  <a:t>Vout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</a:rPr>
                  <a:t> is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R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R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RO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RO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RO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 (0.05V – 0.35V) -&gt; Vout(0 – 5V)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RO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=0.05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RO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RO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RO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1=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4=178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2=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3=10.7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RO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RO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RO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97.6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6=1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RO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RO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C1075-3BFD-9806-615C-FDD9857D6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1" y="1655805"/>
                <a:ext cx="5730240" cy="4379235"/>
              </a:xfrm>
              <a:blipFill>
                <a:blip r:embed="rId2"/>
                <a:stretch>
                  <a:fillRect l="-885" b="-3526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D74D23-4BD0-9A04-4FC6-43214D526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696" y="2014194"/>
            <a:ext cx="4637582" cy="35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4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7D0392F9-2FD4-2423-62B8-4C4C41A3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1838672"/>
            <a:ext cx="5367165" cy="31934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C896C-7E37-90C9-633D-C2C858DA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/>
              <a:t>4.ADC0808</a:t>
            </a:r>
            <a:br>
              <a:rPr lang="en-US" sz="4400" b="1"/>
            </a:br>
            <a:endParaRPr lang="en-US" sz="44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B6FBA2-C6FF-2003-BFB9-7DD199504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effectLst/>
              </a:rPr>
              <a:t>The ADC has a </a:t>
            </a:r>
            <a:r>
              <a:rPr lang="en-US" sz="1800" b="1" dirty="0">
                <a:effectLst/>
              </a:rPr>
              <a:t>Successive Approximation Register </a:t>
            </a:r>
            <a:r>
              <a:rPr lang="en-US" sz="1800" dirty="0">
                <a:effectLst/>
              </a:rPr>
              <a:t>that determines the digital output by performing a binary  search to approximate the analog input voltage. To observe the output of the ADC I attached two 7Segments,  one for each 4 bites. The results should be 00 for 5°C and FF for 35°C.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D61DD5-883C-33D7-CDC3-0CA2A94A5D14}"/>
              </a:ext>
            </a:extLst>
          </p:cNvPr>
          <p:cNvSpPr txBox="1">
            <a:spLocks/>
          </p:cNvSpPr>
          <p:nvPr/>
        </p:nvSpPr>
        <p:spPr>
          <a:xfrm>
            <a:off x="4521993" y="2014194"/>
            <a:ext cx="3148013" cy="428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O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567FAC-2092-3847-CF9C-DF2110D3708C}"/>
              </a:ext>
            </a:extLst>
          </p:cNvPr>
          <p:cNvSpPr txBox="1">
            <a:spLocks/>
          </p:cNvSpPr>
          <p:nvPr/>
        </p:nvSpPr>
        <p:spPr>
          <a:xfrm>
            <a:off x="7977187" y="2014193"/>
            <a:ext cx="3148013" cy="428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31650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896C-7E37-90C9-633D-C2C858DA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RO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br>
              <a:rPr lang="en-RO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A072-C87E-986C-E074-0DECE9B1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3148013" cy="4283393"/>
          </a:xfrm>
        </p:spPr>
        <p:txBody>
          <a:bodyPr>
            <a:normAutofit/>
          </a:bodyPr>
          <a:lstStyle/>
          <a:p>
            <a:endParaRPr lang="en-RO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D61DD5-883C-33D7-CDC3-0CA2A94A5D14}"/>
              </a:ext>
            </a:extLst>
          </p:cNvPr>
          <p:cNvSpPr txBox="1">
            <a:spLocks/>
          </p:cNvSpPr>
          <p:nvPr/>
        </p:nvSpPr>
        <p:spPr>
          <a:xfrm>
            <a:off x="4521993" y="2014194"/>
            <a:ext cx="3148013" cy="428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O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567FAC-2092-3847-CF9C-DF2110D3708C}"/>
              </a:ext>
            </a:extLst>
          </p:cNvPr>
          <p:cNvSpPr txBox="1">
            <a:spLocks/>
          </p:cNvSpPr>
          <p:nvPr/>
        </p:nvSpPr>
        <p:spPr>
          <a:xfrm>
            <a:off x="7977187" y="2014193"/>
            <a:ext cx="3148013" cy="4283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O" dirty="0"/>
          </a:p>
        </p:txBody>
      </p:sp>
      <p:pic>
        <p:nvPicPr>
          <p:cNvPr id="8" name="Picture 7" descr="A diagram of a circuit board&#10;&#10;Description automatically generated">
            <a:extLst>
              <a:ext uri="{FF2B5EF4-FFF2-40B4-BE49-F238E27FC236}">
                <a16:creationId xmlns:a16="http://schemas.microsoft.com/office/drawing/2014/main" id="{790EC1B4-0742-B89F-F010-239E0032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03" y="3527054"/>
            <a:ext cx="5572812" cy="2786406"/>
          </a:xfrm>
          <a:prstGeom prst="rect">
            <a:avLst/>
          </a:prstGeom>
        </p:spPr>
      </p:pic>
      <p:pic>
        <p:nvPicPr>
          <p:cNvPr id="11" name="Picture 10" descr="A diagram of a circuit board&#10;&#10;Description automatically generated">
            <a:extLst>
              <a:ext uri="{FF2B5EF4-FFF2-40B4-BE49-F238E27FC236}">
                <a16:creationId xmlns:a16="http://schemas.microsoft.com/office/drawing/2014/main" id="{507C6D2D-4A03-90B5-BA6A-AF12EBBC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9" y="642593"/>
            <a:ext cx="6040755" cy="2884461"/>
          </a:xfrm>
          <a:prstGeom prst="rect">
            <a:avLst/>
          </a:prstGeom>
        </p:spPr>
      </p:pic>
      <p:pic>
        <p:nvPicPr>
          <p:cNvPr id="13" name="Picture 12" descr="A diagram of a device&#10;&#10;Description automatically generated">
            <a:extLst>
              <a:ext uri="{FF2B5EF4-FFF2-40B4-BE49-F238E27FC236}">
                <a16:creationId xmlns:a16="http://schemas.microsoft.com/office/drawing/2014/main" id="{D1F43D34-15B4-D658-7C60-152CC826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03" y="3948707"/>
            <a:ext cx="1447800" cy="1943100"/>
          </a:xfrm>
          <a:prstGeom prst="rect">
            <a:avLst/>
          </a:prstGeom>
        </p:spPr>
      </p:pic>
      <p:pic>
        <p:nvPicPr>
          <p:cNvPr id="15" name="Picture 14" descr="A diagram of a device&#10;&#10;Description automatically generated">
            <a:extLst>
              <a:ext uri="{FF2B5EF4-FFF2-40B4-BE49-F238E27FC236}">
                <a16:creationId xmlns:a16="http://schemas.microsoft.com/office/drawing/2014/main" id="{A01B3EC8-8ED3-55FF-A7DE-7299601A0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409" y="1107731"/>
            <a:ext cx="1701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20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163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Cambria Math</vt:lpstr>
      <vt:lpstr>Garamond</vt:lpstr>
      <vt:lpstr>Sagona Book</vt:lpstr>
      <vt:lpstr>Sagona ExtraLight</vt:lpstr>
      <vt:lpstr>Times New Roman</vt:lpstr>
      <vt:lpstr>SavonVTI</vt:lpstr>
      <vt:lpstr>MICROCONTROLLERS PROJECT THERMOSTAT CIRCUIT DESIGN </vt:lpstr>
      <vt:lpstr>1.Block Scheme</vt:lpstr>
      <vt:lpstr>2.The temperature sensor </vt:lpstr>
      <vt:lpstr>2.The amplifier </vt:lpstr>
      <vt:lpstr>3.The differential amplifier </vt:lpstr>
      <vt:lpstr>4.ADC0808 </vt:lpstr>
      <vt:lpstr>4.Verification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PROJECT THERMOSTAT CIRCUIT DESIGN </dc:title>
  <dc:creator>Mihai Uriciuc</dc:creator>
  <cp:lastModifiedBy>Mihai Uriciuc</cp:lastModifiedBy>
  <cp:revision>4</cp:revision>
  <dcterms:created xsi:type="dcterms:W3CDTF">2025-03-10T22:17:46Z</dcterms:created>
  <dcterms:modified xsi:type="dcterms:W3CDTF">2025-03-25T08:56:16Z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2025-03-10T22:48:49Z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bf27f798-e2a6-45bb-b91a-77efda0198a9</vt:lpwstr>
  </property>
  <property fmtid="{D5CDD505-2E9C-101B-9397-08002B2CF9AE}" pid="8" name="MSIP_Label_5b58b62f-6f94-46bd-8089-18e64b0a9abb_ContentBits">
    <vt:lpwstr>0</vt:lpwstr>
  </property>
</Properties>
</file>