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8"/>
  </p:notesMasterIdLst>
  <p:sldIdLst>
    <p:sldId id="256" r:id="rId2"/>
    <p:sldId id="258" r:id="rId3"/>
    <p:sldId id="259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16"/>
  </p:normalViewPr>
  <p:slideViewPr>
    <p:cSldViewPr snapToGrid="0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9866-0F43-5D49-A5B8-5F44312F1E03}" type="datetimeFigureOut">
              <a:rPr lang="en-RO" smtClean="0"/>
              <a:t>08.04.2025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52B7-A44D-A148-8372-656887EA246E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0846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4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8435-F0FC-8764-2E91-988951BE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7E1D-B0E5-0E1C-B768-8507BECD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MICROCONTROLLERS PROJECT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THERMOSTAT CIRCUIT DESIGN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RO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DF12-B3D1-0AFD-E2FD-777BEC1C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5A18-044C-C3C0-6FB3-48A06B3F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8051 Family</a:t>
            </a:r>
          </a:p>
        </p:txBody>
      </p:sp>
      <p:pic>
        <p:nvPicPr>
          <p:cNvPr id="1026" name="Picture 2" descr="a) 8051 Family Microcontroller [34], (b) A Microcontroller pin... |  Download Scientific Diagram">
            <a:extLst>
              <a:ext uri="{FF2B5EF4-FFF2-40B4-BE49-F238E27FC236}">
                <a16:creationId xmlns:a16="http://schemas.microsoft.com/office/drawing/2014/main" id="{FBB04358-2754-92EF-D5A0-53DE5294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337658"/>
            <a:ext cx="86233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RO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D02278-0E49-1E88-4230-9A8C020C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044251"/>
          </a:xfrm>
        </p:spPr>
        <p:txBody>
          <a:bodyPr>
            <a:normAutofit/>
          </a:bodyPr>
          <a:lstStyle/>
          <a:p>
            <a:r>
              <a:rPr lang="en-RO" dirty="0"/>
              <a:t>2. Microcontrollers comparision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37C-5303-A786-3ACB-F922328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n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8A11F-8DDC-1E04-AB0B-67F00A58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30" y="1774014"/>
            <a:ext cx="10051289" cy="43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9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BA1DB-FBCF-27DD-9FF3-25DF5330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r>
              <a:rPr lang="en-US" sz="32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2.The </a:t>
            </a:r>
            <a:r>
              <a:rPr lang="en-US" sz="3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br>
              <a:rPr lang="en-US" sz="3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endParaRPr lang="en-RO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37C-5303-A786-3ACB-F922328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endParaRPr lang="en-RO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0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32EF3-6FF6-9B3F-C96E-4C3D58A5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1371600"/>
            <a:ext cx="2679700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9578B-767C-D2B9-DB55-2AF6BD86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55" y="1439562"/>
            <a:ext cx="3886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0A8A-CC84-2581-4B33-082F6A0E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3.The LCD</a:t>
            </a:r>
            <a:endParaRPr lang="en-RO" sz="3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0CE68D-9D02-9B48-59CE-E5DE96496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385" y="2103438"/>
            <a:ext cx="7453230" cy="3849687"/>
          </a:xfrm>
        </p:spPr>
      </p:pic>
    </p:spTree>
    <p:extLst>
      <p:ext uri="{BB962C8B-B14F-4D97-AF65-F5344CB8AC3E}">
        <p14:creationId xmlns:p14="http://schemas.microsoft.com/office/powerpoint/2010/main" val="5490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96C-7E37-90C9-633D-C2C858DA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RO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A072-C87E-986C-E074-0DECE9B1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3148013" cy="4283393"/>
          </a:xfrm>
        </p:spPr>
        <p:txBody>
          <a:bodyPr>
            <a:normAutofit/>
          </a:bodyPr>
          <a:lstStyle/>
          <a:p>
            <a:endParaRPr lang="en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61DD5-883C-33D7-CDC3-0CA2A94A5D14}"/>
              </a:ext>
            </a:extLst>
          </p:cNvPr>
          <p:cNvSpPr txBox="1">
            <a:spLocks/>
          </p:cNvSpPr>
          <p:nvPr/>
        </p:nvSpPr>
        <p:spPr>
          <a:xfrm>
            <a:off x="4521993" y="2014194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67FAC-2092-3847-CF9C-DF2110D3708C}"/>
              </a:ext>
            </a:extLst>
          </p:cNvPr>
          <p:cNvSpPr txBox="1">
            <a:spLocks/>
          </p:cNvSpPr>
          <p:nvPr/>
        </p:nvSpPr>
        <p:spPr>
          <a:xfrm>
            <a:off x="7977187" y="2014193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7E3F8-D3CC-AF41-34A7-FC970197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1" y="2891481"/>
            <a:ext cx="10741287" cy="3101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F4D09-CD1B-1EB7-568C-740CE98DFE37}"/>
              </a:ext>
            </a:extLst>
          </p:cNvPr>
          <p:cNvSpPr txBox="1"/>
          <p:nvPr/>
        </p:nvSpPr>
        <p:spPr>
          <a:xfrm>
            <a:off x="803189" y="1369432"/>
            <a:ext cx="423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2400" b="1" dirty="0"/>
              <a:t>4. Instructions for the LCD</a:t>
            </a:r>
          </a:p>
        </p:txBody>
      </p:sp>
    </p:spTree>
    <p:extLst>
      <p:ext uri="{BB962C8B-B14F-4D97-AF65-F5344CB8AC3E}">
        <p14:creationId xmlns:p14="http://schemas.microsoft.com/office/powerpoint/2010/main" val="130402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DA92F68-3097-1D4B-9B4B-26AF28C29FE7}">
  <we:reference id="4b785c87-866c-4bad-85d8-5d1ae467ac9a" version="3.16.1.0" store="EXCatalog" storeType="EXCatalog"/>
  <we:alternateReferences>
    <we:reference id="WA104381909" version="3.16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32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Garamond</vt:lpstr>
      <vt:lpstr>Sagona Book</vt:lpstr>
      <vt:lpstr>Sagona ExtraLight</vt:lpstr>
      <vt:lpstr>Times New Roman</vt:lpstr>
      <vt:lpstr>SavonVTI</vt:lpstr>
      <vt:lpstr>MICROCONTROLLERS PROJECT THERMOSTAT CIRCUIT DESIGN </vt:lpstr>
      <vt:lpstr>1. 8051 Family</vt:lpstr>
      <vt:lpstr>2. Microcontrollers comparision</vt:lpstr>
      <vt:lpstr>2.The Chosen  Microcontroller</vt:lpstr>
      <vt:lpstr>3.The LCD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PROJECT THERMOSTAT CIRCUIT DESIGN </dc:title>
  <dc:creator>Mihai Uriciuc</dc:creator>
  <cp:lastModifiedBy>Mihai Uriciuc</cp:lastModifiedBy>
  <cp:revision>5</cp:revision>
  <dcterms:created xsi:type="dcterms:W3CDTF">2025-03-10T22:17:46Z</dcterms:created>
  <dcterms:modified xsi:type="dcterms:W3CDTF">2025-04-08T11:35:12Z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2025-03-10T22:48:49Z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bf27f798-e2a6-45bb-b91a-77efda0198a9</vt:lpwstr>
  </property>
  <property fmtid="{D5CDD505-2E9C-101B-9397-08002B2CF9AE}" pid="8" name="MSIP_Label_5b58b62f-6f94-46bd-8089-18e64b0a9abb_ContentBits">
    <vt:lpwstr>0</vt:lpwstr>
  </property>
</Properties>
</file>