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9"/>
  </p:notesMasterIdLst>
  <p:sldIdLst>
    <p:sldId id="256" r:id="rId2"/>
    <p:sldId id="260" r:id="rId3"/>
    <p:sldId id="264" r:id="rId4"/>
    <p:sldId id="262" r:id="rId5"/>
    <p:sldId id="263" r:id="rId6"/>
    <p:sldId id="266" r:id="rId7"/>
    <p:sldId id="309" r:id="rId8"/>
  </p:sldIdLst>
  <p:sldSz cx="9144000" cy="5143500" type="screen16x9"/>
  <p:notesSz cx="6858000" cy="9144000"/>
  <p:embeddedFontLst>
    <p:embeddedFont>
      <p:font typeface="Zen Kaku Gothic New" panose="020B0604020202020204" charset="-128"/>
      <p:regular r:id="rId10"/>
      <p:bold r:id="rId11"/>
    </p:embeddedFont>
    <p:embeddedFont>
      <p:font typeface="Nunito" pitchFamily="2" charset="0"/>
      <p:regular r:id="rId12"/>
    </p:embeddedFont>
    <p:embeddedFont>
      <p:font typeface="Nunito Light" pitchFamily="2" charset="0"/>
      <p:regular r:id="rId13"/>
    </p:embeddedFont>
    <p:embeddedFont>
      <p:font typeface="Space Grotesk" panose="020B0604020202020204" charset="0"/>
      <p:regular r:id="rId14"/>
      <p:bold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8D27F7-C4CF-4059-ACF2-4CD270FCD5B0}">
  <a:tblStyle styleId="{A98D27F7-C4CF-4059-ACF2-4CD270FCD5B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210" d="100"/>
          <a:sy n="210" d="100"/>
        </p:scale>
        <p:origin x="384" y="16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font" Target="fonts/font6.fntdata"/><Relationship Id="rId10" Type="http://schemas.openxmlformats.org/officeDocument/2006/relationships/font" Target="fonts/font1.fntdata"/><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5831220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5" name="Google Shape;355;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133f6155f6d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133f6155f6d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0"/>
        <p:cNvGrpSpPr/>
        <p:nvPr/>
      </p:nvGrpSpPr>
      <p:grpSpPr>
        <a:xfrm>
          <a:off x="0" y="0"/>
          <a:ext cx="0" cy="0"/>
          <a:chOff x="0" y="0"/>
          <a:chExt cx="0" cy="0"/>
        </a:xfrm>
      </p:grpSpPr>
      <p:sp>
        <p:nvSpPr>
          <p:cNvPr id="511" name="Google Shape;511;g1dd46dd1d67_2_6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2" name="Google Shape;512;g1dd46dd1d67_2_6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g1dd46dd1d67_2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4" name="Google Shape;474;g1dd46dd1d67_2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g1dd46dd1d67_2_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3" name="Google Shape;493;g1dd46dd1d67_2_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2161ca7da6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2161ca7da69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10" name="Google Shape;10;p2"/>
          <p:cNvSpPr txBox="1">
            <a:spLocks noGrp="1"/>
          </p:cNvSpPr>
          <p:nvPr>
            <p:ph type="ctrTitle"/>
          </p:nvPr>
        </p:nvSpPr>
        <p:spPr>
          <a:xfrm>
            <a:off x="713300" y="1418375"/>
            <a:ext cx="5335500" cy="1854600"/>
          </a:xfrm>
          <a:prstGeom prst="rect">
            <a:avLst/>
          </a:prstGeom>
        </p:spPr>
        <p:txBody>
          <a:bodyPr spcFirstLastPara="1" wrap="square" lIns="91425" tIns="91425" rIns="91425" bIns="91425" anchor="b" anchorCtr="0">
            <a:noAutofit/>
          </a:bodyPr>
          <a:lstStyle>
            <a:lvl1pPr lvl="0">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a:endParaRPr/>
          </a:p>
        </p:txBody>
      </p:sp>
      <p:sp>
        <p:nvSpPr>
          <p:cNvPr id="11" name="Google Shape;11;p2"/>
          <p:cNvSpPr txBox="1">
            <a:spLocks noGrp="1"/>
          </p:cNvSpPr>
          <p:nvPr>
            <p:ph type="subTitle" idx="1"/>
          </p:nvPr>
        </p:nvSpPr>
        <p:spPr>
          <a:xfrm>
            <a:off x="713225" y="3313525"/>
            <a:ext cx="5335500" cy="411600"/>
          </a:xfrm>
          <a:prstGeom prst="rect">
            <a:avLst/>
          </a:prstGeom>
        </p:spPr>
        <p:txBody>
          <a:bodyPr spcFirstLastPara="1" wrap="square" lIns="91425" tIns="91425" rIns="91425" bIns="91425" anchor="t" anchorCtr="0">
            <a:noAutofit/>
          </a:bodyPr>
          <a:lstStyle>
            <a:lvl1pPr lvl="0">
              <a:spcBef>
                <a:spcPts val="0"/>
              </a:spcBef>
              <a:spcAft>
                <a:spcPts val="0"/>
              </a:spcAft>
              <a:buClr>
                <a:schemeClr val="dk1"/>
              </a:buClr>
              <a:buSzPts val="1600"/>
              <a:buNone/>
              <a:defRPr sz="1600">
                <a:solidFill>
                  <a:schemeClr val="dk1"/>
                </a:solidFill>
              </a:defRPr>
            </a:lvl1pPr>
            <a:lvl2pPr lvl="1" algn="ctr">
              <a:lnSpc>
                <a:spcPct val="100000"/>
              </a:lnSpc>
              <a:spcBef>
                <a:spcPts val="0"/>
              </a:spcBef>
              <a:spcAft>
                <a:spcPts val="0"/>
              </a:spcAft>
              <a:buClr>
                <a:schemeClr val="dk1"/>
              </a:buClr>
              <a:buSzPts val="1600"/>
              <a:buNone/>
              <a:defRPr sz="1600">
                <a:solidFill>
                  <a:schemeClr val="dk1"/>
                </a:solidFill>
              </a:defRPr>
            </a:lvl2pPr>
            <a:lvl3pPr lvl="2" algn="ctr">
              <a:lnSpc>
                <a:spcPct val="100000"/>
              </a:lnSpc>
              <a:spcBef>
                <a:spcPts val="0"/>
              </a:spcBef>
              <a:spcAft>
                <a:spcPts val="0"/>
              </a:spcAft>
              <a:buClr>
                <a:schemeClr val="dk1"/>
              </a:buClr>
              <a:buSzPts val="1600"/>
              <a:buNone/>
              <a:defRPr sz="1600">
                <a:solidFill>
                  <a:schemeClr val="dk1"/>
                </a:solidFill>
              </a:defRPr>
            </a:lvl3pPr>
            <a:lvl4pPr lvl="3" algn="ctr">
              <a:lnSpc>
                <a:spcPct val="100000"/>
              </a:lnSpc>
              <a:spcBef>
                <a:spcPts val="0"/>
              </a:spcBef>
              <a:spcAft>
                <a:spcPts val="0"/>
              </a:spcAft>
              <a:buClr>
                <a:schemeClr val="dk1"/>
              </a:buClr>
              <a:buSzPts val="1600"/>
              <a:buNone/>
              <a:defRPr sz="1600">
                <a:solidFill>
                  <a:schemeClr val="dk1"/>
                </a:solidFill>
              </a:defRPr>
            </a:lvl4pPr>
            <a:lvl5pPr lvl="4" algn="ctr">
              <a:lnSpc>
                <a:spcPct val="100000"/>
              </a:lnSpc>
              <a:spcBef>
                <a:spcPts val="0"/>
              </a:spcBef>
              <a:spcAft>
                <a:spcPts val="0"/>
              </a:spcAft>
              <a:buClr>
                <a:schemeClr val="dk1"/>
              </a:buClr>
              <a:buSzPts val="1600"/>
              <a:buNone/>
              <a:defRPr sz="1600">
                <a:solidFill>
                  <a:schemeClr val="dk1"/>
                </a:solidFill>
              </a:defRPr>
            </a:lvl5pPr>
            <a:lvl6pPr lvl="5" algn="ctr">
              <a:lnSpc>
                <a:spcPct val="100000"/>
              </a:lnSpc>
              <a:spcBef>
                <a:spcPts val="0"/>
              </a:spcBef>
              <a:spcAft>
                <a:spcPts val="0"/>
              </a:spcAft>
              <a:buClr>
                <a:schemeClr val="dk1"/>
              </a:buClr>
              <a:buSzPts val="1600"/>
              <a:buNone/>
              <a:defRPr sz="1600">
                <a:solidFill>
                  <a:schemeClr val="dk1"/>
                </a:solidFill>
              </a:defRPr>
            </a:lvl6pPr>
            <a:lvl7pPr lvl="6" algn="ctr">
              <a:lnSpc>
                <a:spcPct val="100000"/>
              </a:lnSpc>
              <a:spcBef>
                <a:spcPts val="0"/>
              </a:spcBef>
              <a:spcAft>
                <a:spcPts val="0"/>
              </a:spcAft>
              <a:buClr>
                <a:schemeClr val="dk1"/>
              </a:buClr>
              <a:buSzPts val="1600"/>
              <a:buNone/>
              <a:defRPr sz="1600">
                <a:solidFill>
                  <a:schemeClr val="dk1"/>
                </a:solidFill>
              </a:defRPr>
            </a:lvl7pPr>
            <a:lvl8pPr lvl="7" algn="ctr">
              <a:lnSpc>
                <a:spcPct val="100000"/>
              </a:lnSpc>
              <a:spcBef>
                <a:spcPts val="0"/>
              </a:spcBef>
              <a:spcAft>
                <a:spcPts val="0"/>
              </a:spcAft>
              <a:buClr>
                <a:schemeClr val="dk1"/>
              </a:buClr>
              <a:buSzPts val="1600"/>
              <a:buNone/>
              <a:defRPr sz="1600">
                <a:solidFill>
                  <a:schemeClr val="dk1"/>
                </a:solidFill>
              </a:defRPr>
            </a:lvl8pPr>
            <a:lvl9pPr lvl="8" algn="ctr">
              <a:lnSpc>
                <a:spcPct val="100000"/>
              </a:lnSpc>
              <a:spcBef>
                <a:spcPts val="0"/>
              </a:spcBef>
              <a:spcAft>
                <a:spcPts val="0"/>
              </a:spcAft>
              <a:buClr>
                <a:schemeClr val="dk1"/>
              </a:buClr>
              <a:buSzPts val="1600"/>
              <a:buNone/>
              <a:defRPr sz="1600">
                <a:solidFill>
                  <a:schemeClr val="dk1"/>
                </a:solidFill>
              </a:defRPr>
            </a:lvl9pPr>
          </a:lstStyle>
          <a:p>
            <a:endParaRPr/>
          </a:p>
        </p:txBody>
      </p:sp>
      <p:grpSp>
        <p:nvGrpSpPr>
          <p:cNvPr id="12" name="Google Shape;12;p2"/>
          <p:cNvGrpSpPr/>
          <p:nvPr/>
        </p:nvGrpSpPr>
        <p:grpSpPr>
          <a:xfrm>
            <a:off x="116140" y="-1761375"/>
            <a:ext cx="8072990" cy="8724202"/>
            <a:chOff x="116140" y="-1761375"/>
            <a:chExt cx="8072990" cy="8724202"/>
          </a:xfrm>
        </p:grpSpPr>
        <p:grpSp>
          <p:nvGrpSpPr>
            <p:cNvPr id="13" name="Google Shape;13;p2"/>
            <p:cNvGrpSpPr/>
            <p:nvPr/>
          </p:nvGrpSpPr>
          <p:grpSpPr>
            <a:xfrm>
              <a:off x="5865930" y="-1761375"/>
              <a:ext cx="2323200" cy="2613299"/>
              <a:chOff x="5877530" y="-1300862"/>
              <a:chExt cx="2323200" cy="2613299"/>
            </a:xfrm>
          </p:grpSpPr>
          <p:sp>
            <p:nvSpPr>
              <p:cNvPr id="14" name="Google Shape;14;p2"/>
              <p:cNvSpPr/>
              <p:nvPr/>
            </p:nvSpPr>
            <p:spPr>
              <a:xfrm rot="-2700000" flipH="1">
                <a:off x="6672141" y="-1415024"/>
                <a:ext cx="733977" cy="2551524"/>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800462" flipH="1">
                <a:off x="7072444" y="-530143"/>
                <a:ext cx="527277" cy="1833562"/>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 name="Google Shape;16;p2"/>
            <p:cNvGrpSpPr/>
            <p:nvPr/>
          </p:nvGrpSpPr>
          <p:grpSpPr>
            <a:xfrm>
              <a:off x="116140" y="4284074"/>
              <a:ext cx="2395500" cy="2678754"/>
              <a:chOff x="139390" y="4086599"/>
              <a:chExt cx="2395500" cy="2678754"/>
            </a:xfrm>
          </p:grpSpPr>
          <p:sp>
            <p:nvSpPr>
              <p:cNvPr id="17" name="Google Shape;17;p2"/>
              <p:cNvSpPr/>
              <p:nvPr/>
            </p:nvSpPr>
            <p:spPr>
              <a:xfrm rot="-2700000">
                <a:off x="958909" y="3968706"/>
                <a:ext cx="756463" cy="2631286"/>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800079">
                <a:off x="1111369" y="4121179"/>
                <a:ext cx="756570" cy="2631249"/>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 name="Google Shape;19;p2"/>
          <p:cNvSpPr/>
          <p:nvPr/>
        </p:nvSpPr>
        <p:spPr>
          <a:xfrm>
            <a:off x="383975" y="415900"/>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8">
    <p:spTree>
      <p:nvGrpSpPr>
        <p:cNvPr id="1" name="Shape 331"/>
        <p:cNvGrpSpPr/>
        <p:nvPr/>
      </p:nvGrpSpPr>
      <p:grpSpPr>
        <a:xfrm>
          <a:off x="0" y="0"/>
          <a:ext cx="0" cy="0"/>
          <a:chOff x="0" y="0"/>
          <a:chExt cx="0" cy="0"/>
        </a:xfrm>
      </p:grpSpPr>
      <p:pic>
        <p:nvPicPr>
          <p:cNvPr id="332" name="Google Shape;332;p28"/>
          <p:cNvPicPr preferRelativeResize="0"/>
          <p:nvPr/>
        </p:nvPicPr>
        <p:blipFill rotWithShape="1">
          <a:blip r:embed="rId2">
            <a:alphaModFix/>
          </a:blip>
          <a:srcRect/>
          <a:stretch/>
        </p:blipFill>
        <p:spPr>
          <a:xfrm flipH="1">
            <a:off x="0" y="0"/>
            <a:ext cx="9144000" cy="5143500"/>
          </a:xfrm>
          <a:prstGeom prst="rect">
            <a:avLst/>
          </a:prstGeom>
          <a:noFill/>
          <a:ln>
            <a:noFill/>
          </a:ln>
        </p:spPr>
      </p:pic>
      <p:grpSp>
        <p:nvGrpSpPr>
          <p:cNvPr id="333" name="Google Shape;333;p28"/>
          <p:cNvGrpSpPr/>
          <p:nvPr/>
        </p:nvGrpSpPr>
        <p:grpSpPr>
          <a:xfrm>
            <a:off x="-1528495" y="-1040351"/>
            <a:ext cx="11913110" cy="4950376"/>
            <a:chOff x="-1528495" y="-1040351"/>
            <a:chExt cx="11913110" cy="4950376"/>
          </a:xfrm>
        </p:grpSpPr>
        <p:grpSp>
          <p:nvGrpSpPr>
            <p:cNvPr id="334" name="Google Shape;334;p28"/>
            <p:cNvGrpSpPr/>
            <p:nvPr/>
          </p:nvGrpSpPr>
          <p:grpSpPr>
            <a:xfrm>
              <a:off x="-1528495" y="1296725"/>
              <a:ext cx="2323200" cy="2613299"/>
              <a:chOff x="5877530" y="-1300862"/>
              <a:chExt cx="2323200" cy="2613299"/>
            </a:xfrm>
          </p:grpSpPr>
          <p:sp>
            <p:nvSpPr>
              <p:cNvPr id="335" name="Google Shape;335;p28"/>
              <p:cNvSpPr/>
              <p:nvPr/>
            </p:nvSpPr>
            <p:spPr>
              <a:xfrm rot="-2700000" flipH="1">
                <a:off x="6672141" y="-1415024"/>
                <a:ext cx="733977" cy="2551524"/>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rot="1800462" flipH="1">
                <a:off x="7072444" y="-530143"/>
                <a:ext cx="527277" cy="1833562"/>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7" name="Google Shape;337;p28"/>
            <p:cNvGrpSpPr/>
            <p:nvPr/>
          </p:nvGrpSpPr>
          <p:grpSpPr>
            <a:xfrm>
              <a:off x="7989115" y="-1040351"/>
              <a:ext cx="2395500" cy="2678754"/>
              <a:chOff x="139390" y="4086599"/>
              <a:chExt cx="2395500" cy="2678754"/>
            </a:xfrm>
          </p:grpSpPr>
          <p:sp>
            <p:nvSpPr>
              <p:cNvPr id="338" name="Google Shape;338;p28"/>
              <p:cNvSpPr/>
              <p:nvPr/>
            </p:nvSpPr>
            <p:spPr>
              <a:xfrm rot="-2700000">
                <a:off x="958909" y="3968706"/>
                <a:ext cx="756463" cy="2631286"/>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rot="1800079">
                <a:off x="1111369" y="4121179"/>
                <a:ext cx="756570" cy="2631249"/>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0" name="Google Shape;340;p28"/>
          <p:cNvGrpSpPr/>
          <p:nvPr/>
        </p:nvGrpSpPr>
        <p:grpSpPr>
          <a:xfrm>
            <a:off x="194805" y="153571"/>
            <a:ext cx="8782797" cy="4793441"/>
            <a:chOff x="194805" y="153571"/>
            <a:chExt cx="8782797" cy="4793441"/>
          </a:xfrm>
        </p:grpSpPr>
        <p:grpSp>
          <p:nvGrpSpPr>
            <p:cNvPr id="341" name="Google Shape;341;p28"/>
            <p:cNvGrpSpPr/>
            <p:nvPr/>
          </p:nvGrpSpPr>
          <p:grpSpPr>
            <a:xfrm>
              <a:off x="8618805" y="4608571"/>
              <a:ext cx="358797" cy="338441"/>
              <a:chOff x="5972805" y="1157771"/>
              <a:chExt cx="358797" cy="338441"/>
            </a:xfrm>
          </p:grpSpPr>
          <p:sp>
            <p:nvSpPr>
              <p:cNvPr id="342" name="Google Shape;342;p28"/>
              <p:cNvSpPr/>
              <p:nvPr/>
            </p:nvSpPr>
            <p:spPr>
              <a:xfrm>
                <a:off x="5972805" y="1254713"/>
                <a:ext cx="241500" cy="2415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8"/>
              <p:cNvSpPr/>
              <p:nvPr/>
            </p:nvSpPr>
            <p:spPr>
              <a:xfrm>
                <a:off x="6161801" y="1157771"/>
                <a:ext cx="169800" cy="1698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4" name="Google Shape;344;p28"/>
            <p:cNvGrpSpPr/>
            <p:nvPr/>
          </p:nvGrpSpPr>
          <p:grpSpPr>
            <a:xfrm>
              <a:off x="194805" y="153571"/>
              <a:ext cx="358797" cy="338441"/>
              <a:chOff x="5972805" y="1157771"/>
              <a:chExt cx="358797" cy="338441"/>
            </a:xfrm>
          </p:grpSpPr>
          <p:sp>
            <p:nvSpPr>
              <p:cNvPr id="345" name="Google Shape;345;p28"/>
              <p:cNvSpPr/>
              <p:nvPr/>
            </p:nvSpPr>
            <p:spPr>
              <a:xfrm>
                <a:off x="5972805" y="1254713"/>
                <a:ext cx="241500" cy="2415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8"/>
              <p:cNvSpPr/>
              <p:nvPr/>
            </p:nvSpPr>
            <p:spPr>
              <a:xfrm>
                <a:off x="6161801" y="1157771"/>
                <a:ext cx="169800" cy="1698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2"/>
        <p:cNvGrpSpPr/>
        <p:nvPr/>
      </p:nvGrpSpPr>
      <p:grpSpPr>
        <a:xfrm>
          <a:off x="0" y="0"/>
          <a:ext cx="0" cy="0"/>
          <a:chOff x="0" y="0"/>
          <a:chExt cx="0" cy="0"/>
        </a:xfrm>
      </p:grpSpPr>
      <p:pic>
        <p:nvPicPr>
          <p:cNvPr id="63" name="Google Shape;63;p7"/>
          <p:cNvPicPr preferRelativeResize="0"/>
          <p:nvPr/>
        </p:nvPicPr>
        <p:blipFill>
          <a:blip r:embed="rId2">
            <a:alphaModFix/>
          </a:blip>
          <a:stretch>
            <a:fillRect/>
          </a:stretch>
        </p:blipFill>
        <p:spPr>
          <a:xfrm flipH="1">
            <a:off x="0" y="0"/>
            <a:ext cx="9144000" cy="5143500"/>
          </a:xfrm>
          <a:prstGeom prst="rect">
            <a:avLst/>
          </a:prstGeom>
          <a:noFill/>
          <a:ln>
            <a:noFill/>
          </a:ln>
        </p:spPr>
      </p:pic>
      <p:sp>
        <p:nvSpPr>
          <p:cNvPr id="64" name="Google Shape;64;p7"/>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5" name="Google Shape;65;p7"/>
          <p:cNvSpPr txBox="1">
            <a:spLocks noGrp="1"/>
          </p:cNvSpPr>
          <p:nvPr>
            <p:ph type="subTitle" idx="1"/>
          </p:nvPr>
        </p:nvSpPr>
        <p:spPr>
          <a:xfrm>
            <a:off x="720000" y="1347250"/>
            <a:ext cx="5232900" cy="3003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Font typeface="Nunito Light"/>
              <a:buChar char="●"/>
              <a:defRPr sz="1600"/>
            </a:lvl1pPr>
            <a:lvl2pPr lvl="1" algn="ctr" rtl="0">
              <a:lnSpc>
                <a:spcPct val="115000"/>
              </a:lnSpc>
              <a:spcBef>
                <a:spcPts val="0"/>
              </a:spcBef>
              <a:spcAft>
                <a:spcPts val="0"/>
              </a:spcAft>
              <a:buClr>
                <a:srgbClr val="E76A28"/>
              </a:buClr>
              <a:buSzPts val="1600"/>
              <a:buFont typeface="Nunito Light"/>
              <a:buChar char="○"/>
              <a:defRPr sz="1600"/>
            </a:lvl2pPr>
            <a:lvl3pPr lvl="2" algn="ctr" rtl="0">
              <a:lnSpc>
                <a:spcPct val="115000"/>
              </a:lnSpc>
              <a:spcBef>
                <a:spcPts val="0"/>
              </a:spcBef>
              <a:spcAft>
                <a:spcPts val="0"/>
              </a:spcAft>
              <a:buClr>
                <a:srgbClr val="E76A28"/>
              </a:buClr>
              <a:buSzPts val="1600"/>
              <a:buFont typeface="Nunito Light"/>
              <a:buChar char="■"/>
              <a:defRPr sz="1600"/>
            </a:lvl3pPr>
            <a:lvl4pPr lvl="3" algn="ctr" rtl="0">
              <a:lnSpc>
                <a:spcPct val="115000"/>
              </a:lnSpc>
              <a:spcBef>
                <a:spcPts val="0"/>
              </a:spcBef>
              <a:spcAft>
                <a:spcPts val="0"/>
              </a:spcAft>
              <a:buClr>
                <a:srgbClr val="E76A28"/>
              </a:buClr>
              <a:buSzPts val="1600"/>
              <a:buFont typeface="Nunito Light"/>
              <a:buChar char="●"/>
              <a:defRPr sz="1600"/>
            </a:lvl4pPr>
            <a:lvl5pPr lvl="4" algn="ctr" rtl="0">
              <a:lnSpc>
                <a:spcPct val="115000"/>
              </a:lnSpc>
              <a:spcBef>
                <a:spcPts val="0"/>
              </a:spcBef>
              <a:spcAft>
                <a:spcPts val="0"/>
              </a:spcAft>
              <a:buClr>
                <a:srgbClr val="E76A28"/>
              </a:buClr>
              <a:buSzPts val="1600"/>
              <a:buFont typeface="Nunito Light"/>
              <a:buChar char="○"/>
              <a:defRPr sz="1600"/>
            </a:lvl5pPr>
            <a:lvl6pPr lvl="5" algn="ctr" rtl="0">
              <a:lnSpc>
                <a:spcPct val="115000"/>
              </a:lnSpc>
              <a:spcBef>
                <a:spcPts val="0"/>
              </a:spcBef>
              <a:spcAft>
                <a:spcPts val="0"/>
              </a:spcAft>
              <a:buClr>
                <a:srgbClr val="999999"/>
              </a:buClr>
              <a:buSzPts val="1600"/>
              <a:buFont typeface="Nunito Light"/>
              <a:buChar char="■"/>
              <a:defRPr sz="1600"/>
            </a:lvl6pPr>
            <a:lvl7pPr lvl="6" algn="ctr" rtl="0">
              <a:lnSpc>
                <a:spcPct val="115000"/>
              </a:lnSpc>
              <a:spcBef>
                <a:spcPts val="0"/>
              </a:spcBef>
              <a:spcAft>
                <a:spcPts val="0"/>
              </a:spcAft>
              <a:buClr>
                <a:srgbClr val="999999"/>
              </a:buClr>
              <a:buSzPts val="1600"/>
              <a:buFont typeface="Nunito Light"/>
              <a:buChar char="●"/>
              <a:defRPr sz="1600"/>
            </a:lvl7pPr>
            <a:lvl8pPr lvl="7" algn="ctr" rtl="0">
              <a:lnSpc>
                <a:spcPct val="115000"/>
              </a:lnSpc>
              <a:spcBef>
                <a:spcPts val="0"/>
              </a:spcBef>
              <a:spcAft>
                <a:spcPts val="0"/>
              </a:spcAft>
              <a:buClr>
                <a:srgbClr val="999999"/>
              </a:buClr>
              <a:buSzPts val="1600"/>
              <a:buFont typeface="Nunito Light"/>
              <a:buChar char="○"/>
              <a:defRPr sz="1600"/>
            </a:lvl8pPr>
            <a:lvl9pPr lvl="8" algn="ctr" rtl="0">
              <a:lnSpc>
                <a:spcPct val="115000"/>
              </a:lnSpc>
              <a:spcBef>
                <a:spcPts val="0"/>
              </a:spcBef>
              <a:spcAft>
                <a:spcPts val="0"/>
              </a:spcAft>
              <a:buClr>
                <a:srgbClr val="999999"/>
              </a:buClr>
              <a:buSzPts val="1600"/>
              <a:buFont typeface="Nunito Light"/>
              <a:buChar char="■"/>
              <a:defRPr sz="1600"/>
            </a:lvl9pPr>
          </a:lstStyle>
          <a:p>
            <a:endParaRPr/>
          </a:p>
        </p:txBody>
      </p:sp>
      <p:grpSp>
        <p:nvGrpSpPr>
          <p:cNvPr id="66" name="Google Shape;66;p7"/>
          <p:cNvGrpSpPr/>
          <p:nvPr/>
        </p:nvGrpSpPr>
        <p:grpSpPr>
          <a:xfrm>
            <a:off x="8606550" y="221350"/>
            <a:ext cx="396150" cy="513600"/>
            <a:chOff x="8530350" y="856650"/>
            <a:chExt cx="396150" cy="513600"/>
          </a:xfrm>
        </p:grpSpPr>
        <p:sp>
          <p:nvSpPr>
            <p:cNvPr id="67" name="Google Shape;67;p7"/>
            <p:cNvSpPr/>
            <p:nvPr/>
          </p:nvSpPr>
          <p:spPr>
            <a:xfrm rot="10800000" flipH="1">
              <a:off x="8679300" y="994350"/>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7"/>
            <p:cNvSpPr/>
            <p:nvPr/>
          </p:nvSpPr>
          <p:spPr>
            <a:xfrm rot="10800000" flipH="1">
              <a:off x="8530350" y="856650"/>
              <a:ext cx="174000" cy="1740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7"/>
            <p:cNvSpPr/>
            <p:nvPr/>
          </p:nvSpPr>
          <p:spPr>
            <a:xfrm rot="10800000" flipH="1">
              <a:off x="8550600" y="1241550"/>
              <a:ext cx="128700" cy="1287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0"/>
        <p:cNvGrpSpPr/>
        <p:nvPr/>
      </p:nvGrpSpPr>
      <p:grpSpPr>
        <a:xfrm>
          <a:off x="0" y="0"/>
          <a:ext cx="0" cy="0"/>
          <a:chOff x="0" y="0"/>
          <a:chExt cx="0" cy="0"/>
        </a:xfrm>
      </p:grpSpPr>
      <p:pic>
        <p:nvPicPr>
          <p:cNvPr id="71" name="Google Shape;71;p8"/>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72" name="Google Shape;72;p8"/>
          <p:cNvSpPr txBox="1">
            <a:spLocks noGrp="1"/>
          </p:cNvSpPr>
          <p:nvPr>
            <p:ph type="title"/>
          </p:nvPr>
        </p:nvSpPr>
        <p:spPr>
          <a:xfrm>
            <a:off x="4023775" y="1307100"/>
            <a:ext cx="44070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pic>
        <p:nvPicPr>
          <p:cNvPr id="73" name="Google Shape;73;p8"/>
          <p:cNvPicPr preferRelativeResize="0"/>
          <p:nvPr/>
        </p:nvPicPr>
        <p:blipFill>
          <a:blip r:embed="rId3">
            <a:alphaModFix/>
          </a:blip>
          <a:stretch>
            <a:fillRect/>
          </a:stretch>
        </p:blipFill>
        <p:spPr>
          <a:xfrm rot="1624718">
            <a:off x="8162699" y="160925"/>
            <a:ext cx="1003301" cy="1003301"/>
          </a:xfrm>
          <a:prstGeom prst="rect">
            <a:avLst/>
          </a:prstGeom>
          <a:noFill/>
          <a:ln>
            <a:noFill/>
          </a:ln>
        </p:spPr>
      </p:pic>
      <p:grpSp>
        <p:nvGrpSpPr>
          <p:cNvPr id="74" name="Google Shape;74;p8"/>
          <p:cNvGrpSpPr/>
          <p:nvPr/>
        </p:nvGrpSpPr>
        <p:grpSpPr>
          <a:xfrm>
            <a:off x="6231640" y="4284074"/>
            <a:ext cx="2395500" cy="2678754"/>
            <a:chOff x="6254890" y="4086599"/>
            <a:chExt cx="2395500" cy="2678754"/>
          </a:xfrm>
        </p:grpSpPr>
        <p:sp>
          <p:nvSpPr>
            <p:cNvPr id="75" name="Google Shape;75;p8"/>
            <p:cNvSpPr/>
            <p:nvPr/>
          </p:nvSpPr>
          <p:spPr>
            <a:xfrm rot="-2700000">
              <a:off x="7074409" y="3968706"/>
              <a:ext cx="756463" cy="2631286"/>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8"/>
            <p:cNvSpPr/>
            <p:nvPr/>
          </p:nvSpPr>
          <p:spPr>
            <a:xfrm rot="1800079">
              <a:off x="7226869" y="4121179"/>
              <a:ext cx="756570" cy="2631249"/>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8"/>
          <p:cNvSpPr/>
          <p:nvPr/>
        </p:nvSpPr>
        <p:spPr>
          <a:xfrm>
            <a:off x="242225" y="415900"/>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8"/>
        <p:cNvGrpSpPr/>
        <p:nvPr/>
      </p:nvGrpSpPr>
      <p:grpSpPr>
        <a:xfrm>
          <a:off x="0" y="0"/>
          <a:ext cx="0" cy="0"/>
          <a:chOff x="0" y="0"/>
          <a:chExt cx="0" cy="0"/>
        </a:xfrm>
      </p:grpSpPr>
      <p:pic>
        <p:nvPicPr>
          <p:cNvPr id="79" name="Google Shape;79;p9"/>
          <p:cNvPicPr preferRelativeResize="0"/>
          <p:nvPr/>
        </p:nvPicPr>
        <p:blipFill rotWithShape="1">
          <a:blip r:embed="rId2">
            <a:alphaModFix/>
          </a:blip>
          <a:srcRect/>
          <a:stretch/>
        </p:blipFill>
        <p:spPr>
          <a:xfrm flipH="1">
            <a:off x="0" y="0"/>
            <a:ext cx="9144000" cy="5143500"/>
          </a:xfrm>
          <a:prstGeom prst="rect">
            <a:avLst/>
          </a:prstGeom>
          <a:noFill/>
          <a:ln>
            <a:noFill/>
          </a:ln>
        </p:spPr>
      </p:pic>
      <p:sp>
        <p:nvSpPr>
          <p:cNvPr id="80" name="Google Shape;80;p9"/>
          <p:cNvSpPr txBox="1">
            <a:spLocks noGrp="1"/>
          </p:cNvSpPr>
          <p:nvPr>
            <p:ph type="title"/>
          </p:nvPr>
        </p:nvSpPr>
        <p:spPr>
          <a:xfrm>
            <a:off x="4596750" y="1491150"/>
            <a:ext cx="3834000" cy="16413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3000"/>
              <a:buNone/>
              <a:defRPr/>
            </a:lvl1pPr>
            <a:lvl2pPr lvl="1" rtl="0">
              <a:lnSpc>
                <a:spcPct val="100000"/>
              </a:lnSpc>
              <a:spcBef>
                <a:spcPts val="0"/>
              </a:spcBef>
              <a:spcAft>
                <a:spcPts val="0"/>
              </a:spcAft>
              <a:buSzPts val="3000"/>
              <a:buNone/>
              <a:defRPr/>
            </a:lvl2pPr>
            <a:lvl3pPr lvl="2" rtl="0">
              <a:lnSpc>
                <a:spcPct val="100000"/>
              </a:lnSpc>
              <a:spcBef>
                <a:spcPts val="0"/>
              </a:spcBef>
              <a:spcAft>
                <a:spcPts val="0"/>
              </a:spcAft>
              <a:buSzPts val="3000"/>
              <a:buNone/>
              <a:defRPr/>
            </a:lvl3pPr>
            <a:lvl4pPr lvl="3" rtl="0">
              <a:lnSpc>
                <a:spcPct val="100000"/>
              </a:lnSpc>
              <a:spcBef>
                <a:spcPts val="0"/>
              </a:spcBef>
              <a:spcAft>
                <a:spcPts val="0"/>
              </a:spcAft>
              <a:buSzPts val="3000"/>
              <a:buNone/>
              <a:defRPr/>
            </a:lvl4pPr>
            <a:lvl5pPr lvl="4" rtl="0">
              <a:lnSpc>
                <a:spcPct val="100000"/>
              </a:lnSpc>
              <a:spcBef>
                <a:spcPts val="0"/>
              </a:spcBef>
              <a:spcAft>
                <a:spcPts val="0"/>
              </a:spcAft>
              <a:buSzPts val="3000"/>
              <a:buNone/>
              <a:defRPr/>
            </a:lvl5pPr>
            <a:lvl6pPr lvl="5" rtl="0">
              <a:lnSpc>
                <a:spcPct val="100000"/>
              </a:lnSpc>
              <a:spcBef>
                <a:spcPts val="0"/>
              </a:spcBef>
              <a:spcAft>
                <a:spcPts val="0"/>
              </a:spcAft>
              <a:buSzPts val="3000"/>
              <a:buNone/>
              <a:defRPr/>
            </a:lvl6pPr>
            <a:lvl7pPr lvl="6" rtl="0">
              <a:lnSpc>
                <a:spcPct val="100000"/>
              </a:lnSpc>
              <a:spcBef>
                <a:spcPts val="0"/>
              </a:spcBef>
              <a:spcAft>
                <a:spcPts val="0"/>
              </a:spcAft>
              <a:buSzPts val="3000"/>
              <a:buNone/>
              <a:defRPr/>
            </a:lvl7pPr>
            <a:lvl8pPr lvl="7" rtl="0">
              <a:lnSpc>
                <a:spcPct val="100000"/>
              </a:lnSpc>
              <a:spcBef>
                <a:spcPts val="0"/>
              </a:spcBef>
              <a:spcAft>
                <a:spcPts val="0"/>
              </a:spcAft>
              <a:buSzPts val="3000"/>
              <a:buNone/>
              <a:defRPr/>
            </a:lvl8pPr>
            <a:lvl9pPr lvl="8" rtl="0">
              <a:lnSpc>
                <a:spcPct val="100000"/>
              </a:lnSpc>
              <a:spcBef>
                <a:spcPts val="0"/>
              </a:spcBef>
              <a:spcAft>
                <a:spcPts val="0"/>
              </a:spcAft>
              <a:buSzPts val="3000"/>
              <a:buNone/>
              <a:defRPr/>
            </a:lvl9pPr>
          </a:lstStyle>
          <a:p>
            <a:endParaRPr/>
          </a:p>
        </p:txBody>
      </p:sp>
      <p:sp>
        <p:nvSpPr>
          <p:cNvPr id="81" name="Google Shape;81;p9"/>
          <p:cNvSpPr txBox="1">
            <a:spLocks noGrp="1"/>
          </p:cNvSpPr>
          <p:nvPr>
            <p:ph type="subTitle" idx="1"/>
          </p:nvPr>
        </p:nvSpPr>
        <p:spPr>
          <a:xfrm>
            <a:off x="4596750" y="3132225"/>
            <a:ext cx="3834000" cy="855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a:lvl1pPr>
            <a:lvl2pPr lvl="1" algn="ctr" rtl="0">
              <a:lnSpc>
                <a:spcPct val="115000"/>
              </a:lnSpc>
              <a:spcBef>
                <a:spcPts val="0"/>
              </a:spcBef>
              <a:spcAft>
                <a:spcPts val="0"/>
              </a:spcAft>
              <a:buSzPts val="1400"/>
              <a:buNone/>
              <a:defRPr/>
            </a:lvl2pPr>
            <a:lvl3pPr lvl="2" algn="ctr" rtl="0">
              <a:lnSpc>
                <a:spcPct val="115000"/>
              </a:lnSpc>
              <a:spcBef>
                <a:spcPts val="0"/>
              </a:spcBef>
              <a:spcAft>
                <a:spcPts val="0"/>
              </a:spcAft>
              <a:buSzPts val="1400"/>
              <a:buNone/>
              <a:defRPr/>
            </a:lvl3pPr>
            <a:lvl4pPr lvl="3" algn="ctr" rtl="0">
              <a:lnSpc>
                <a:spcPct val="115000"/>
              </a:lnSpc>
              <a:spcBef>
                <a:spcPts val="0"/>
              </a:spcBef>
              <a:spcAft>
                <a:spcPts val="0"/>
              </a:spcAft>
              <a:buSzPts val="1400"/>
              <a:buNone/>
              <a:defRPr/>
            </a:lvl4pPr>
            <a:lvl5pPr lvl="4" algn="ctr" rtl="0">
              <a:lnSpc>
                <a:spcPct val="115000"/>
              </a:lnSpc>
              <a:spcBef>
                <a:spcPts val="0"/>
              </a:spcBef>
              <a:spcAft>
                <a:spcPts val="0"/>
              </a:spcAft>
              <a:buSzPts val="1400"/>
              <a:buNone/>
              <a:defRPr/>
            </a:lvl5pPr>
            <a:lvl6pPr lvl="5" algn="ctr" rtl="0">
              <a:lnSpc>
                <a:spcPct val="115000"/>
              </a:lnSpc>
              <a:spcBef>
                <a:spcPts val="0"/>
              </a:spcBef>
              <a:spcAft>
                <a:spcPts val="0"/>
              </a:spcAft>
              <a:buSzPts val="1400"/>
              <a:buNone/>
              <a:defRPr/>
            </a:lvl6pPr>
            <a:lvl7pPr lvl="6" algn="ctr" rtl="0">
              <a:lnSpc>
                <a:spcPct val="115000"/>
              </a:lnSpc>
              <a:spcBef>
                <a:spcPts val="0"/>
              </a:spcBef>
              <a:spcAft>
                <a:spcPts val="0"/>
              </a:spcAft>
              <a:buSzPts val="1400"/>
              <a:buNone/>
              <a:defRPr/>
            </a:lvl7pPr>
            <a:lvl8pPr lvl="7" algn="ctr" rtl="0">
              <a:lnSpc>
                <a:spcPct val="115000"/>
              </a:lnSpc>
              <a:spcBef>
                <a:spcPts val="0"/>
              </a:spcBef>
              <a:spcAft>
                <a:spcPts val="0"/>
              </a:spcAft>
              <a:buSzPts val="1400"/>
              <a:buNone/>
              <a:defRPr/>
            </a:lvl8pPr>
            <a:lvl9pPr lvl="8" algn="ctr" rtl="0">
              <a:lnSpc>
                <a:spcPct val="115000"/>
              </a:lnSpc>
              <a:spcBef>
                <a:spcPts val="0"/>
              </a:spcBef>
              <a:spcAft>
                <a:spcPts val="0"/>
              </a:spcAft>
              <a:buSzPts val="1400"/>
              <a:buNone/>
              <a:defRPr/>
            </a:lvl9pPr>
          </a:lstStyle>
          <a:p>
            <a:endParaRPr/>
          </a:p>
        </p:txBody>
      </p:sp>
      <p:sp>
        <p:nvSpPr>
          <p:cNvPr id="82" name="Google Shape;82;p9"/>
          <p:cNvSpPr>
            <a:spLocks noGrp="1"/>
          </p:cNvSpPr>
          <p:nvPr>
            <p:ph type="pic" idx="2"/>
          </p:nvPr>
        </p:nvSpPr>
        <p:spPr>
          <a:xfrm>
            <a:off x="713217" y="714453"/>
            <a:ext cx="3717300" cy="3714600"/>
          </a:xfrm>
          <a:prstGeom prst="ellipse">
            <a:avLst/>
          </a:prstGeom>
          <a:noFill/>
          <a:ln w="9525" cap="flat" cmpd="sng">
            <a:solidFill>
              <a:schemeClr val="accent2"/>
            </a:solidFill>
            <a:prstDash val="solid"/>
            <a:round/>
            <a:headEnd type="none" w="sm" len="sm"/>
            <a:tailEnd type="none" w="sm" len="sm"/>
          </a:ln>
        </p:spPr>
      </p:sp>
      <p:grpSp>
        <p:nvGrpSpPr>
          <p:cNvPr id="83" name="Google Shape;83;p9"/>
          <p:cNvGrpSpPr/>
          <p:nvPr/>
        </p:nvGrpSpPr>
        <p:grpSpPr>
          <a:xfrm rot="10800000" flipH="1">
            <a:off x="7657764" y="-801832"/>
            <a:ext cx="1627024" cy="1819410"/>
            <a:chOff x="139390" y="4086599"/>
            <a:chExt cx="2395500" cy="2678754"/>
          </a:xfrm>
        </p:grpSpPr>
        <p:sp>
          <p:nvSpPr>
            <p:cNvPr id="84" name="Google Shape;84;p9"/>
            <p:cNvSpPr/>
            <p:nvPr/>
          </p:nvSpPr>
          <p:spPr>
            <a:xfrm rot="-2700000">
              <a:off x="958909" y="3968706"/>
              <a:ext cx="756463" cy="2631286"/>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9"/>
            <p:cNvSpPr/>
            <p:nvPr/>
          </p:nvSpPr>
          <p:spPr>
            <a:xfrm rot="1800079">
              <a:off x="1111369" y="4121179"/>
              <a:ext cx="756570" cy="2631249"/>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 name="Google Shape;86;p9"/>
          <p:cNvGrpSpPr/>
          <p:nvPr/>
        </p:nvGrpSpPr>
        <p:grpSpPr>
          <a:xfrm>
            <a:off x="8530350" y="856650"/>
            <a:ext cx="396150" cy="513600"/>
            <a:chOff x="8530350" y="856650"/>
            <a:chExt cx="396150" cy="513600"/>
          </a:xfrm>
        </p:grpSpPr>
        <p:sp>
          <p:nvSpPr>
            <p:cNvPr id="87" name="Google Shape;87;p9"/>
            <p:cNvSpPr/>
            <p:nvPr/>
          </p:nvSpPr>
          <p:spPr>
            <a:xfrm rot="10800000" flipH="1">
              <a:off x="8679300" y="994350"/>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9"/>
            <p:cNvSpPr/>
            <p:nvPr/>
          </p:nvSpPr>
          <p:spPr>
            <a:xfrm rot="10800000" flipH="1">
              <a:off x="8530350" y="856650"/>
              <a:ext cx="174000" cy="1740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9"/>
            <p:cNvSpPr/>
            <p:nvPr/>
          </p:nvSpPr>
          <p:spPr>
            <a:xfrm rot="10800000" flipH="1">
              <a:off x="8550600" y="1241550"/>
              <a:ext cx="128700" cy="1287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90" name="Google Shape;90;p9"/>
          <p:cNvPicPr preferRelativeResize="0"/>
          <p:nvPr/>
        </p:nvPicPr>
        <p:blipFill>
          <a:blip r:embed="rId3">
            <a:alphaModFix/>
          </a:blip>
          <a:stretch>
            <a:fillRect/>
          </a:stretch>
        </p:blipFill>
        <p:spPr>
          <a:xfrm>
            <a:off x="8072875" y="4149075"/>
            <a:ext cx="1039800" cy="10398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pic>
        <p:nvPicPr>
          <p:cNvPr id="95" name="Google Shape;95;p11"/>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96" name="Google Shape;96;p11"/>
          <p:cNvSpPr txBox="1">
            <a:spLocks noGrp="1"/>
          </p:cNvSpPr>
          <p:nvPr>
            <p:ph type="title" hasCustomPrompt="1"/>
          </p:nvPr>
        </p:nvSpPr>
        <p:spPr>
          <a:xfrm>
            <a:off x="713225" y="1874225"/>
            <a:ext cx="4680000" cy="1039800"/>
          </a:xfrm>
          <a:prstGeom prst="rect">
            <a:avLst/>
          </a:prstGeom>
        </p:spPr>
        <p:txBody>
          <a:bodyPr spcFirstLastPara="1" wrap="square" lIns="91425" tIns="91425" rIns="91425" bIns="91425" anchor="b" anchorCtr="0">
            <a:noAutofit/>
          </a:bodyPr>
          <a:lstStyle>
            <a:lvl1pPr marL="0" marR="0" lvl="0" indent="0" rtl="0">
              <a:lnSpc>
                <a:spcPct val="100000"/>
              </a:lnSpc>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97" name="Google Shape;97;p11"/>
          <p:cNvSpPr txBox="1">
            <a:spLocks noGrp="1"/>
          </p:cNvSpPr>
          <p:nvPr>
            <p:ph type="subTitle" idx="1"/>
          </p:nvPr>
        </p:nvSpPr>
        <p:spPr>
          <a:xfrm>
            <a:off x="713225" y="2857700"/>
            <a:ext cx="4680000" cy="4116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None/>
              <a:defRPr sz="1600"/>
            </a:lvl1pPr>
            <a:lvl2pPr lvl="1" algn="ctr" rtl="0">
              <a:lnSpc>
                <a:spcPct val="115000"/>
              </a:lnSpc>
              <a:spcBef>
                <a:spcPts val="0"/>
              </a:spcBef>
              <a:spcAft>
                <a:spcPts val="0"/>
              </a:spcAft>
              <a:buSzPts val="1600"/>
              <a:buNone/>
              <a:defRPr sz="1600"/>
            </a:lvl2pPr>
            <a:lvl3pPr lvl="2" algn="ctr" rtl="0">
              <a:lnSpc>
                <a:spcPct val="115000"/>
              </a:lnSpc>
              <a:spcBef>
                <a:spcPts val="0"/>
              </a:spcBef>
              <a:spcAft>
                <a:spcPts val="0"/>
              </a:spcAft>
              <a:buSzPts val="1600"/>
              <a:buNone/>
              <a:defRPr sz="1600"/>
            </a:lvl3pPr>
            <a:lvl4pPr lvl="3" algn="ctr" rtl="0">
              <a:lnSpc>
                <a:spcPct val="115000"/>
              </a:lnSpc>
              <a:spcBef>
                <a:spcPts val="0"/>
              </a:spcBef>
              <a:spcAft>
                <a:spcPts val="0"/>
              </a:spcAft>
              <a:buSzPts val="1600"/>
              <a:buNone/>
              <a:defRPr sz="1600"/>
            </a:lvl4pPr>
            <a:lvl5pPr lvl="4" algn="ctr" rtl="0">
              <a:lnSpc>
                <a:spcPct val="115000"/>
              </a:lnSpc>
              <a:spcBef>
                <a:spcPts val="0"/>
              </a:spcBef>
              <a:spcAft>
                <a:spcPts val="0"/>
              </a:spcAft>
              <a:buSzPts val="1600"/>
              <a:buNone/>
              <a:defRPr sz="1600"/>
            </a:lvl5pPr>
            <a:lvl6pPr lvl="5" algn="ctr" rtl="0">
              <a:lnSpc>
                <a:spcPct val="115000"/>
              </a:lnSpc>
              <a:spcBef>
                <a:spcPts val="0"/>
              </a:spcBef>
              <a:spcAft>
                <a:spcPts val="0"/>
              </a:spcAft>
              <a:buSzPts val="1600"/>
              <a:buNone/>
              <a:defRPr sz="1600"/>
            </a:lvl6pPr>
            <a:lvl7pPr lvl="6" algn="ctr" rtl="0">
              <a:lnSpc>
                <a:spcPct val="115000"/>
              </a:lnSpc>
              <a:spcBef>
                <a:spcPts val="0"/>
              </a:spcBef>
              <a:spcAft>
                <a:spcPts val="0"/>
              </a:spcAft>
              <a:buSzPts val="1600"/>
              <a:buNone/>
              <a:defRPr sz="1600"/>
            </a:lvl7pPr>
            <a:lvl8pPr lvl="7" algn="ctr" rtl="0">
              <a:lnSpc>
                <a:spcPct val="115000"/>
              </a:lnSpc>
              <a:spcBef>
                <a:spcPts val="0"/>
              </a:spcBef>
              <a:spcAft>
                <a:spcPts val="0"/>
              </a:spcAft>
              <a:buSzPts val="1600"/>
              <a:buNone/>
              <a:defRPr sz="1600"/>
            </a:lvl8pPr>
            <a:lvl9pPr lvl="8" algn="ctr" rtl="0">
              <a:lnSpc>
                <a:spcPct val="115000"/>
              </a:lnSpc>
              <a:spcBef>
                <a:spcPts val="0"/>
              </a:spcBef>
              <a:spcAft>
                <a:spcPts val="0"/>
              </a:spcAft>
              <a:buSzPts val="1600"/>
              <a:buNone/>
              <a:defRPr sz="1600"/>
            </a:lvl9pPr>
          </a:lstStyle>
          <a:p>
            <a:endParaRPr/>
          </a:p>
        </p:txBody>
      </p:sp>
      <p:grpSp>
        <p:nvGrpSpPr>
          <p:cNvPr id="98" name="Google Shape;98;p11"/>
          <p:cNvGrpSpPr/>
          <p:nvPr/>
        </p:nvGrpSpPr>
        <p:grpSpPr>
          <a:xfrm rot="10800000" flipH="1">
            <a:off x="-725808" y="4109600"/>
            <a:ext cx="2323200" cy="2613299"/>
            <a:chOff x="3184967" y="-5126212"/>
            <a:chExt cx="2323200" cy="2613299"/>
          </a:xfrm>
        </p:grpSpPr>
        <p:sp>
          <p:nvSpPr>
            <p:cNvPr id="99" name="Google Shape;99;p11"/>
            <p:cNvSpPr/>
            <p:nvPr/>
          </p:nvSpPr>
          <p:spPr>
            <a:xfrm rot="-2700000" flipH="1">
              <a:off x="3979579" y="-5240374"/>
              <a:ext cx="733977" cy="2551524"/>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1"/>
            <p:cNvSpPr/>
            <p:nvPr/>
          </p:nvSpPr>
          <p:spPr>
            <a:xfrm rot="1800462" flipH="1">
              <a:off x="4379881" y="-4355493"/>
              <a:ext cx="527277" cy="1833562"/>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101"/>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CUSTOM_6_1">
    <p:spTree>
      <p:nvGrpSpPr>
        <p:cNvPr id="1" name="Shape 190"/>
        <p:cNvGrpSpPr/>
        <p:nvPr/>
      </p:nvGrpSpPr>
      <p:grpSpPr>
        <a:xfrm>
          <a:off x="0" y="0"/>
          <a:ext cx="0" cy="0"/>
          <a:chOff x="0" y="0"/>
          <a:chExt cx="0" cy="0"/>
        </a:xfrm>
      </p:grpSpPr>
      <p:pic>
        <p:nvPicPr>
          <p:cNvPr id="191" name="Google Shape;191;p19"/>
          <p:cNvPicPr preferRelativeResize="0"/>
          <p:nvPr/>
        </p:nvPicPr>
        <p:blipFill rotWithShape="1">
          <a:blip r:embed="rId2">
            <a:alphaModFix/>
          </a:blip>
          <a:srcRect/>
          <a:stretch/>
        </p:blipFill>
        <p:spPr>
          <a:xfrm flipH="1">
            <a:off x="0" y="0"/>
            <a:ext cx="9144000" cy="5143500"/>
          </a:xfrm>
          <a:prstGeom prst="rect">
            <a:avLst/>
          </a:prstGeom>
          <a:noFill/>
          <a:ln>
            <a:noFill/>
          </a:ln>
        </p:spPr>
      </p:pic>
      <p:sp>
        <p:nvSpPr>
          <p:cNvPr id="192" name="Google Shape;192;p19"/>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3" name="Google Shape;193;p19"/>
          <p:cNvSpPr txBox="1">
            <a:spLocks noGrp="1"/>
          </p:cNvSpPr>
          <p:nvPr>
            <p:ph type="subTitle" idx="1"/>
          </p:nvPr>
        </p:nvSpPr>
        <p:spPr>
          <a:xfrm>
            <a:off x="1620000" y="1625683"/>
            <a:ext cx="6803700" cy="576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4" name="Google Shape;194;p19"/>
          <p:cNvSpPr txBox="1">
            <a:spLocks noGrp="1"/>
          </p:cNvSpPr>
          <p:nvPr>
            <p:ph type="subTitle" idx="2"/>
          </p:nvPr>
        </p:nvSpPr>
        <p:spPr>
          <a:xfrm>
            <a:off x="1620000" y="2829129"/>
            <a:ext cx="6803700" cy="576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5" name="Google Shape;195;p19"/>
          <p:cNvSpPr txBox="1">
            <a:spLocks noGrp="1"/>
          </p:cNvSpPr>
          <p:nvPr>
            <p:ph type="subTitle" idx="3"/>
          </p:nvPr>
        </p:nvSpPr>
        <p:spPr>
          <a:xfrm>
            <a:off x="1620000" y="4032575"/>
            <a:ext cx="6803700" cy="5760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None/>
              <a:defRPr sz="1400"/>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a:endParaRPr/>
          </a:p>
        </p:txBody>
      </p:sp>
      <p:sp>
        <p:nvSpPr>
          <p:cNvPr id="196" name="Google Shape;196;p19"/>
          <p:cNvSpPr txBox="1">
            <a:spLocks noGrp="1"/>
          </p:cNvSpPr>
          <p:nvPr>
            <p:ph type="subTitle" idx="4"/>
          </p:nvPr>
        </p:nvSpPr>
        <p:spPr>
          <a:xfrm>
            <a:off x="1620000" y="1241275"/>
            <a:ext cx="6803700" cy="502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1pPr>
            <a:lvl2pPr lvl="1"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2pPr>
            <a:lvl3pPr lvl="2"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3pPr>
            <a:lvl4pPr lvl="3"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4pPr>
            <a:lvl5pPr lvl="4"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5pPr>
            <a:lvl6pPr lvl="5"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6pPr>
            <a:lvl7pPr lvl="6"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7pPr>
            <a:lvl8pPr lvl="7"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8pPr>
            <a:lvl9pPr lvl="8"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9pPr>
          </a:lstStyle>
          <a:p>
            <a:endParaRPr/>
          </a:p>
        </p:txBody>
      </p:sp>
      <p:sp>
        <p:nvSpPr>
          <p:cNvPr id="197" name="Google Shape;197;p19"/>
          <p:cNvSpPr txBox="1">
            <a:spLocks noGrp="1"/>
          </p:cNvSpPr>
          <p:nvPr>
            <p:ph type="subTitle" idx="5"/>
          </p:nvPr>
        </p:nvSpPr>
        <p:spPr>
          <a:xfrm>
            <a:off x="1620000" y="2446425"/>
            <a:ext cx="6803700" cy="502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1pPr>
            <a:lvl2pPr lvl="1"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2pPr>
            <a:lvl3pPr lvl="2"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3pPr>
            <a:lvl4pPr lvl="3"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4pPr>
            <a:lvl5pPr lvl="4"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5pPr>
            <a:lvl6pPr lvl="5"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6pPr>
            <a:lvl7pPr lvl="6"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7pPr>
            <a:lvl8pPr lvl="7"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8pPr>
            <a:lvl9pPr lvl="8"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9pPr>
          </a:lstStyle>
          <a:p>
            <a:endParaRPr/>
          </a:p>
        </p:txBody>
      </p:sp>
      <p:sp>
        <p:nvSpPr>
          <p:cNvPr id="198" name="Google Shape;198;p19"/>
          <p:cNvSpPr txBox="1">
            <a:spLocks noGrp="1"/>
          </p:cNvSpPr>
          <p:nvPr>
            <p:ph type="subTitle" idx="6"/>
          </p:nvPr>
        </p:nvSpPr>
        <p:spPr>
          <a:xfrm>
            <a:off x="1620000" y="3651575"/>
            <a:ext cx="6803700" cy="502800"/>
          </a:xfrm>
          <a:prstGeom prst="rect">
            <a:avLst/>
          </a:prstGeom>
        </p:spPr>
        <p:txBody>
          <a:bodyPr spcFirstLastPara="1" wrap="square" lIns="91425" tIns="91425" rIns="91425" bIns="91425" anchor="b" anchorCtr="0">
            <a:noAutofit/>
          </a:bodyPr>
          <a:lstStyle>
            <a:lvl1pPr lvl="0"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1pPr>
            <a:lvl2pPr lvl="1"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2pPr>
            <a:lvl3pPr lvl="2"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3pPr>
            <a:lvl4pPr lvl="3"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4pPr>
            <a:lvl5pPr lvl="4"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5pPr>
            <a:lvl6pPr lvl="5"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6pPr>
            <a:lvl7pPr lvl="6"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7pPr>
            <a:lvl8pPr lvl="7"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8pPr>
            <a:lvl9pPr lvl="8" rtl="0">
              <a:lnSpc>
                <a:spcPct val="115000"/>
              </a:lnSpc>
              <a:spcBef>
                <a:spcPts val="0"/>
              </a:spcBef>
              <a:spcAft>
                <a:spcPts val="0"/>
              </a:spcAft>
              <a:buSzPts val="2000"/>
              <a:buFont typeface="Space Grotesk"/>
              <a:buNone/>
              <a:defRPr sz="2000" b="1">
                <a:latin typeface="Space Grotesk"/>
                <a:ea typeface="Space Grotesk"/>
                <a:cs typeface="Space Grotesk"/>
                <a:sym typeface="Space Grotesk"/>
              </a:defRPr>
            </a:lvl9pPr>
          </a:lstStyle>
          <a:p>
            <a:endParaRPr/>
          </a:p>
        </p:txBody>
      </p:sp>
      <p:grpSp>
        <p:nvGrpSpPr>
          <p:cNvPr id="199" name="Google Shape;199;p19"/>
          <p:cNvGrpSpPr/>
          <p:nvPr/>
        </p:nvGrpSpPr>
        <p:grpSpPr>
          <a:xfrm>
            <a:off x="162200" y="2341650"/>
            <a:ext cx="8825950" cy="2642450"/>
            <a:chOff x="162200" y="2341650"/>
            <a:chExt cx="8825950" cy="2642450"/>
          </a:xfrm>
        </p:grpSpPr>
        <p:grpSp>
          <p:nvGrpSpPr>
            <p:cNvPr id="200" name="Google Shape;200;p19"/>
            <p:cNvGrpSpPr/>
            <p:nvPr/>
          </p:nvGrpSpPr>
          <p:grpSpPr>
            <a:xfrm>
              <a:off x="8597850" y="2341650"/>
              <a:ext cx="390300" cy="460200"/>
              <a:chOff x="240875" y="415900"/>
              <a:chExt cx="390300" cy="460200"/>
            </a:xfrm>
          </p:grpSpPr>
          <p:sp>
            <p:nvSpPr>
              <p:cNvPr id="201" name="Google Shape;201;p19"/>
              <p:cNvSpPr/>
              <p:nvPr/>
            </p:nvSpPr>
            <p:spPr>
              <a:xfrm>
                <a:off x="383975" y="415900"/>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9"/>
              <p:cNvSpPr/>
              <p:nvPr/>
            </p:nvSpPr>
            <p:spPr>
              <a:xfrm>
                <a:off x="240875" y="702100"/>
                <a:ext cx="174000" cy="1740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9"/>
            <p:cNvGrpSpPr/>
            <p:nvPr/>
          </p:nvGrpSpPr>
          <p:grpSpPr>
            <a:xfrm flipH="1">
              <a:off x="162200" y="4523900"/>
              <a:ext cx="390300" cy="460200"/>
              <a:chOff x="240875" y="415900"/>
              <a:chExt cx="390300" cy="460200"/>
            </a:xfrm>
          </p:grpSpPr>
          <p:sp>
            <p:nvSpPr>
              <p:cNvPr id="204" name="Google Shape;204;p19"/>
              <p:cNvSpPr/>
              <p:nvPr/>
            </p:nvSpPr>
            <p:spPr>
              <a:xfrm>
                <a:off x="383975" y="415900"/>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9"/>
              <p:cNvSpPr/>
              <p:nvPr/>
            </p:nvSpPr>
            <p:spPr>
              <a:xfrm>
                <a:off x="240875" y="702100"/>
                <a:ext cx="174000" cy="1740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 name="Google Shape;206;p19"/>
          <p:cNvGrpSpPr/>
          <p:nvPr/>
        </p:nvGrpSpPr>
        <p:grpSpPr>
          <a:xfrm>
            <a:off x="-1432095" y="-1790000"/>
            <a:ext cx="10676382" cy="8059015"/>
            <a:chOff x="-1432095" y="-1790000"/>
            <a:chExt cx="10676382" cy="8059015"/>
          </a:xfrm>
        </p:grpSpPr>
        <p:grpSp>
          <p:nvGrpSpPr>
            <p:cNvPr id="207" name="Google Shape;207;p19"/>
            <p:cNvGrpSpPr/>
            <p:nvPr/>
          </p:nvGrpSpPr>
          <p:grpSpPr>
            <a:xfrm>
              <a:off x="-1432095" y="-1790000"/>
              <a:ext cx="2323200" cy="2613299"/>
              <a:chOff x="5877530" y="-1300862"/>
              <a:chExt cx="2323200" cy="2613299"/>
            </a:xfrm>
          </p:grpSpPr>
          <p:sp>
            <p:nvSpPr>
              <p:cNvPr id="208" name="Google Shape;208;p19"/>
              <p:cNvSpPr/>
              <p:nvPr/>
            </p:nvSpPr>
            <p:spPr>
              <a:xfrm rot="-2700000" flipH="1">
                <a:off x="6672141" y="-1415024"/>
                <a:ext cx="733977" cy="2551524"/>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9"/>
              <p:cNvSpPr/>
              <p:nvPr/>
            </p:nvSpPr>
            <p:spPr>
              <a:xfrm rot="1800462" flipH="1">
                <a:off x="7072444" y="-530143"/>
                <a:ext cx="527277" cy="1833562"/>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0" name="Google Shape;210;p19"/>
            <p:cNvGrpSpPr/>
            <p:nvPr/>
          </p:nvGrpSpPr>
          <p:grpSpPr>
            <a:xfrm>
              <a:off x="7617264" y="4449605"/>
              <a:ext cx="1627024" cy="1819410"/>
              <a:chOff x="139390" y="4086599"/>
              <a:chExt cx="2395500" cy="2678754"/>
            </a:xfrm>
          </p:grpSpPr>
          <p:sp>
            <p:nvSpPr>
              <p:cNvPr id="211" name="Google Shape;211;p19"/>
              <p:cNvSpPr/>
              <p:nvPr/>
            </p:nvSpPr>
            <p:spPr>
              <a:xfrm rot="-2700000">
                <a:off x="958909" y="3968706"/>
                <a:ext cx="756463" cy="2631286"/>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9"/>
              <p:cNvSpPr/>
              <p:nvPr/>
            </p:nvSpPr>
            <p:spPr>
              <a:xfrm rot="1800079">
                <a:off x="1111369" y="4121179"/>
                <a:ext cx="756570" cy="2631249"/>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Numbers and text">
  <p:cSld name="CUSTOM_8_1">
    <p:spTree>
      <p:nvGrpSpPr>
        <p:cNvPr id="1" name="Shape 297"/>
        <p:cNvGrpSpPr/>
        <p:nvPr/>
      </p:nvGrpSpPr>
      <p:grpSpPr>
        <a:xfrm>
          <a:off x="0" y="0"/>
          <a:ext cx="0" cy="0"/>
          <a:chOff x="0" y="0"/>
          <a:chExt cx="0" cy="0"/>
        </a:xfrm>
      </p:grpSpPr>
      <p:pic>
        <p:nvPicPr>
          <p:cNvPr id="298" name="Google Shape;298;p25"/>
          <p:cNvPicPr preferRelativeResize="0"/>
          <p:nvPr/>
        </p:nvPicPr>
        <p:blipFill rotWithShape="1">
          <a:blip r:embed="rId2">
            <a:alphaModFix/>
          </a:blip>
          <a:srcRect/>
          <a:stretch/>
        </p:blipFill>
        <p:spPr>
          <a:xfrm>
            <a:off x="0" y="0"/>
            <a:ext cx="9144000" cy="5143500"/>
          </a:xfrm>
          <a:prstGeom prst="rect">
            <a:avLst/>
          </a:prstGeom>
          <a:noFill/>
          <a:ln>
            <a:noFill/>
          </a:ln>
        </p:spPr>
      </p:pic>
      <p:sp>
        <p:nvSpPr>
          <p:cNvPr id="299" name="Google Shape;299;p25"/>
          <p:cNvSpPr txBox="1">
            <a:spLocks noGrp="1"/>
          </p:cNvSpPr>
          <p:nvPr>
            <p:ph type="title" hasCustomPrompt="1"/>
          </p:nvPr>
        </p:nvSpPr>
        <p:spPr>
          <a:xfrm>
            <a:off x="4207100" y="539500"/>
            <a:ext cx="4223700" cy="8898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4500"/>
              <a:buNone/>
              <a:defRPr sz="4500"/>
            </a:lvl1pPr>
            <a:lvl2pPr lvl="1" algn="ctr" rtl="0">
              <a:lnSpc>
                <a:spcPct val="100000"/>
              </a:lnSpc>
              <a:spcBef>
                <a:spcPts val="0"/>
              </a:spcBef>
              <a:spcAft>
                <a:spcPts val="0"/>
              </a:spcAft>
              <a:buClr>
                <a:schemeClr val="lt1"/>
              </a:buClr>
              <a:buSzPts val="4500"/>
              <a:buNone/>
              <a:defRPr sz="4500">
                <a:solidFill>
                  <a:schemeClr val="lt1"/>
                </a:solidFill>
              </a:defRPr>
            </a:lvl2pPr>
            <a:lvl3pPr lvl="2" algn="ctr" rtl="0">
              <a:lnSpc>
                <a:spcPct val="100000"/>
              </a:lnSpc>
              <a:spcBef>
                <a:spcPts val="0"/>
              </a:spcBef>
              <a:spcAft>
                <a:spcPts val="0"/>
              </a:spcAft>
              <a:buClr>
                <a:schemeClr val="lt1"/>
              </a:buClr>
              <a:buSzPts val="4500"/>
              <a:buNone/>
              <a:defRPr sz="4500">
                <a:solidFill>
                  <a:schemeClr val="lt1"/>
                </a:solidFill>
              </a:defRPr>
            </a:lvl3pPr>
            <a:lvl4pPr lvl="3" algn="ctr" rtl="0">
              <a:lnSpc>
                <a:spcPct val="100000"/>
              </a:lnSpc>
              <a:spcBef>
                <a:spcPts val="0"/>
              </a:spcBef>
              <a:spcAft>
                <a:spcPts val="0"/>
              </a:spcAft>
              <a:buClr>
                <a:schemeClr val="lt1"/>
              </a:buClr>
              <a:buSzPts val="4500"/>
              <a:buNone/>
              <a:defRPr sz="4500">
                <a:solidFill>
                  <a:schemeClr val="lt1"/>
                </a:solidFill>
              </a:defRPr>
            </a:lvl4pPr>
            <a:lvl5pPr lvl="4" algn="ctr" rtl="0">
              <a:lnSpc>
                <a:spcPct val="100000"/>
              </a:lnSpc>
              <a:spcBef>
                <a:spcPts val="0"/>
              </a:spcBef>
              <a:spcAft>
                <a:spcPts val="0"/>
              </a:spcAft>
              <a:buClr>
                <a:schemeClr val="lt1"/>
              </a:buClr>
              <a:buSzPts val="4500"/>
              <a:buNone/>
              <a:defRPr sz="4500">
                <a:solidFill>
                  <a:schemeClr val="lt1"/>
                </a:solidFill>
              </a:defRPr>
            </a:lvl5pPr>
            <a:lvl6pPr lvl="5" algn="ctr" rtl="0">
              <a:lnSpc>
                <a:spcPct val="100000"/>
              </a:lnSpc>
              <a:spcBef>
                <a:spcPts val="0"/>
              </a:spcBef>
              <a:spcAft>
                <a:spcPts val="0"/>
              </a:spcAft>
              <a:buClr>
                <a:schemeClr val="lt1"/>
              </a:buClr>
              <a:buSzPts val="4500"/>
              <a:buNone/>
              <a:defRPr sz="4500">
                <a:solidFill>
                  <a:schemeClr val="lt1"/>
                </a:solidFill>
              </a:defRPr>
            </a:lvl6pPr>
            <a:lvl7pPr lvl="6" algn="ctr" rtl="0">
              <a:lnSpc>
                <a:spcPct val="100000"/>
              </a:lnSpc>
              <a:spcBef>
                <a:spcPts val="0"/>
              </a:spcBef>
              <a:spcAft>
                <a:spcPts val="0"/>
              </a:spcAft>
              <a:buClr>
                <a:schemeClr val="lt1"/>
              </a:buClr>
              <a:buSzPts val="4500"/>
              <a:buNone/>
              <a:defRPr sz="4500">
                <a:solidFill>
                  <a:schemeClr val="lt1"/>
                </a:solidFill>
              </a:defRPr>
            </a:lvl7pPr>
            <a:lvl8pPr lvl="7" algn="ctr" rtl="0">
              <a:lnSpc>
                <a:spcPct val="100000"/>
              </a:lnSpc>
              <a:spcBef>
                <a:spcPts val="0"/>
              </a:spcBef>
              <a:spcAft>
                <a:spcPts val="0"/>
              </a:spcAft>
              <a:buClr>
                <a:schemeClr val="lt1"/>
              </a:buClr>
              <a:buSzPts val="4500"/>
              <a:buNone/>
              <a:defRPr sz="4500">
                <a:solidFill>
                  <a:schemeClr val="lt1"/>
                </a:solidFill>
              </a:defRPr>
            </a:lvl8pPr>
            <a:lvl9pPr lvl="8" algn="ctr" rtl="0">
              <a:lnSpc>
                <a:spcPct val="100000"/>
              </a:lnSpc>
              <a:spcBef>
                <a:spcPts val="0"/>
              </a:spcBef>
              <a:spcAft>
                <a:spcPts val="0"/>
              </a:spcAft>
              <a:buClr>
                <a:schemeClr val="lt1"/>
              </a:buClr>
              <a:buSzPts val="4500"/>
              <a:buNone/>
              <a:defRPr sz="4500">
                <a:solidFill>
                  <a:schemeClr val="lt1"/>
                </a:solidFill>
              </a:defRPr>
            </a:lvl9pPr>
          </a:lstStyle>
          <a:p>
            <a:r>
              <a:t>xx%</a:t>
            </a:r>
          </a:p>
        </p:txBody>
      </p:sp>
      <p:sp>
        <p:nvSpPr>
          <p:cNvPr id="300" name="Google Shape;300;p25"/>
          <p:cNvSpPr txBox="1">
            <a:spLocks noGrp="1"/>
          </p:cNvSpPr>
          <p:nvPr>
            <p:ph type="subTitle" idx="1"/>
          </p:nvPr>
        </p:nvSpPr>
        <p:spPr>
          <a:xfrm>
            <a:off x="4207100" y="1396381"/>
            <a:ext cx="4223700" cy="4116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Clr>
                <a:schemeClr val="dk1"/>
              </a:buClr>
              <a:buSzPts val="1600"/>
              <a:buNone/>
              <a:defRPr sz="1600">
                <a:solidFill>
                  <a:schemeClr val="dk1"/>
                </a:solidFill>
              </a:defRPr>
            </a:lvl1pPr>
            <a:lvl2pPr lvl="1" algn="ctr" rtl="0">
              <a:lnSpc>
                <a:spcPct val="115000"/>
              </a:lnSpc>
              <a:spcBef>
                <a:spcPts val="0"/>
              </a:spcBef>
              <a:spcAft>
                <a:spcPts val="0"/>
              </a:spcAft>
              <a:buClr>
                <a:schemeClr val="dk1"/>
              </a:buClr>
              <a:buSzPts val="1600"/>
              <a:buNone/>
              <a:defRPr sz="1600">
                <a:solidFill>
                  <a:schemeClr val="dk1"/>
                </a:solidFill>
              </a:defRPr>
            </a:lvl2pPr>
            <a:lvl3pPr lvl="2" algn="ctr" rtl="0">
              <a:lnSpc>
                <a:spcPct val="115000"/>
              </a:lnSpc>
              <a:spcBef>
                <a:spcPts val="0"/>
              </a:spcBef>
              <a:spcAft>
                <a:spcPts val="0"/>
              </a:spcAft>
              <a:buClr>
                <a:schemeClr val="dk1"/>
              </a:buClr>
              <a:buSzPts val="1600"/>
              <a:buNone/>
              <a:defRPr sz="1600">
                <a:solidFill>
                  <a:schemeClr val="dk1"/>
                </a:solidFill>
              </a:defRPr>
            </a:lvl3pPr>
            <a:lvl4pPr lvl="3" algn="ctr" rtl="0">
              <a:lnSpc>
                <a:spcPct val="115000"/>
              </a:lnSpc>
              <a:spcBef>
                <a:spcPts val="0"/>
              </a:spcBef>
              <a:spcAft>
                <a:spcPts val="0"/>
              </a:spcAft>
              <a:buClr>
                <a:schemeClr val="dk1"/>
              </a:buClr>
              <a:buSzPts val="1600"/>
              <a:buNone/>
              <a:defRPr sz="1600">
                <a:solidFill>
                  <a:schemeClr val="dk1"/>
                </a:solidFill>
              </a:defRPr>
            </a:lvl4pPr>
            <a:lvl5pPr lvl="4" algn="ctr" rtl="0">
              <a:lnSpc>
                <a:spcPct val="115000"/>
              </a:lnSpc>
              <a:spcBef>
                <a:spcPts val="0"/>
              </a:spcBef>
              <a:spcAft>
                <a:spcPts val="0"/>
              </a:spcAft>
              <a:buClr>
                <a:schemeClr val="dk1"/>
              </a:buClr>
              <a:buSzPts val="1600"/>
              <a:buNone/>
              <a:defRPr sz="1600">
                <a:solidFill>
                  <a:schemeClr val="dk1"/>
                </a:solidFill>
              </a:defRPr>
            </a:lvl5pPr>
            <a:lvl6pPr lvl="5" algn="ctr" rtl="0">
              <a:lnSpc>
                <a:spcPct val="115000"/>
              </a:lnSpc>
              <a:spcBef>
                <a:spcPts val="0"/>
              </a:spcBef>
              <a:spcAft>
                <a:spcPts val="0"/>
              </a:spcAft>
              <a:buClr>
                <a:schemeClr val="dk1"/>
              </a:buClr>
              <a:buSzPts val="1600"/>
              <a:buNone/>
              <a:defRPr sz="1600">
                <a:solidFill>
                  <a:schemeClr val="dk1"/>
                </a:solidFill>
              </a:defRPr>
            </a:lvl6pPr>
            <a:lvl7pPr lvl="6" algn="ctr" rtl="0">
              <a:lnSpc>
                <a:spcPct val="115000"/>
              </a:lnSpc>
              <a:spcBef>
                <a:spcPts val="0"/>
              </a:spcBef>
              <a:spcAft>
                <a:spcPts val="0"/>
              </a:spcAft>
              <a:buClr>
                <a:schemeClr val="dk1"/>
              </a:buClr>
              <a:buSzPts val="1600"/>
              <a:buNone/>
              <a:defRPr sz="1600">
                <a:solidFill>
                  <a:schemeClr val="dk1"/>
                </a:solidFill>
              </a:defRPr>
            </a:lvl7pPr>
            <a:lvl8pPr lvl="7" algn="ctr" rtl="0">
              <a:lnSpc>
                <a:spcPct val="115000"/>
              </a:lnSpc>
              <a:spcBef>
                <a:spcPts val="0"/>
              </a:spcBef>
              <a:spcAft>
                <a:spcPts val="0"/>
              </a:spcAft>
              <a:buClr>
                <a:schemeClr val="dk1"/>
              </a:buClr>
              <a:buSzPts val="1600"/>
              <a:buNone/>
              <a:defRPr sz="1600">
                <a:solidFill>
                  <a:schemeClr val="dk1"/>
                </a:solidFill>
              </a:defRPr>
            </a:lvl8pPr>
            <a:lvl9pPr lvl="8" algn="ctr" rtl="0">
              <a:lnSpc>
                <a:spcPct val="115000"/>
              </a:lnSpc>
              <a:spcBef>
                <a:spcPts val="0"/>
              </a:spcBef>
              <a:spcAft>
                <a:spcPts val="0"/>
              </a:spcAft>
              <a:buClr>
                <a:schemeClr val="dk1"/>
              </a:buClr>
              <a:buSzPts val="1600"/>
              <a:buNone/>
              <a:defRPr sz="1600">
                <a:solidFill>
                  <a:schemeClr val="dk1"/>
                </a:solidFill>
              </a:defRPr>
            </a:lvl9pPr>
          </a:lstStyle>
          <a:p>
            <a:endParaRPr/>
          </a:p>
        </p:txBody>
      </p:sp>
      <p:sp>
        <p:nvSpPr>
          <p:cNvPr id="301" name="Google Shape;301;p25"/>
          <p:cNvSpPr txBox="1">
            <a:spLocks noGrp="1"/>
          </p:cNvSpPr>
          <p:nvPr>
            <p:ph type="title" idx="2" hasCustomPrompt="1"/>
          </p:nvPr>
        </p:nvSpPr>
        <p:spPr>
          <a:xfrm>
            <a:off x="4207100" y="1939804"/>
            <a:ext cx="4223700" cy="8898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4500"/>
              <a:buNone/>
              <a:defRPr sz="4500"/>
            </a:lvl1pPr>
            <a:lvl2pPr lvl="1" algn="ctr" rtl="0">
              <a:lnSpc>
                <a:spcPct val="100000"/>
              </a:lnSpc>
              <a:spcBef>
                <a:spcPts val="0"/>
              </a:spcBef>
              <a:spcAft>
                <a:spcPts val="0"/>
              </a:spcAft>
              <a:buClr>
                <a:schemeClr val="lt1"/>
              </a:buClr>
              <a:buSzPts val="4500"/>
              <a:buNone/>
              <a:defRPr sz="4500">
                <a:solidFill>
                  <a:schemeClr val="lt1"/>
                </a:solidFill>
              </a:defRPr>
            </a:lvl2pPr>
            <a:lvl3pPr lvl="2" algn="ctr" rtl="0">
              <a:lnSpc>
                <a:spcPct val="100000"/>
              </a:lnSpc>
              <a:spcBef>
                <a:spcPts val="0"/>
              </a:spcBef>
              <a:spcAft>
                <a:spcPts val="0"/>
              </a:spcAft>
              <a:buClr>
                <a:schemeClr val="lt1"/>
              </a:buClr>
              <a:buSzPts val="4500"/>
              <a:buNone/>
              <a:defRPr sz="4500">
                <a:solidFill>
                  <a:schemeClr val="lt1"/>
                </a:solidFill>
              </a:defRPr>
            </a:lvl3pPr>
            <a:lvl4pPr lvl="3" algn="ctr" rtl="0">
              <a:lnSpc>
                <a:spcPct val="100000"/>
              </a:lnSpc>
              <a:spcBef>
                <a:spcPts val="0"/>
              </a:spcBef>
              <a:spcAft>
                <a:spcPts val="0"/>
              </a:spcAft>
              <a:buClr>
                <a:schemeClr val="lt1"/>
              </a:buClr>
              <a:buSzPts val="4500"/>
              <a:buNone/>
              <a:defRPr sz="4500">
                <a:solidFill>
                  <a:schemeClr val="lt1"/>
                </a:solidFill>
              </a:defRPr>
            </a:lvl4pPr>
            <a:lvl5pPr lvl="4" algn="ctr" rtl="0">
              <a:lnSpc>
                <a:spcPct val="100000"/>
              </a:lnSpc>
              <a:spcBef>
                <a:spcPts val="0"/>
              </a:spcBef>
              <a:spcAft>
                <a:spcPts val="0"/>
              </a:spcAft>
              <a:buClr>
                <a:schemeClr val="lt1"/>
              </a:buClr>
              <a:buSzPts val="4500"/>
              <a:buNone/>
              <a:defRPr sz="4500">
                <a:solidFill>
                  <a:schemeClr val="lt1"/>
                </a:solidFill>
              </a:defRPr>
            </a:lvl5pPr>
            <a:lvl6pPr lvl="5" algn="ctr" rtl="0">
              <a:lnSpc>
                <a:spcPct val="100000"/>
              </a:lnSpc>
              <a:spcBef>
                <a:spcPts val="0"/>
              </a:spcBef>
              <a:spcAft>
                <a:spcPts val="0"/>
              </a:spcAft>
              <a:buClr>
                <a:schemeClr val="lt1"/>
              </a:buClr>
              <a:buSzPts val="4500"/>
              <a:buNone/>
              <a:defRPr sz="4500">
                <a:solidFill>
                  <a:schemeClr val="lt1"/>
                </a:solidFill>
              </a:defRPr>
            </a:lvl6pPr>
            <a:lvl7pPr lvl="6" algn="ctr" rtl="0">
              <a:lnSpc>
                <a:spcPct val="100000"/>
              </a:lnSpc>
              <a:spcBef>
                <a:spcPts val="0"/>
              </a:spcBef>
              <a:spcAft>
                <a:spcPts val="0"/>
              </a:spcAft>
              <a:buClr>
                <a:schemeClr val="lt1"/>
              </a:buClr>
              <a:buSzPts val="4500"/>
              <a:buNone/>
              <a:defRPr sz="4500">
                <a:solidFill>
                  <a:schemeClr val="lt1"/>
                </a:solidFill>
              </a:defRPr>
            </a:lvl7pPr>
            <a:lvl8pPr lvl="7" algn="ctr" rtl="0">
              <a:lnSpc>
                <a:spcPct val="100000"/>
              </a:lnSpc>
              <a:spcBef>
                <a:spcPts val="0"/>
              </a:spcBef>
              <a:spcAft>
                <a:spcPts val="0"/>
              </a:spcAft>
              <a:buClr>
                <a:schemeClr val="lt1"/>
              </a:buClr>
              <a:buSzPts val="4500"/>
              <a:buNone/>
              <a:defRPr sz="4500">
                <a:solidFill>
                  <a:schemeClr val="lt1"/>
                </a:solidFill>
              </a:defRPr>
            </a:lvl8pPr>
            <a:lvl9pPr lvl="8" algn="ctr" rtl="0">
              <a:lnSpc>
                <a:spcPct val="100000"/>
              </a:lnSpc>
              <a:spcBef>
                <a:spcPts val="0"/>
              </a:spcBef>
              <a:spcAft>
                <a:spcPts val="0"/>
              </a:spcAft>
              <a:buClr>
                <a:schemeClr val="lt1"/>
              </a:buClr>
              <a:buSzPts val="4500"/>
              <a:buNone/>
              <a:defRPr sz="4500">
                <a:solidFill>
                  <a:schemeClr val="lt1"/>
                </a:solidFill>
              </a:defRPr>
            </a:lvl9pPr>
          </a:lstStyle>
          <a:p>
            <a:r>
              <a:t>xx%</a:t>
            </a:r>
          </a:p>
        </p:txBody>
      </p:sp>
      <p:sp>
        <p:nvSpPr>
          <p:cNvPr id="302" name="Google Shape;302;p25"/>
          <p:cNvSpPr txBox="1">
            <a:spLocks noGrp="1"/>
          </p:cNvSpPr>
          <p:nvPr>
            <p:ph type="subTitle" idx="3"/>
          </p:nvPr>
        </p:nvSpPr>
        <p:spPr>
          <a:xfrm>
            <a:off x="4207100" y="2796677"/>
            <a:ext cx="4223700" cy="4116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Clr>
                <a:schemeClr val="dk1"/>
              </a:buClr>
              <a:buSzPts val="1600"/>
              <a:buNone/>
              <a:defRPr sz="1600">
                <a:solidFill>
                  <a:schemeClr val="dk1"/>
                </a:solidFill>
              </a:defRPr>
            </a:lvl1pPr>
            <a:lvl2pPr lvl="1" algn="ctr" rtl="0">
              <a:lnSpc>
                <a:spcPct val="115000"/>
              </a:lnSpc>
              <a:spcBef>
                <a:spcPts val="0"/>
              </a:spcBef>
              <a:spcAft>
                <a:spcPts val="0"/>
              </a:spcAft>
              <a:buClr>
                <a:schemeClr val="dk1"/>
              </a:buClr>
              <a:buSzPts val="1600"/>
              <a:buNone/>
              <a:defRPr sz="1600">
                <a:solidFill>
                  <a:schemeClr val="dk1"/>
                </a:solidFill>
              </a:defRPr>
            </a:lvl2pPr>
            <a:lvl3pPr lvl="2" algn="ctr" rtl="0">
              <a:lnSpc>
                <a:spcPct val="115000"/>
              </a:lnSpc>
              <a:spcBef>
                <a:spcPts val="0"/>
              </a:spcBef>
              <a:spcAft>
                <a:spcPts val="0"/>
              </a:spcAft>
              <a:buClr>
                <a:schemeClr val="dk1"/>
              </a:buClr>
              <a:buSzPts val="1600"/>
              <a:buNone/>
              <a:defRPr sz="1600">
                <a:solidFill>
                  <a:schemeClr val="dk1"/>
                </a:solidFill>
              </a:defRPr>
            </a:lvl3pPr>
            <a:lvl4pPr lvl="3" algn="ctr" rtl="0">
              <a:lnSpc>
                <a:spcPct val="115000"/>
              </a:lnSpc>
              <a:spcBef>
                <a:spcPts val="0"/>
              </a:spcBef>
              <a:spcAft>
                <a:spcPts val="0"/>
              </a:spcAft>
              <a:buClr>
                <a:schemeClr val="dk1"/>
              </a:buClr>
              <a:buSzPts val="1600"/>
              <a:buNone/>
              <a:defRPr sz="1600">
                <a:solidFill>
                  <a:schemeClr val="dk1"/>
                </a:solidFill>
              </a:defRPr>
            </a:lvl4pPr>
            <a:lvl5pPr lvl="4" algn="ctr" rtl="0">
              <a:lnSpc>
                <a:spcPct val="115000"/>
              </a:lnSpc>
              <a:spcBef>
                <a:spcPts val="0"/>
              </a:spcBef>
              <a:spcAft>
                <a:spcPts val="0"/>
              </a:spcAft>
              <a:buClr>
                <a:schemeClr val="dk1"/>
              </a:buClr>
              <a:buSzPts val="1600"/>
              <a:buNone/>
              <a:defRPr sz="1600">
                <a:solidFill>
                  <a:schemeClr val="dk1"/>
                </a:solidFill>
              </a:defRPr>
            </a:lvl5pPr>
            <a:lvl6pPr lvl="5" algn="ctr" rtl="0">
              <a:lnSpc>
                <a:spcPct val="115000"/>
              </a:lnSpc>
              <a:spcBef>
                <a:spcPts val="0"/>
              </a:spcBef>
              <a:spcAft>
                <a:spcPts val="0"/>
              </a:spcAft>
              <a:buClr>
                <a:schemeClr val="dk1"/>
              </a:buClr>
              <a:buSzPts val="1600"/>
              <a:buNone/>
              <a:defRPr sz="1600">
                <a:solidFill>
                  <a:schemeClr val="dk1"/>
                </a:solidFill>
              </a:defRPr>
            </a:lvl6pPr>
            <a:lvl7pPr lvl="6" algn="ctr" rtl="0">
              <a:lnSpc>
                <a:spcPct val="115000"/>
              </a:lnSpc>
              <a:spcBef>
                <a:spcPts val="0"/>
              </a:spcBef>
              <a:spcAft>
                <a:spcPts val="0"/>
              </a:spcAft>
              <a:buClr>
                <a:schemeClr val="dk1"/>
              </a:buClr>
              <a:buSzPts val="1600"/>
              <a:buNone/>
              <a:defRPr sz="1600">
                <a:solidFill>
                  <a:schemeClr val="dk1"/>
                </a:solidFill>
              </a:defRPr>
            </a:lvl7pPr>
            <a:lvl8pPr lvl="7" algn="ctr" rtl="0">
              <a:lnSpc>
                <a:spcPct val="115000"/>
              </a:lnSpc>
              <a:spcBef>
                <a:spcPts val="0"/>
              </a:spcBef>
              <a:spcAft>
                <a:spcPts val="0"/>
              </a:spcAft>
              <a:buClr>
                <a:schemeClr val="dk1"/>
              </a:buClr>
              <a:buSzPts val="1600"/>
              <a:buNone/>
              <a:defRPr sz="1600">
                <a:solidFill>
                  <a:schemeClr val="dk1"/>
                </a:solidFill>
              </a:defRPr>
            </a:lvl8pPr>
            <a:lvl9pPr lvl="8" algn="ctr" rtl="0">
              <a:lnSpc>
                <a:spcPct val="115000"/>
              </a:lnSpc>
              <a:spcBef>
                <a:spcPts val="0"/>
              </a:spcBef>
              <a:spcAft>
                <a:spcPts val="0"/>
              </a:spcAft>
              <a:buClr>
                <a:schemeClr val="dk1"/>
              </a:buClr>
              <a:buSzPts val="1600"/>
              <a:buNone/>
              <a:defRPr sz="1600">
                <a:solidFill>
                  <a:schemeClr val="dk1"/>
                </a:solidFill>
              </a:defRPr>
            </a:lvl9pPr>
          </a:lstStyle>
          <a:p>
            <a:endParaRPr/>
          </a:p>
        </p:txBody>
      </p:sp>
      <p:sp>
        <p:nvSpPr>
          <p:cNvPr id="303" name="Google Shape;303;p25"/>
          <p:cNvSpPr txBox="1">
            <a:spLocks noGrp="1"/>
          </p:cNvSpPr>
          <p:nvPr>
            <p:ph type="title" idx="4" hasCustomPrompt="1"/>
          </p:nvPr>
        </p:nvSpPr>
        <p:spPr>
          <a:xfrm>
            <a:off x="4207100" y="3340109"/>
            <a:ext cx="4223700" cy="889800"/>
          </a:xfrm>
          <a:prstGeom prst="rect">
            <a:avLst/>
          </a:prstGeom>
          <a:noFill/>
        </p:spPr>
        <p:txBody>
          <a:bodyPr spcFirstLastPara="1" wrap="square" lIns="91425" tIns="91425" rIns="91425" bIns="91425" anchor="b" anchorCtr="0">
            <a:noAutofit/>
          </a:bodyPr>
          <a:lstStyle>
            <a:lvl1pPr lvl="0" algn="r" rtl="0">
              <a:lnSpc>
                <a:spcPct val="100000"/>
              </a:lnSpc>
              <a:spcBef>
                <a:spcPts val="0"/>
              </a:spcBef>
              <a:spcAft>
                <a:spcPts val="0"/>
              </a:spcAft>
              <a:buClr>
                <a:schemeClr val="lt1"/>
              </a:buClr>
              <a:buSzPts val="4500"/>
              <a:buNone/>
              <a:defRPr sz="4500"/>
            </a:lvl1pPr>
            <a:lvl2pPr lvl="1" algn="ctr" rtl="0">
              <a:lnSpc>
                <a:spcPct val="100000"/>
              </a:lnSpc>
              <a:spcBef>
                <a:spcPts val="0"/>
              </a:spcBef>
              <a:spcAft>
                <a:spcPts val="0"/>
              </a:spcAft>
              <a:buClr>
                <a:schemeClr val="lt1"/>
              </a:buClr>
              <a:buSzPts val="4500"/>
              <a:buNone/>
              <a:defRPr sz="4500">
                <a:solidFill>
                  <a:schemeClr val="lt1"/>
                </a:solidFill>
              </a:defRPr>
            </a:lvl2pPr>
            <a:lvl3pPr lvl="2" algn="ctr" rtl="0">
              <a:lnSpc>
                <a:spcPct val="100000"/>
              </a:lnSpc>
              <a:spcBef>
                <a:spcPts val="0"/>
              </a:spcBef>
              <a:spcAft>
                <a:spcPts val="0"/>
              </a:spcAft>
              <a:buClr>
                <a:schemeClr val="lt1"/>
              </a:buClr>
              <a:buSzPts val="4500"/>
              <a:buNone/>
              <a:defRPr sz="4500">
                <a:solidFill>
                  <a:schemeClr val="lt1"/>
                </a:solidFill>
              </a:defRPr>
            </a:lvl3pPr>
            <a:lvl4pPr lvl="3" algn="ctr" rtl="0">
              <a:lnSpc>
                <a:spcPct val="100000"/>
              </a:lnSpc>
              <a:spcBef>
                <a:spcPts val="0"/>
              </a:spcBef>
              <a:spcAft>
                <a:spcPts val="0"/>
              </a:spcAft>
              <a:buClr>
                <a:schemeClr val="lt1"/>
              </a:buClr>
              <a:buSzPts val="4500"/>
              <a:buNone/>
              <a:defRPr sz="4500">
                <a:solidFill>
                  <a:schemeClr val="lt1"/>
                </a:solidFill>
              </a:defRPr>
            </a:lvl4pPr>
            <a:lvl5pPr lvl="4" algn="ctr" rtl="0">
              <a:lnSpc>
                <a:spcPct val="100000"/>
              </a:lnSpc>
              <a:spcBef>
                <a:spcPts val="0"/>
              </a:spcBef>
              <a:spcAft>
                <a:spcPts val="0"/>
              </a:spcAft>
              <a:buClr>
                <a:schemeClr val="lt1"/>
              </a:buClr>
              <a:buSzPts val="4500"/>
              <a:buNone/>
              <a:defRPr sz="4500">
                <a:solidFill>
                  <a:schemeClr val="lt1"/>
                </a:solidFill>
              </a:defRPr>
            </a:lvl5pPr>
            <a:lvl6pPr lvl="5" algn="ctr" rtl="0">
              <a:lnSpc>
                <a:spcPct val="100000"/>
              </a:lnSpc>
              <a:spcBef>
                <a:spcPts val="0"/>
              </a:spcBef>
              <a:spcAft>
                <a:spcPts val="0"/>
              </a:spcAft>
              <a:buClr>
                <a:schemeClr val="lt1"/>
              </a:buClr>
              <a:buSzPts val="4500"/>
              <a:buNone/>
              <a:defRPr sz="4500">
                <a:solidFill>
                  <a:schemeClr val="lt1"/>
                </a:solidFill>
              </a:defRPr>
            </a:lvl6pPr>
            <a:lvl7pPr lvl="6" algn="ctr" rtl="0">
              <a:lnSpc>
                <a:spcPct val="100000"/>
              </a:lnSpc>
              <a:spcBef>
                <a:spcPts val="0"/>
              </a:spcBef>
              <a:spcAft>
                <a:spcPts val="0"/>
              </a:spcAft>
              <a:buClr>
                <a:schemeClr val="lt1"/>
              </a:buClr>
              <a:buSzPts val="4500"/>
              <a:buNone/>
              <a:defRPr sz="4500">
                <a:solidFill>
                  <a:schemeClr val="lt1"/>
                </a:solidFill>
              </a:defRPr>
            </a:lvl7pPr>
            <a:lvl8pPr lvl="7" algn="ctr" rtl="0">
              <a:lnSpc>
                <a:spcPct val="100000"/>
              </a:lnSpc>
              <a:spcBef>
                <a:spcPts val="0"/>
              </a:spcBef>
              <a:spcAft>
                <a:spcPts val="0"/>
              </a:spcAft>
              <a:buClr>
                <a:schemeClr val="lt1"/>
              </a:buClr>
              <a:buSzPts val="4500"/>
              <a:buNone/>
              <a:defRPr sz="4500">
                <a:solidFill>
                  <a:schemeClr val="lt1"/>
                </a:solidFill>
              </a:defRPr>
            </a:lvl8pPr>
            <a:lvl9pPr lvl="8" algn="ctr" rtl="0">
              <a:lnSpc>
                <a:spcPct val="100000"/>
              </a:lnSpc>
              <a:spcBef>
                <a:spcPts val="0"/>
              </a:spcBef>
              <a:spcAft>
                <a:spcPts val="0"/>
              </a:spcAft>
              <a:buClr>
                <a:schemeClr val="lt1"/>
              </a:buClr>
              <a:buSzPts val="4500"/>
              <a:buNone/>
              <a:defRPr sz="4500">
                <a:solidFill>
                  <a:schemeClr val="lt1"/>
                </a:solidFill>
              </a:defRPr>
            </a:lvl9pPr>
          </a:lstStyle>
          <a:p>
            <a:r>
              <a:t>xx%</a:t>
            </a:r>
          </a:p>
        </p:txBody>
      </p:sp>
      <p:sp>
        <p:nvSpPr>
          <p:cNvPr id="304" name="Google Shape;304;p25"/>
          <p:cNvSpPr txBox="1">
            <a:spLocks noGrp="1"/>
          </p:cNvSpPr>
          <p:nvPr>
            <p:ph type="subTitle" idx="5"/>
          </p:nvPr>
        </p:nvSpPr>
        <p:spPr>
          <a:xfrm>
            <a:off x="4207100" y="4196974"/>
            <a:ext cx="4223700" cy="411600"/>
          </a:xfrm>
          <a:prstGeom prst="rect">
            <a:avLst/>
          </a:prstGeom>
        </p:spPr>
        <p:txBody>
          <a:bodyPr spcFirstLastPara="1" wrap="square" lIns="91425" tIns="91425" rIns="91425" bIns="91425" anchor="t" anchorCtr="0">
            <a:noAutofit/>
          </a:bodyPr>
          <a:lstStyle>
            <a:lvl1pPr lvl="0" algn="r" rtl="0">
              <a:lnSpc>
                <a:spcPct val="115000"/>
              </a:lnSpc>
              <a:spcBef>
                <a:spcPts val="0"/>
              </a:spcBef>
              <a:spcAft>
                <a:spcPts val="0"/>
              </a:spcAft>
              <a:buClr>
                <a:schemeClr val="dk1"/>
              </a:buClr>
              <a:buSzPts val="1600"/>
              <a:buNone/>
              <a:defRPr sz="1600">
                <a:solidFill>
                  <a:schemeClr val="dk1"/>
                </a:solidFill>
              </a:defRPr>
            </a:lvl1pPr>
            <a:lvl2pPr lvl="1" algn="ctr" rtl="0">
              <a:lnSpc>
                <a:spcPct val="115000"/>
              </a:lnSpc>
              <a:spcBef>
                <a:spcPts val="0"/>
              </a:spcBef>
              <a:spcAft>
                <a:spcPts val="0"/>
              </a:spcAft>
              <a:buClr>
                <a:schemeClr val="dk1"/>
              </a:buClr>
              <a:buSzPts val="1600"/>
              <a:buNone/>
              <a:defRPr sz="1600">
                <a:solidFill>
                  <a:schemeClr val="dk1"/>
                </a:solidFill>
              </a:defRPr>
            </a:lvl2pPr>
            <a:lvl3pPr lvl="2" algn="ctr" rtl="0">
              <a:lnSpc>
                <a:spcPct val="115000"/>
              </a:lnSpc>
              <a:spcBef>
                <a:spcPts val="0"/>
              </a:spcBef>
              <a:spcAft>
                <a:spcPts val="0"/>
              </a:spcAft>
              <a:buClr>
                <a:schemeClr val="dk1"/>
              </a:buClr>
              <a:buSzPts val="1600"/>
              <a:buNone/>
              <a:defRPr sz="1600">
                <a:solidFill>
                  <a:schemeClr val="dk1"/>
                </a:solidFill>
              </a:defRPr>
            </a:lvl3pPr>
            <a:lvl4pPr lvl="3" algn="ctr" rtl="0">
              <a:lnSpc>
                <a:spcPct val="115000"/>
              </a:lnSpc>
              <a:spcBef>
                <a:spcPts val="0"/>
              </a:spcBef>
              <a:spcAft>
                <a:spcPts val="0"/>
              </a:spcAft>
              <a:buClr>
                <a:schemeClr val="dk1"/>
              </a:buClr>
              <a:buSzPts val="1600"/>
              <a:buNone/>
              <a:defRPr sz="1600">
                <a:solidFill>
                  <a:schemeClr val="dk1"/>
                </a:solidFill>
              </a:defRPr>
            </a:lvl4pPr>
            <a:lvl5pPr lvl="4" algn="ctr" rtl="0">
              <a:lnSpc>
                <a:spcPct val="115000"/>
              </a:lnSpc>
              <a:spcBef>
                <a:spcPts val="0"/>
              </a:spcBef>
              <a:spcAft>
                <a:spcPts val="0"/>
              </a:spcAft>
              <a:buClr>
                <a:schemeClr val="dk1"/>
              </a:buClr>
              <a:buSzPts val="1600"/>
              <a:buNone/>
              <a:defRPr sz="1600">
                <a:solidFill>
                  <a:schemeClr val="dk1"/>
                </a:solidFill>
              </a:defRPr>
            </a:lvl5pPr>
            <a:lvl6pPr lvl="5" algn="ctr" rtl="0">
              <a:lnSpc>
                <a:spcPct val="115000"/>
              </a:lnSpc>
              <a:spcBef>
                <a:spcPts val="0"/>
              </a:spcBef>
              <a:spcAft>
                <a:spcPts val="0"/>
              </a:spcAft>
              <a:buClr>
                <a:schemeClr val="dk1"/>
              </a:buClr>
              <a:buSzPts val="1600"/>
              <a:buNone/>
              <a:defRPr sz="1600">
                <a:solidFill>
                  <a:schemeClr val="dk1"/>
                </a:solidFill>
              </a:defRPr>
            </a:lvl6pPr>
            <a:lvl7pPr lvl="6" algn="ctr" rtl="0">
              <a:lnSpc>
                <a:spcPct val="115000"/>
              </a:lnSpc>
              <a:spcBef>
                <a:spcPts val="0"/>
              </a:spcBef>
              <a:spcAft>
                <a:spcPts val="0"/>
              </a:spcAft>
              <a:buClr>
                <a:schemeClr val="dk1"/>
              </a:buClr>
              <a:buSzPts val="1600"/>
              <a:buNone/>
              <a:defRPr sz="1600">
                <a:solidFill>
                  <a:schemeClr val="dk1"/>
                </a:solidFill>
              </a:defRPr>
            </a:lvl7pPr>
            <a:lvl8pPr lvl="7" algn="ctr" rtl="0">
              <a:lnSpc>
                <a:spcPct val="115000"/>
              </a:lnSpc>
              <a:spcBef>
                <a:spcPts val="0"/>
              </a:spcBef>
              <a:spcAft>
                <a:spcPts val="0"/>
              </a:spcAft>
              <a:buClr>
                <a:schemeClr val="dk1"/>
              </a:buClr>
              <a:buSzPts val="1600"/>
              <a:buNone/>
              <a:defRPr sz="1600">
                <a:solidFill>
                  <a:schemeClr val="dk1"/>
                </a:solidFill>
              </a:defRPr>
            </a:lvl8pPr>
            <a:lvl9pPr lvl="8" algn="ctr" rtl="0">
              <a:lnSpc>
                <a:spcPct val="115000"/>
              </a:lnSpc>
              <a:spcBef>
                <a:spcPts val="0"/>
              </a:spcBef>
              <a:spcAft>
                <a:spcPts val="0"/>
              </a:spcAft>
              <a:buClr>
                <a:schemeClr val="dk1"/>
              </a:buClr>
              <a:buSzPts val="1600"/>
              <a:buNone/>
              <a:defRPr sz="1600">
                <a:solidFill>
                  <a:schemeClr val="dk1"/>
                </a:solidFill>
              </a:defRPr>
            </a:lvl9pPr>
          </a:lstStyle>
          <a:p>
            <a:endParaRPr/>
          </a:p>
        </p:txBody>
      </p:sp>
      <p:grpSp>
        <p:nvGrpSpPr>
          <p:cNvPr id="305" name="Google Shape;305;p25"/>
          <p:cNvGrpSpPr/>
          <p:nvPr/>
        </p:nvGrpSpPr>
        <p:grpSpPr>
          <a:xfrm>
            <a:off x="2740114" y="4451543"/>
            <a:ext cx="1627024" cy="1819410"/>
            <a:chOff x="139390" y="4086599"/>
            <a:chExt cx="2395500" cy="2678754"/>
          </a:xfrm>
        </p:grpSpPr>
        <p:sp>
          <p:nvSpPr>
            <p:cNvPr id="306" name="Google Shape;306;p25"/>
            <p:cNvSpPr/>
            <p:nvPr/>
          </p:nvSpPr>
          <p:spPr>
            <a:xfrm rot="-2700000">
              <a:off x="958909" y="3968706"/>
              <a:ext cx="756463" cy="2631286"/>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5"/>
            <p:cNvSpPr/>
            <p:nvPr/>
          </p:nvSpPr>
          <p:spPr>
            <a:xfrm rot="1800079">
              <a:off x="1111369" y="4121179"/>
              <a:ext cx="756570" cy="2631249"/>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7">
    <p:spTree>
      <p:nvGrpSpPr>
        <p:cNvPr id="1" name="Shape 319"/>
        <p:cNvGrpSpPr/>
        <p:nvPr/>
      </p:nvGrpSpPr>
      <p:grpSpPr>
        <a:xfrm>
          <a:off x="0" y="0"/>
          <a:ext cx="0" cy="0"/>
          <a:chOff x="0" y="0"/>
          <a:chExt cx="0" cy="0"/>
        </a:xfrm>
      </p:grpSpPr>
      <p:pic>
        <p:nvPicPr>
          <p:cNvPr id="320" name="Google Shape;320;p27"/>
          <p:cNvPicPr preferRelativeResize="0"/>
          <p:nvPr/>
        </p:nvPicPr>
        <p:blipFill rotWithShape="1">
          <a:blip r:embed="rId2">
            <a:alphaModFix/>
          </a:blip>
          <a:srcRect/>
          <a:stretch/>
        </p:blipFill>
        <p:spPr>
          <a:xfrm flipH="1">
            <a:off x="0" y="0"/>
            <a:ext cx="9144000" cy="5143500"/>
          </a:xfrm>
          <a:prstGeom prst="rect">
            <a:avLst/>
          </a:prstGeom>
          <a:noFill/>
          <a:ln>
            <a:noFill/>
          </a:ln>
        </p:spPr>
      </p:pic>
      <p:grpSp>
        <p:nvGrpSpPr>
          <p:cNvPr id="321" name="Google Shape;321;p27"/>
          <p:cNvGrpSpPr/>
          <p:nvPr/>
        </p:nvGrpSpPr>
        <p:grpSpPr>
          <a:xfrm rot="-5400000" flipH="1">
            <a:off x="-848068" y="-370067"/>
            <a:ext cx="1626784" cy="1819142"/>
            <a:chOff x="139390" y="4086599"/>
            <a:chExt cx="2395500" cy="2678754"/>
          </a:xfrm>
        </p:grpSpPr>
        <p:sp>
          <p:nvSpPr>
            <p:cNvPr id="322" name="Google Shape;322;p27"/>
            <p:cNvSpPr/>
            <p:nvPr/>
          </p:nvSpPr>
          <p:spPr>
            <a:xfrm rot="-2700000">
              <a:off x="958909" y="3968706"/>
              <a:ext cx="756463" cy="2631286"/>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7"/>
            <p:cNvSpPr/>
            <p:nvPr/>
          </p:nvSpPr>
          <p:spPr>
            <a:xfrm rot="1800079">
              <a:off x="1111369" y="4121179"/>
              <a:ext cx="756570" cy="2631249"/>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4" name="Google Shape;324;p27"/>
          <p:cNvGrpSpPr/>
          <p:nvPr/>
        </p:nvGrpSpPr>
        <p:grpSpPr>
          <a:xfrm>
            <a:off x="225000" y="223050"/>
            <a:ext cx="8720675" cy="4794300"/>
            <a:chOff x="225000" y="223050"/>
            <a:chExt cx="8720675" cy="4794300"/>
          </a:xfrm>
        </p:grpSpPr>
        <p:grpSp>
          <p:nvGrpSpPr>
            <p:cNvPr id="325" name="Google Shape;325;p27"/>
            <p:cNvGrpSpPr/>
            <p:nvPr/>
          </p:nvGrpSpPr>
          <p:grpSpPr>
            <a:xfrm flipH="1">
              <a:off x="8549525" y="223050"/>
              <a:ext cx="396150" cy="513600"/>
              <a:chOff x="8530350" y="856650"/>
              <a:chExt cx="396150" cy="513600"/>
            </a:xfrm>
          </p:grpSpPr>
          <p:sp>
            <p:nvSpPr>
              <p:cNvPr id="326" name="Google Shape;326;p27"/>
              <p:cNvSpPr/>
              <p:nvPr/>
            </p:nvSpPr>
            <p:spPr>
              <a:xfrm rot="10800000" flipH="1">
                <a:off x="8679300" y="994350"/>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7"/>
              <p:cNvSpPr/>
              <p:nvPr/>
            </p:nvSpPr>
            <p:spPr>
              <a:xfrm rot="10800000" flipH="1">
                <a:off x="8530350" y="856650"/>
                <a:ext cx="174000" cy="1740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7"/>
              <p:cNvSpPr/>
              <p:nvPr/>
            </p:nvSpPr>
            <p:spPr>
              <a:xfrm rot="10800000" flipH="1">
                <a:off x="8550600" y="1241550"/>
                <a:ext cx="128700" cy="1287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9" name="Google Shape;329;p27"/>
            <p:cNvSpPr/>
            <p:nvPr/>
          </p:nvSpPr>
          <p:spPr>
            <a:xfrm rot="10800000">
              <a:off x="225000" y="4770150"/>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30" name="Google Shape;330;p27"/>
          <p:cNvPicPr preferRelativeResize="0"/>
          <p:nvPr/>
        </p:nvPicPr>
        <p:blipFill>
          <a:blip r:embed="rId3">
            <a:alphaModFix/>
          </a:blip>
          <a:stretch>
            <a:fillRect/>
          </a:stretch>
        </p:blipFill>
        <p:spPr>
          <a:xfrm>
            <a:off x="8277263" y="3912525"/>
            <a:ext cx="1266824" cy="1266824"/>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539500"/>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3400"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accent2"/>
              </a:buClr>
              <a:buSzPts val="1400"/>
              <a:buFont typeface="Nunito"/>
              <a:buChar char="●"/>
              <a:defRPr>
                <a:solidFill>
                  <a:schemeClr val="dk1"/>
                </a:solidFill>
                <a:latin typeface="Zen Kaku Gothic New"/>
                <a:ea typeface="Zen Kaku Gothic New"/>
                <a:cs typeface="Zen Kaku Gothic New"/>
                <a:sym typeface="Zen Kaku Gothic New"/>
              </a:defRPr>
            </a:lvl1pPr>
            <a:lvl2pPr marL="914400" lvl="1" indent="-317500">
              <a:lnSpc>
                <a:spcPct val="115000"/>
              </a:lnSpc>
              <a:spcBef>
                <a:spcPts val="0"/>
              </a:spcBef>
              <a:spcAft>
                <a:spcPts val="0"/>
              </a:spcAft>
              <a:buClr>
                <a:schemeClr val="dk1"/>
              </a:buClr>
              <a:buSzPts val="1400"/>
              <a:buFont typeface="Zen Kaku Gothic New"/>
              <a:buChar char="○"/>
              <a:defRPr>
                <a:solidFill>
                  <a:schemeClr val="dk1"/>
                </a:solidFill>
                <a:latin typeface="Zen Kaku Gothic New"/>
                <a:ea typeface="Zen Kaku Gothic New"/>
                <a:cs typeface="Zen Kaku Gothic New"/>
                <a:sym typeface="Zen Kaku Gothic New"/>
              </a:defRPr>
            </a:lvl2pPr>
            <a:lvl3pPr marL="1371600" lvl="2" indent="-317500">
              <a:lnSpc>
                <a:spcPct val="115000"/>
              </a:lnSpc>
              <a:spcBef>
                <a:spcPts val="0"/>
              </a:spcBef>
              <a:spcAft>
                <a:spcPts val="0"/>
              </a:spcAft>
              <a:buClr>
                <a:schemeClr val="dk1"/>
              </a:buClr>
              <a:buSzPts val="1400"/>
              <a:buFont typeface="Zen Kaku Gothic New"/>
              <a:buChar char="■"/>
              <a:defRPr>
                <a:solidFill>
                  <a:schemeClr val="dk1"/>
                </a:solidFill>
                <a:latin typeface="Zen Kaku Gothic New"/>
                <a:ea typeface="Zen Kaku Gothic New"/>
                <a:cs typeface="Zen Kaku Gothic New"/>
                <a:sym typeface="Zen Kaku Gothic New"/>
              </a:defRPr>
            </a:lvl3pPr>
            <a:lvl4pPr marL="1828800" lvl="3" indent="-317500">
              <a:lnSpc>
                <a:spcPct val="115000"/>
              </a:lnSpc>
              <a:spcBef>
                <a:spcPts val="0"/>
              </a:spcBef>
              <a:spcAft>
                <a:spcPts val="0"/>
              </a:spcAft>
              <a:buClr>
                <a:schemeClr val="dk1"/>
              </a:buClr>
              <a:buSzPts val="1400"/>
              <a:buFont typeface="Zen Kaku Gothic New"/>
              <a:buChar char="●"/>
              <a:defRPr>
                <a:solidFill>
                  <a:schemeClr val="dk1"/>
                </a:solidFill>
                <a:latin typeface="Zen Kaku Gothic New"/>
                <a:ea typeface="Zen Kaku Gothic New"/>
                <a:cs typeface="Zen Kaku Gothic New"/>
                <a:sym typeface="Zen Kaku Gothic New"/>
              </a:defRPr>
            </a:lvl4pPr>
            <a:lvl5pPr marL="2286000" lvl="4" indent="-317500">
              <a:lnSpc>
                <a:spcPct val="115000"/>
              </a:lnSpc>
              <a:spcBef>
                <a:spcPts val="0"/>
              </a:spcBef>
              <a:spcAft>
                <a:spcPts val="0"/>
              </a:spcAft>
              <a:buClr>
                <a:schemeClr val="dk1"/>
              </a:buClr>
              <a:buSzPts val="1400"/>
              <a:buFont typeface="Zen Kaku Gothic New"/>
              <a:buChar char="○"/>
              <a:defRPr>
                <a:solidFill>
                  <a:schemeClr val="dk1"/>
                </a:solidFill>
                <a:latin typeface="Zen Kaku Gothic New"/>
                <a:ea typeface="Zen Kaku Gothic New"/>
                <a:cs typeface="Zen Kaku Gothic New"/>
                <a:sym typeface="Zen Kaku Gothic New"/>
              </a:defRPr>
            </a:lvl5pPr>
            <a:lvl6pPr marL="2743200" lvl="5" indent="-317500">
              <a:lnSpc>
                <a:spcPct val="115000"/>
              </a:lnSpc>
              <a:spcBef>
                <a:spcPts val="0"/>
              </a:spcBef>
              <a:spcAft>
                <a:spcPts val="0"/>
              </a:spcAft>
              <a:buClr>
                <a:schemeClr val="dk1"/>
              </a:buClr>
              <a:buSzPts val="1400"/>
              <a:buFont typeface="Zen Kaku Gothic New"/>
              <a:buChar char="■"/>
              <a:defRPr>
                <a:solidFill>
                  <a:schemeClr val="dk1"/>
                </a:solidFill>
                <a:latin typeface="Zen Kaku Gothic New"/>
                <a:ea typeface="Zen Kaku Gothic New"/>
                <a:cs typeface="Zen Kaku Gothic New"/>
                <a:sym typeface="Zen Kaku Gothic New"/>
              </a:defRPr>
            </a:lvl6pPr>
            <a:lvl7pPr marL="3200400" lvl="6" indent="-317500">
              <a:lnSpc>
                <a:spcPct val="115000"/>
              </a:lnSpc>
              <a:spcBef>
                <a:spcPts val="0"/>
              </a:spcBef>
              <a:spcAft>
                <a:spcPts val="0"/>
              </a:spcAft>
              <a:buClr>
                <a:schemeClr val="dk1"/>
              </a:buClr>
              <a:buSzPts val="1400"/>
              <a:buFont typeface="Zen Kaku Gothic New"/>
              <a:buChar char="●"/>
              <a:defRPr>
                <a:solidFill>
                  <a:schemeClr val="dk1"/>
                </a:solidFill>
                <a:latin typeface="Zen Kaku Gothic New"/>
                <a:ea typeface="Zen Kaku Gothic New"/>
                <a:cs typeface="Zen Kaku Gothic New"/>
                <a:sym typeface="Zen Kaku Gothic New"/>
              </a:defRPr>
            </a:lvl7pPr>
            <a:lvl8pPr marL="3657600" lvl="7" indent="-317500">
              <a:lnSpc>
                <a:spcPct val="115000"/>
              </a:lnSpc>
              <a:spcBef>
                <a:spcPts val="0"/>
              </a:spcBef>
              <a:spcAft>
                <a:spcPts val="0"/>
              </a:spcAft>
              <a:buClr>
                <a:schemeClr val="dk1"/>
              </a:buClr>
              <a:buSzPts val="1400"/>
              <a:buFont typeface="Zen Kaku Gothic New"/>
              <a:buChar char="○"/>
              <a:defRPr>
                <a:solidFill>
                  <a:schemeClr val="dk1"/>
                </a:solidFill>
                <a:latin typeface="Zen Kaku Gothic New"/>
                <a:ea typeface="Zen Kaku Gothic New"/>
                <a:cs typeface="Zen Kaku Gothic New"/>
                <a:sym typeface="Zen Kaku Gothic New"/>
              </a:defRPr>
            </a:lvl8pPr>
            <a:lvl9pPr marL="4114800" lvl="8" indent="-317500">
              <a:lnSpc>
                <a:spcPct val="115000"/>
              </a:lnSpc>
              <a:spcBef>
                <a:spcPts val="0"/>
              </a:spcBef>
              <a:spcAft>
                <a:spcPts val="0"/>
              </a:spcAft>
              <a:buClr>
                <a:schemeClr val="dk1"/>
              </a:buClr>
              <a:buSzPts val="1400"/>
              <a:buFont typeface="Zen Kaku Gothic New"/>
              <a:buChar char="■"/>
              <a:defRPr>
                <a:solidFill>
                  <a:schemeClr val="dk1"/>
                </a:solidFill>
                <a:latin typeface="Zen Kaku Gothic New"/>
                <a:ea typeface="Zen Kaku Gothic New"/>
                <a:cs typeface="Zen Kaku Gothic New"/>
                <a:sym typeface="Zen Kaku Gothic New"/>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4" r:id="rId3"/>
    <p:sldLayoutId id="2147483655" r:id="rId4"/>
    <p:sldLayoutId id="2147483657" r:id="rId5"/>
    <p:sldLayoutId id="2147483658" r:id="rId6"/>
    <p:sldLayoutId id="2147483665" r:id="rId7"/>
    <p:sldLayoutId id="2147483671" r:id="rId8"/>
    <p:sldLayoutId id="2147483673" r:id="rId9"/>
    <p:sldLayoutId id="2147483674"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8.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32"/>
          <p:cNvSpPr txBox="1">
            <a:spLocks noGrp="1"/>
          </p:cNvSpPr>
          <p:nvPr>
            <p:ph type="ctrTitle"/>
          </p:nvPr>
        </p:nvSpPr>
        <p:spPr>
          <a:xfrm>
            <a:off x="611560" y="663098"/>
            <a:ext cx="5335500" cy="1854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DEBRINET</a:t>
            </a:r>
            <a:endParaRPr dirty="0"/>
          </a:p>
        </p:txBody>
      </p:sp>
      <p:sp>
        <p:nvSpPr>
          <p:cNvPr id="358" name="Google Shape;358;p32"/>
          <p:cNvSpPr txBox="1">
            <a:spLocks noGrp="1"/>
          </p:cNvSpPr>
          <p:nvPr>
            <p:ph type="subTitle" idx="1"/>
          </p:nvPr>
        </p:nvSpPr>
        <p:spPr>
          <a:xfrm>
            <a:off x="683568" y="2283718"/>
            <a:ext cx="5293148" cy="41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pPr>
            <a:r>
              <a:rPr lang="en-GB" i="1" dirty="0"/>
              <a:t>             S.S.J.D.D.</a:t>
            </a:r>
          </a:p>
          <a:p>
            <a:pPr marL="0" lvl="0" indent="0" algn="l" rtl="0">
              <a:spcBef>
                <a:spcPts val="0"/>
              </a:spcBef>
              <a:spcAft>
                <a:spcPts val="0"/>
              </a:spcAft>
              <a:buNone/>
            </a:pPr>
            <a:r>
              <a:rPr lang="en-GB" i="1" dirty="0"/>
              <a:t>Small Space Junk Disposal Device</a:t>
            </a:r>
            <a:endParaRPr i="1" dirty="0">
              <a:sym typeface="Zen Kaku Gothic New"/>
            </a:endParaRPr>
          </a:p>
        </p:txBody>
      </p:sp>
      <p:pic>
        <p:nvPicPr>
          <p:cNvPr id="359" name="Google Shape;359;p32"/>
          <p:cNvPicPr preferRelativeResize="0"/>
          <p:nvPr/>
        </p:nvPicPr>
        <p:blipFill rotWithShape="1">
          <a:blip r:embed="rId3">
            <a:alphaModFix/>
          </a:blip>
          <a:srcRect l="8172" r="8172"/>
          <a:stretch/>
        </p:blipFill>
        <p:spPr>
          <a:xfrm rot="-5400000">
            <a:off x="4473825" y="-1231399"/>
            <a:ext cx="2139024" cy="2556924"/>
          </a:xfrm>
          <a:prstGeom prst="rect">
            <a:avLst/>
          </a:prstGeom>
          <a:noFill/>
          <a:ln>
            <a:noFill/>
          </a:ln>
        </p:spPr>
      </p:pic>
      <p:grpSp>
        <p:nvGrpSpPr>
          <p:cNvPr id="360" name="Google Shape;360;p32"/>
          <p:cNvGrpSpPr/>
          <p:nvPr/>
        </p:nvGrpSpPr>
        <p:grpSpPr>
          <a:xfrm>
            <a:off x="5167649" y="887250"/>
            <a:ext cx="6394251" cy="6125126"/>
            <a:chOff x="5167649" y="887250"/>
            <a:chExt cx="6394251" cy="6125126"/>
          </a:xfrm>
        </p:grpSpPr>
        <p:pic>
          <p:nvPicPr>
            <p:cNvPr id="361" name="Google Shape;361;p32"/>
            <p:cNvPicPr preferRelativeResize="0"/>
            <p:nvPr/>
          </p:nvPicPr>
          <p:blipFill rotWithShape="1">
            <a:blip r:embed="rId4">
              <a:alphaModFix/>
            </a:blip>
            <a:srcRect l="1987" t="12372" r="1997" b="12372"/>
            <a:stretch/>
          </p:blipFill>
          <p:spPr>
            <a:xfrm rot="2096411">
              <a:off x="5844673" y="1974531"/>
              <a:ext cx="5040202" cy="3950564"/>
            </a:xfrm>
            <a:prstGeom prst="rect">
              <a:avLst/>
            </a:prstGeom>
            <a:noFill/>
            <a:ln>
              <a:noFill/>
            </a:ln>
          </p:spPr>
        </p:pic>
        <p:grpSp>
          <p:nvGrpSpPr>
            <p:cNvPr id="362" name="Google Shape;362;p32"/>
            <p:cNvGrpSpPr/>
            <p:nvPr/>
          </p:nvGrpSpPr>
          <p:grpSpPr>
            <a:xfrm>
              <a:off x="6316607" y="4404830"/>
              <a:ext cx="405723" cy="512825"/>
              <a:chOff x="6235575" y="4219125"/>
              <a:chExt cx="580350" cy="733550"/>
            </a:xfrm>
          </p:grpSpPr>
          <p:sp>
            <p:nvSpPr>
              <p:cNvPr id="363" name="Google Shape;363;p32"/>
              <p:cNvSpPr/>
              <p:nvPr/>
            </p:nvSpPr>
            <p:spPr>
              <a:xfrm>
                <a:off x="6235575" y="4608575"/>
                <a:ext cx="344100" cy="3441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2"/>
              <p:cNvSpPr/>
              <p:nvPr/>
            </p:nvSpPr>
            <p:spPr>
              <a:xfrm>
                <a:off x="6492525" y="4219125"/>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2"/>
              <p:cNvSpPr/>
              <p:nvPr/>
            </p:nvSpPr>
            <p:spPr>
              <a:xfrm>
                <a:off x="6721125" y="4600125"/>
                <a:ext cx="94800" cy="948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66" name="Google Shape;366;p32"/>
          <p:cNvGrpSpPr/>
          <p:nvPr/>
        </p:nvGrpSpPr>
        <p:grpSpPr>
          <a:xfrm>
            <a:off x="7410955" y="663098"/>
            <a:ext cx="405731" cy="310917"/>
            <a:chOff x="7457325" y="942525"/>
            <a:chExt cx="577800" cy="442775"/>
          </a:xfrm>
        </p:grpSpPr>
        <p:sp>
          <p:nvSpPr>
            <p:cNvPr id="367" name="Google Shape;367;p32"/>
            <p:cNvSpPr/>
            <p:nvPr/>
          </p:nvSpPr>
          <p:spPr>
            <a:xfrm>
              <a:off x="7457325" y="1041200"/>
              <a:ext cx="344100" cy="3441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2"/>
            <p:cNvSpPr/>
            <p:nvPr/>
          </p:nvSpPr>
          <p:spPr>
            <a:xfrm>
              <a:off x="7940325" y="942525"/>
              <a:ext cx="94800" cy="948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6"/>
          <p:cNvSpPr txBox="1">
            <a:spLocks noGrp="1"/>
          </p:cNvSpPr>
          <p:nvPr>
            <p:ph type="title"/>
          </p:nvPr>
        </p:nvSpPr>
        <p:spPr>
          <a:xfrm>
            <a:off x="1547664" y="51470"/>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a:t>THE VISION</a:t>
            </a:r>
            <a:endParaRPr dirty="0"/>
          </a:p>
        </p:txBody>
      </p:sp>
      <p:sp>
        <p:nvSpPr>
          <p:cNvPr id="430" name="Google Shape;430;p36"/>
          <p:cNvSpPr txBox="1">
            <a:spLocks noGrp="1"/>
          </p:cNvSpPr>
          <p:nvPr>
            <p:ph type="subTitle" idx="1"/>
          </p:nvPr>
        </p:nvSpPr>
        <p:spPr>
          <a:xfrm>
            <a:off x="1619672" y="776857"/>
            <a:ext cx="6840432" cy="1835500"/>
          </a:xfrm>
          <a:prstGeom prst="rect">
            <a:avLst/>
          </a:prstGeom>
        </p:spPr>
        <p:txBody>
          <a:bodyPr spcFirstLastPara="1" wrap="square" lIns="91425" tIns="91425" rIns="91425" bIns="91425" anchor="t" anchorCtr="0">
            <a:noAutofit/>
          </a:bodyPr>
          <a:lstStyle/>
          <a:p>
            <a:pPr marL="0" lvl="0" indent="0"/>
            <a:r>
              <a:rPr lang="en-GB" dirty="0"/>
              <a:t>We aim to protect space through an innovative, nature-inspired solution that tackles the growing threat of orbital debris.</a:t>
            </a:r>
          </a:p>
          <a:p>
            <a:pPr marL="0" lvl="0" indent="0"/>
            <a:r>
              <a:rPr lang="en-GB" dirty="0"/>
              <a:t>Our concept: a </a:t>
            </a:r>
            <a:r>
              <a:rPr lang="en-GB" b="1" dirty="0"/>
              <a:t>flexible “space blanket”</a:t>
            </a:r>
            <a:r>
              <a:rPr lang="en-GB" dirty="0"/>
              <a:t> made from </a:t>
            </a:r>
            <a:r>
              <a:rPr lang="en-GB" b="1" dirty="0" err="1"/>
              <a:t>Dyneema</a:t>
            </a:r>
            <a:r>
              <a:rPr lang="en-GB" dirty="0"/>
              <a:t> and </a:t>
            </a:r>
            <a:r>
              <a:rPr lang="en-GB" b="1" dirty="0"/>
              <a:t>Kevlar</a:t>
            </a:r>
            <a:r>
              <a:rPr lang="en-GB" dirty="0"/>
              <a:t>, designed to collect and secure debris of various sizes in orbit.</a:t>
            </a:r>
          </a:p>
        </p:txBody>
      </p:sp>
      <p:sp>
        <p:nvSpPr>
          <p:cNvPr id="431" name="Google Shape;431;p36"/>
          <p:cNvSpPr txBox="1">
            <a:spLocks noGrp="1"/>
          </p:cNvSpPr>
          <p:nvPr>
            <p:ph type="subTitle" idx="2"/>
          </p:nvPr>
        </p:nvSpPr>
        <p:spPr>
          <a:xfrm>
            <a:off x="1619672" y="1948466"/>
            <a:ext cx="6803700" cy="1152128"/>
          </a:xfrm>
          <a:prstGeom prst="rect">
            <a:avLst/>
          </a:prstGeom>
        </p:spPr>
        <p:txBody>
          <a:bodyPr spcFirstLastPara="1" wrap="square" lIns="91425" tIns="91425" rIns="91425" bIns="91425" anchor="t" anchorCtr="0">
            <a:noAutofit/>
          </a:bodyPr>
          <a:lstStyle/>
          <a:p>
            <a:pPr marL="0" indent="0"/>
            <a:r>
              <a:rPr lang="en-GB" dirty="0"/>
              <a:t>This intelligent net can </a:t>
            </a:r>
            <a:r>
              <a:rPr lang="en-GB" b="1" dirty="0"/>
              <a:t>deploy autonomously</a:t>
            </a:r>
            <a:r>
              <a:rPr lang="en-GB" dirty="0"/>
              <a:t>, capture debris, and prepare it for </a:t>
            </a:r>
            <a:r>
              <a:rPr lang="en-GB" b="1" dirty="0"/>
              <a:t>controlled deorbiting or recycling</a:t>
            </a:r>
            <a:r>
              <a:rPr lang="en-GB" dirty="0"/>
              <a:t>.</a:t>
            </a:r>
          </a:p>
          <a:p>
            <a:pPr marL="0" lvl="0" indent="0"/>
            <a:r>
              <a:rPr lang="en-GB" dirty="0"/>
              <a:t>By combining </a:t>
            </a:r>
            <a:r>
              <a:rPr lang="en-GB" b="1" dirty="0"/>
              <a:t>aerospace technology</a:t>
            </a:r>
            <a:r>
              <a:rPr lang="en-GB" dirty="0"/>
              <a:t> with </a:t>
            </a:r>
            <a:r>
              <a:rPr lang="en-GB" b="1" dirty="0"/>
              <a:t>sustainability</a:t>
            </a:r>
            <a:r>
              <a:rPr lang="en-GB" dirty="0"/>
              <a:t>, we offer a scalable solution to combat </a:t>
            </a:r>
            <a:r>
              <a:rPr lang="en-GB" b="1" dirty="0"/>
              <a:t>space pollution</a:t>
            </a:r>
            <a:r>
              <a:rPr lang="en-GB" dirty="0"/>
              <a:t>.</a:t>
            </a:r>
            <a:endParaRPr dirty="0"/>
          </a:p>
        </p:txBody>
      </p:sp>
      <p:sp>
        <p:nvSpPr>
          <p:cNvPr id="432" name="Google Shape;432;p36"/>
          <p:cNvSpPr txBox="1">
            <a:spLocks noGrp="1"/>
          </p:cNvSpPr>
          <p:nvPr>
            <p:ph type="subTitle" idx="3"/>
          </p:nvPr>
        </p:nvSpPr>
        <p:spPr>
          <a:xfrm>
            <a:off x="1619672" y="3212247"/>
            <a:ext cx="6408384" cy="1008112"/>
          </a:xfrm>
          <a:prstGeom prst="rect">
            <a:avLst/>
          </a:prstGeom>
        </p:spPr>
        <p:txBody>
          <a:bodyPr spcFirstLastPara="1" wrap="square" lIns="91425" tIns="91425" rIns="91425" bIns="91425" anchor="t" anchorCtr="0">
            <a:noAutofit/>
          </a:bodyPr>
          <a:lstStyle/>
          <a:p>
            <a:pPr marL="0" lvl="0" indent="0"/>
            <a:r>
              <a:rPr lang="en-GB" dirty="0"/>
              <a:t>Our mission is to promote a </a:t>
            </a:r>
            <a:r>
              <a:rPr lang="en-GB" b="1" dirty="0"/>
              <a:t>safe, clean, and sustainable orbital environment</a:t>
            </a:r>
            <a:r>
              <a:rPr lang="en-GB" dirty="0"/>
              <a:t>, ensuring the future of space exploration for generations to come.</a:t>
            </a:r>
            <a:endParaRPr dirty="0"/>
          </a:p>
        </p:txBody>
      </p:sp>
      <p:sp>
        <p:nvSpPr>
          <p:cNvPr id="436" name="Google Shape;436;p36"/>
          <p:cNvSpPr/>
          <p:nvPr/>
        </p:nvSpPr>
        <p:spPr>
          <a:xfrm rot="1476090">
            <a:off x="-864" y="883424"/>
            <a:ext cx="884929" cy="609335"/>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6"/>
          <p:cNvSpPr/>
          <p:nvPr/>
        </p:nvSpPr>
        <p:spPr>
          <a:xfrm rot="-1476090" flipH="1">
            <a:off x="16267" y="2101221"/>
            <a:ext cx="884929" cy="609335"/>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6"/>
          <p:cNvSpPr/>
          <p:nvPr/>
        </p:nvSpPr>
        <p:spPr>
          <a:xfrm rot="1476090">
            <a:off x="16267" y="3205182"/>
            <a:ext cx="884929" cy="609335"/>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36"/>
          <p:cNvGrpSpPr/>
          <p:nvPr/>
        </p:nvGrpSpPr>
        <p:grpSpPr>
          <a:xfrm>
            <a:off x="221797" y="981639"/>
            <a:ext cx="412878" cy="412907"/>
            <a:chOff x="4375556" y="3384079"/>
            <a:chExt cx="412878" cy="412907"/>
          </a:xfrm>
        </p:grpSpPr>
        <p:sp>
          <p:nvSpPr>
            <p:cNvPr id="440" name="Google Shape;440;p36"/>
            <p:cNvSpPr/>
            <p:nvPr/>
          </p:nvSpPr>
          <p:spPr>
            <a:xfrm>
              <a:off x="4447619" y="3456025"/>
              <a:ext cx="295369" cy="268840"/>
            </a:xfrm>
            <a:custGeom>
              <a:avLst/>
              <a:gdLst/>
              <a:ahLst/>
              <a:cxnLst/>
              <a:rect l="l" t="t" r="r" b="b"/>
              <a:pathLst>
                <a:path w="10165" h="9252" extrusionOk="0">
                  <a:moveTo>
                    <a:pt x="6703" y="1455"/>
                  </a:moveTo>
                  <a:cubicBezTo>
                    <a:pt x="8543" y="2657"/>
                    <a:pt x="8932" y="5120"/>
                    <a:pt x="7714" y="6827"/>
                  </a:cubicBezTo>
                  <a:cubicBezTo>
                    <a:pt x="7800" y="5823"/>
                    <a:pt x="7753" y="5856"/>
                    <a:pt x="7158" y="4913"/>
                  </a:cubicBezTo>
                  <a:cubicBezTo>
                    <a:pt x="7040" y="4726"/>
                    <a:pt x="7024" y="4495"/>
                    <a:pt x="7111" y="4297"/>
                  </a:cubicBezTo>
                  <a:cubicBezTo>
                    <a:pt x="7357" y="3737"/>
                    <a:pt x="7239" y="3092"/>
                    <a:pt x="6809" y="2654"/>
                  </a:cubicBezTo>
                  <a:cubicBezTo>
                    <a:pt x="6727" y="2571"/>
                    <a:pt x="6413" y="2309"/>
                    <a:pt x="6558" y="1882"/>
                  </a:cubicBezTo>
                  <a:lnTo>
                    <a:pt x="6703" y="1455"/>
                  </a:lnTo>
                  <a:close/>
                  <a:moveTo>
                    <a:pt x="2462" y="1513"/>
                  </a:moveTo>
                  <a:lnTo>
                    <a:pt x="3025" y="1773"/>
                  </a:lnTo>
                  <a:cubicBezTo>
                    <a:pt x="3147" y="1829"/>
                    <a:pt x="3222" y="1954"/>
                    <a:pt x="3210" y="2087"/>
                  </a:cubicBezTo>
                  <a:lnTo>
                    <a:pt x="3158" y="2790"/>
                  </a:lnTo>
                  <a:cubicBezTo>
                    <a:pt x="3148" y="2926"/>
                    <a:pt x="3053" y="3043"/>
                    <a:pt x="2922" y="3082"/>
                  </a:cubicBezTo>
                  <a:lnTo>
                    <a:pt x="2467" y="3214"/>
                  </a:lnTo>
                  <a:cubicBezTo>
                    <a:pt x="2236" y="3280"/>
                    <a:pt x="2044" y="3445"/>
                    <a:pt x="1941" y="3662"/>
                  </a:cubicBezTo>
                  <a:lnTo>
                    <a:pt x="1707" y="4162"/>
                  </a:lnTo>
                  <a:cubicBezTo>
                    <a:pt x="1598" y="4395"/>
                    <a:pt x="1600" y="4660"/>
                    <a:pt x="1714" y="4892"/>
                  </a:cubicBezTo>
                  <a:lnTo>
                    <a:pt x="2186" y="5840"/>
                  </a:lnTo>
                  <a:cubicBezTo>
                    <a:pt x="2325" y="6120"/>
                    <a:pt x="2606" y="6299"/>
                    <a:pt x="2918" y="6306"/>
                  </a:cubicBezTo>
                  <a:cubicBezTo>
                    <a:pt x="3505" y="6320"/>
                    <a:pt x="3527" y="6307"/>
                    <a:pt x="3622" y="6364"/>
                  </a:cubicBezTo>
                  <a:cubicBezTo>
                    <a:pt x="3697" y="6409"/>
                    <a:pt x="3753" y="6491"/>
                    <a:pt x="3771" y="6589"/>
                  </a:cubicBezTo>
                  <a:lnTo>
                    <a:pt x="4111" y="8385"/>
                  </a:lnTo>
                  <a:cubicBezTo>
                    <a:pt x="2264" y="8134"/>
                    <a:pt x="833" y="6546"/>
                    <a:pt x="833" y="4629"/>
                  </a:cubicBezTo>
                  <a:cubicBezTo>
                    <a:pt x="833" y="3372"/>
                    <a:pt x="1440" y="2226"/>
                    <a:pt x="2462" y="1513"/>
                  </a:cubicBezTo>
                  <a:close/>
                  <a:moveTo>
                    <a:pt x="4622" y="838"/>
                  </a:moveTo>
                  <a:cubicBezTo>
                    <a:pt x="5071" y="838"/>
                    <a:pt x="5523" y="917"/>
                    <a:pt x="5951" y="1078"/>
                  </a:cubicBezTo>
                  <a:lnTo>
                    <a:pt x="5768" y="1619"/>
                  </a:lnTo>
                  <a:cubicBezTo>
                    <a:pt x="5587" y="2154"/>
                    <a:pt x="5720" y="2737"/>
                    <a:pt x="6116" y="3142"/>
                  </a:cubicBezTo>
                  <a:lnTo>
                    <a:pt x="6213" y="3241"/>
                  </a:lnTo>
                  <a:cubicBezTo>
                    <a:pt x="6403" y="3434"/>
                    <a:pt x="6455" y="3719"/>
                    <a:pt x="6347" y="3967"/>
                  </a:cubicBezTo>
                  <a:cubicBezTo>
                    <a:pt x="6152" y="4414"/>
                    <a:pt x="6184" y="4938"/>
                    <a:pt x="6454" y="5361"/>
                  </a:cubicBezTo>
                  <a:cubicBezTo>
                    <a:pt x="6836" y="5965"/>
                    <a:pt x="6942" y="6069"/>
                    <a:pt x="6918" y="6345"/>
                  </a:cubicBezTo>
                  <a:lnTo>
                    <a:pt x="6800" y="7731"/>
                  </a:lnTo>
                  <a:cubicBezTo>
                    <a:pt x="6255" y="8117"/>
                    <a:pt x="5628" y="8345"/>
                    <a:pt x="4965" y="8404"/>
                  </a:cubicBezTo>
                  <a:lnTo>
                    <a:pt x="4591" y="6434"/>
                  </a:lnTo>
                  <a:cubicBezTo>
                    <a:pt x="4486" y="5882"/>
                    <a:pt x="4027" y="5499"/>
                    <a:pt x="3482" y="5487"/>
                  </a:cubicBezTo>
                  <a:cubicBezTo>
                    <a:pt x="3476" y="5487"/>
                    <a:pt x="2935" y="5477"/>
                    <a:pt x="2932" y="5472"/>
                  </a:cubicBezTo>
                  <a:cubicBezTo>
                    <a:pt x="2930" y="5468"/>
                    <a:pt x="2460" y="4527"/>
                    <a:pt x="2460" y="4518"/>
                  </a:cubicBezTo>
                  <a:cubicBezTo>
                    <a:pt x="2463" y="4513"/>
                    <a:pt x="2695" y="4015"/>
                    <a:pt x="2700" y="4014"/>
                  </a:cubicBezTo>
                  <a:lnTo>
                    <a:pt x="3154" y="3882"/>
                  </a:lnTo>
                  <a:cubicBezTo>
                    <a:pt x="3618" y="3747"/>
                    <a:pt x="3953" y="3333"/>
                    <a:pt x="3989" y="2853"/>
                  </a:cubicBezTo>
                  <a:lnTo>
                    <a:pt x="4041" y="2149"/>
                  </a:lnTo>
                  <a:cubicBezTo>
                    <a:pt x="4076" y="1686"/>
                    <a:pt x="3824" y="1244"/>
                    <a:pt x="3411" y="1035"/>
                  </a:cubicBezTo>
                  <a:cubicBezTo>
                    <a:pt x="3797" y="905"/>
                    <a:pt x="4208" y="838"/>
                    <a:pt x="4622" y="838"/>
                  </a:cubicBezTo>
                  <a:close/>
                  <a:moveTo>
                    <a:pt x="4632" y="0"/>
                  </a:moveTo>
                  <a:cubicBezTo>
                    <a:pt x="2210" y="0"/>
                    <a:pt x="0" y="1939"/>
                    <a:pt x="0" y="4629"/>
                  </a:cubicBezTo>
                  <a:cubicBezTo>
                    <a:pt x="0" y="7377"/>
                    <a:pt x="2268" y="9252"/>
                    <a:pt x="4659" y="9252"/>
                  </a:cubicBezTo>
                  <a:cubicBezTo>
                    <a:pt x="5617" y="9252"/>
                    <a:pt x="6595" y="8950"/>
                    <a:pt x="7455" y="8283"/>
                  </a:cubicBezTo>
                  <a:cubicBezTo>
                    <a:pt x="10164" y="6182"/>
                    <a:pt x="9721" y="1973"/>
                    <a:pt x="6651" y="472"/>
                  </a:cubicBezTo>
                  <a:cubicBezTo>
                    <a:pt x="5990" y="149"/>
                    <a:pt x="5303" y="0"/>
                    <a:pt x="463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6"/>
            <p:cNvSpPr/>
            <p:nvPr/>
          </p:nvSpPr>
          <p:spPr>
            <a:xfrm>
              <a:off x="4375556" y="3384079"/>
              <a:ext cx="412878" cy="412907"/>
            </a:xfrm>
            <a:custGeom>
              <a:avLst/>
              <a:gdLst/>
              <a:ahLst/>
              <a:cxnLst/>
              <a:rect l="l" t="t" r="r" b="b"/>
              <a:pathLst>
                <a:path w="14209" h="14210" extrusionOk="0">
                  <a:moveTo>
                    <a:pt x="11698" y="1830"/>
                  </a:moveTo>
                  <a:cubicBezTo>
                    <a:pt x="11927" y="1830"/>
                    <a:pt x="12114" y="2016"/>
                    <a:pt x="12114" y="2246"/>
                  </a:cubicBezTo>
                  <a:cubicBezTo>
                    <a:pt x="12114" y="2475"/>
                    <a:pt x="11927" y="2662"/>
                    <a:pt x="11698" y="2662"/>
                  </a:cubicBezTo>
                  <a:cubicBezTo>
                    <a:pt x="11468" y="2662"/>
                    <a:pt x="11282" y="2475"/>
                    <a:pt x="11282" y="2246"/>
                  </a:cubicBezTo>
                  <a:cubicBezTo>
                    <a:pt x="11282" y="2016"/>
                    <a:pt x="11468" y="1830"/>
                    <a:pt x="11698" y="1830"/>
                  </a:cubicBezTo>
                  <a:close/>
                  <a:moveTo>
                    <a:pt x="2488" y="11523"/>
                  </a:moveTo>
                  <a:cubicBezTo>
                    <a:pt x="2718" y="11523"/>
                    <a:pt x="2904" y="11709"/>
                    <a:pt x="2904" y="11939"/>
                  </a:cubicBezTo>
                  <a:cubicBezTo>
                    <a:pt x="2904" y="12168"/>
                    <a:pt x="2717" y="12354"/>
                    <a:pt x="2488" y="12354"/>
                  </a:cubicBezTo>
                  <a:cubicBezTo>
                    <a:pt x="2257" y="12354"/>
                    <a:pt x="2072" y="12168"/>
                    <a:pt x="2072" y="11939"/>
                  </a:cubicBezTo>
                  <a:cubicBezTo>
                    <a:pt x="2072" y="11709"/>
                    <a:pt x="2257" y="11523"/>
                    <a:pt x="2488" y="11523"/>
                  </a:cubicBezTo>
                  <a:close/>
                  <a:moveTo>
                    <a:pt x="7132" y="827"/>
                  </a:moveTo>
                  <a:cubicBezTo>
                    <a:pt x="8273" y="827"/>
                    <a:pt x="9441" y="1145"/>
                    <a:pt x="10516" y="1845"/>
                  </a:cubicBezTo>
                  <a:cubicBezTo>
                    <a:pt x="10229" y="2687"/>
                    <a:pt x="10890" y="3498"/>
                    <a:pt x="11696" y="3498"/>
                  </a:cubicBezTo>
                  <a:cubicBezTo>
                    <a:pt x="11849" y="3498"/>
                    <a:pt x="12007" y="3469"/>
                    <a:pt x="12165" y="3405"/>
                  </a:cubicBezTo>
                  <a:cubicBezTo>
                    <a:pt x="12927" y="4442"/>
                    <a:pt x="13377" y="5722"/>
                    <a:pt x="13377" y="7106"/>
                  </a:cubicBezTo>
                  <a:cubicBezTo>
                    <a:pt x="13375" y="10786"/>
                    <a:pt x="10336" y="13381"/>
                    <a:pt x="7075" y="13381"/>
                  </a:cubicBezTo>
                  <a:cubicBezTo>
                    <a:pt x="5926" y="13381"/>
                    <a:pt x="4748" y="13059"/>
                    <a:pt x="3667" y="12348"/>
                  </a:cubicBezTo>
                  <a:cubicBezTo>
                    <a:pt x="3963" y="11487"/>
                    <a:pt x="3288" y="10687"/>
                    <a:pt x="2488" y="10687"/>
                  </a:cubicBezTo>
                  <a:cubicBezTo>
                    <a:pt x="2336" y="10687"/>
                    <a:pt x="2179" y="10716"/>
                    <a:pt x="2024" y="10779"/>
                  </a:cubicBezTo>
                  <a:cubicBezTo>
                    <a:pt x="1274" y="9744"/>
                    <a:pt x="832" y="8475"/>
                    <a:pt x="832" y="7103"/>
                  </a:cubicBezTo>
                  <a:cubicBezTo>
                    <a:pt x="832" y="3420"/>
                    <a:pt x="3871" y="827"/>
                    <a:pt x="7132" y="827"/>
                  </a:cubicBezTo>
                  <a:close/>
                  <a:moveTo>
                    <a:pt x="7104" y="1"/>
                  </a:moveTo>
                  <a:cubicBezTo>
                    <a:pt x="3177" y="1"/>
                    <a:pt x="0" y="3178"/>
                    <a:pt x="0" y="7105"/>
                  </a:cubicBezTo>
                  <a:cubicBezTo>
                    <a:pt x="0" y="8649"/>
                    <a:pt x="489" y="10118"/>
                    <a:pt x="1396" y="11335"/>
                  </a:cubicBezTo>
                  <a:cubicBezTo>
                    <a:pt x="1321" y="11467"/>
                    <a:pt x="1289" y="11594"/>
                    <a:pt x="1289" y="11594"/>
                  </a:cubicBezTo>
                  <a:cubicBezTo>
                    <a:pt x="1049" y="12426"/>
                    <a:pt x="1704" y="13193"/>
                    <a:pt x="2484" y="13193"/>
                  </a:cubicBezTo>
                  <a:cubicBezTo>
                    <a:pt x="2699" y="13193"/>
                    <a:pt x="2923" y="13135"/>
                    <a:pt x="3141" y="13003"/>
                  </a:cubicBezTo>
                  <a:cubicBezTo>
                    <a:pt x="4304" y="13788"/>
                    <a:pt x="5672" y="14209"/>
                    <a:pt x="7105" y="14209"/>
                  </a:cubicBezTo>
                  <a:cubicBezTo>
                    <a:pt x="11031" y="14209"/>
                    <a:pt x="14209" y="11031"/>
                    <a:pt x="14209" y="7106"/>
                  </a:cubicBezTo>
                  <a:cubicBezTo>
                    <a:pt x="14207" y="5547"/>
                    <a:pt x="13711" y="4068"/>
                    <a:pt x="12792" y="2847"/>
                  </a:cubicBezTo>
                  <a:cubicBezTo>
                    <a:pt x="13259" y="1998"/>
                    <a:pt x="12619" y="996"/>
                    <a:pt x="11707" y="996"/>
                  </a:cubicBezTo>
                  <a:cubicBezTo>
                    <a:pt x="11632" y="996"/>
                    <a:pt x="11555" y="1003"/>
                    <a:pt x="11477" y="1017"/>
                  </a:cubicBezTo>
                  <a:cubicBezTo>
                    <a:pt x="11448" y="1030"/>
                    <a:pt x="11273" y="1038"/>
                    <a:pt x="11037" y="1186"/>
                  </a:cubicBezTo>
                  <a:cubicBezTo>
                    <a:pt x="9881" y="414"/>
                    <a:pt x="8524" y="1"/>
                    <a:pt x="71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2" name="Google Shape;442;p36"/>
          <p:cNvGrpSpPr/>
          <p:nvPr/>
        </p:nvGrpSpPr>
        <p:grpSpPr>
          <a:xfrm>
            <a:off x="260004" y="3303395"/>
            <a:ext cx="416016" cy="412907"/>
            <a:chOff x="6821791" y="4052895"/>
            <a:chExt cx="416016" cy="412907"/>
          </a:xfrm>
        </p:grpSpPr>
        <p:sp>
          <p:nvSpPr>
            <p:cNvPr id="443" name="Google Shape;443;p36"/>
            <p:cNvSpPr/>
            <p:nvPr/>
          </p:nvSpPr>
          <p:spPr>
            <a:xfrm>
              <a:off x="6821791" y="4052982"/>
              <a:ext cx="416016" cy="412558"/>
            </a:xfrm>
            <a:custGeom>
              <a:avLst/>
              <a:gdLst/>
              <a:ahLst/>
              <a:cxnLst/>
              <a:rect l="l" t="t" r="r" b="b"/>
              <a:pathLst>
                <a:path w="14317" h="14198" extrusionOk="0">
                  <a:moveTo>
                    <a:pt x="7135" y="4866"/>
                  </a:moveTo>
                  <a:cubicBezTo>
                    <a:pt x="7244" y="4866"/>
                    <a:pt x="7353" y="4875"/>
                    <a:pt x="7462" y="4893"/>
                  </a:cubicBezTo>
                  <a:cubicBezTo>
                    <a:pt x="8767" y="5073"/>
                    <a:pt x="9649" y="6361"/>
                    <a:pt x="9314" y="7657"/>
                  </a:cubicBezTo>
                  <a:cubicBezTo>
                    <a:pt x="9067" y="8618"/>
                    <a:pt x="8193" y="9332"/>
                    <a:pt x="7154" y="9332"/>
                  </a:cubicBezTo>
                  <a:cubicBezTo>
                    <a:pt x="5923" y="9332"/>
                    <a:pt x="4922" y="8333"/>
                    <a:pt x="4922" y="7102"/>
                  </a:cubicBezTo>
                  <a:cubicBezTo>
                    <a:pt x="4922" y="5822"/>
                    <a:pt x="5990" y="4866"/>
                    <a:pt x="7135" y="4866"/>
                  </a:cubicBezTo>
                  <a:close/>
                  <a:moveTo>
                    <a:pt x="5867" y="1"/>
                  </a:moveTo>
                  <a:cubicBezTo>
                    <a:pt x="3844" y="1"/>
                    <a:pt x="1767" y="777"/>
                    <a:pt x="157" y="2546"/>
                  </a:cubicBezTo>
                  <a:cubicBezTo>
                    <a:pt x="1" y="2715"/>
                    <a:pt x="14" y="2979"/>
                    <a:pt x="184" y="3135"/>
                  </a:cubicBezTo>
                  <a:cubicBezTo>
                    <a:pt x="263" y="3207"/>
                    <a:pt x="363" y="3243"/>
                    <a:pt x="463" y="3243"/>
                  </a:cubicBezTo>
                  <a:cubicBezTo>
                    <a:pt x="576" y="3243"/>
                    <a:pt x="689" y="3197"/>
                    <a:pt x="771" y="3106"/>
                  </a:cubicBezTo>
                  <a:cubicBezTo>
                    <a:pt x="2213" y="1522"/>
                    <a:pt x="4068" y="831"/>
                    <a:pt x="5871" y="831"/>
                  </a:cubicBezTo>
                  <a:cubicBezTo>
                    <a:pt x="9235" y="831"/>
                    <a:pt x="12422" y="3236"/>
                    <a:pt x="12422" y="6732"/>
                  </a:cubicBezTo>
                  <a:cubicBezTo>
                    <a:pt x="12422" y="8193"/>
                    <a:pt x="11853" y="9566"/>
                    <a:pt x="10820" y="10600"/>
                  </a:cubicBezTo>
                  <a:cubicBezTo>
                    <a:pt x="9984" y="11437"/>
                    <a:pt x="8884" y="11855"/>
                    <a:pt x="7785" y="11855"/>
                  </a:cubicBezTo>
                  <a:cubicBezTo>
                    <a:pt x="6686" y="11855"/>
                    <a:pt x="5586" y="11437"/>
                    <a:pt x="4750" y="10600"/>
                  </a:cubicBezTo>
                  <a:cubicBezTo>
                    <a:pt x="3712" y="9562"/>
                    <a:pt x="3498" y="8009"/>
                    <a:pt x="4109" y="6758"/>
                  </a:cubicBezTo>
                  <a:lnTo>
                    <a:pt x="4109" y="6758"/>
                  </a:lnTo>
                  <a:cubicBezTo>
                    <a:pt x="3900" y="8562"/>
                    <a:pt x="5322" y="10165"/>
                    <a:pt x="7152" y="10165"/>
                  </a:cubicBezTo>
                  <a:cubicBezTo>
                    <a:pt x="8547" y="10165"/>
                    <a:pt x="9728" y="9228"/>
                    <a:pt x="10096" y="7950"/>
                  </a:cubicBezTo>
                  <a:cubicBezTo>
                    <a:pt x="10455" y="7180"/>
                    <a:pt x="10570" y="6320"/>
                    <a:pt x="10419" y="5464"/>
                  </a:cubicBezTo>
                  <a:cubicBezTo>
                    <a:pt x="10017" y="3179"/>
                    <a:pt x="7927" y="1840"/>
                    <a:pt x="5754" y="1840"/>
                  </a:cubicBezTo>
                  <a:cubicBezTo>
                    <a:pt x="4205" y="1840"/>
                    <a:pt x="2614" y="2520"/>
                    <a:pt x="1562" y="4023"/>
                  </a:cubicBezTo>
                  <a:cubicBezTo>
                    <a:pt x="596" y="5402"/>
                    <a:pt x="226" y="7075"/>
                    <a:pt x="518" y="8732"/>
                  </a:cubicBezTo>
                  <a:cubicBezTo>
                    <a:pt x="1130" y="12206"/>
                    <a:pt x="4286" y="14198"/>
                    <a:pt x="7563" y="14198"/>
                  </a:cubicBezTo>
                  <a:cubicBezTo>
                    <a:pt x="10062" y="14198"/>
                    <a:pt x="12630" y="13040"/>
                    <a:pt x="14195" y="10498"/>
                  </a:cubicBezTo>
                  <a:cubicBezTo>
                    <a:pt x="14316" y="10301"/>
                    <a:pt x="14256" y="10045"/>
                    <a:pt x="14060" y="9925"/>
                  </a:cubicBezTo>
                  <a:cubicBezTo>
                    <a:pt x="13991" y="9883"/>
                    <a:pt x="13916" y="9863"/>
                    <a:pt x="13841" y="9863"/>
                  </a:cubicBezTo>
                  <a:cubicBezTo>
                    <a:pt x="13702" y="9863"/>
                    <a:pt x="13565" y="9933"/>
                    <a:pt x="13486" y="10061"/>
                  </a:cubicBezTo>
                  <a:cubicBezTo>
                    <a:pt x="12157" y="12220"/>
                    <a:pt x="9881" y="13376"/>
                    <a:pt x="7566" y="13376"/>
                  </a:cubicBezTo>
                  <a:cubicBezTo>
                    <a:pt x="6190" y="13376"/>
                    <a:pt x="4800" y="12968"/>
                    <a:pt x="3587" y="12119"/>
                  </a:cubicBezTo>
                  <a:cubicBezTo>
                    <a:pt x="1111" y="10384"/>
                    <a:pt x="509" y="6977"/>
                    <a:pt x="2244" y="4500"/>
                  </a:cubicBezTo>
                  <a:cubicBezTo>
                    <a:pt x="3125" y="3241"/>
                    <a:pt x="4463" y="2673"/>
                    <a:pt x="5761" y="2673"/>
                  </a:cubicBezTo>
                  <a:cubicBezTo>
                    <a:pt x="7384" y="2673"/>
                    <a:pt x="8944" y="3562"/>
                    <a:pt x="9469" y="5101"/>
                  </a:cubicBezTo>
                  <a:cubicBezTo>
                    <a:pt x="8837" y="4370"/>
                    <a:pt x="7965" y="4031"/>
                    <a:pt x="7061" y="4031"/>
                  </a:cubicBezTo>
                  <a:cubicBezTo>
                    <a:pt x="6032" y="4031"/>
                    <a:pt x="4962" y="4471"/>
                    <a:pt x="4161" y="5272"/>
                  </a:cubicBezTo>
                  <a:cubicBezTo>
                    <a:pt x="2530" y="6902"/>
                    <a:pt x="2530" y="9557"/>
                    <a:pt x="4161" y="11189"/>
                  </a:cubicBezTo>
                  <a:cubicBezTo>
                    <a:pt x="5160" y="12188"/>
                    <a:pt x="6473" y="12688"/>
                    <a:pt x="7785" y="12688"/>
                  </a:cubicBezTo>
                  <a:cubicBezTo>
                    <a:pt x="9098" y="12688"/>
                    <a:pt x="10411" y="12188"/>
                    <a:pt x="11410" y="11189"/>
                  </a:cubicBezTo>
                  <a:cubicBezTo>
                    <a:pt x="12601" y="9998"/>
                    <a:pt x="13255" y="8416"/>
                    <a:pt x="13255" y="6732"/>
                  </a:cubicBezTo>
                  <a:cubicBezTo>
                    <a:pt x="13255" y="2720"/>
                    <a:pt x="9655" y="1"/>
                    <a:pt x="58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6"/>
            <p:cNvSpPr/>
            <p:nvPr/>
          </p:nvSpPr>
          <p:spPr>
            <a:xfrm>
              <a:off x="7211859" y="4052895"/>
              <a:ext cx="24205" cy="25106"/>
            </a:xfrm>
            <a:custGeom>
              <a:avLst/>
              <a:gdLst/>
              <a:ahLst/>
              <a:cxnLst/>
              <a:rect l="l" t="t" r="r" b="b"/>
              <a:pathLst>
                <a:path w="833" h="864" extrusionOk="0">
                  <a:moveTo>
                    <a:pt x="417" y="1"/>
                  </a:moveTo>
                  <a:cubicBezTo>
                    <a:pt x="188" y="1"/>
                    <a:pt x="1" y="188"/>
                    <a:pt x="1" y="417"/>
                  </a:cubicBezTo>
                  <a:lnTo>
                    <a:pt x="1" y="448"/>
                  </a:lnTo>
                  <a:cubicBezTo>
                    <a:pt x="1" y="678"/>
                    <a:pt x="188" y="864"/>
                    <a:pt x="417" y="864"/>
                  </a:cubicBezTo>
                  <a:cubicBezTo>
                    <a:pt x="647" y="864"/>
                    <a:pt x="833" y="678"/>
                    <a:pt x="833" y="448"/>
                  </a:cubicBezTo>
                  <a:lnTo>
                    <a:pt x="833" y="417"/>
                  </a:lnTo>
                  <a:cubicBezTo>
                    <a:pt x="833" y="188"/>
                    <a:pt x="647"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6"/>
            <p:cNvSpPr/>
            <p:nvPr/>
          </p:nvSpPr>
          <p:spPr>
            <a:xfrm>
              <a:off x="7151361" y="4064983"/>
              <a:ext cx="24263" cy="25106"/>
            </a:xfrm>
            <a:custGeom>
              <a:avLst/>
              <a:gdLst/>
              <a:ahLst/>
              <a:cxnLst/>
              <a:rect l="l" t="t" r="r" b="b"/>
              <a:pathLst>
                <a:path w="835" h="864" extrusionOk="0">
                  <a:moveTo>
                    <a:pt x="418" y="1"/>
                  </a:moveTo>
                  <a:cubicBezTo>
                    <a:pt x="189" y="1"/>
                    <a:pt x="2" y="188"/>
                    <a:pt x="2" y="417"/>
                  </a:cubicBezTo>
                  <a:lnTo>
                    <a:pt x="2" y="448"/>
                  </a:lnTo>
                  <a:cubicBezTo>
                    <a:pt x="1" y="678"/>
                    <a:pt x="189" y="864"/>
                    <a:pt x="418" y="864"/>
                  </a:cubicBezTo>
                  <a:cubicBezTo>
                    <a:pt x="648" y="864"/>
                    <a:pt x="834" y="678"/>
                    <a:pt x="834" y="448"/>
                  </a:cubicBezTo>
                  <a:lnTo>
                    <a:pt x="834" y="417"/>
                  </a:lnTo>
                  <a:cubicBezTo>
                    <a:pt x="834" y="188"/>
                    <a:pt x="648" y="1"/>
                    <a:pt x="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6"/>
            <p:cNvSpPr/>
            <p:nvPr/>
          </p:nvSpPr>
          <p:spPr>
            <a:xfrm>
              <a:off x="7196545" y="4118943"/>
              <a:ext cx="24234" cy="25106"/>
            </a:xfrm>
            <a:custGeom>
              <a:avLst/>
              <a:gdLst/>
              <a:ahLst/>
              <a:cxnLst/>
              <a:rect l="l" t="t" r="r" b="b"/>
              <a:pathLst>
                <a:path w="834" h="864" extrusionOk="0">
                  <a:moveTo>
                    <a:pt x="418" y="1"/>
                  </a:moveTo>
                  <a:cubicBezTo>
                    <a:pt x="188" y="1"/>
                    <a:pt x="2" y="186"/>
                    <a:pt x="2" y="417"/>
                  </a:cubicBezTo>
                  <a:lnTo>
                    <a:pt x="2" y="447"/>
                  </a:lnTo>
                  <a:cubicBezTo>
                    <a:pt x="1" y="677"/>
                    <a:pt x="188" y="864"/>
                    <a:pt x="418" y="864"/>
                  </a:cubicBezTo>
                  <a:cubicBezTo>
                    <a:pt x="648" y="864"/>
                    <a:pt x="834" y="677"/>
                    <a:pt x="834" y="447"/>
                  </a:cubicBezTo>
                  <a:lnTo>
                    <a:pt x="834" y="417"/>
                  </a:lnTo>
                  <a:cubicBezTo>
                    <a:pt x="834" y="186"/>
                    <a:pt x="648" y="1"/>
                    <a:pt x="41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6"/>
            <p:cNvSpPr/>
            <p:nvPr/>
          </p:nvSpPr>
          <p:spPr>
            <a:xfrm>
              <a:off x="6829665" y="4392171"/>
              <a:ext cx="24205" cy="25106"/>
            </a:xfrm>
            <a:custGeom>
              <a:avLst/>
              <a:gdLst/>
              <a:ahLst/>
              <a:cxnLst/>
              <a:rect l="l" t="t" r="r" b="b"/>
              <a:pathLst>
                <a:path w="833" h="864" extrusionOk="0">
                  <a:moveTo>
                    <a:pt x="416" y="1"/>
                  </a:moveTo>
                  <a:cubicBezTo>
                    <a:pt x="207" y="1"/>
                    <a:pt x="0" y="156"/>
                    <a:pt x="0" y="448"/>
                  </a:cubicBezTo>
                  <a:cubicBezTo>
                    <a:pt x="0" y="678"/>
                    <a:pt x="186" y="864"/>
                    <a:pt x="416" y="864"/>
                  </a:cubicBezTo>
                  <a:cubicBezTo>
                    <a:pt x="646" y="864"/>
                    <a:pt x="832" y="678"/>
                    <a:pt x="832" y="448"/>
                  </a:cubicBezTo>
                  <a:lnTo>
                    <a:pt x="832" y="417"/>
                  </a:lnTo>
                  <a:cubicBezTo>
                    <a:pt x="832" y="187"/>
                    <a:pt x="646" y="1"/>
                    <a:pt x="4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6"/>
            <p:cNvSpPr/>
            <p:nvPr/>
          </p:nvSpPr>
          <p:spPr>
            <a:xfrm>
              <a:off x="6871595" y="4431369"/>
              <a:ext cx="24205" cy="25106"/>
            </a:xfrm>
            <a:custGeom>
              <a:avLst/>
              <a:gdLst/>
              <a:ahLst/>
              <a:cxnLst/>
              <a:rect l="l" t="t" r="r" b="b"/>
              <a:pathLst>
                <a:path w="833" h="864" extrusionOk="0">
                  <a:moveTo>
                    <a:pt x="417" y="1"/>
                  </a:moveTo>
                  <a:cubicBezTo>
                    <a:pt x="207" y="1"/>
                    <a:pt x="1" y="156"/>
                    <a:pt x="1" y="448"/>
                  </a:cubicBezTo>
                  <a:cubicBezTo>
                    <a:pt x="1" y="677"/>
                    <a:pt x="187" y="864"/>
                    <a:pt x="417" y="864"/>
                  </a:cubicBezTo>
                  <a:cubicBezTo>
                    <a:pt x="625" y="864"/>
                    <a:pt x="833" y="708"/>
                    <a:pt x="833" y="417"/>
                  </a:cubicBezTo>
                  <a:cubicBezTo>
                    <a:pt x="833" y="187"/>
                    <a:pt x="647" y="1"/>
                    <a:pt x="41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6"/>
            <p:cNvSpPr/>
            <p:nvPr/>
          </p:nvSpPr>
          <p:spPr>
            <a:xfrm>
              <a:off x="6823215" y="4440697"/>
              <a:ext cx="24234" cy="25106"/>
            </a:xfrm>
            <a:custGeom>
              <a:avLst/>
              <a:gdLst/>
              <a:ahLst/>
              <a:cxnLst/>
              <a:rect l="l" t="t" r="r" b="b"/>
              <a:pathLst>
                <a:path w="834" h="864" extrusionOk="0">
                  <a:moveTo>
                    <a:pt x="416" y="0"/>
                  </a:moveTo>
                  <a:cubicBezTo>
                    <a:pt x="207" y="0"/>
                    <a:pt x="0" y="156"/>
                    <a:pt x="0" y="447"/>
                  </a:cubicBezTo>
                  <a:cubicBezTo>
                    <a:pt x="0" y="678"/>
                    <a:pt x="186" y="863"/>
                    <a:pt x="416" y="863"/>
                  </a:cubicBezTo>
                  <a:cubicBezTo>
                    <a:pt x="625" y="863"/>
                    <a:pt x="832" y="708"/>
                    <a:pt x="832" y="417"/>
                  </a:cubicBezTo>
                  <a:cubicBezTo>
                    <a:pt x="833" y="186"/>
                    <a:pt x="645" y="0"/>
                    <a:pt x="41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0" name="Google Shape;450;p36"/>
          <p:cNvGrpSpPr/>
          <p:nvPr/>
        </p:nvGrpSpPr>
        <p:grpSpPr>
          <a:xfrm>
            <a:off x="252975" y="2199450"/>
            <a:ext cx="412849" cy="412907"/>
            <a:chOff x="1230982" y="4052866"/>
            <a:chExt cx="412849" cy="412907"/>
          </a:xfrm>
        </p:grpSpPr>
        <p:sp>
          <p:nvSpPr>
            <p:cNvPr id="451" name="Google Shape;451;p36"/>
            <p:cNvSpPr/>
            <p:nvPr/>
          </p:nvSpPr>
          <p:spPr>
            <a:xfrm>
              <a:off x="1230982" y="4111330"/>
              <a:ext cx="412849" cy="354443"/>
            </a:xfrm>
            <a:custGeom>
              <a:avLst/>
              <a:gdLst/>
              <a:ahLst/>
              <a:cxnLst/>
              <a:rect l="l" t="t" r="r" b="b"/>
              <a:pathLst>
                <a:path w="14208" h="12198" extrusionOk="0">
                  <a:moveTo>
                    <a:pt x="2328" y="1"/>
                  </a:moveTo>
                  <a:cubicBezTo>
                    <a:pt x="2220" y="1"/>
                    <a:pt x="2113" y="43"/>
                    <a:pt x="2032" y="126"/>
                  </a:cubicBezTo>
                  <a:cubicBezTo>
                    <a:pt x="721" y="1463"/>
                    <a:pt x="0" y="3228"/>
                    <a:pt x="0" y="5094"/>
                  </a:cubicBezTo>
                  <a:cubicBezTo>
                    <a:pt x="0" y="9011"/>
                    <a:pt x="3187" y="12197"/>
                    <a:pt x="7104" y="12197"/>
                  </a:cubicBezTo>
                  <a:cubicBezTo>
                    <a:pt x="11022" y="12197"/>
                    <a:pt x="14208" y="9011"/>
                    <a:pt x="14208" y="5094"/>
                  </a:cubicBezTo>
                  <a:cubicBezTo>
                    <a:pt x="14208" y="3227"/>
                    <a:pt x="13487" y="1463"/>
                    <a:pt x="12178" y="126"/>
                  </a:cubicBezTo>
                  <a:cubicBezTo>
                    <a:pt x="12096" y="43"/>
                    <a:pt x="11989" y="1"/>
                    <a:pt x="11881" y="1"/>
                  </a:cubicBezTo>
                  <a:cubicBezTo>
                    <a:pt x="11776" y="1"/>
                    <a:pt x="11670" y="41"/>
                    <a:pt x="11589" y="120"/>
                  </a:cubicBezTo>
                  <a:cubicBezTo>
                    <a:pt x="11425" y="280"/>
                    <a:pt x="11422" y="543"/>
                    <a:pt x="11583" y="707"/>
                  </a:cubicBezTo>
                  <a:cubicBezTo>
                    <a:pt x="12739" y="1888"/>
                    <a:pt x="13376" y="3446"/>
                    <a:pt x="13376" y="5094"/>
                  </a:cubicBezTo>
                  <a:cubicBezTo>
                    <a:pt x="13376" y="8552"/>
                    <a:pt x="10561" y="11365"/>
                    <a:pt x="7104" y="11365"/>
                  </a:cubicBezTo>
                  <a:cubicBezTo>
                    <a:pt x="3647" y="11365"/>
                    <a:pt x="833" y="8551"/>
                    <a:pt x="833" y="5094"/>
                  </a:cubicBezTo>
                  <a:cubicBezTo>
                    <a:pt x="833" y="3446"/>
                    <a:pt x="1471" y="1888"/>
                    <a:pt x="2625" y="707"/>
                  </a:cubicBezTo>
                  <a:cubicBezTo>
                    <a:pt x="2787" y="543"/>
                    <a:pt x="2784" y="280"/>
                    <a:pt x="2619" y="120"/>
                  </a:cubicBezTo>
                  <a:cubicBezTo>
                    <a:pt x="2538" y="41"/>
                    <a:pt x="2433" y="1"/>
                    <a:pt x="232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6"/>
            <p:cNvSpPr/>
            <p:nvPr/>
          </p:nvSpPr>
          <p:spPr>
            <a:xfrm>
              <a:off x="1304963" y="4181562"/>
              <a:ext cx="300600" cy="210202"/>
            </a:xfrm>
            <a:custGeom>
              <a:avLst/>
              <a:gdLst/>
              <a:ahLst/>
              <a:cxnLst/>
              <a:rect l="l" t="t" r="r" b="b"/>
              <a:pathLst>
                <a:path w="10345" h="7234" extrusionOk="0">
                  <a:moveTo>
                    <a:pt x="1091" y="0"/>
                  </a:moveTo>
                  <a:cubicBezTo>
                    <a:pt x="955" y="0"/>
                    <a:pt x="821" y="67"/>
                    <a:pt x="741" y="189"/>
                  </a:cubicBezTo>
                  <a:cubicBezTo>
                    <a:pt x="257" y="930"/>
                    <a:pt x="0" y="1791"/>
                    <a:pt x="0" y="2677"/>
                  </a:cubicBezTo>
                  <a:cubicBezTo>
                    <a:pt x="0" y="5189"/>
                    <a:pt x="2044" y="7233"/>
                    <a:pt x="4557" y="7233"/>
                  </a:cubicBezTo>
                  <a:cubicBezTo>
                    <a:pt x="8173" y="7233"/>
                    <a:pt x="10345" y="3202"/>
                    <a:pt x="8373" y="189"/>
                  </a:cubicBezTo>
                  <a:cubicBezTo>
                    <a:pt x="8293" y="67"/>
                    <a:pt x="8160" y="0"/>
                    <a:pt x="8024" y="0"/>
                  </a:cubicBezTo>
                  <a:cubicBezTo>
                    <a:pt x="7946" y="0"/>
                    <a:pt x="7867" y="22"/>
                    <a:pt x="7797" y="68"/>
                  </a:cubicBezTo>
                  <a:cubicBezTo>
                    <a:pt x="7603" y="194"/>
                    <a:pt x="7550" y="452"/>
                    <a:pt x="7675" y="645"/>
                  </a:cubicBezTo>
                  <a:cubicBezTo>
                    <a:pt x="9286" y="3106"/>
                    <a:pt x="7511" y="6401"/>
                    <a:pt x="4557" y="6401"/>
                  </a:cubicBezTo>
                  <a:cubicBezTo>
                    <a:pt x="2503" y="6401"/>
                    <a:pt x="834" y="4730"/>
                    <a:pt x="834" y="2678"/>
                  </a:cubicBezTo>
                  <a:cubicBezTo>
                    <a:pt x="834" y="1953"/>
                    <a:pt x="1043" y="1252"/>
                    <a:pt x="1439" y="646"/>
                  </a:cubicBezTo>
                  <a:cubicBezTo>
                    <a:pt x="1565" y="452"/>
                    <a:pt x="1511" y="194"/>
                    <a:pt x="1318" y="68"/>
                  </a:cubicBezTo>
                  <a:cubicBezTo>
                    <a:pt x="1248" y="22"/>
                    <a:pt x="1169" y="0"/>
                    <a:pt x="109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6"/>
            <p:cNvSpPr/>
            <p:nvPr/>
          </p:nvSpPr>
          <p:spPr>
            <a:xfrm>
              <a:off x="1314203" y="4052866"/>
              <a:ext cx="246349" cy="264859"/>
            </a:xfrm>
            <a:custGeom>
              <a:avLst/>
              <a:gdLst/>
              <a:ahLst/>
              <a:cxnLst/>
              <a:rect l="l" t="t" r="r" b="b"/>
              <a:pathLst>
                <a:path w="8478" h="9115" extrusionOk="0">
                  <a:moveTo>
                    <a:pt x="7377" y="834"/>
                  </a:moveTo>
                  <a:lnTo>
                    <a:pt x="4917" y="5215"/>
                  </a:lnTo>
                  <a:cubicBezTo>
                    <a:pt x="4402" y="6133"/>
                    <a:pt x="4531" y="5903"/>
                    <a:pt x="4239" y="6422"/>
                  </a:cubicBezTo>
                  <a:cubicBezTo>
                    <a:pt x="3154" y="4490"/>
                    <a:pt x="4350" y="6619"/>
                    <a:pt x="1101" y="834"/>
                  </a:cubicBezTo>
                  <a:close/>
                  <a:moveTo>
                    <a:pt x="3283" y="6421"/>
                  </a:moveTo>
                  <a:lnTo>
                    <a:pt x="3875" y="7477"/>
                  </a:lnTo>
                  <a:cubicBezTo>
                    <a:pt x="3955" y="7619"/>
                    <a:pt x="4096" y="7689"/>
                    <a:pt x="4238" y="7689"/>
                  </a:cubicBezTo>
                  <a:cubicBezTo>
                    <a:pt x="4380" y="7689"/>
                    <a:pt x="4522" y="7618"/>
                    <a:pt x="4602" y="7477"/>
                  </a:cubicBezTo>
                  <a:lnTo>
                    <a:pt x="5194" y="6421"/>
                  </a:lnTo>
                  <a:lnTo>
                    <a:pt x="5194" y="6421"/>
                  </a:lnTo>
                  <a:cubicBezTo>
                    <a:pt x="5752" y="7196"/>
                    <a:pt x="5196" y="8282"/>
                    <a:pt x="4239" y="8282"/>
                  </a:cubicBezTo>
                  <a:cubicBezTo>
                    <a:pt x="3591" y="8282"/>
                    <a:pt x="3063" y="7754"/>
                    <a:pt x="3063" y="7106"/>
                  </a:cubicBezTo>
                  <a:cubicBezTo>
                    <a:pt x="3063" y="6850"/>
                    <a:pt x="3145" y="6613"/>
                    <a:pt x="3283" y="6421"/>
                  </a:cubicBezTo>
                  <a:close/>
                  <a:moveTo>
                    <a:pt x="865" y="1"/>
                  </a:moveTo>
                  <a:cubicBezTo>
                    <a:pt x="335" y="1"/>
                    <a:pt x="1" y="572"/>
                    <a:pt x="261" y="1034"/>
                  </a:cubicBezTo>
                  <a:lnTo>
                    <a:pt x="2853" y="5653"/>
                  </a:lnTo>
                  <a:cubicBezTo>
                    <a:pt x="2471" y="6020"/>
                    <a:pt x="2230" y="6535"/>
                    <a:pt x="2230" y="7106"/>
                  </a:cubicBezTo>
                  <a:cubicBezTo>
                    <a:pt x="2230" y="8213"/>
                    <a:pt x="3132" y="9114"/>
                    <a:pt x="4239" y="9114"/>
                  </a:cubicBezTo>
                  <a:cubicBezTo>
                    <a:pt x="5346" y="9114"/>
                    <a:pt x="6248" y="8213"/>
                    <a:pt x="6248" y="7106"/>
                  </a:cubicBezTo>
                  <a:cubicBezTo>
                    <a:pt x="6248" y="6535"/>
                    <a:pt x="6009" y="6020"/>
                    <a:pt x="5625" y="5653"/>
                  </a:cubicBezTo>
                  <a:lnTo>
                    <a:pt x="8218" y="1034"/>
                  </a:lnTo>
                  <a:cubicBezTo>
                    <a:pt x="8477" y="572"/>
                    <a:pt x="8143" y="1"/>
                    <a:pt x="761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6" name="Google Shape;516;p40"/>
          <p:cNvSpPr txBox="1">
            <a:spLocks noGrp="1"/>
          </p:cNvSpPr>
          <p:nvPr>
            <p:ph type="subTitle" idx="1"/>
          </p:nvPr>
        </p:nvSpPr>
        <p:spPr>
          <a:xfrm>
            <a:off x="3995936" y="70106"/>
            <a:ext cx="4680520" cy="4949916"/>
          </a:xfrm>
          <a:prstGeom prst="rect">
            <a:avLst/>
          </a:prstGeom>
        </p:spPr>
        <p:txBody>
          <a:bodyPr spcFirstLastPara="1" wrap="square" lIns="91425" tIns="91425" rIns="91425" bIns="91425" anchor="t" anchorCtr="0">
            <a:noAutofit/>
          </a:bodyPr>
          <a:lstStyle/>
          <a:p>
            <a:pPr marL="342900" lvl="0" indent="-342900">
              <a:buFont typeface="+mj-lt"/>
              <a:buAutoNum type="arabicPeriod"/>
            </a:pPr>
            <a:r>
              <a:rPr lang="en-GB" sz="1300" dirty="0"/>
              <a:t>Our product’s primary goal is the removal of space debris, such as fragments from destroyed satellites, non-functional satellites, and satellites that have exceeded their operational lifespan. </a:t>
            </a:r>
          </a:p>
          <a:p>
            <a:pPr marL="342900" lvl="0" indent="-342900">
              <a:buFont typeface="+mj-lt"/>
              <a:buAutoNum type="arabicPeriod"/>
            </a:pPr>
            <a:endParaRPr lang="en-GB" sz="1300" dirty="0"/>
          </a:p>
          <a:p>
            <a:pPr marL="342900" lvl="0" indent="-342900">
              <a:buFont typeface="+mj-lt"/>
              <a:buAutoNum type="arabicPeriod"/>
            </a:pPr>
            <a:r>
              <a:rPr lang="en-GB" sz="1300" dirty="0"/>
              <a:t>The net is made of three layers: </a:t>
            </a:r>
            <a:r>
              <a:rPr lang="en-GB" sz="1300" b="1" dirty="0" err="1"/>
              <a:t>Dyneema</a:t>
            </a:r>
            <a:r>
              <a:rPr lang="en-GB" sz="1300" dirty="0"/>
              <a:t> for strength, </a:t>
            </a:r>
            <a:r>
              <a:rPr lang="en-GB" sz="1300" b="1" dirty="0"/>
              <a:t>EVA</a:t>
            </a:r>
            <a:r>
              <a:rPr lang="en-GB" sz="1300" dirty="0"/>
              <a:t> foam for flexibility, and </a:t>
            </a:r>
            <a:r>
              <a:rPr lang="en-GB" sz="1300" b="1" dirty="0"/>
              <a:t>Kevlar</a:t>
            </a:r>
            <a:r>
              <a:rPr lang="en-GB" sz="1300" dirty="0"/>
              <a:t> for impact resistance. This combination makes the net lightweight but very durable in the harsh conditions of </a:t>
            </a:r>
            <a:r>
              <a:rPr lang="en-GB" sz="1300" dirty="0" err="1"/>
              <a:t>space.This</a:t>
            </a:r>
            <a:r>
              <a:rPr lang="en-GB" sz="1300" dirty="0"/>
              <a:t> net serves as the primary tool for redirecting debris toward destruction, gradually approaching target objects and slowly guiding them into Earth’s atmosphere. </a:t>
            </a:r>
          </a:p>
          <a:p>
            <a:pPr marL="342900" lvl="0" indent="-342900">
              <a:buFont typeface="+mj-lt"/>
              <a:buAutoNum type="arabicPeriod"/>
            </a:pPr>
            <a:endParaRPr lang="en-GB" sz="1300" dirty="0"/>
          </a:p>
          <a:p>
            <a:pPr marL="342900" lvl="0" indent="-342900">
              <a:buFont typeface="+mj-lt"/>
              <a:buAutoNum type="arabicPeriod"/>
            </a:pPr>
            <a:r>
              <a:rPr lang="en-GB" sz="1300" dirty="0"/>
              <a:t>To control the net, we designed it with six thrusters placed around the hexagon. These thrusters allow the system to keep its orientation stable and adjust its path while approaching debris targets. </a:t>
            </a:r>
          </a:p>
          <a:p>
            <a:pPr marL="342900" lvl="0" indent="-342900">
              <a:buFont typeface="+mj-lt"/>
              <a:buAutoNum type="arabicPeriod"/>
            </a:pPr>
            <a:r>
              <a:rPr lang="en-GB" sz="1300" dirty="0"/>
              <a:t>The satellite uses cameras and sensors (</a:t>
            </a:r>
            <a:r>
              <a:rPr lang="en-GB" sz="1300" b="1" dirty="0"/>
              <a:t>LiDAR</a:t>
            </a:r>
            <a:r>
              <a:rPr lang="en-GB" sz="1300" dirty="0"/>
              <a:t>) to identify debris and navigate safely, relying on orbital data (TLEs from sources like Space-Track, NASA, and ESA) to avoid collisions with active satellites.</a:t>
            </a:r>
          </a:p>
        </p:txBody>
      </p:sp>
      <p:grpSp>
        <p:nvGrpSpPr>
          <p:cNvPr id="517" name="Google Shape;517;p40"/>
          <p:cNvGrpSpPr/>
          <p:nvPr/>
        </p:nvGrpSpPr>
        <p:grpSpPr>
          <a:xfrm rot="10800000" flipH="1">
            <a:off x="3380100" y="1491150"/>
            <a:ext cx="390300" cy="460200"/>
            <a:chOff x="240875" y="415900"/>
            <a:chExt cx="390300" cy="460200"/>
          </a:xfrm>
        </p:grpSpPr>
        <p:sp>
          <p:nvSpPr>
            <p:cNvPr id="518" name="Google Shape;518;p40"/>
            <p:cNvSpPr/>
            <p:nvPr/>
          </p:nvSpPr>
          <p:spPr>
            <a:xfrm>
              <a:off x="383975" y="415900"/>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40"/>
            <p:cNvSpPr/>
            <p:nvPr/>
          </p:nvSpPr>
          <p:spPr>
            <a:xfrm>
              <a:off x="240875" y="702100"/>
              <a:ext cx="174000" cy="1740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4" name="Picture Placeholder 3"/>
          <p:cNvPicPr>
            <a:picLocks noGrp="1" noChangeAspect="1"/>
          </p:cNvPicPr>
          <p:nvPr>
            <p:ph type="pic" idx="2"/>
          </p:nvPr>
        </p:nvPicPr>
        <p:blipFill>
          <a:blip r:embed="rId3">
            <a:extLst>
              <a:ext uri="{28A0092B-C50C-407E-A947-70E740481C1C}">
                <a14:useLocalDpi xmlns:a14="http://schemas.microsoft.com/office/drawing/2010/main" val="0"/>
              </a:ext>
            </a:extLst>
          </a:blip>
          <a:srcRect l="18883" r="18883"/>
          <a:stretch>
            <a:fillRect/>
          </a:stretch>
        </p:blipFill>
        <p:spPr>
          <a:xfrm>
            <a:off x="107504" y="699542"/>
            <a:ext cx="3961135" cy="3929023"/>
          </a:xfrm>
        </p:spPr>
      </p:pic>
      <p:sp>
        <p:nvSpPr>
          <p:cNvPr id="3" name="TextBox 2"/>
          <p:cNvSpPr txBox="1"/>
          <p:nvPr/>
        </p:nvSpPr>
        <p:spPr>
          <a:xfrm>
            <a:off x="395536" y="51470"/>
            <a:ext cx="2808312" cy="523220"/>
          </a:xfrm>
          <a:prstGeom prst="rect">
            <a:avLst/>
          </a:prstGeom>
          <a:noFill/>
        </p:spPr>
        <p:txBody>
          <a:bodyPr wrap="square" rtlCol="0">
            <a:spAutoFit/>
          </a:bodyPr>
          <a:lstStyle/>
          <a:p>
            <a:r>
              <a:rPr lang="en-GB" sz="2800" dirty="0">
                <a:solidFill>
                  <a:schemeClr val="tx1"/>
                </a:solidFill>
                <a:latin typeface="Space Grotesk" panose="020B0604020202020204" charset="0"/>
                <a:cs typeface="Space Grotesk" panose="020B0604020202020204" charset="0"/>
              </a:rPr>
              <a:t>Description</a:t>
            </a:r>
          </a:p>
        </p:txBody>
      </p:sp>
      <p:sp>
        <p:nvSpPr>
          <p:cNvPr id="7" name="TextBox 6"/>
          <p:cNvSpPr txBox="1"/>
          <p:nvPr/>
        </p:nvSpPr>
        <p:spPr>
          <a:xfrm>
            <a:off x="440765" y="4659982"/>
            <a:ext cx="3672408" cy="369332"/>
          </a:xfrm>
          <a:prstGeom prst="rect">
            <a:avLst/>
          </a:prstGeom>
          <a:noFill/>
        </p:spPr>
        <p:txBody>
          <a:bodyPr wrap="square" rtlCol="0">
            <a:spAutoFit/>
          </a:bodyPr>
          <a:lstStyle/>
          <a:p>
            <a:r>
              <a:rPr lang="en-GB" sz="1800" dirty="0">
                <a:solidFill>
                  <a:schemeClr val="tx1"/>
                </a:solidFill>
                <a:latin typeface="Zen Kaku Gothic New" panose="020B0604020202020204" charset="-128"/>
                <a:ea typeface="Zen Kaku Gothic New" panose="020B0604020202020204" charset="-128"/>
              </a:rPr>
              <a:t>Render of  our product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7" name="Google Shape;477;p38"/>
          <p:cNvSpPr txBox="1">
            <a:spLocks noGrp="1"/>
          </p:cNvSpPr>
          <p:nvPr>
            <p:ph type="subTitle" idx="1"/>
          </p:nvPr>
        </p:nvSpPr>
        <p:spPr>
          <a:xfrm>
            <a:off x="713225" y="987574"/>
            <a:ext cx="4680000" cy="3888432"/>
          </a:xfrm>
          <a:prstGeom prst="rect">
            <a:avLst/>
          </a:prstGeom>
        </p:spPr>
        <p:txBody>
          <a:bodyPr spcFirstLastPara="1" wrap="square" lIns="91425" tIns="91425" rIns="91425" bIns="91425" anchor="t" anchorCtr="0">
            <a:noAutofit/>
          </a:bodyPr>
          <a:lstStyle/>
          <a:p>
            <a:r>
              <a:rPr lang="en-GB" sz="1400" b="1" dirty="0"/>
              <a:t>1. Supports Scientific Research and Space Exploration</a:t>
            </a:r>
            <a:br>
              <a:rPr lang="en-GB" sz="1400" dirty="0"/>
            </a:br>
            <a:r>
              <a:rPr lang="en-GB" sz="1400" dirty="0"/>
              <a:t>A safer orbital environment allows scientific missions to operate longer and with fewer risks, opening new opportunities for innovation and discovery.</a:t>
            </a:r>
          </a:p>
          <a:p>
            <a:r>
              <a:rPr lang="en-GB" sz="1400" b="1" dirty="0"/>
              <a:t>2. Creates New Economic Opportunities</a:t>
            </a:r>
            <a:br>
              <a:rPr lang="en-GB" sz="1400" dirty="0"/>
            </a:br>
            <a:r>
              <a:rPr lang="en-GB" sz="1400" dirty="0"/>
              <a:t>Reducing space debris fosters the growth of new industries focused on space maintenance, recycling, and sustainable exploration.</a:t>
            </a:r>
          </a:p>
          <a:p>
            <a:r>
              <a:rPr lang="en-GB" sz="1400" b="1" dirty="0"/>
              <a:t>3. Reduces the Risk of Space Collisions</a:t>
            </a:r>
            <a:br>
              <a:rPr lang="en-GB" sz="1400" dirty="0"/>
            </a:br>
            <a:r>
              <a:rPr lang="en-GB" sz="1400" dirty="0"/>
              <a:t>Over </a:t>
            </a:r>
            <a:r>
              <a:rPr lang="en-GB" sz="1400" b="1" dirty="0"/>
              <a:t>100 million uncontrolled objects</a:t>
            </a:r>
            <a:r>
              <a:rPr lang="en-GB" sz="1400" dirty="0"/>
              <a:t> orbit Earth today. Capturing debris helps prevent damage to active satellites, space stations, and crewed missions.</a:t>
            </a:r>
          </a:p>
          <a:p>
            <a:pPr marL="0" lvl="0" indent="0" algn="l" rtl="0">
              <a:spcBef>
                <a:spcPts val="0"/>
              </a:spcBef>
              <a:spcAft>
                <a:spcPts val="0"/>
              </a:spcAft>
              <a:buNone/>
            </a:pPr>
            <a:endParaRPr dirty="0"/>
          </a:p>
        </p:txBody>
      </p:sp>
      <p:grpSp>
        <p:nvGrpSpPr>
          <p:cNvPr id="478" name="Google Shape;478;p38"/>
          <p:cNvGrpSpPr/>
          <p:nvPr/>
        </p:nvGrpSpPr>
        <p:grpSpPr>
          <a:xfrm>
            <a:off x="3000467" y="-1490750"/>
            <a:ext cx="2323200" cy="2613299"/>
            <a:chOff x="3184967" y="-5126212"/>
            <a:chExt cx="2323200" cy="2613299"/>
          </a:xfrm>
        </p:grpSpPr>
        <p:sp>
          <p:nvSpPr>
            <p:cNvPr id="479" name="Google Shape;479;p38"/>
            <p:cNvSpPr/>
            <p:nvPr/>
          </p:nvSpPr>
          <p:spPr>
            <a:xfrm rot="-2700000" flipH="1">
              <a:off x="3979579" y="-5240374"/>
              <a:ext cx="733977" cy="2551524"/>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8"/>
            <p:cNvSpPr/>
            <p:nvPr/>
          </p:nvSpPr>
          <p:spPr>
            <a:xfrm rot="1800462" flipH="1">
              <a:off x="4379881" y="-4355493"/>
              <a:ext cx="527277" cy="1833562"/>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81" name="Google Shape;481;p38"/>
          <p:cNvGrpSpPr/>
          <p:nvPr/>
        </p:nvGrpSpPr>
        <p:grpSpPr>
          <a:xfrm>
            <a:off x="5959425" y="1874225"/>
            <a:ext cx="4276850" cy="4074276"/>
            <a:chOff x="5959425" y="1874225"/>
            <a:chExt cx="4276850" cy="4074276"/>
          </a:xfrm>
        </p:grpSpPr>
        <p:pic>
          <p:nvPicPr>
            <p:cNvPr id="482" name="Google Shape;482;p38"/>
            <p:cNvPicPr preferRelativeResize="0"/>
            <p:nvPr/>
          </p:nvPicPr>
          <p:blipFill rotWithShape="1">
            <a:blip r:embed="rId3">
              <a:alphaModFix/>
            </a:blip>
            <a:srcRect l="14178" t="14110" r="14178" b="14117"/>
            <a:stretch/>
          </p:blipFill>
          <p:spPr>
            <a:xfrm>
              <a:off x="6169200" y="1874225"/>
              <a:ext cx="4067075" cy="4074276"/>
            </a:xfrm>
            <a:prstGeom prst="rect">
              <a:avLst/>
            </a:prstGeom>
            <a:noFill/>
            <a:ln>
              <a:noFill/>
            </a:ln>
          </p:spPr>
        </p:pic>
        <p:grpSp>
          <p:nvGrpSpPr>
            <p:cNvPr id="483" name="Google Shape;483;p38"/>
            <p:cNvGrpSpPr/>
            <p:nvPr/>
          </p:nvGrpSpPr>
          <p:grpSpPr>
            <a:xfrm rot="10800000" flipH="1">
              <a:off x="5959425" y="2397500"/>
              <a:ext cx="390300" cy="460200"/>
              <a:chOff x="174200" y="-1475950"/>
              <a:chExt cx="390300" cy="460200"/>
            </a:xfrm>
          </p:grpSpPr>
          <p:sp>
            <p:nvSpPr>
              <p:cNvPr id="484" name="Google Shape;484;p38"/>
              <p:cNvSpPr/>
              <p:nvPr/>
            </p:nvSpPr>
            <p:spPr>
              <a:xfrm>
                <a:off x="317300" y="-1475950"/>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8"/>
              <p:cNvSpPr/>
              <p:nvPr/>
            </p:nvSpPr>
            <p:spPr>
              <a:xfrm>
                <a:off x="174200" y="-1189750"/>
                <a:ext cx="174000" cy="1740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86" name="Google Shape;486;p38"/>
          <p:cNvGrpSpPr/>
          <p:nvPr/>
        </p:nvGrpSpPr>
        <p:grpSpPr>
          <a:xfrm>
            <a:off x="6532450" y="-584050"/>
            <a:ext cx="1985325" cy="1706600"/>
            <a:chOff x="6532450" y="-584050"/>
            <a:chExt cx="1985325" cy="1706600"/>
          </a:xfrm>
        </p:grpSpPr>
        <p:pic>
          <p:nvPicPr>
            <p:cNvPr id="487" name="Google Shape;487;p38"/>
            <p:cNvPicPr preferRelativeResize="0"/>
            <p:nvPr/>
          </p:nvPicPr>
          <p:blipFill>
            <a:blip r:embed="rId4">
              <a:alphaModFix/>
            </a:blip>
            <a:stretch>
              <a:fillRect/>
            </a:stretch>
          </p:blipFill>
          <p:spPr>
            <a:xfrm>
              <a:off x="6532450" y="-584050"/>
              <a:ext cx="1706600" cy="1706600"/>
            </a:xfrm>
            <a:prstGeom prst="rect">
              <a:avLst/>
            </a:prstGeom>
            <a:noFill/>
            <a:ln>
              <a:noFill/>
            </a:ln>
          </p:spPr>
        </p:pic>
        <p:grpSp>
          <p:nvGrpSpPr>
            <p:cNvPr id="488" name="Google Shape;488;p38"/>
            <p:cNvGrpSpPr/>
            <p:nvPr/>
          </p:nvGrpSpPr>
          <p:grpSpPr>
            <a:xfrm rot="10800000" flipH="1">
              <a:off x="8183575" y="134600"/>
              <a:ext cx="334200" cy="491900"/>
              <a:chOff x="372625" y="-1062075"/>
              <a:chExt cx="334200" cy="491900"/>
            </a:xfrm>
          </p:grpSpPr>
          <p:sp>
            <p:nvSpPr>
              <p:cNvPr id="489" name="Google Shape;489;p38"/>
              <p:cNvSpPr/>
              <p:nvPr/>
            </p:nvSpPr>
            <p:spPr>
              <a:xfrm>
                <a:off x="372625" y="-817375"/>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8"/>
              <p:cNvSpPr/>
              <p:nvPr/>
            </p:nvSpPr>
            <p:spPr>
              <a:xfrm>
                <a:off x="532825" y="-1062075"/>
                <a:ext cx="174000" cy="1740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p:cNvSpPr txBox="1"/>
          <p:nvPr/>
        </p:nvSpPr>
        <p:spPr>
          <a:xfrm>
            <a:off x="755344" y="221667"/>
            <a:ext cx="2232248" cy="523220"/>
          </a:xfrm>
          <a:prstGeom prst="rect">
            <a:avLst/>
          </a:prstGeom>
          <a:noFill/>
        </p:spPr>
        <p:txBody>
          <a:bodyPr wrap="square" rtlCol="0">
            <a:spAutoFit/>
          </a:bodyPr>
          <a:lstStyle/>
          <a:p>
            <a:r>
              <a:rPr lang="en-GB" sz="2800" dirty="0">
                <a:solidFill>
                  <a:schemeClr val="tx1"/>
                </a:solidFill>
                <a:latin typeface="Space Grotesk" panose="020B0604020202020204" charset="0"/>
                <a:cs typeface="Space Grotesk" panose="020B0604020202020204" charset="0"/>
              </a:rPr>
              <a:t>BENEFITS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4"/>
        <p:cNvGrpSpPr/>
        <p:nvPr/>
      </p:nvGrpSpPr>
      <p:grpSpPr>
        <a:xfrm>
          <a:off x="0" y="0"/>
          <a:ext cx="0" cy="0"/>
          <a:chOff x="0" y="0"/>
          <a:chExt cx="0" cy="0"/>
        </a:xfrm>
      </p:grpSpPr>
      <p:sp>
        <p:nvSpPr>
          <p:cNvPr id="500" name="Google Shape;500;p39"/>
          <p:cNvSpPr txBox="1">
            <a:spLocks noGrp="1"/>
          </p:cNvSpPr>
          <p:nvPr>
            <p:ph type="subTitle" idx="5"/>
          </p:nvPr>
        </p:nvSpPr>
        <p:spPr>
          <a:xfrm>
            <a:off x="4212202" y="691113"/>
            <a:ext cx="4896302" cy="4311697"/>
          </a:xfrm>
          <a:prstGeom prst="rect">
            <a:avLst/>
          </a:prstGeom>
        </p:spPr>
        <p:txBody>
          <a:bodyPr spcFirstLastPara="1" wrap="square" lIns="91425" tIns="91425" rIns="91425" bIns="91425" anchor="t" anchorCtr="0">
            <a:noAutofit/>
          </a:bodyPr>
          <a:lstStyle/>
          <a:p>
            <a:pPr algn="l"/>
            <a:r>
              <a:rPr lang="en-GB" sz="1400" b="1" dirty="0"/>
              <a:t>4. Protects Communication and GPS Infrastructure</a:t>
            </a:r>
            <a:br>
              <a:rPr lang="en-GB" sz="1400" dirty="0"/>
            </a:br>
            <a:r>
              <a:rPr lang="en-GB" sz="1400" dirty="0"/>
              <a:t>Cleaner orbits ensure the reliability of global communication, navigation, and data networks that depend on satellite systems.</a:t>
            </a:r>
          </a:p>
          <a:p>
            <a:pPr algn="l"/>
            <a:r>
              <a:rPr lang="en-GB" sz="1400" b="1" dirty="0"/>
              <a:t>5. Prevents the Kessler Syndrome</a:t>
            </a:r>
            <a:br>
              <a:rPr lang="en-GB" sz="1400" dirty="0"/>
            </a:br>
            <a:r>
              <a:rPr lang="en-GB" sz="1400" dirty="0"/>
              <a:t>This theory warns that debris collisions could trigger a chain reaction, making Earth’s orbit unusable for decades. Acting now helps prevent irreversible orbital pollution.</a:t>
            </a:r>
          </a:p>
          <a:p>
            <a:pPr algn="l"/>
            <a:r>
              <a:rPr lang="en-GB" sz="1400" b="1" dirty="0"/>
              <a:t>6. Enables Future Recycling Opportunities</a:t>
            </a:r>
            <a:br>
              <a:rPr lang="en-GB" sz="1400" dirty="0"/>
            </a:br>
            <a:r>
              <a:rPr lang="en-GB" sz="1400" dirty="0"/>
              <a:t>Captured debris could be </a:t>
            </a:r>
            <a:r>
              <a:rPr lang="en-GB" sz="1400" dirty="0" err="1"/>
              <a:t>analyzed</a:t>
            </a:r>
            <a:r>
              <a:rPr lang="en-GB" sz="1400" dirty="0"/>
              <a:t>, reused, or recycled in </a:t>
            </a:r>
            <a:r>
              <a:rPr lang="en-GB" sz="1400" b="1" dirty="0"/>
              <a:t>orbital factories</a:t>
            </a:r>
            <a:r>
              <a:rPr lang="en-GB" sz="1400" dirty="0"/>
              <a:t>, turning waste into valuable resources.</a:t>
            </a:r>
          </a:p>
          <a:p>
            <a:pPr algn="l"/>
            <a:r>
              <a:rPr lang="en-GB" sz="1400" b="1" dirty="0"/>
              <a:t>7. Lowers the Cost of Orbital Accidents</a:t>
            </a:r>
            <a:br>
              <a:rPr lang="en-GB" sz="1400" dirty="0"/>
            </a:br>
            <a:r>
              <a:rPr lang="en-GB" sz="1400" dirty="0"/>
              <a:t>Repairing or replacing damaged satellites costs </a:t>
            </a:r>
            <a:r>
              <a:rPr lang="en-GB" sz="1400" b="1" dirty="0"/>
              <a:t>hundreds of millions of dollars</a:t>
            </a:r>
            <a:r>
              <a:rPr lang="en-GB" sz="1400" dirty="0"/>
              <a:t> — prevention is far cheaper and more sustainable.</a:t>
            </a:r>
          </a:p>
          <a:p>
            <a:pPr marL="0" lvl="0" indent="0" algn="l" rtl="0">
              <a:spcBef>
                <a:spcPts val="0"/>
              </a:spcBef>
              <a:spcAft>
                <a:spcPts val="0"/>
              </a:spcAft>
              <a:buNone/>
            </a:pPr>
            <a:endParaRPr dirty="0"/>
          </a:p>
        </p:txBody>
      </p:sp>
      <p:grpSp>
        <p:nvGrpSpPr>
          <p:cNvPr id="501" name="Google Shape;501;p39"/>
          <p:cNvGrpSpPr/>
          <p:nvPr/>
        </p:nvGrpSpPr>
        <p:grpSpPr>
          <a:xfrm>
            <a:off x="-493452" y="-1187198"/>
            <a:ext cx="5475507" cy="5326826"/>
            <a:chOff x="-785227" y="-820399"/>
            <a:chExt cx="5475507" cy="5326826"/>
          </a:xfrm>
        </p:grpSpPr>
        <p:pic>
          <p:nvPicPr>
            <p:cNvPr id="502" name="Google Shape;502;p39"/>
            <p:cNvPicPr preferRelativeResize="0"/>
            <p:nvPr/>
          </p:nvPicPr>
          <p:blipFill rotWithShape="1">
            <a:blip r:embed="rId3">
              <a:alphaModFix/>
            </a:blip>
            <a:srcRect l="12411" t="11573" r="12411" b="11573"/>
            <a:stretch/>
          </p:blipFill>
          <p:spPr>
            <a:xfrm>
              <a:off x="-785227" y="-820399"/>
              <a:ext cx="4130876" cy="4223000"/>
            </a:xfrm>
            <a:prstGeom prst="rect">
              <a:avLst/>
            </a:prstGeom>
            <a:noFill/>
            <a:ln>
              <a:noFill/>
            </a:ln>
          </p:spPr>
        </p:pic>
        <p:pic>
          <p:nvPicPr>
            <p:cNvPr id="503" name="Google Shape;503;p39"/>
            <p:cNvPicPr preferRelativeResize="0"/>
            <p:nvPr/>
          </p:nvPicPr>
          <p:blipFill rotWithShape="1">
            <a:blip r:embed="rId4">
              <a:alphaModFix/>
            </a:blip>
            <a:srcRect l="15044" t="18824" r="15044" b="18824"/>
            <a:stretch/>
          </p:blipFill>
          <p:spPr>
            <a:xfrm flipH="1">
              <a:off x="721900" y="3402600"/>
              <a:ext cx="1237650" cy="1103828"/>
            </a:xfrm>
            <a:prstGeom prst="rect">
              <a:avLst/>
            </a:prstGeom>
            <a:noFill/>
            <a:ln>
              <a:noFill/>
            </a:ln>
          </p:spPr>
        </p:pic>
        <p:pic>
          <p:nvPicPr>
            <p:cNvPr id="504" name="Google Shape;504;p39"/>
            <p:cNvPicPr preferRelativeResize="0"/>
            <p:nvPr/>
          </p:nvPicPr>
          <p:blipFill rotWithShape="1">
            <a:blip r:embed="rId5">
              <a:alphaModFix/>
            </a:blip>
            <a:srcRect/>
            <a:stretch/>
          </p:blipFill>
          <p:spPr>
            <a:xfrm>
              <a:off x="2862056" y="1601622"/>
              <a:ext cx="1566176" cy="1566176"/>
            </a:xfrm>
            <a:prstGeom prst="rect">
              <a:avLst/>
            </a:prstGeom>
            <a:noFill/>
            <a:ln>
              <a:noFill/>
            </a:ln>
          </p:spPr>
        </p:pic>
        <p:pic>
          <p:nvPicPr>
            <p:cNvPr id="505" name="Google Shape;505;p39"/>
            <p:cNvPicPr preferRelativeResize="0"/>
            <p:nvPr/>
          </p:nvPicPr>
          <p:blipFill rotWithShape="1">
            <a:blip r:embed="rId5">
              <a:alphaModFix/>
            </a:blip>
            <a:srcRect/>
            <a:stretch/>
          </p:blipFill>
          <p:spPr>
            <a:xfrm>
              <a:off x="3124105" y="274824"/>
              <a:ext cx="1566176" cy="1566176"/>
            </a:xfrm>
            <a:prstGeom prst="rect">
              <a:avLst/>
            </a:prstGeom>
            <a:noFill/>
            <a:ln>
              <a:noFill/>
            </a:ln>
          </p:spPr>
        </p:pic>
        <p:grpSp>
          <p:nvGrpSpPr>
            <p:cNvPr id="506" name="Google Shape;506;p39"/>
            <p:cNvGrpSpPr/>
            <p:nvPr/>
          </p:nvGrpSpPr>
          <p:grpSpPr>
            <a:xfrm>
              <a:off x="2289582" y="3062255"/>
              <a:ext cx="405723" cy="512825"/>
              <a:chOff x="5997054" y="4551910"/>
              <a:chExt cx="580350" cy="733550"/>
            </a:xfrm>
          </p:grpSpPr>
          <p:sp>
            <p:nvSpPr>
              <p:cNvPr id="507" name="Google Shape;507;p39"/>
              <p:cNvSpPr/>
              <p:nvPr/>
            </p:nvSpPr>
            <p:spPr>
              <a:xfrm>
                <a:off x="5997054" y="4941360"/>
                <a:ext cx="344100" cy="3441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9"/>
              <p:cNvSpPr/>
              <p:nvPr/>
            </p:nvSpPr>
            <p:spPr>
              <a:xfrm>
                <a:off x="6254004" y="4551910"/>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9"/>
              <p:cNvSpPr/>
              <p:nvPr/>
            </p:nvSpPr>
            <p:spPr>
              <a:xfrm>
                <a:off x="6482604" y="4932910"/>
                <a:ext cx="94800" cy="948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 name="TextBox 2"/>
          <p:cNvSpPr txBox="1"/>
          <p:nvPr/>
        </p:nvSpPr>
        <p:spPr>
          <a:xfrm>
            <a:off x="4139952" y="203060"/>
            <a:ext cx="4824536" cy="523220"/>
          </a:xfrm>
          <a:prstGeom prst="rect">
            <a:avLst/>
          </a:prstGeom>
          <a:noFill/>
        </p:spPr>
        <p:txBody>
          <a:bodyPr wrap="square" rtlCol="0">
            <a:spAutoFit/>
          </a:bodyPr>
          <a:lstStyle/>
          <a:p>
            <a:r>
              <a:rPr lang="en-GB" sz="2800" dirty="0">
                <a:solidFill>
                  <a:schemeClr val="tx1"/>
                </a:solidFill>
                <a:latin typeface="Space Grotesk" panose="020B0604020202020204" charset="0"/>
                <a:cs typeface="Space Grotesk" panose="020B0604020202020204" charset="0"/>
              </a:rPr>
              <a:t>IMPACT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grpSp>
        <p:nvGrpSpPr>
          <p:cNvPr id="531" name="Google Shape;531;p42"/>
          <p:cNvGrpSpPr/>
          <p:nvPr/>
        </p:nvGrpSpPr>
        <p:grpSpPr>
          <a:xfrm rot="10800000" flipH="1">
            <a:off x="2444914" y="205493"/>
            <a:ext cx="287168" cy="964066"/>
            <a:chOff x="-357948" y="-1987639"/>
            <a:chExt cx="733976" cy="2551524"/>
          </a:xfrm>
        </p:grpSpPr>
        <p:sp>
          <p:nvSpPr>
            <p:cNvPr id="532" name="Google Shape;532;p42"/>
            <p:cNvSpPr/>
            <p:nvPr/>
          </p:nvSpPr>
          <p:spPr>
            <a:xfrm rot="18900000" flipH="1">
              <a:off x="-357948" y="-1987639"/>
              <a:ext cx="733976" cy="2551524"/>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42"/>
            <p:cNvSpPr/>
            <p:nvPr/>
          </p:nvSpPr>
          <p:spPr>
            <a:xfrm rot="1800462" flipH="1">
              <a:off x="-254600" y="-1588721"/>
              <a:ext cx="527276" cy="1833563"/>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4" name="Google Shape;534;p42"/>
          <p:cNvGrpSpPr/>
          <p:nvPr/>
        </p:nvGrpSpPr>
        <p:grpSpPr>
          <a:xfrm>
            <a:off x="-703950" y="539504"/>
            <a:ext cx="4243350" cy="4354771"/>
            <a:chOff x="-703950" y="539504"/>
            <a:chExt cx="4243350" cy="4354771"/>
          </a:xfrm>
        </p:grpSpPr>
        <p:pic>
          <p:nvPicPr>
            <p:cNvPr id="535" name="Google Shape;535;p42"/>
            <p:cNvPicPr preferRelativeResize="0"/>
            <p:nvPr/>
          </p:nvPicPr>
          <p:blipFill rotWithShape="1">
            <a:blip r:embed="rId3">
              <a:alphaModFix/>
            </a:blip>
            <a:srcRect l="15355" t="13186" r="15348" b="13186"/>
            <a:stretch/>
          </p:blipFill>
          <p:spPr>
            <a:xfrm>
              <a:off x="-703950" y="539504"/>
              <a:ext cx="4098500" cy="4354771"/>
            </a:xfrm>
            <a:prstGeom prst="rect">
              <a:avLst/>
            </a:prstGeom>
            <a:noFill/>
            <a:ln>
              <a:noFill/>
            </a:ln>
          </p:spPr>
        </p:pic>
        <p:grpSp>
          <p:nvGrpSpPr>
            <p:cNvPr id="536" name="Google Shape;536;p42"/>
            <p:cNvGrpSpPr/>
            <p:nvPr/>
          </p:nvGrpSpPr>
          <p:grpSpPr>
            <a:xfrm>
              <a:off x="3187650" y="2960275"/>
              <a:ext cx="351750" cy="377975"/>
              <a:chOff x="3387725" y="3693875"/>
              <a:chExt cx="351750" cy="377975"/>
            </a:xfrm>
          </p:grpSpPr>
          <p:sp>
            <p:nvSpPr>
              <p:cNvPr id="537" name="Google Shape;537;p42"/>
              <p:cNvSpPr/>
              <p:nvPr/>
            </p:nvSpPr>
            <p:spPr>
              <a:xfrm>
                <a:off x="3461975" y="3824650"/>
                <a:ext cx="247200" cy="2472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42"/>
              <p:cNvSpPr/>
              <p:nvPr/>
            </p:nvSpPr>
            <p:spPr>
              <a:xfrm>
                <a:off x="3596975" y="3693875"/>
                <a:ext cx="142500" cy="1425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42"/>
              <p:cNvSpPr/>
              <p:nvPr/>
            </p:nvSpPr>
            <p:spPr>
              <a:xfrm>
                <a:off x="3387725" y="3795875"/>
                <a:ext cx="74100" cy="74100"/>
              </a:xfrm>
              <a:prstGeom prst="star4">
                <a:avLst>
                  <a:gd name="adj" fmla="val 125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 name="TextBox 1"/>
          <p:cNvSpPr txBox="1"/>
          <p:nvPr/>
        </p:nvSpPr>
        <p:spPr>
          <a:xfrm>
            <a:off x="5148064" y="120830"/>
            <a:ext cx="3888432" cy="400110"/>
          </a:xfrm>
          <a:prstGeom prst="rect">
            <a:avLst/>
          </a:prstGeom>
          <a:noFill/>
        </p:spPr>
        <p:txBody>
          <a:bodyPr wrap="square" rtlCol="0">
            <a:spAutoFit/>
          </a:bodyPr>
          <a:lstStyle/>
          <a:p>
            <a:r>
              <a:rPr lang="en-GB" sz="2000" dirty="0">
                <a:solidFill>
                  <a:schemeClr val="tx1"/>
                </a:solidFill>
                <a:latin typeface="Space Grotesk" panose="020B0604020202020204" charset="0"/>
                <a:cs typeface="Space Grotesk" panose="020B0604020202020204" charset="0"/>
              </a:rPr>
              <a:t>BUSINESS IDEA</a:t>
            </a:r>
          </a:p>
        </p:txBody>
      </p:sp>
      <p:sp>
        <p:nvSpPr>
          <p:cNvPr id="3" name="TextBox 2"/>
          <p:cNvSpPr txBox="1"/>
          <p:nvPr/>
        </p:nvSpPr>
        <p:spPr>
          <a:xfrm>
            <a:off x="3998441" y="539504"/>
            <a:ext cx="4317975" cy="3754874"/>
          </a:xfrm>
          <a:prstGeom prst="rect">
            <a:avLst/>
          </a:prstGeom>
          <a:noFill/>
        </p:spPr>
        <p:txBody>
          <a:bodyPr wrap="square" rtlCol="0">
            <a:spAutoFit/>
          </a:bodyPr>
          <a:lstStyle/>
          <a:p>
            <a:pPr marL="342900" indent="-342900">
              <a:buClr>
                <a:schemeClr val="tx1"/>
              </a:buClr>
              <a:buFont typeface="+mj-lt"/>
              <a:buAutoNum type="arabicPeriod"/>
            </a:pPr>
            <a:r>
              <a:rPr lang="en-GB" dirty="0">
                <a:solidFill>
                  <a:schemeClr val="tx1"/>
                </a:solidFill>
              </a:rPr>
              <a:t>Our initiative proposes an </a:t>
            </a:r>
            <a:r>
              <a:rPr lang="en-GB" b="1" dirty="0">
                <a:solidFill>
                  <a:schemeClr val="tx1"/>
                </a:solidFill>
              </a:rPr>
              <a:t>innovative solution</a:t>
            </a:r>
            <a:r>
              <a:rPr lang="en-GB" dirty="0">
                <a:solidFill>
                  <a:schemeClr val="tx1"/>
                </a:solidFill>
              </a:rPr>
              <a:t> to reduce the risks caused by </a:t>
            </a:r>
            <a:r>
              <a:rPr lang="en-GB" b="1" dirty="0">
                <a:solidFill>
                  <a:schemeClr val="tx1"/>
                </a:solidFill>
              </a:rPr>
              <a:t>space debris</a:t>
            </a:r>
            <a:r>
              <a:rPr lang="en-GB" dirty="0">
                <a:solidFill>
                  <a:schemeClr val="tx1"/>
                </a:solidFill>
              </a:rPr>
              <a:t> through the development of an </a:t>
            </a:r>
            <a:r>
              <a:rPr lang="en-GB" b="1" dirty="0">
                <a:solidFill>
                  <a:schemeClr val="tx1"/>
                </a:solidFill>
              </a:rPr>
              <a:t>advanced orbital capture system</a:t>
            </a:r>
            <a:r>
              <a:rPr lang="en-GB" dirty="0">
                <a:solidFill>
                  <a:schemeClr val="tx1"/>
                </a:solidFill>
              </a:rPr>
              <a:t> — a flexible “blanket” made from </a:t>
            </a:r>
            <a:r>
              <a:rPr lang="en-GB" b="1" dirty="0">
                <a:solidFill>
                  <a:schemeClr val="tx1"/>
                </a:solidFill>
              </a:rPr>
              <a:t>ultra-resistant materials</a:t>
            </a:r>
            <a:r>
              <a:rPr lang="en-GB" dirty="0">
                <a:solidFill>
                  <a:schemeClr val="tx1"/>
                </a:solidFill>
              </a:rPr>
              <a:t> such as </a:t>
            </a:r>
            <a:r>
              <a:rPr lang="en-GB" b="1" dirty="0" err="1">
                <a:solidFill>
                  <a:schemeClr val="tx1"/>
                </a:solidFill>
              </a:rPr>
              <a:t>Dyneema</a:t>
            </a:r>
            <a:r>
              <a:rPr lang="en-GB" dirty="0">
                <a:solidFill>
                  <a:schemeClr val="tx1"/>
                </a:solidFill>
              </a:rPr>
              <a:t>.</a:t>
            </a:r>
          </a:p>
          <a:p>
            <a:pPr marL="342900" indent="-342900">
              <a:buClr>
                <a:schemeClr val="tx1"/>
              </a:buClr>
              <a:buFont typeface="+mj-lt"/>
              <a:buAutoNum type="arabicPeriod"/>
            </a:pPr>
            <a:endParaRPr lang="en-GB" dirty="0">
              <a:solidFill>
                <a:schemeClr val="tx1"/>
              </a:solidFill>
            </a:endParaRPr>
          </a:p>
          <a:p>
            <a:pPr marL="342900" indent="-342900">
              <a:buClr>
                <a:schemeClr val="tx1"/>
              </a:buClr>
              <a:buFont typeface="+mj-lt"/>
              <a:buAutoNum type="arabicPeriod"/>
            </a:pPr>
            <a:r>
              <a:rPr lang="en-GB" dirty="0">
                <a:solidFill>
                  <a:schemeClr val="tx1"/>
                </a:solidFill>
              </a:rPr>
              <a:t>The system is designed to </a:t>
            </a:r>
            <a:r>
              <a:rPr lang="en-GB" b="1" dirty="0">
                <a:solidFill>
                  <a:schemeClr val="tx1"/>
                </a:solidFill>
              </a:rPr>
              <a:t>capture debris of various sizes and shapes</a:t>
            </a:r>
            <a:r>
              <a:rPr lang="en-GB" dirty="0">
                <a:solidFill>
                  <a:schemeClr val="tx1"/>
                </a:solidFill>
              </a:rPr>
              <a:t>, ensuring </a:t>
            </a:r>
            <a:r>
              <a:rPr lang="en-GB" b="1" dirty="0">
                <a:solidFill>
                  <a:schemeClr val="tx1"/>
                </a:solidFill>
              </a:rPr>
              <a:t>safety, adaptability, and durability</a:t>
            </a:r>
            <a:r>
              <a:rPr lang="en-GB" dirty="0">
                <a:solidFill>
                  <a:schemeClr val="tx1"/>
                </a:solidFill>
              </a:rPr>
              <a:t> in the extreme conditions of outer space.</a:t>
            </a:r>
          </a:p>
          <a:p>
            <a:pPr marL="342900" indent="-342900">
              <a:buClr>
                <a:schemeClr val="tx1"/>
              </a:buClr>
              <a:buFont typeface="+mj-lt"/>
              <a:buAutoNum type="arabicPeriod"/>
            </a:pPr>
            <a:endParaRPr lang="en-GB" dirty="0">
              <a:solidFill>
                <a:schemeClr val="tx1"/>
              </a:solidFill>
            </a:endParaRPr>
          </a:p>
          <a:p>
            <a:pPr marL="342900" indent="-342900">
              <a:buClr>
                <a:schemeClr val="tx1"/>
              </a:buClr>
              <a:buFont typeface="+mj-lt"/>
              <a:buAutoNum type="arabicPeriod"/>
            </a:pPr>
            <a:r>
              <a:rPr lang="en-GB" dirty="0">
                <a:solidFill>
                  <a:schemeClr val="tx1"/>
                </a:solidFill>
              </a:rPr>
              <a:t>Development will take place in a </a:t>
            </a:r>
            <a:r>
              <a:rPr lang="en-GB" b="1" dirty="0">
                <a:solidFill>
                  <a:schemeClr val="tx1"/>
                </a:solidFill>
              </a:rPr>
              <a:t>specialized technology </a:t>
            </a:r>
            <a:r>
              <a:rPr lang="en-GB" b="1" dirty="0" err="1">
                <a:solidFill>
                  <a:schemeClr val="tx1"/>
                </a:solidFill>
              </a:rPr>
              <a:t>center</a:t>
            </a:r>
            <a:r>
              <a:rPr lang="en-GB" dirty="0">
                <a:solidFill>
                  <a:schemeClr val="tx1"/>
                </a:solidFill>
              </a:rPr>
              <a:t> equipped for </a:t>
            </a:r>
            <a:r>
              <a:rPr lang="en-GB" b="1" dirty="0">
                <a:solidFill>
                  <a:schemeClr val="tx1"/>
                </a:solidFill>
              </a:rPr>
              <a:t>testing, simulation, and prototype assembly</a:t>
            </a:r>
            <a:r>
              <a:rPr lang="en-GB" dirty="0">
                <a:solidFill>
                  <a:schemeClr val="tx1"/>
                </a:solidFill>
              </a:rPr>
              <a:t>, focused on maximizing system efficiency and reliability.</a:t>
            </a:r>
          </a:p>
          <a:p>
            <a:endParaRPr lang="en-GB" dirty="0">
              <a:solidFill>
                <a:schemeClr val="tx1"/>
              </a:solidFill>
              <a:latin typeface="Zen Kaku Gothic New" panose="020B0604020202020204" charset="-128"/>
              <a:ea typeface="Zen Kaku Gothic New" panose="020B0604020202020204"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3568" y="51470"/>
            <a:ext cx="4968552" cy="504056"/>
          </a:xfrm>
        </p:spPr>
        <p:txBody>
          <a:bodyPr/>
          <a:lstStyle/>
          <a:p>
            <a:r>
              <a:rPr lang="en-GB" dirty="0"/>
              <a:t>Target Market Overview</a:t>
            </a:r>
          </a:p>
        </p:txBody>
      </p:sp>
      <p:sp>
        <p:nvSpPr>
          <p:cNvPr id="3" name="Subtitle 2"/>
          <p:cNvSpPr>
            <a:spLocks noGrp="1"/>
          </p:cNvSpPr>
          <p:nvPr>
            <p:ph type="subTitle" idx="1"/>
          </p:nvPr>
        </p:nvSpPr>
        <p:spPr>
          <a:xfrm>
            <a:off x="467544" y="699542"/>
            <a:ext cx="6840760" cy="4392488"/>
          </a:xfrm>
        </p:spPr>
        <p:txBody>
          <a:bodyPr/>
          <a:lstStyle/>
          <a:p>
            <a:pPr marL="139700" indent="0">
              <a:buNone/>
            </a:pPr>
            <a:r>
              <a:rPr lang="en-GB" b="1" dirty="0"/>
              <a:t>National Space Agencies (NASA, ESA, JAXA, ISRO)</a:t>
            </a:r>
            <a:endParaRPr lang="en-GB" dirty="0"/>
          </a:p>
          <a:p>
            <a:r>
              <a:rPr lang="en-GB" dirty="0"/>
              <a:t>Active in LEO (ISS, research satellites)</a:t>
            </a:r>
          </a:p>
          <a:p>
            <a:r>
              <a:rPr lang="en-GB" dirty="0"/>
              <a:t>Responsible for orbital sustainability regulations</a:t>
            </a:r>
          </a:p>
          <a:p>
            <a:r>
              <a:rPr lang="en-GB" dirty="0"/>
              <a:t>Already funding debris removal projects (ESA </a:t>
            </a:r>
            <a:r>
              <a:rPr lang="en-GB" i="1" dirty="0"/>
              <a:t>ClearSpace-1</a:t>
            </a:r>
            <a:r>
              <a:rPr lang="en-GB" dirty="0"/>
              <a:t>)</a:t>
            </a:r>
          </a:p>
          <a:p>
            <a:r>
              <a:rPr lang="en-GB" b="1" dirty="0"/>
              <a:t>Needs:</a:t>
            </a:r>
            <a:r>
              <a:rPr lang="en-GB" dirty="0"/>
              <a:t> Direct contracts for orbital cleaning prototypes</a:t>
            </a:r>
          </a:p>
          <a:p>
            <a:r>
              <a:rPr lang="en-GB" b="1" dirty="0"/>
              <a:t>Motivation:</a:t>
            </a:r>
            <a:r>
              <a:rPr lang="en-GB" dirty="0"/>
              <a:t> Protect investments &amp; maintain global leadership</a:t>
            </a:r>
          </a:p>
          <a:p>
            <a:pPr marL="139700" indent="0">
              <a:buNone/>
            </a:pPr>
            <a:r>
              <a:rPr lang="en-GB" b="1" dirty="0"/>
              <a:t>Major Commercial Constellation Operators (SpaceX, Amazon Kuiper)</a:t>
            </a:r>
            <a:endParaRPr lang="en-GB" dirty="0"/>
          </a:p>
          <a:p>
            <a:r>
              <a:rPr lang="en-GB" dirty="0"/>
              <a:t>Thousands of satellites in LEO → high collision risk</a:t>
            </a:r>
          </a:p>
          <a:p>
            <a:r>
              <a:rPr lang="en-GB" dirty="0"/>
              <a:t>Single collision could destroy satellites worth tens of millions</a:t>
            </a:r>
          </a:p>
          <a:p>
            <a:r>
              <a:rPr lang="en-GB" b="1" dirty="0"/>
              <a:t>Needs:</a:t>
            </a:r>
            <a:r>
              <a:rPr lang="en-GB" dirty="0"/>
              <a:t> “Debris removal as a service” or deorbiting contracts</a:t>
            </a:r>
          </a:p>
          <a:p>
            <a:r>
              <a:rPr lang="en-GB" b="1" dirty="0"/>
              <a:t>Motivation:</a:t>
            </a:r>
            <a:r>
              <a:rPr lang="en-GB" dirty="0"/>
              <a:t> Protect assets &amp; ensure uninterrupted services</a:t>
            </a:r>
          </a:p>
          <a:p>
            <a:endParaRPr lang="en-GB" dirty="0"/>
          </a:p>
        </p:txBody>
      </p:sp>
    </p:spTree>
    <p:extLst>
      <p:ext uri="{BB962C8B-B14F-4D97-AF65-F5344CB8AC3E}">
        <p14:creationId xmlns:p14="http://schemas.microsoft.com/office/powerpoint/2010/main" val="1917587003"/>
      </p:ext>
    </p:extLst>
  </p:cSld>
  <p:clrMapOvr>
    <a:masterClrMapping/>
  </p:clrMapOvr>
</p:sld>
</file>

<file path=ppt/theme/theme1.xml><?xml version="1.0" encoding="utf-8"?>
<a:theme xmlns:a="http://schemas.openxmlformats.org/drawingml/2006/main" name="Cosmic Forces Thesis Defense by Slidesgo">
  <a:themeElements>
    <a:clrScheme name="Simple Light">
      <a:dk1>
        <a:srgbClr val="FFFFFF"/>
      </a:dk1>
      <a:lt1>
        <a:srgbClr val="000304"/>
      </a:lt1>
      <a:dk2>
        <a:srgbClr val="05181E"/>
      </a:dk2>
      <a:lt2>
        <a:srgbClr val="0D434F"/>
      </a:lt2>
      <a:accent1>
        <a:srgbClr val="478297"/>
      </a:accent1>
      <a:accent2>
        <a:srgbClr val="CADD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612</TotalTime>
  <Words>710</Words>
  <Application>Microsoft Office PowerPoint</Application>
  <PresentationFormat>On-screen Show (16:9)</PresentationFormat>
  <Paragraphs>44</Paragraphs>
  <Slides>7</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Nunito Light</vt:lpstr>
      <vt:lpstr>Zen Kaku Gothic New</vt:lpstr>
      <vt:lpstr>Nunito</vt:lpstr>
      <vt:lpstr>Space Grotesk</vt:lpstr>
      <vt:lpstr>Cosmic Forces Thesis Defense by Slidesgo</vt:lpstr>
      <vt:lpstr>DEBRINET</vt:lpstr>
      <vt:lpstr>THE VISION</vt:lpstr>
      <vt:lpstr>PowerPoint Presentation</vt:lpstr>
      <vt:lpstr>PowerPoint Presentation</vt:lpstr>
      <vt:lpstr>PowerPoint Presentation</vt:lpstr>
      <vt:lpstr>PowerPoint Presentation</vt:lpstr>
      <vt:lpstr>Target Market Overview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DEBRINET</dc:title>
  <dc:creator>David</dc:creator>
  <cp:lastModifiedBy>Tudor Mihai</cp:lastModifiedBy>
  <cp:revision>33</cp:revision>
  <dcterms:modified xsi:type="dcterms:W3CDTF">2025-10-05T20:55:42Z</dcterms:modified>
</cp:coreProperties>
</file>