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0" r:id="rId2"/>
    <p:sldId id="261" r:id="rId3"/>
    <p:sldId id="264" r:id="rId4"/>
    <p:sldId id="274" r:id="rId5"/>
    <p:sldId id="282" r:id="rId6"/>
    <p:sldId id="283" r:id="rId7"/>
    <p:sldId id="284" r:id="rId8"/>
    <p:sldId id="287" r:id="rId9"/>
    <p:sldId id="285" r:id="rId10"/>
    <p:sldId id="288" r:id="rId11"/>
    <p:sldId id="286" r:id="rId12"/>
    <p:sldId id="289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09E6E0-BA66-462B-8ABF-39B78AAF405F}">
          <p14:sldIdLst>
            <p14:sldId id="260"/>
            <p14:sldId id="261"/>
          </p14:sldIdLst>
        </p14:section>
        <p14:section name="Untitled Section" id="{20232574-3F1C-4D51-8AB4-F446E7148AB1}">
          <p14:sldIdLst>
            <p14:sldId id="264"/>
            <p14:sldId id="274"/>
            <p14:sldId id="282"/>
            <p14:sldId id="283"/>
            <p14:sldId id="284"/>
            <p14:sldId id="287"/>
            <p14:sldId id="285"/>
            <p14:sldId id="288"/>
            <p14:sldId id="286"/>
            <p14:sldId id="289"/>
            <p14:sldId id="26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halciuc, Andrei" initials="AM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4CA12"/>
    <a:srgbClr val="FA9B00"/>
    <a:srgbClr val="00329E"/>
    <a:srgbClr val="F26800"/>
    <a:srgbClr val="FFCB00"/>
    <a:srgbClr val="122D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528" autoAdjust="0"/>
    <p:restoredTop sz="94660"/>
  </p:normalViewPr>
  <p:slideViewPr>
    <p:cSldViewPr snapToGrid="0">
      <p:cViewPr>
        <p:scale>
          <a:sx n="130" d="100"/>
          <a:sy n="130" d="100"/>
        </p:scale>
        <p:origin x="-10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382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4T10:22:09.892" idx="2">
    <p:pos x="336" y="636"/>
    <p:text>Benefits and drawbacks of Server Side vs Client Side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6T12:32:35.221" idx="12">
    <p:pos x="10" y="10"/>
    <p:text>npm install karma-firefox-launcher --save-dev
add tests to Pipe, ViewTodo and TodoService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6T14:34:19.082" idx="13">
    <p:pos x="10" y="10"/>
    <p:text>npm install --save bootstrap@3
"../node_modules/bootstrap/dist/css/bootstrap.min.css",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7T08:50:35.271" idx="3">
    <p:pos x="57" y="66"/>
    <p:text>Display todos.
Add edit &amp; delete buttons;
Hide edit for done todos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7T08:50:00.492" idx="4">
    <p:pos x="10" y="10"/>
    <p:text>Extract view-todo component.
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7T08:52:02.159" idx="5">
    <p:pos x="10" y="10"/>
    <p:text>Add todos service;
implement delete button.
for (let i = 0; i &lt; this.todos.length; i++) {
      if (this.todos[i].id === todo.id) {
        this.todos.splice(i, 1);
        return;
      }
    }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7T09:11:45.845" idx="7">
    <p:pos x="10" y="10"/>
    <p:text>Add login component.
Add auth service.
Login navigate to links
Add edit ToDo component
Implement auth guard &amp; can deactivate (DO NOT implement)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7T09:13:00.368" idx="8">
    <p:pos x="10" y="10"/>
    <p:text>Add template based navigation to login component
Explain touched, untouched, dirty, valid, invalid, pristine
Add error messages
Implement edit/add forms
Add reactive form validation
Create custom validator todoExists
Implement canDeactivate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5T16:51:39.897" idx="11">
    <p:pos x="42" y="498"/>
    <p:text>What is a pipe?
Create Done pipe
Create Confirm directive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5T10:30:08.890" idx="9">
    <p:pos x="10" y="10"/>
    <p:text>add filter with debounce
show do and map operators
add in memory-web-api
change implementation of the service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199"/>
            <a:ext cx="2971800" cy="303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Visa </a:t>
            </a:r>
            <a:r>
              <a:rPr lang="en-US" sz="1000" dirty="0" smtClean="0">
                <a:solidFill>
                  <a:schemeClr val="bg2"/>
                </a:solidFill>
              </a:rPr>
              <a:t>Presentation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39199"/>
            <a:ext cx="2971800" cy="303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F5EB1-BEB6-4A55-9B47-1146BA9AE85E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11888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7260" y="400050"/>
            <a:ext cx="4983480" cy="373761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85750" y="4343400"/>
            <a:ext cx="6275070" cy="44119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3077" y="8894884"/>
            <a:ext cx="34290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900" dirty="0" smtClean="0">
                <a:solidFill>
                  <a:schemeClr val="bg2"/>
                </a:solidFill>
              </a:rPr>
              <a:t>Visa</a:t>
            </a:r>
            <a:r>
              <a:rPr lang="en-US" sz="900" baseline="0" dirty="0" smtClean="0">
                <a:solidFill>
                  <a:schemeClr val="bg2"/>
                </a:solidFill>
              </a:rPr>
              <a:t> Presentation</a:t>
            </a:r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9169" y="8894884"/>
            <a:ext cx="12192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4A5474BB-BE7B-4305-B14F-62CC7BA0769D}" type="slidenum">
              <a:rPr lang="en-US" sz="900" smtClean="0">
                <a:solidFill>
                  <a:schemeClr val="bg2"/>
                </a:solidFill>
              </a:rPr>
              <a:pPr algn="r"/>
              <a:t>‹#›</a:t>
            </a:fld>
            <a:endParaRPr lang="en-US" sz="9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64087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00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6286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8572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858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938213" y="400050"/>
            <a:ext cx="4981575" cy="37369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38125" y="1830552"/>
            <a:ext cx="3810000" cy="1972754"/>
          </a:xfrm>
        </p:spPr>
        <p:txBody>
          <a:bodyPr wrap="square" anchor="b">
            <a:noAutofit/>
          </a:bodyPr>
          <a:lstStyle>
            <a:lvl1pPr>
              <a:spcBef>
                <a:spcPts val="0"/>
              </a:spcBef>
              <a:defRPr sz="3200" baseline="0"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47268" y="4019550"/>
            <a:ext cx="3800857" cy="2492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5"/>
                </a:solidFill>
                <a:latin typeface="+mj-lt"/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40" name="Content Placeholder 4"/>
          <p:cNvSpPr>
            <a:spLocks noGrp="1"/>
          </p:cNvSpPr>
          <p:nvPr>
            <p:ph sz="quarter" idx="10" hasCustomPrompt="1"/>
          </p:nvPr>
        </p:nvSpPr>
        <p:spPr bwMode="gray">
          <a:xfrm>
            <a:off x="237744" y="4299878"/>
            <a:ext cx="3800856" cy="5786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>
                <a:solidFill>
                  <a:schemeClr val="bg2"/>
                </a:solidFill>
                <a:latin typeface="+mj-lt"/>
              </a:defRPr>
            </a:lvl1pPr>
            <a:lvl2pPr marL="227012" indent="0">
              <a:buNone/>
              <a:defRPr>
                <a:solidFill>
                  <a:schemeClr val="bg1"/>
                </a:solidFill>
              </a:defRPr>
            </a:lvl2pPr>
            <a:lvl3pPr marL="460375" indent="0">
              <a:buNone/>
              <a:defRPr>
                <a:solidFill>
                  <a:schemeClr val="bg1"/>
                </a:solidFill>
              </a:defRPr>
            </a:lvl3pPr>
            <a:lvl4pPr marL="1122477" indent="0">
              <a:buNone/>
              <a:defRPr>
                <a:solidFill>
                  <a:schemeClr val="bg1"/>
                </a:solidFill>
              </a:defRPr>
            </a:lvl4pPr>
            <a:lvl5pPr marL="142860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" r="1557"/>
          <a:stretch/>
        </p:blipFill>
        <p:spPr>
          <a:xfrm>
            <a:off x="4398332" y="0"/>
            <a:ext cx="4745668" cy="3766207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 userDrawn="1"/>
        </p:nvSpPr>
        <p:spPr bwMode="gray">
          <a:xfrm>
            <a:off x="312788" y="6400803"/>
            <a:ext cx="974626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700" dirty="0" smtClean="0">
                <a:solidFill>
                  <a:schemeClr val="bg2"/>
                </a:solidFill>
                <a:latin typeface="+mn-lt"/>
              </a:rPr>
              <a:t>Visa Europe Confidential</a:t>
            </a:r>
            <a:endParaRPr lang="en-US" sz="70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78" y="5826255"/>
            <a:ext cx="2050843" cy="72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3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Subhead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37744" y="1348968"/>
            <a:ext cx="868680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>
                <a:solidFill>
                  <a:schemeClr val="accent5"/>
                </a:solidFill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7744" y="243841"/>
            <a:ext cx="8686800" cy="88602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6"/>
          </p:nvPr>
        </p:nvSpPr>
        <p:spPr>
          <a:xfrm>
            <a:off x="227013" y="1821520"/>
            <a:ext cx="4178573" cy="4475928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7"/>
          </p:nvPr>
        </p:nvSpPr>
        <p:spPr>
          <a:xfrm>
            <a:off x="4746461" y="1821520"/>
            <a:ext cx="4178573" cy="4475928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935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Replacemen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Placeholder 67"/>
          <p:cNvSpPr>
            <a:spLocks noGrp="1"/>
          </p:cNvSpPr>
          <p:nvPr>
            <p:ph type="body" sz="quarter" idx="19" hasCustomPrompt="1"/>
          </p:nvPr>
        </p:nvSpPr>
        <p:spPr>
          <a:xfrm>
            <a:off x="-753953" y="1353806"/>
            <a:ext cx="456288" cy="467988"/>
          </a:xfrm>
          <a:prstGeom prst="rect">
            <a:avLst/>
          </a:prstGeom>
          <a:blipFill dpi="0" rotWithShape="1">
            <a:blip r:embed="rId2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Text Placeholder 67"/>
          <p:cNvSpPr>
            <a:spLocks noGrp="1"/>
          </p:cNvSpPr>
          <p:nvPr>
            <p:ph type="body" sz="quarter" idx="20" hasCustomPrompt="1"/>
          </p:nvPr>
        </p:nvSpPr>
        <p:spPr>
          <a:xfrm>
            <a:off x="-1340781" y="1940634"/>
            <a:ext cx="456288" cy="467988"/>
          </a:xfrm>
          <a:prstGeom prst="rect">
            <a:avLst/>
          </a:prstGeom>
          <a:blipFill dpi="0" rotWithShape="1">
            <a:blip r:embed="rId3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" name="Text Placeholder 67"/>
          <p:cNvSpPr>
            <a:spLocks noGrp="1"/>
          </p:cNvSpPr>
          <p:nvPr>
            <p:ph type="body" sz="quarter" idx="21" hasCustomPrompt="1"/>
          </p:nvPr>
        </p:nvSpPr>
        <p:spPr>
          <a:xfrm>
            <a:off x="-753953" y="1914358"/>
            <a:ext cx="456288" cy="467988"/>
          </a:xfrm>
          <a:prstGeom prst="rect">
            <a:avLst/>
          </a:prstGeom>
          <a:blipFill dpi="0" rotWithShape="1">
            <a:blip r:embed="rId4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" name="Text Placeholder 67"/>
          <p:cNvSpPr>
            <a:spLocks noGrp="1"/>
          </p:cNvSpPr>
          <p:nvPr>
            <p:ph type="body" sz="quarter" idx="22" hasCustomPrompt="1"/>
          </p:nvPr>
        </p:nvSpPr>
        <p:spPr>
          <a:xfrm>
            <a:off x="-1332022" y="1371323"/>
            <a:ext cx="447401" cy="45887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" name="Text Placeholder 67"/>
          <p:cNvSpPr>
            <a:spLocks noGrp="1"/>
          </p:cNvSpPr>
          <p:nvPr>
            <p:ph type="body" sz="quarter" idx="23" hasCustomPrompt="1"/>
          </p:nvPr>
        </p:nvSpPr>
        <p:spPr>
          <a:xfrm>
            <a:off x="-1060505" y="2466151"/>
            <a:ext cx="456288" cy="4679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Text Placeholder 67"/>
          <p:cNvSpPr>
            <a:spLocks noGrp="1"/>
          </p:cNvSpPr>
          <p:nvPr>
            <p:ph type="body" sz="quarter" idx="24" hasCustomPrompt="1"/>
          </p:nvPr>
        </p:nvSpPr>
        <p:spPr>
          <a:xfrm>
            <a:off x="-1367054" y="3263188"/>
            <a:ext cx="219676" cy="225309"/>
          </a:xfrm>
          <a:prstGeom prst="rect">
            <a:avLst/>
          </a:prstGeom>
          <a:blipFill dpi="0" rotWithShape="1">
            <a:blip r:embed="rId7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Text Placeholder 67"/>
          <p:cNvSpPr>
            <a:spLocks noGrp="1"/>
          </p:cNvSpPr>
          <p:nvPr>
            <p:ph type="body" sz="quarter" idx="25" hasCustomPrompt="1"/>
          </p:nvPr>
        </p:nvSpPr>
        <p:spPr>
          <a:xfrm>
            <a:off x="-1367054" y="3613533"/>
            <a:ext cx="219676" cy="225309"/>
          </a:xfrm>
          <a:prstGeom prst="rect">
            <a:avLst/>
          </a:prstGeom>
          <a:blipFill dpi="0" rotWithShape="1">
            <a:blip r:embed="rId8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67"/>
          <p:cNvSpPr>
            <a:spLocks noGrp="1"/>
          </p:cNvSpPr>
          <p:nvPr>
            <p:ph type="body" sz="quarter" idx="26" hasCustomPrompt="1"/>
          </p:nvPr>
        </p:nvSpPr>
        <p:spPr>
          <a:xfrm>
            <a:off x="-1367054" y="4033947"/>
            <a:ext cx="219676" cy="225309"/>
          </a:xfrm>
          <a:prstGeom prst="rect">
            <a:avLst/>
          </a:prstGeom>
          <a:blipFill dpi="0" rotWithShape="1">
            <a:blip r:embed="rId9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27" hasCustomPrompt="1"/>
          </p:nvPr>
        </p:nvSpPr>
        <p:spPr>
          <a:xfrm>
            <a:off x="-1367054" y="4445602"/>
            <a:ext cx="219676" cy="225309"/>
          </a:xfrm>
          <a:prstGeom prst="rect">
            <a:avLst/>
          </a:prstGeom>
          <a:blipFill dpi="0" rotWithShape="1">
            <a:blip r:embed="rId10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Text Placeholder 67"/>
          <p:cNvSpPr>
            <a:spLocks noGrp="1"/>
          </p:cNvSpPr>
          <p:nvPr>
            <p:ph type="body" sz="quarter" idx="28" hasCustomPrompt="1"/>
          </p:nvPr>
        </p:nvSpPr>
        <p:spPr>
          <a:xfrm>
            <a:off x="-990433" y="3263188"/>
            <a:ext cx="219676" cy="225309"/>
          </a:xfrm>
          <a:prstGeom prst="rect">
            <a:avLst/>
          </a:prstGeom>
          <a:blipFill dpi="0" rotWithShape="1">
            <a:blip r:embed="rId11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Text Placeholder 67"/>
          <p:cNvSpPr>
            <a:spLocks noGrp="1"/>
          </p:cNvSpPr>
          <p:nvPr>
            <p:ph type="body" sz="quarter" idx="29" hasCustomPrompt="1"/>
          </p:nvPr>
        </p:nvSpPr>
        <p:spPr>
          <a:xfrm>
            <a:off x="-990433" y="3613533"/>
            <a:ext cx="219676" cy="225309"/>
          </a:xfrm>
          <a:prstGeom prst="rect">
            <a:avLst/>
          </a:prstGeom>
          <a:blipFill dpi="0" rotWithShape="1">
            <a:blip r:embed="rId12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Text Placeholder 67"/>
          <p:cNvSpPr>
            <a:spLocks noGrp="1"/>
          </p:cNvSpPr>
          <p:nvPr>
            <p:ph type="body" sz="quarter" idx="30" hasCustomPrompt="1"/>
          </p:nvPr>
        </p:nvSpPr>
        <p:spPr>
          <a:xfrm>
            <a:off x="-990433" y="4033947"/>
            <a:ext cx="219676" cy="225309"/>
          </a:xfrm>
          <a:prstGeom prst="rect">
            <a:avLst/>
          </a:prstGeom>
          <a:blipFill dpi="0" rotWithShape="1">
            <a:blip r:embed="rId13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Text Placeholder 67"/>
          <p:cNvSpPr>
            <a:spLocks noGrp="1"/>
          </p:cNvSpPr>
          <p:nvPr>
            <p:ph type="body" sz="quarter" idx="31" hasCustomPrompt="1"/>
          </p:nvPr>
        </p:nvSpPr>
        <p:spPr>
          <a:xfrm>
            <a:off x="-990433" y="4445602"/>
            <a:ext cx="219676" cy="225309"/>
          </a:xfrm>
          <a:prstGeom prst="rect">
            <a:avLst/>
          </a:prstGeom>
          <a:blipFill dpi="0" rotWithShape="1">
            <a:blip r:embed="rId14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Text Placeholder 67"/>
          <p:cNvSpPr>
            <a:spLocks noGrp="1"/>
          </p:cNvSpPr>
          <p:nvPr>
            <p:ph type="body" sz="quarter" idx="32" hasCustomPrompt="1"/>
          </p:nvPr>
        </p:nvSpPr>
        <p:spPr>
          <a:xfrm>
            <a:off x="-622571" y="3263188"/>
            <a:ext cx="219676" cy="225309"/>
          </a:xfrm>
          <a:prstGeom prst="rect">
            <a:avLst/>
          </a:prstGeom>
          <a:blipFill dpi="0" rotWithShape="1">
            <a:blip r:embed="rId15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Text Placeholder 67"/>
          <p:cNvSpPr>
            <a:spLocks noGrp="1"/>
          </p:cNvSpPr>
          <p:nvPr>
            <p:ph type="body" sz="quarter" idx="33" hasCustomPrompt="1"/>
          </p:nvPr>
        </p:nvSpPr>
        <p:spPr>
          <a:xfrm>
            <a:off x="-622571" y="3613533"/>
            <a:ext cx="219676" cy="225309"/>
          </a:xfrm>
          <a:prstGeom prst="rect">
            <a:avLst/>
          </a:prstGeom>
          <a:blipFill dpi="0" rotWithShape="1">
            <a:blip r:embed="rId16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Text Placeholder 67"/>
          <p:cNvSpPr>
            <a:spLocks noGrp="1"/>
          </p:cNvSpPr>
          <p:nvPr>
            <p:ph type="body" sz="quarter" idx="34" hasCustomPrompt="1"/>
          </p:nvPr>
        </p:nvSpPr>
        <p:spPr>
          <a:xfrm>
            <a:off x="-622571" y="4033947"/>
            <a:ext cx="219676" cy="225309"/>
          </a:xfrm>
          <a:prstGeom prst="rect">
            <a:avLst/>
          </a:prstGeom>
          <a:blipFill dpi="0" rotWithShape="1">
            <a:blip r:embed="rId17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6" name="Text Placeholder 67"/>
          <p:cNvSpPr>
            <a:spLocks noGrp="1"/>
          </p:cNvSpPr>
          <p:nvPr>
            <p:ph type="body" sz="quarter" idx="35" hasCustomPrompt="1"/>
          </p:nvPr>
        </p:nvSpPr>
        <p:spPr>
          <a:xfrm>
            <a:off x="-622571" y="4445602"/>
            <a:ext cx="219676" cy="225309"/>
          </a:xfrm>
          <a:prstGeom prst="rect">
            <a:avLst/>
          </a:prstGeom>
          <a:blipFill dpi="0" rotWithShape="1">
            <a:blip r:embed="rId18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37744" y="1348968"/>
            <a:ext cx="868680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>
                <a:solidFill>
                  <a:schemeClr val="accent5"/>
                </a:solidFill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7744" y="243841"/>
            <a:ext cx="8686800" cy="88602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3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1856829" y="1848620"/>
            <a:ext cx="6963102" cy="962897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144000" tIns="46800" rIns="144000" bIns="46800" anchor="ctr"/>
          <a:lstStyle>
            <a:lvl1pPr marL="271463" indent="-133200">
              <a:lnSpc>
                <a:spcPct val="100000"/>
              </a:lnSpc>
              <a:spcBef>
                <a:spcPts val="600"/>
              </a:spcBef>
              <a:defRPr lang="en-GB" sz="160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/>
            <a:r>
              <a:rPr lang="en-GB" dirty="0" smtClean="0"/>
              <a:t>Click to edit Master text styles</a:t>
            </a:r>
          </a:p>
        </p:txBody>
      </p:sp>
      <p:cxnSp>
        <p:nvCxnSpPr>
          <p:cNvPr id="44" name="Straight Connector 30"/>
          <p:cNvCxnSpPr>
            <a:cxnSpLocks noChangeShapeType="1"/>
          </p:cNvCxnSpPr>
          <p:nvPr userDrawn="1"/>
        </p:nvCxnSpPr>
        <p:spPr bwMode="auto">
          <a:xfrm flipV="1">
            <a:off x="958766" y="2329794"/>
            <a:ext cx="0" cy="3363309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 type="non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 Placeholder 24"/>
          <p:cNvSpPr>
            <a:spLocks noGrp="1"/>
          </p:cNvSpPr>
          <p:nvPr>
            <p:ph type="body" sz="quarter" idx="37"/>
          </p:nvPr>
        </p:nvSpPr>
        <p:spPr>
          <a:xfrm>
            <a:off x="1856829" y="2978480"/>
            <a:ext cx="6963102" cy="962897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vert="horz" lIns="144000" tIns="46800" rIns="144000" bIns="46800" rtlCol="0" anchor="ctr">
            <a:noAutofit/>
          </a:bodyPr>
          <a:lstStyle>
            <a:lvl1pPr>
              <a:defRPr lang="en-GB" sz="1600" dirty="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 indent="-133200">
              <a:lnSpc>
                <a:spcPct val="100000"/>
              </a:lnSpc>
              <a:spcBef>
                <a:spcPts val="600"/>
              </a:spcBef>
            </a:pPr>
            <a:r>
              <a:rPr lang="en-GB" dirty="0" smtClean="0"/>
              <a:t>Click to edit Master text styles</a:t>
            </a:r>
          </a:p>
        </p:txBody>
      </p:sp>
      <p:sp>
        <p:nvSpPr>
          <p:cNvPr id="46" name="Text Placeholder 24"/>
          <p:cNvSpPr>
            <a:spLocks noGrp="1"/>
          </p:cNvSpPr>
          <p:nvPr>
            <p:ph type="body" sz="quarter" idx="38"/>
          </p:nvPr>
        </p:nvSpPr>
        <p:spPr>
          <a:xfrm>
            <a:off x="1856829" y="4090825"/>
            <a:ext cx="6963102" cy="962897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vert="horz" lIns="144000" tIns="46800" rIns="144000" bIns="46800" rtlCol="0" anchor="ctr">
            <a:noAutofit/>
          </a:bodyPr>
          <a:lstStyle>
            <a:lvl1pPr>
              <a:defRPr lang="en-GB" sz="1600" dirty="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 indent="-133200">
              <a:lnSpc>
                <a:spcPct val="100000"/>
              </a:lnSpc>
              <a:spcBef>
                <a:spcPts val="600"/>
              </a:spcBef>
            </a:pPr>
            <a:r>
              <a:rPr lang="en-GB" dirty="0" smtClean="0"/>
              <a:t>Click to edit Master text styles</a:t>
            </a:r>
          </a:p>
        </p:txBody>
      </p:sp>
      <p:sp>
        <p:nvSpPr>
          <p:cNvPr id="47" name="Text Placeholder 24"/>
          <p:cNvSpPr>
            <a:spLocks noGrp="1"/>
          </p:cNvSpPr>
          <p:nvPr>
            <p:ph type="body" sz="quarter" idx="39"/>
          </p:nvPr>
        </p:nvSpPr>
        <p:spPr>
          <a:xfrm>
            <a:off x="1856829" y="5211928"/>
            <a:ext cx="6963102" cy="962897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vert="horz" lIns="144000" tIns="46800" rIns="144000" bIns="46800" rtlCol="0" anchor="ctr">
            <a:noAutofit/>
          </a:bodyPr>
          <a:lstStyle>
            <a:lvl1pPr>
              <a:defRPr lang="en-GB" sz="1600" dirty="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 indent="-133200">
              <a:lnSpc>
                <a:spcPct val="100000"/>
              </a:lnSpc>
              <a:spcBef>
                <a:spcPts val="600"/>
              </a:spcBef>
            </a:pPr>
            <a:r>
              <a:rPr lang="en-GB" dirty="0" smtClean="0"/>
              <a:t>Click to edit Master text styles</a:t>
            </a:r>
          </a:p>
        </p:txBody>
      </p:sp>
      <p:cxnSp>
        <p:nvCxnSpPr>
          <p:cNvPr id="48" name="Straight Connector 30"/>
          <p:cNvCxnSpPr>
            <a:cxnSpLocks noChangeShapeType="1"/>
          </p:cNvCxnSpPr>
          <p:nvPr userDrawn="1"/>
        </p:nvCxnSpPr>
        <p:spPr bwMode="auto">
          <a:xfrm>
            <a:off x="954689" y="2333793"/>
            <a:ext cx="84082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28"/>
          <p:cNvCxnSpPr>
            <a:cxnSpLocks noChangeShapeType="1"/>
          </p:cNvCxnSpPr>
          <p:nvPr userDrawn="1"/>
        </p:nvCxnSpPr>
        <p:spPr bwMode="auto">
          <a:xfrm>
            <a:off x="954690" y="5697288"/>
            <a:ext cx="840804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29"/>
          <p:cNvCxnSpPr>
            <a:cxnSpLocks noChangeShapeType="1"/>
          </p:cNvCxnSpPr>
          <p:nvPr userDrawn="1"/>
        </p:nvCxnSpPr>
        <p:spPr bwMode="auto">
          <a:xfrm>
            <a:off x="987196" y="3426852"/>
            <a:ext cx="80829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Connector 29"/>
          <p:cNvCxnSpPr>
            <a:cxnSpLocks noChangeShapeType="1"/>
          </p:cNvCxnSpPr>
          <p:nvPr userDrawn="1"/>
        </p:nvCxnSpPr>
        <p:spPr bwMode="auto">
          <a:xfrm>
            <a:off x="962816" y="4569338"/>
            <a:ext cx="83267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40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074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Replacemen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67"/>
          <p:cNvSpPr>
            <a:spLocks noGrp="1"/>
          </p:cNvSpPr>
          <p:nvPr>
            <p:ph type="body" sz="quarter" idx="20" hasCustomPrompt="1"/>
          </p:nvPr>
        </p:nvSpPr>
        <p:spPr>
          <a:xfrm>
            <a:off x="-753953" y="1353806"/>
            <a:ext cx="456288" cy="467988"/>
          </a:xfrm>
          <a:prstGeom prst="rect">
            <a:avLst/>
          </a:prstGeom>
          <a:blipFill dpi="0" rotWithShape="1">
            <a:blip r:embed="rId2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Text Placeholder 67"/>
          <p:cNvSpPr>
            <a:spLocks noGrp="1"/>
          </p:cNvSpPr>
          <p:nvPr>
            <p:ph type="body" sz="quarter" idx="21" hasCustomPrompt="1"/>
          </p:nvPr>
        </p:nvSpPr>
        <p:spPr>
          <a:xfrm>
            <a:off x="-1340781" y="1940634"/>
            <a:ext cx="456288" cy="467988"/>
          </a:xfrm>
          <a:prstGeom prst="rect">
            <a:avLst/>
          </a:prstGeom>
          <a:blipFill dpi="0" rotWithShape="1">
            <a:blip r:embed="rId3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Text Placeholder 67"/>
          <p:cNvSpPr>
            <a:spLocks noGrp="1"/>
          </p:cNvSpPr>
          <p:nvPr>
            <p:ph type="body" sz="quarter" idx="22" hasCustomPrompt="1"/>
          </p:nvPr>
        </p:nvSpPr>
        <p:spPr>
          <a:xfrm>
            <a:off x="-753953" y="1914358"/>
            <a:ext cx="456288" cy="467988"/>
          </a:xfrm>
          <a:prstGeom prst="rect">
            <a:avLst/>
          </a:prstGeom>
          <a:blipFill dpi="0" rotWithShape="1">
            <a:blip r:embed="rId4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Text Placeholder 67"/>
          <p:cNvSpPr>
            <a:spLocks noGrp="1"/>
          </p:cNvSpPr>
          <p:nvPr>
            <p:ph type="body" sz="quarter" idx="23" hasCustomPrompt="1"/>
          </p:nvPr>
        </p:nvSpPr>
        <p:spPr>
          <a:xfrm>
            <a:off x="-1332022" y="1371323"/>
            <a:ext cx="447401" cy="45887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" name="Text Placeholder 67"/>
          <p:cNvSpPr>
            <a:spLocks noGrp="1"/>
          </p:cNvSpPr>
          <p:nvPr>
            <p:ph type="body" sz="quarter" idx="24" hasCustomPrompt="1"/>
          </p:nvPr>
        </p:nvSpPr>
        <p:spPr>
          <a:xfrm>
            <a:off x="-1060505" y="2466151"/>
            <a:ext cx="456288" cy="4679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" name="Text Placeholder 67"/>
          <p:cNvSpPr>
            <a:spLocks noGrp="1"/>
          </p:cNvSpPr>
          <p:nvPr>
            <p:ph type="body" sz="quarter" idx="25" hasCustomPrompt="1"/>
          </p:nvPr>
        </p:nvSpPr>
        <p:spPr>
          <a:xfrm>
            <a:off x="-1367054" y="3263188"/>
            <a:ext cx="219676" cy="225309"/>
          </a:xfrm>
          <a:prstGeom prst="rect">
            <a:avLst/>
          </a:prstGeom>
          <a:blipFill dpi="0" rotWithShape="1">
            <a:blip r:embed="rId7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" name="Text Placeholder 67"/>
          <p:cNvSpPr>
            <a:spLocks noGrp="1"/>
          </p:cNvSpPr>
          <p:nvPr>
            <p:ph type="body" sz="quarter" idx="26" hasCustomPrompt="1"/>
          </p:nvPr>
        </p:nvSpPr>
        <p:spPr>
          <a:xfrm>
            <a:off x="-1367054" y="3613533"/>
            <a:ext cx="219676" cy="225309"/>
          </a:xfrm>
          <a:prstGeom prst="rect">
            <a:avLst/>
          </a:prstGeom>
          <a:blipFill dpi="0" rotWithShape="1">
            <a:blip r:embed="rId8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Text Placeholder 67"/>
          <p:cNvSpPr>
            <a:spLocks noGrp="1"/>
          </p:cNvSpPr>
          <p:nvPr>
            <p:ph type="body" sz="quarter" idx="27" hasCustomPrompt="1"/>
          </p:nvPr>
        </p:nvSpPr>
        <p:spPr>
          <a:xfrm>
            <a:off x="-1367054" y="4033947"/>
            <a:ext cx="219676" cy="225309"/>
          </a:xfrm>
          <a:prstGeom prst="rect">
            <a:avLst/>
          </a:prstGeom>
          <a:blipFill dpi="0" rotWithShape="1">
            <a:blip r:embed="rId9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Text Placeholder 67"/>
          <p:cNvSpPr>
            <a:spLocks noGrp="1"/>
          </p:cNvSpPr>
          <p:nvPr>
            <p:ph type="body" sz="quarter" idx="28" hasCustomPrompt="1"/>
          </p:nvPr>
        </p:nvSpPr>
        <p:spPr>
          <a:xfrm>
            <a:off x="-1367054" y="4445602"/>
            <a:ext cx="219676" cy="225309"/>
          </a:xfrm>
          <a:prstGeom prst="rect">
            <a:avLst/>
          </a:prstGeom>
          <a:blipFill dpi="0" rotWithShape="1">
            <a:blip r:embed="rId10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67"/>
          <p:cNvSpPr>
            <a:spLocks noGrp="1"/>
          </p:cNvSpPr>
          <p:nvPr>
            <p:ph type="body" sz="quarter" idx="29" hasCustomPrompt="1"/>
          </p:nvPr>
        </p:nvSpPr>
        <p:spPr>
          <a:xfrm>
            <a:off x="-990433" y="3263188"/>
            <a:ext cx="219676" cy="225309"/>
          </a:xfrm>
          <a:prstGeom prst="rect">
            <a:avLst/>
          </a:prstGeom>
          <a:blipFill dpi="0" rotWithShape="1">
            <a:blip r:embed="rId11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30" hasCustomPrompt="1"/>
          </p:nvPr>
        </p:nvSpPr>
        <p:spPr>
          <a:xfrm>
            <a:off x="-990433" y="3613533"/>
            <a:ext cx="219676" cy="225309"/>
          </a:xfrm>
          <a:prstGeom prst="rect">
            <a:avLst/>
          </a:prstGeom>
          <a:blipFill dpi="0" rotWithShape="1">
            <a:blip r:embed="rId12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Text Placeholder 67"/>
          <p:cNvSpPr>
            <a:spLocks noGrp="1"/>
          </p:cNvSpPr>
          <p:nvPr>
            <p:ph type="body" sz="quarter" idx="31" hasCustomPrompt="1"/>
          </p:nvPr>
        </p:nvSpPr>
        <p:spPr>
          <a:xfrm>
            <a:off x="-990433" y="4033947"/>
            <a:ext cx="219676" cy="225309"/>
          </a:xfrm>
          <a:prstGeom prst="rect">
            <a:avLst/>
          </a:prstGeom>
          <a:blipFill dpi="0" rotWithShape="1">
            <a:blip r:embed="rId13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Text Placeholder 67"/>
          <p:cNvSpPr>
            <a:spLocks noGrp="1"/>
          </p:cNvSpPr>
          <p:nvPr>
            <p:ph type="body" sz="quarter" idx="32" hasCustomPrompt="1"/>
          </p:nvPr>
        </p:nvSpPr>
        <p:spPr>
          <a:xfrm>
            <a:off x="-990433" y="4445602"/>
            <a:ext cx="219676" cy="225309"/>
          </a:xfrm>
          <a:prstGeom prst="rect">
            <a:avLst/>
          </a:prstGeom>
          <a:blipFill dpi="0" rotWithShape="1">
            <a:blip r:embed="rId14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Text Placeholder 67"/>
          <p:cNvSpPr>
            <a:spLocks noGrp="1"/>
          </p:cNvSpPr>
          <p:nvPr>
            <p:ph type="body" sz="quarter" idx="33" hasCustomPrompt="1"/>
          </p:nvPr>
        </p:nvSpPr>
        <p:spPr>
          <a:xfrm>
            <a:off x="-622571" y="3263188"/>
            <a:ext cx="219676" cy="225309"/>
          </a:xfrm>
          <a:prstGeom prst="rect">
            <a:avLst/>
          </a:prstGeom>
          <a:blipFill dpi="0" rotWithShape="1">
            <a:blip r:embed="rId15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Text Placeholder 67"/>
          <p:cNvSpPr>
            <a:spLocks noGrp="1"/>
          </p:cNvSpPr>
          <p:nvPr>
            <p:ph type="body" sz="quarter" idx="34" hasCustomPrompt="1"/>
          </p:nvPr>
        </p:nvSpPr>
        <p:spPr>
          <a:xfrm>
            <a:off x="-622571" y="3613533"/>
            <a:ext cx="219676" cy="225309"/>
          </a:xfrm>
          <a:prstGeom prst="rect">
            <a:avLst/>
          </a:prstGeom>
          <a:blipFill dpi="0" rotWithShape="1">
            <a:blip r:embed="rId16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Text Placeholder 67"/>
          <p:cNvSpPr>
            <a:spLocks noGrp="1"/>
          </p:cNvSpPr>
          <p:nvPr>
            <p:ph type="body" sz="quarter" idx="35" hasCustomPrompt="1"/>
          </p:nvPr>
        </p:nvSpPr>
        <p:spPr>
          <a:xfrm>
            <a:off x="-622571" y="4033947"/>
            <a:ext cx="219676" cy="225309"/>
          </a:xfrm>
          <a:prstGeom prst="rect">
            <a:avLst/>
          </a:prstGeom>
          <a:blipFill dpi="0" rotWithShape="1">
            <a:blip r:embed="rId17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Text Placeholder 67"/>
          <p:cNvSpPr>
            <a:spLocks noGrp="1"/>
          </p:cNvSpPr>
          <p:nvPr>
            <p:ph type="body" sz="quarter" idx="36" hasCustomPrompt="1"/>
          </p:nvPr>
        </p:nvSpPr>
        <p:spPr>
          <a:xfrm>
            <a:off x="-622571" y="4445602"/>
            <a:ext cx="219676" cy="225309"/>
          </a:xfrm>
          <a:prstGeom prst="rect">
            <a:avLst/>
          </a:prstGeom>
          <a:blipFill dpi="0" rotWithShape="1">
            <a:blip r:embed="rId18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37744" y="1348968"/>
            <a:ext cx="868680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>
                <a:solidFill>
                  <a:schemeClr val="accent5"/>
                </a:solidFill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7744" y="243841"/>
            <a:ext cx="8686800" cy="88602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45" name="Straight Connector 30"/>
          <p:cNvCxnSpPr>
            <a:cxnSpLocks noChangeShapeType="1"/>
          </p:cNvCxnSpPr>
          <p:nvPr userDrawn="1"/>
        </p:nvCxnSpPr>
        <p:spPr bwMode="auto">
          <a:xfrm flipV="1">
            <a:off x="958766" y="2277243"/>
            <a:ext cx="0" cy="3258205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 type="non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30"/>
          <p:cNvCxnSpPr>
            <a:cxnSpLocks noChangeShapeType="1"/>
          </p:cNvCxnSpPr>
          <p:nvPr userDrawn="1"/>
        </p:nvCxnSpPr>
        <p:spPr bwMode="auto">
          <a:xfrm>
            <a:off x="954689" y="2281241"/>
            <a:ext cx="84082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Connector 28"/>
          <p:cNvCxnSpPr>
            <a:cxnSpLocks noChangeShapeType="1"/>
          </p:cNvCxnSpPr>
          <p:nvPr userDrawn="1"/>
        </p:nvCxnSpPr>
        <p:spPr bwMode="auto">
          <a:xfrm>
            <a:off x="954690" y="5530874"/>
            <a:ext cx="840804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Connector 29"/>
          <p:cNvCxnSpPr>
            <a:cxnSpLocks noChangeShapeType="1"/>
          </p:cNvCxnSpPr>
          <p:nvPr userDrawn="1"/>
        </p:nvCxnSpPr>
        <p:spPr bwMode="auto">
          <a:xfrm>
            <a:off x="987196" y="3111541"/>
            <a:ext cx="80829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29"/>
          <p:cNvCxnSpPr>
            <a:cxnSpLocks noChangeShapeType="1"/>
          </p:cNvCxnSpPr>
          <p:nvPr userDrawn="1"/>
        </p:nvCxnSpPr>
        <p:spPr bwMode="auto">
          <a:xfrm>
            <a:off x="962816" y="4718234"/>
            <a:ext cx="83267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1856829" y="1927447"/>
            <a:ext cx="6963102" cy="700139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144000" tIns="46800" rIns="144000" bIns="46800" anchor="ctr"/>
          <a:lstStyle>
            <a:lvl1pPr marL="271463" indent="-133200">
              <a:lnSpc>
                <a:spcPct val="100000"/>
              </a:lnSpc>
              <a:spcBef>
                <a:spcPts val="600"/>
              </a:spcBef>
              <a:defRPr lang="en-GB" sz="160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/>
            <a:r>
              <a:rPr lang="en-GB" dirty="0" smtClean="0"/>
              <a:t>Click to edit Master text styles</a:t>
            </a:r>
          </a:p>
        </p:txBody>
      </p:sp>
      <p:sp>
        <p:nvSpPr>
          <p:cNvPr id="51" name="Text Placeholder 24"/>
          <p:cNvSpPr>
            <a:spLocks noGrp="1"/>
          </p:cNvSpPr>
          <p:nvPr>
            <p:ph type="body" sz="quarter" idx="37"/>
          </p:nvPr>
        </p:nvSpPr>
        <p:spPr>
          <a:xfrm>
            <a:off x="1856829" y="2733240"/>
            <a:ext cx="6963102" cy="700139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144000" tIns="46800" rIns="144000" bIns="46800" anchor="ctr"/>
          <a:lstStyle>
            <a:lvl1pPr marL="271463" indent="-133200">
              <a:lnSpc>
                <a:spcPct val="100000"/>
              </a:lnSpc>
              <a:spcBef>
                <a:spcPts val="600"/>
              </a:spcBef>
              <a:defRPr lang="en-GB" sz="160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/>
            <a:r>
              <a:rPr lang="en-GB" dirty="0" smtClean="0"/>
              <a:t>Click to edit Master text styles</a:t>
            </a:r>
          </a:p>
        </p:txBody>
      </p:sp>
      <p:sp>
        <p:nvSpPr>
          <p:cNvPr id="52" name="Text Placeholder 24"/>
          <p:cNvSpPr>
            <a:spLocks noGrp="1"/>
          </p:cNvSpPr>
          <p:nvPr>
            <p:ph type="body" sz="quarter" idx="38"/>
          </p:nvPr>
        </p:nvSpPr>
        <p:spPr>
          <a:xfrm>
            <a:off x="1856829" y="3565307"/>
            <a:ext cx="6963102" cy="700139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144000" tIns="46800" rIns="144000" bIns="46800" anchor="ctr"/>
          <a:lstStyle>
            <a:lvl1pPr marL="271463" indent="-133200">
              <a:lnSpc>
                <a:spcPct val="100000"/>
              </a:lnSpc>
              <a:spcBef>
                <a:spcPts val="600"/>
              </a:spcBef>
              <a:defRPr lang="en-GB" sz="160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/>
            <a:r>
              <a:rPr lang="en-GB" dirty="0" smtClean="0"/>
              <a:t>Click to edit Master text styles</a:t>
            </a:r>
          </a:p>
        </p:txBody>
      </p:sp>
      <p:sp>
        <p:nvSpPr>
          <p:cNvPr id="53" name="Text Placeholder 24"/>
          <p:cNvSpPr>
            <a:spLocks noGrp="1"/>
          </p:cNvSpPr>
          <p:nvPr>
            <p:ph type="body" sz="quarter" idx="39"/>
          </p:nvPr>
        </p:nvSpPr>
        <p:spPr>
          <a:xfrm>
            <a:off x="1856829" y="4388618"/>
            <a:ext cx="6963102" cy="700139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144000" tIns="46800" rIns="144000" bIns="46800" anchor="ctr"/>
          <a:lstStyle>
            <a:lvl1pPr marL="271463" indent="-133200">
              <a:lnSpc>
                <a:spcPct val="100000"/>
              </a:lnSpc>
              <a:spcBef>
                <a:spcPts val="600"/>
              </a:spcBef>
              <a:defRPr lang="en-GB" sz="160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/>
            <a:r>
              <a:rPr lang="en-GB" dirty="0" smtClean="0"/>
              <a:t>Click to edit Master text styles</a:t>
            </a:r>
          </a:p>
        </p:txBody>
      </p:sp>
      <p:sp>
        <p:nvSpPr>
          <p:cNvPr id="54" name="Text Placeholder 24"/>
          <p:cNvSpPr>
            <a:spLocks noGrp="1"/>
          </p:cNvSpPr>
          <p:nvPr>
            <p:ph type="body" sz="quarter" idx="40"/>
          </p:nvPr>
        </p:nvSpPr>
        <p:spPr>
          <a:xfrm>
            <a:off x="1856829" y="5194411"/>
            <a:ext cx="6963102" cy="700139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144000" tIns="46800" rIns="144000" bIns="46800" anchor="ctr"/>
          <a:lstStyle>
            <a:lvl1pPr marL="271463" indent="-133200">
              <a:lnSpc>
                <a:spcPct val="100000"/>
              </a:lnSpc>
              <a:spcBef>
                <a:spcPts val="600"/>
              </a:spcBef>
              <a:defRPr lang="en-GB" sz="160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/>
            <a:r>
              <a:rPr lang="en-GB" dirty="0" smtClean="0"/>
              <a:t>Click to edit Master text styles</a:t>
            </a:r>
          </a:p>
        </p:txBody>
      </p:sp>
      <p:cxnSp>
        <p:nvCxnSpPr>
          <p:cNvPr id="55" name="Straight Connector 29"/>
          <p:cNvCxnSpPr>
            <a:cxnSpLocks noChangeShapeType="1"/>
          </p:cNvCxnSpPr>
          <p:nvPr userDrawn="1"/>
        </p:nvCxnSpPr>
        <p:spPr bwMode="auto">
          <a:xfrm>
            <a:off x="987196" y="3899817"/>
            <a:ext cx="80829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41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877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Replacement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67"/>
          <p:cNvSpPr>
            <a:spLocks noGrp="1"/>
          </p:cNvSpPr>
          <p:nvPr>
            <p:ph type="body" sz="quarter" idx="22" hasCustomPrompt="1"/>
          </p:nvPr>
        </p:nvSpPr>
        <p:spPr>
          <a:xfrm>
            <a:off x="-753953" y="1353806"/>
            <a:ext cx="456288" cy="467988"/>
          </a:xfrm>
          <a:prstGeom prst="rect">
            <a:avLst/>
          </a:prstGeom>
          <a:blipFill dpi="0" rotWithShape="1">
            <a:blip r:embed="rId2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Text Placeholder 67"/>
          <p:cNvSpPr>
            <a:spLocks noGrp="1"/>
          </p:cNvSpPr>
          <p:nvPr>
            <p:ph type="body" sz="quarter" idx="23" hasCustomPrompt="1"/>
          </p:nvPr>
        </p:nvSpPr>
        <p:spPr>
          <a:xfrm>
            <a:off x="-1340781" y="1940634"/>
            <a:ext cx="456288" cy="467988"/>
          </a:xfrm>
          <a:prstGeom prst="rect">
            <a:avLst/>
          </a:prstGeom>
          <a:blipFill dpi="0" rotWithShape="1">
            <a:blip r:embed="rId3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Text Placeholder 67"/>
          <p:cNvSpPr>
            <a:spLocks noGrp="1"/>
          </p:cNvSpPr>
          <p:nvPr>
            <p:ph type="body" sz="quarter" idx="24" hasCustomPrompt="1"/>
          </p:nvPr>
        </p:nvSpPr>
        <p:spPr>
          <a:xfrm>
            <a:off x="-753953" y="1914358"/>
            <a:ext cx="456288" cy="467988"/>
          </a:xfrm>
          <a:prstGeom prst="rect">
            <a:avLst/>
          </a:prstGeom>
          <a:blipFill dpi="0" rotWithShape="1">
            <a:blip r:embed="rId4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Text Placeholder 67"/>
          <p:cNvSpPr>
            <a:spLocks noGrp="1"/>
          </p:cNvSpPr>
          <p:nvPr>
            <p:ph type="body" sz="quarter" idx="25" hasCustomPrompt="1"/>
          </p:nvPr>
        </p:nvSpPr>
        <p:spPr>
          <a:xfrm>
            <a:off x="-1332022" y="1371323"/>
            <a:ext cx="447401" cy="45887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Text Placeholder 67"/>
          <p:cNvSpPr>
            <a:spLocks noGrp="1"/>
          </p:cNvSpPr>
          <p:nvPr>
            <p:ph type="body" sz="quarter" idx="26" hasCustomPrompt="1"/>
          </p:nvPr>
        </p:nvSpPr>
        <p:spPr>
          <a:xfrm>
            <a:off x="-1060505" y="2466151"/>
            <a:ext cx="456288" cy="4679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Text Placeholder 67"/>
          <p:cNvSpPr>
            <a:spLocks noGrp="1"/>
          </p:cNvSpPr>
          <p:nvPr>
            <p:ph type="body" sz="quarter" idx="27" hasCustomPrompt="1"/>
          </p:nvPr>
        </p:nvSpPr>
        <p:spPr>
          <a:xfrm>
            <a:off x="-1323259" y="3263188"/>
            <a:ext cx="219676" cy="225309"/>
          </a:xfrm>
          <a:prstGeom prst="rect">
            <a:avLst/>
          </a:prstGeom>
          <a:blipFill dpi="0" rotWithShape="1">
            <a:blip r:embed="rId7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Text Placeholder 67"/>
          <p:cNvSpPr>
            <a:spLocks noGrp="1"/>
          </p:cNvSpPr>
          <p:nvPr>
            <p:ph type="body" sz="quarter" idx="28" hasCustomPrompt="1"/>
          </p:nvPr>
        </p:nvSpPr>
        <p:spPr>
          <a:xfrm>
            <a:off x="-1323259" y="3613533"/>
            <a:ext cx="219676" cy="225309"/>
          </a:xfrm>
          <a:prstGeom prst="rect">
            <a:avLst/>
          </a:prstGeom>
          <a:blipFill dpi="0" rotWithShape="1">
            <a:blip r:embed="rId8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Text Placeholder 67"/>
          <p:cNvSpPr>
            <a:spLocks noGrp="1"/>
          </p:cNvSpPr>
          <p:nvPr>
            <p:ph type="body" sz="quarter" idx="29" hasCustomPrompt="1"/>
          </p:nvPr>
        </p:nvSpPr>
        <p:spPr>
          <a:xfrm>
            <a:off x="-1323259" y="4033947"/>
            <a:ext cx="219676" cy="225309"/>
          </a:xfrm>
          <a:prstGeom prst="rect">
            <a:avLst/>
          </a:prstGeom>
          <a:blipFill dpi="0" rotWithShape="1">
            <a:blip r:embed="rId9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Text Placeholder 67"/>
          <p:cNvSpPr>
            <a:spLocks noGrp="1"/>
          </p:cNvSpPr>
          <p:nvPr>
            <p:ph type="body" sz="quarter" idx="30" hasCustomPrompt="1"/>
          </p:nvPr>
        </p:nvSpPr>
        <p:spPr>
          <a:xfrm>
            <a:off x="-1323259" y="4445602"/>
            <a:ext cx="219676" cy="225309"/>
          </a:xfrm>
          <a:prstGeom prst="rect">
            <a:avLst/>
          </a:prstGeom>
          <a:blipFill dpi="0" rotWithShape="1">
            <a:blip r:embed="rId10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67"/>
          <p:cNvSpPr>
            <a:spLocks noGrp="1"/>
          </p:cNvSpPr>
          <p:nvPr>
            <p:ph type="body" sz="quarter" idx="31" hasCustomPrompt="1"/>
          </p:nvPr>
        </p:nvSpPr>
        <p:spPr>
          <a:xfrm>
            <a:off x="-946638" y="3263188"/>
            <a:ext cx="219676" cy="225309"/>
          </a:xfrm>
          <a:prstGeom prst="rect">
            <a:avLst/>
          </a:prstGeom>
          <a:blipFill dpi="0" rotWithShape="1">
            <a:blip r:embed="rId11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32" hasCustomPrompt="1"/>
          </p:nvPr>
        </p:nvSpPr>
        <p:spPr>
          <a:xfrm>
            <a:off x="-946638" y="3613533"/>
            <a:ext cx="219676" cy="225309"/>
          </a:xfrm>
          <a:prstGeom prst="rect">
            <a:avLst/>
          </a:prstGeom>
          <a:blipFill dpi="0" rotWithShape="1">
            <a:blip r:embed="rId12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Text Placeholder 67"/>
          <p:cNvSpPr>
            <a:spLocks noGrp="1"/>
          </p:cNvSpPr>
          <p:nvPr>
            <p:ph type="body" sz="quarter" idx="33" hasCustomPrompt="1"/>
          </p:nvPr>
        </p:nvSpPr>
        <p:spPr>
          <a:xfrm>
            <a:off x="-946638" y="4033947"/>
            <a:ext cx="219676" cy="225309"/>
          </a:xfrm>
          <a:prstGeom prst="rect">
            <a:avLst/>
          </a:prstGeom>
          <a:blipFill dpi="0" rotWithShape="1">
            <a:blip r:embed="rId13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Text Placeholder 67"/>
          <p:cNvSpPr>
            <a:spLocks noGrp="1"/>
          </p:cNvSpPr>
          <p:nvPr>
            <p:ph type="body" sz="quarter" idx="34" hasCustomPrompt="1"/>
          </p:nvPr>
        </p:nvSpPr>
        <p:spPr>
          <a:xfrm>
            <a:off x="-946638" y="4445602"/>
            <a:ext cx="219676" cy="225309"/>
          </a:xfrm>
          <a:prstGeom prst="rect">
            <a:avLst/>
          </a:prstGeom>
          <a:blipFill dpi="0" rotWithShape="1">
            <a:blip r:embed="rId14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Text Placeholder 67"/>
          <p:cNvSpPr>
            <a:spLocks noGrp="1"/>
          </p:cNvSpPr>
          <p:nvPr>
            <p:ph type="body" sz="quarter" idx="35" hasCustomPrompt="1"/>
          </p:nvPr>
        </p:nvSpPr>
        <p:spPr>
          <a:xfrm>
            <a:off x="-578776" y="3263188"/>
            <a:ext cx="219676" cy="225309"/>
          </a:xfrm>
          <a:prstGeom prst="rect">
            <a:avLst/>
          </a:prstGeom>
          <a:blipFill dpi="0" rotWithShape="1">
            <a:blip r:embed="rId15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Text Placeholder 67"/>
          <p:cNvSpPr>
            <a:spLocks noGrp="1"/>
          </p:cNvSpPr>
          <p:nvPr>
            <p:ph type="body" sz="quarter" idx="36" hasCustomPrompt="1"/>
          </p:nvPr>
        </p:nvSpPr>
        <p:spPr>
          <a:xfrm>
            <a:off x="-578776" y="3613533"/>
            <a:ext cx="219676" cy="225309"/>
          </a:xfrm>
          <a:prstGeom prst="rect">
            <a:avLst/>
          </a:prstGeom>
          <a:blipFill dpi="0" rotWithShape="1">
            <a:blip r:embed="rId16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Text Placeholder 67"/>
          <p:cNvSpPr>
            <a:spLocks noGrp="1"/>
          </p:cNvSpPr>
          <p:nvPr>
            <p:ph type="body" sz="quarter" idx="37" hasCustomPrompt="1"/>
          </p:nvPr>
        </p:nvSpPr>
        <p:spPr>
          <a:xfrm>
            <a:off x="-578776" y="4033947"/>
            <a:ext cx="219676" cy="225309"/>
          </a:xfrm>
          <a:prstGeom prst="rect">
            <a:avLst/>
          </a:prstGeom>
          <a:blipFill dpi="0" rotWithShape="1">
            <a:blip r:embed="rId17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Text Placeholder 67"/>
          <p:cNvSpPr>
            <a:spLocks noGrp="1"/>
          </p:cNvSpPr>
          <p:nvPr>
            <p:ph type="body" sz="quarter" idx="38" hasCustomPrompt="1"/>
          </p:nvPr>
        </p:nvSpPr>
        <p:spPr>
          <a:xfrm>
            <a:off x="-578776" y="4445602"/>
            <a:ext cx="219676" cy="225309"/>
          </a:xfrm>
          <a:prstGeom prst="rect">
            <a:avLst/>
          </a:prstGeom>
          <a:blipFill dpi="0" rotWithShape="1">
            <a:blip r:embed="rId18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8" name="Text Placehold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37744" y="1348968"/>
            <a:ext cx="868680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>
                <a:solidFill>
                  <a:schemeClr val="accent5"/>
                </a:solidFill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9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7744" y="243841"/>
            <a:ext cx="8686800" cy="88602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0" name="AutoShape 70"/>
          <p:cNvSpPr>
            <a:spLocks noChangeArrowheads="1"/>
          </p:cNvSpPr>
          <p:nvPr userDrawn="1"/>
        </p:nvSpPr>
        <p:spPr bwMode="auto">
          <a:xfrm>
            <a:off x="5552835" y="2920606"/>
            <a:ext cx="3091924" cy="1012014"/>
          </a:xfrm>
          <a:prstGeom prst="flowChartProcess">
            <a:avLst/>
          </a:prstGeom>
          <a:gradFill rotWithShape="0">
            <a:gsLst>
              <a:gs pos="0">
                <a:srgbClr val="1A1E5A"/>
              </a:gs>
              <a:gs pos="99001">
                <a:srgbClr val="122D98"/>
              </a:gs>
              <a:gs pos="100000">
                <a:srgbClr val="122D98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anchor="ctr">
            <a:noAutofit/>
          </a:bodyPr>
          <a:lstStyle/>
          <a:p>
            <a:pPr marL="71438">
              <a:lnSpc>
                <a:spcPct val="90000"/>
              </a:lnSpc>
            </a:pPr>
            <a:endParaRPr lang="en-GB" sz="1600" dirty="0">
              <a:solidFill>
                <a:srgbClr val="FFFFFF"/>
              </a:solidFill>
              <a:latin typeface="Segoe UI Light"/>
              <a:ea typeface="MS PGothic" charset="0"/>
              <a:cs typeface="Segoe UI Light"/>
            </a:endParaRPr>
          </a:p>
        </p:txBody>
      </p:sp>
      <p:sp>
        <p:nvSpPr>
          <p:cNvPr id="101" name="Pentagon 100"/>
          <p:cNvSpPr/>
          <p:nvPr userDrawn="1"/>
        </p:nvSpPr>
        <p:spPr>
          <a:xfrm>
            <a:off x="1869662" y="2920606"/>
            <a:ext cx="3946062" cy="1012014"/>
          </a:xfrm>
          <a:prstGeom prst="homePlate">
            <a:avLst>
              <a:gd name="adj" fmla="val 24114"/>
            </a:avLst>
          </a:prstGeo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54000" rIns="54000" anchor="ctr">
            <a:noAutofit/>
          </a:bodyPr>
          <a:lstStyle/>
          <a:p>
            <a:pPr marL="108000">
              <a:defRPr/>
            </a:pPr>
            <a:endParaRPr lang="en-GB" sz="1600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  <p:sp>
        <p:nvSpPr>
          <p:cNvPr id="102" name="Text Placeholder 78"/>
          <p:cNvSpPr>
            <a:spLocks noGrp="1"/>
          </p:cNvSpPr>
          <p:nvPr>
            <p:ph type="body" sz="quarter" idx="16"/>
          </p:nvPr>
        </p:nvSpPr>
        <p:spPr>
          <a:xfrm>
            <a:off x="2001400" y="2991287"/>
            <a:ext cx="3427994" cy="873771"/>
          </a:xfrm>
        </p:spPr>
        <p:txBody>
          <a:bodyPr>
            <a:noAutofit/>
          </a:bodyPr>
          <a:lstStyle>
            <a:lvl1pPr marL="9525" indent="0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600" baseline="0"/>
            </a:lvl1pPr>
            <a:lvl2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2pPr>
            <a:lvl3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3pPr>
            <a:lvl4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4pPr>
            <a:lvl5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03" name="Text Placeholder 78"/>
          <p:cNvSpPr>
            <a:spLocks noGrp="1"/>
          </p:cNvSpPr>
          <p:nvPr>
            <p:ph type="body" sz="quarter" idx="17"/>
          </p:nvPr>
        </p:nvSpPr>
        <p:spPr>
          <a:xfrm>
            <a:off x="5970072" y="2991287"/>
            <a:ext cx="2460197" cy="865565"/>
          </a:xfrm>
        </p:spPr>
        <p:txBody>
          <a:bodyPr>
            <a:noAutofit/>
          </a:bodyPr>
          <a:lstStyle>
            <a:lvl1pPr marL="9525" indent="0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400" baseline="0">
                <a:solidFill>
                  <a:schemeClr val="bg1"/>
                </a:solidFill>
              </a:defRPr>
            </a:lvl1pPr>
            <a:lvl2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2pPr>
            <a:lvl3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3pPr>
            <a:lvl4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4pPr>
            <a:lvl5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04" name="AutoShape 70"/>
          <p:cNvSpPr>
            <a:spLocks noChangeArrowheads="1"/>
          </p:cNvSpPr>
          <p:nvPr userDrawn="1"/>
        </p:nvSpPr>
        <p:spPr bwMode="auto">
          <a:xfrm>
            <a:off x="5552835" y="4041706"/>
            <a:ext cx="3091924" cy="1012014"/>
          </a:xfrm>
          <a:prstGeom prst="flowChartProcess">
            <a:avLst/>
          </a:prstGeom>
          <a:gradFill rotWithShape="0">
            <a:gsLst>
              <a:gs pos="0">
                <a:srgbClr val="1A1E5A"/>
              </a:gs>
              <a:gs pos="99001">
                <a:srgbClr val="122D98"/>
              </a:gs>
              <a:gs pos="100000">
                <a:srgbClr val="122D98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anchor="ctr">
            <a:noAutofit/>
          </a:bodyPr>
          <a:lstStyle/>
          <a:p>
            <a:pPr marL="71438">
              <a:lnSpc>
                <a:spcPct val="90000"/>
              </a:lnSpc>
            </a:pPr>
            <a:endParaRPr lang="en-GB" sz="1600" dirty="0">
              <a:solidFill>
                <a:srgbClr val="FFFFFF"/>
              </a:solidFill>
              <a:latin typeface="Segoe UI Light"/>
              <a:ea typeface="MS PGothic" charset="0"/>
              <a:cs typeface="Segoe UI Light"/>
            </a:endParaRPr>
          </a:p>
        </p:txBody>
      </p:sp>
      <p:sp>
        <p:nvSpPr>
          <p:cNvPr id="105" name="Pentagon 104"/>
          <p:cNvSpPr/>
          <p:nvPr userDrawn="1"/>
        </p:nvSpPr>
        <p:spPr>
          <a:xfrm>
            <a:off x="1869662" y="4041706"/>
            <a:ext cx="3946062" cy="1012014"/>
          </a:xfrm>
          <a:prstGeom prst="homePlate">
            <a:avLst>
              <a:gd name="adj" fmla="val 24114"/>
            </a:avLst>
          </a:prstGeo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54000" rIns="54000" anchor="ctr">
            <a:noAutofit/>
          </a:bodyPr>
          <a:lstStyle/>
          <a:p>
            <a:pPr marL="108000">
              <a:defRPr/>
            </a:pPr>
            <a:endParaRPr lang="en-GB" sz="1600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  <p:sp>
        <p:nvSpPr>
          <p:cNvPr id="106" name="Text Placeholder 78"/>
          <p:cNvSpPr>
            <a:spLocks noGrp="1"/>
          </p:cNvSpPr>
          <p:nvPr>
            <p:ph type="body" sz="quarter" idx="18"/>
          </p:nvPr>
        </p:nvSpPr>
        <p:spPr>
          <a:xfrm>
            <a:off x="2001400" y="4112387"/>
            <a:ext cx="3427994" cy="873771"/>
          </a:xfrm>
        </p:spPr>
        <p:txBody>
          <a:bodyPr>
            <a:noAutofit/>
          </a:bodyPr>
          <a:lstStyle>
            <a:lvl1pPr marL="9525" indent="0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600" baseline="0"/>
            </a:lvl1pPr>
            <a:lvl2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2pPr>
            <a:lvl3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3pPr>
            <a:lvl4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4pPr>
            <a:lvl5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07" name="Text Placeholder 78"/>
          <p:cNvSpPr>
            <a:spLocks noGrp="1"/>
          </p:cNvSpPr>
          <p:nvPr>
            <p:ph type="body" sz="quarter" idx="19"/>
          </p:nvPr>
        </p:nvSpPr>
        <p:spPr>
          <a:xfrm>
            <a:off x="5970072" y="4112387"/>
            <a:ext cx="2460197" cy="865565"/>
          </a:xfrm>
        </p:spPr>
        <p:txBody>
          <a:bodyPr>
            <a:noAutofit/>
          </a:bodyPr>
          <a:lstStyle>
            <a:lvl1pPr marL="9525" indent="0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400" baseline="0">
                <a:solidFill>
                  <a:schemeClr val="bg1"/>
                </a:solidFill>
              </a:defRPr>
            </a:lvl1pPr>
            <a:lvl2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2pPr>
            <a:lvl3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3pPr>
            <a:lvl4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4pPr>
            <a:lvl5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08" name="AutoShape 70"/>
          <p:cNvSpPr>
            <a:spLocks noChangeArrowheads="1"/>
          </p:cNvSpPr>
          <p:nvPr userDrawn="1"/>
        </p:nvSpPr>
        <p:spPr bwMode="auto">
          <a:xfrm>
            <a:off x="5552835" y="5171568"/>
            <a:ext cx="3091924" cy="1012014"/>
          </a:xfrm>
          <a:prstGeom prst="flowChartProcess">
            <a:avLst/>
          </a:prstGeom>
          <a:gradFill rotWithShape="0">
            <a:gsLst>
              <a:gs pos="0">
                <a:srgbClr val="1A1E5A"/>
              </a:gs>
              <a:gs pos="99001">
                <a:srgbClr val="122D98"/>
              </a:gs>
              <a:gs pos="100000">
                <a:srgbClr val="122D98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anchor="ctr">
            <a:noAutofit/>
          </a:bodyPr>
          <a:lstStyle/>
          <a:p>
            <a:pPr marL="71438">
              <a:lnSpc>
                <a:spcPct val="90000"/>
              </a:lnSpc>
            </a:pPr>
            <a:endParaRPr lang="en-GB" sz="1600" dirty="0">
              <a:solidFill>
                <a:srgbClr val="FFFFFF"/>
              </a:solidFill>
              <a:latin typeface="Segoe UI Light"/>
              <a:ea typeface="MS PGothic" charset="0"/>
              <a:cs typeface="Segoe UI Light"/>
            </a:endParaRPr>
          </a:p>
        </p:txBody>
      </p:sp>
      <p:sp>
        <p:nvSpPr>
          <p:cNvPr id="109" name="Pentagon 108"/>
          <p:cNvSpPr/>
          <p:nvPr userDrawn="1"/>
        </p:nvSpPr>
        <p:spPr>
          <a:xfrm>
            <a:off x="1869662" y="5171568"/>
            <a:ext cx="3946062" cy="1012014"/>
          </a:xfrm>
          <a:prstGeom prst="homePlate">
            <a:avLst>
              <a:gd name="adj" fmla="val 24114"/>
            </a:avLst>
          </a:prstGeo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54000" rIns="54000" anchor="ctr">
            <a:noAutofit/>
          </a:bodyPr>
          <a:lstStyle/>
          <a:p>
            <a:pPr marL="108000">
              <a:defRPr/>
            </a:pPr>
            <a:endParaRPr lang="en-GB" sz="1600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  <p:sp>
        <p:nvSpPr>
          <p:cNvPr id="110" name="Text Placeholder 78"/>
          <p:cNvSpPr>
            <a:spLocks noGrp="1"/>
          </p:cNvSpPr>
          <p:nvPr>
            <p:ph type="body" sz="quarter" idx="20"/>
          </p:nvPr>
        </p:nvSpPr>
        <p:spPr>
          <a:xfrm>
            <a:off x="2001400" y="5242249"/>
            <a:ext cx="3427994" cy="873771"/>
          </a:xfrm>
        </p:spPr>
        <p:txBody>
          <a:bodyPr>
            <a:noAutofit/>
          </a:bodyPr>
          <a:lstStyle>
            <a:lvl1pPr marL="9525" indent="0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600" baseline="0"/>
            </a:lvl1pPr>
            <a:lvl2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2pPr>
            <a:lvl3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3pPr>
            <a:lvl4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4pPr>
            <a:lvl5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11" name="Text Placeholder 78"/>
          <p:cNvSpPr>
            <a:spLocks noGrp="1"/>
          </p:cNvSpPr>
          <p:nvPr>
            <p:ph type="body" sz="quarter" idx="21"/>
          </p:nvPr>
        </p:nvSpPr>
        <p:spPr>
          <a:xfrm>
            <a:off x="5970072" y="5242249"/>
            <a:ext cx="2460197" cy="865565"/>
          </a:xfrm>
        </p:spPr>
        <p:txBody>
          <a:bodyPr>
            <a:noAutofit/>
          </a:bodyPr>
          <a:lstStyle>
            <a:lvl1pPr marL="9525" indent="0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400" baseline="0">
                <a:solidFill>
                  <a:schemeClr val="bg1"/>
                </a:solidFill>
              </a:defRPr>
            </a:lvl1pPr>
            <a:lvl2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2pPr>
            <a:lvl3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3pPr>
            <a:lvl4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4pPr>
            <a:lvl5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12" name="AutoShape 70"/>
          <p:cNvSpPr>
            <a:spLocks noChangeArrowheads="1"/>
          </p:cNvSpPr>
          <p:nvPr userDrawn="1"/>
        </p:nvSpPr>
        <p:spPr bwMode="auto">
          <a:xfrm>
            <a:off x="5552835" y="1817022"/>
            <a:ext cx="3091924" cy="1012014"/>
          </a:xfrm>
          <a:prstGeom prst="flowChartProcess">
            <a:avLst/>
          </a:prstGeom>
          <a:gradFill rotWithShape="0">
            <a:gsLst>
              <a:gs pos="0">
                <a:srgbClr val="1A1E5A"/>
              </a:gs>
              <a:gs pos="99001">
                <a:srgbClr val="122D98"/>
              </a:gs>
              <a:gs pos="100000">
                <a:srgbClr val="122D98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anchor="ctr">
            <a:noAutofit/>
          </a:bodyPr>
          <a:lstStyle/>
          <a:p>
            <a:pPr marL="71438">
              <a:lnSpc>
                <a:spcPct val="90000"/>
              </a:lnSpc>
            </a:pPr>
            <a:endParaRPr lang="en-GB" sz="1600" dirty="0">
              <a:solidFill>
                <a:srgbClr val="FFFFFF"/>
              </a:solidFill>
              <a:latin typeface="Segoe UI Light"/>
              <a:ea typeface="MS PGothic" charset="0"/>
              <a:cs typeface="Segoe UI Light"/>
            </a:endParaRPr>
          </a:p>
        </p:txBody>
      </p:sp>
      <p:sp>
        <p:nvSpPr>
          <p:cNvPr id="113" name="Pentagon 112"/>
          <p:cNvSpPr/>
          <p:nvPr userDrawn="1"/>
        </p:nvSpPr>
        <p:spPr>
          <a:xfrm>
            <a:off x="1869662" y="1817022"/>
            <a:ext cx="3946062" cy="1012014"/>
          </a:xfrm>
          <a:prstGeom prst="homePlate">
            <a:avLst>
              <a:gd name="adj" fmla="val 24114"/>
            </a:avLst>
          </a:prstGeo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54000" rIns="54000" anchor="ctr">
            <a:noAutofit/>
          </a:bodyPr>
          <a:lstStyle/>
          <a:p>
            <a:pPr marL="108000">
              <a:defRPr/>
            </a:pPr>
            <a:endParaRPr lang="en-GB" sz="1600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  <p:sp>
        <p:nvSpPr>
          <p:cNvPr id="114" name="Text Placeholder 78"/>
          <p:cNvSpPr>
            <a:spLocks noGrp="1"/>
          </p:cNvSpPr>
          <p:nvPr>
            <p:ph type="body" sz="quarter" idx="10"/>
          </p:nvPr>
        </p:nvSpPr>
        <p:spPr>
          <a:xfrm>
            <a:off x="2001400" y="1887703"/>
            <a:ext cx="3427994" cy="873771"/>
          </a:xfrm>
        </p:spPr>
        <p:txBody>
          <a:bodyPr>
            <a:noAutofit/>
          </a:bodyPr>
          <a:lstStyle>
            <a:lvl1pPr marL="9525" indent="0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600" baseline="0"/>
            </a:lvl1pPr>
            <a:lvl2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2pPr>
            <a:lvl3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3pPr>
            <a:lvl4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4pPr>
            <a:lvl5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15" name="Text Placeholder 78"/>
          <p:cNvSpPr>
            <a:spLocks noGrp="1"/>
          </p:cNvSpPr>
          <p:nvPr>
            <p:ph type="body" sz="quarter" idx="11"/>
          </p:nvPr>
        </p:nvSpPr>
        <p:spPr>
          <a:xfrm>
            <a:off x="5970072" y="1887703"/>
            <a:ext cx="2460197" cy="865565"/>
          </a:xfrm>
        </p:spPr>
        <p:txBody>
          <a:bodyPr>
            <a:noAutofit/>
          </a:bodyPr>
          <a:lstStyle>
            <a:lvl1pPr marL="9525" indent="0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400" baseline="0">
                <a:solidFill>
                  <a:schemeClr val="bg1"/>
                </a:solidFill>
              </a:defRPr>
            </a:lvl1pPr>
            <a:lvl2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2pPr>
            <a:lvl3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3pPr>
            <a:lvl4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4pPr>
            <a:lvl5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cxnSp>
        <p:nvCxnSpPr>
          <p:cNvPr id="116" name="Straight Connector 30"/>
          <p:cNvCxnSpPr>
            <a:cxnSpLocks noChangeShapeType="1"/>
          </p:cNvCxnSpPr>
          <p:nvPr userDrawn="1"/>
        </p:nvCxnSpPr>
        <p:spPr bwMode="auto">
          <a:xfrm flipV="1">
            <a:off x="958766" y="2329794"/>
            <a:ext cx="0" cy="3363309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 type="non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" name="Straight Connector 30"/>
          <p:cNvCxnSpPr>
            <a:cxnSpLocks noChangeShapeType="1"/>
          </p:cNvCxnSpPr>
          <p:nvPr userDrawn="1"/>
        </p:nvCxnSpPr>
        <p:spPr bwMode="auto">
          <a:xfrm>
            <a:off x="954689" y="2333793"/>
            <a:ext cx="84082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Connector 28"/>
          <p:cNvCxnSpPr>
            <a:cxnSpLocks noChangeShapeType="1"/>
          </p:cNvCxnSpPr>
          <p:nvPr userDrawn="1"/>
        </p:nvCxnSpPr>
        <p:spPr bwMode="auto">
          <a:xfrm>
            <a:off x="954690" y="5697288"/>
            <a:ext cx="840804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Straight Connector 29"/>
          <p:cNvCxnSpPr>
            <a:cxnSpLocks noChangeShapeType="1"/>
          </p:cNvCxnSpPr>
          <p:nvPr userDrawn="1"/>
        </p:nvCxnSpPr>
        <p:spPr bwMode="auto">
          <a:xfrm>
            <a:off x="987196" y="3426852"/>
            <a:ext cx="80829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" name="Straight Connector 29"/>
          <p:cNvCxnSpPr>
            <a:cxnSpLocks noChangeShapeType="1"/>
          </p:cNvCxnSpPr>
          <p:nvPr userDrawn="1"/>
        </p:nvCxnSpPr>
        <p:spPr bwMode="auto">
          <a:xfrm>
            <a:off x="962816" y="4569338"/>
            <a:ext cx="83267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286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"/>
          <p:cNvGrpSpPr>
            <a:grpSpLocks/>
          </p:cNvGrpSpPr>
          <p:nvPr userDrawn="1"/>
        </p:nvGrpSpPr>
        <p:grpSpPr bwMode="auto">
          <a:xfrm>
            <a:off x="428907" y="2133709"/>
            <a:ext cx="8168844" cy="3744566"/>
            <a:chOff x="835968" y="2492896"/>
            <a:chExt cx="8480003" cy="2736304"/>
          </a:xfrm>
        </p:grpSpPr>
        <p:cxnSp>
          <p:nvCxnSpPr>
            <p:cNvPr id="4" name="Straight Connector 29"/>
            <p:cNvCxnSpPr>
              <a:cxnSpLocks noChangeShapeType="1"/>
            </p:cNvCxnSpPr>
            <p:nvPr/>
          </p:nvCxnSpPr>
          <p:spPr bwMode="auto">
            <a:xfrm>
              <a:off x="835968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" name="Straight Connector 29"/>
            <p:cNvCxnSpPr>
              <a:cxnSpLocks noChangeShapeType="1"/>
            </p:cNvCxnSpPr>
            <p:nvPr/>
          </p:nvCxnSpPr>
          <p:spPr bwMode="auto">
            <a:xfrm>
              <a:off x="1667490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Straight Connector 29"/>
            <p:cNvCxnSpPr>
              <a:cxnSpLocks noChangeShapeType="1"/>
            </p:cNvCxnSpPr>
            <p:nvPr/>
          </p:nvCxnSpPr>
          <p:spPr bwMode="auto">
            <a:xfrm>
              <a:off x="2520053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Straight Connector 29"/>
            <p:cNvCxnSpPr>
              <a:cxnSpLocks noChangeShapeType="1"/>
            </p:cNvCxnSpPr>
            <p:nvPr/>
          </p:nvCxnSpPr>
          <p:spPr bwMode="auto">
            <a:xfrm>
              <a:off x="3372054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Straight Connector 29"/>
            <p:cNvCxnSpPr>
              <a:cxnSpLocks noChangeShapeType="1"/>
            </p:cNvCxnSpPr>
            <p:nvPr/>
          </p:nvCxnSpPr>
          <p:spPr bwMode="auto">
            <a:xfrm>
              <a:off x="4211960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Straight Connector 29"/>
            <p:cNvCxnSpPr>
              <a:cxnSpLocks noChangeShapeType="1"/>
            </p:cNvCxnSpPr>
            <p:nvPr/>
          </p:nvCxnSpPr>
          <p:spPr bwMode="auto">
            <a:xfrm>
              <a:off x="5051866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Straight Connector 29"/>
            <p:cNvCxnSpPr>
              <a:cxnSpLocks noChangeShapeType="1"/>
            </p:cNvCxnSpPr>
            <p:nvPr/>
          </p:nvCxnSpPr>
          <p:spPr bwMode="auto">
            <a:xfrm>
              <a:off x="5916524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Straight Connector 29"/>
            <p:cNvCxnSpPr>
              <a:cxnSpLocks noChangeShapeType="1"/>
            </p:cNvCxnSpPr>
            <p:nvPr/>
          </p:nvCxnSpPr>
          <p:spPr bwMode="auto">
            <a:xfrm>
              <a:off x="6768525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Connector 23"/>
            <p:cNvCxnSpPr>
              <a:cxnSpLocks noChangeShapeType="1"/>
            </p:cNvCxnSpPr>
            <p:nvPr/>
          </p:nvCxnSpPr>
          <p:spPr bwMode="auto">
            <a:xfrm>
              <a:off x="7596336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Connector 29"/>
            <p:cNvCxnSpPr>
              <a:cxnSpLocks noChangeShapeType="1"/>
            </p:cNvCxnSpPr>
            <p:nvPr/>
          </p:nvCxnSpPr>
          <p:spPr bwMode="auto">
            <a:xfrm>
              <a:off x="8460432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29"/>
            <p:cNvCxnSpPr>
              <a:cxnSpLocks noChangeShapeType="1"/>
            </p:cNvCxnSpPr>
            <p:nvPr/>
          </p:nvCxnSpPr>
          <p:spPr bwMode="auto">
            <a:xfrm>
              <a:off x="9315971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" name="Group 4"/>
          <p:cNvGrpSpPr>
            <a:grpSpLocks/>
          </p:cNvGrpSpPr>
          <p:nvPr userDrawn="1"/>
        </p:nvGrpSpPr>
        <p:grpSpPr bwMode="auto">
          <a:xfrm>
            <a:off x="429287" y="2094859"/>
            <a:ext cx="8161822" cy="77280"/>
            <a:chOff x="611560" y="2132856"/>
            <a:chExt cx="7921027" cy="0"/>
          </a:xfrm>
        </p:grpSpPr>
        <p:cxnSp>
          <p:nvCxnSpPr>
            <p:cNvPr id="16" name="Straight Connector 29"/>
            <p:cNvCxnSpPr>
              <a:cxnSpLocks noChangeShapeType="1"/>
            </p:cNvCxnSpPr>
            <p:nvPr/>
          </p:nvCxnSpPr>
          <p:spPr bwMode="auto">
            <a:xfrm>
              <a:off x="611560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29"/>
            <p:cNvCxnSpPr>
              <a:cxnSpLocks noChangeShapeType="1"/>
            </p:cNvCxnSpPr>
            <p:nvPr/>
          </p:nvCxnSpPr>
          <p:spPr bwMode="auto">
            <a:xfrm>
              <a:off x="1403648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Connector 29"/>
            <p:cNvCxnSpPr>
              <a:cxnSpLocks noChangeShapeType="1"/>
            </p:cNvCxnSpPr>
            <p:nvPr/>
          </p:nvCxnSpPr>
          <p:spPr bwMode="auto">
            <a:xfrm>
              <a:off x="2195736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Straight Connector 29"/>
            <p:cNvCxnSpPr>
              <a:cxnSpLocks noChangeShapeType="1"/>
            </p:cNvCxnSpPr>
            <p:nvPr/>
          </p:nvCxnSpPr>
          <p:spPr bwMode="auto">
            <a:xfrm>
              <a:off x="2987824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Connector 29"/>
            <p:cNvCxnSpPr>
              <a:cxnSpLocks noChangeShapeType="1"/>
            </p:cNvCxnSpPr>
            <p:nvPr/>
          </p:nvCxnSpPr>
          <p:spPr bwMode="auto">
            <a:xfrm>
              <a:off x="3779912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Connector 29"/>
            <p:cNvCxnSpPr>
              <a:cxnSpLocks noChangeShapeType="1"/>
            </p:cNvCxnSpPr>
            <p:nvPr/>
          </p:nvCxnSpPr>
          <p:spPr bwMode="auto">
            <a:xfrm>
              <a:off x="4572000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Connector 21"/>
            <p:cNvCxnSpPr>
              <a:cxnSpLocks noChangeShapeType="1"/>
            </p:cNvCxnSpPr>
            <p:nvPr/>
          </p:nvCxnSpPr>
          <p:spPr bwMode="auto">
            <a:xfrm>
              <a:off x="5364088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Connector 29"/>
            <p:cNvCxnSpPr>
              <a:cxnSpLocks noChangeShapeType="1"/>
            </p:cNvCxnSpPr>
            <p:nvPr/>
          </p:nvCxnSpPr>
          <p:spPr bwMode="auto">
            <a:xfrm>
              <a:off x="6156176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Straight Connector 29"/>
            <p:cNvCxnSpPr>
              <a:cxnSpLocks noChangeShapeType="1"/>
            </p:cNvCxnSpPr>
            <p:nvPr/>
          </p:nvCxnSpPr>
          <p:spPr bwMode="auto">
            <a:xfrm>
              <a:off x="6948264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Connector 29"/>
            <p:cNvCxnSpPr>
              <a:cxnSpLocks noChangeShapeType="1"/>
            </p:cNvCxnSpPr>
            <p:nvPr/>
          </p:nvCxnSpPr>
          <p:spPr bwMode="auto">
            <a:xfrm>
              <a:off x="7740425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28625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27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1242757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28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2065515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6" hasCustomPrompt="1"/>
          </p:nvPr>
        </p:nvSpPr>
        <p:spPr>
          <a:xfrm>
            <a:off x="2879647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7" hasCustomPrompt="1"/>
          </p:nvPr>
        </p:nvSpPr>
        <p:spPr>
          <a:xfrm>
            <a:off x="3693779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4507911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5330669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20" hasCustomPrompt="1"/>
          </p:nvPr>
        </p:nvSpPr>
        <p:spPr>
          <a:xfrm>
            <a:off x="6144801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34" name="Text Placeholder 29"/>
          <p:cNvSpPr>
            <a:spLocks noGrp="1"/>
          </p:cNvSpPr>
          <p:nvPr>
            <p:ph type="body" sz="quarter" idx="21" hasCustomPrompt="1"/>
          </p:nvPr>
        </p:nvSpPr>
        <p:spPr>
          <a:xfrm>
            <a:off x="6958933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35" name="Text Placeholder 29"/>
          <p:cNvSpPr>
            <a:spLocks noGrp="1"/>
          </p:cNvSpPr>
          <p:nvPr>
            <p:ph type="body" sz="quarter" idx="22" hasCustomPrompt="1"/>
          </p:nvPr>
        </p:nvSpPr>
        <p:spPr>
          <a:xfrm>
            <a:off x="7781691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4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7744" y="243841"/>
            <a:ext cx="8686800" cy="88602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078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emphasis or quo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6"/>
          <p:cNvSpPr txBox="1">
            <a:spLocks noChangeArrowheads="1"/>
          </p:cNvSpPr>
          <p:nvPr userDrawn="1"/>
        </p:nvSpPr>
        <p:spPr bwMode="auto">
          <a:xfrm>
            <a:off x="0" y="1330005"/>
            <a:ext cx="7015950" cy="3384376"/>
          </a:xfrm>
          <a:prstGeom prst="rect">
            <a:avLst/>
          </a:prstGeom>
          <a:gradFill flip="none" rotWithShape="1">
            <a:gsLst>
              <a:gs pos="0">
                <a:srgbClr val="EF8400"/>
              </a:gs>
              <a:gs pos="100000">
                <a:srgbClr val="F7B600"/>
              </a:gs>
            </a:gsLst>
            <a:lin ang="0" scaled="1"/>
            <a:tileRect/>
          </a:gradFill>
          <a:ln w="12700" cmpd="sng">
            <a:noFill/>
          </a:ln>
          <a:effectLst/>
          <a:extLst/>
        </p:spPr>
        <p:txBody>
          <a:bodyPr vert="vert270" lIns="0" tIns="0" rIns="0" bIns="0" anchor="ctr"/>
          <a:lstStyle>
            <a:defPPr>
              <a:defRPr lang="en-GB"/>
            </a:defPPr>
            <a:lvl1pPr algn="ctr" defTabSz="457200">
              <a:defRPr b="1">
                <a:solidFill>
                  <a:srgbClr val="1A1F71"/>
                </a:solidFill>
                <a:latin typeface="Segoe UI Light"/>
                <a:ea typeface="+mn-ea"/>
                <a:cs typeface="Segoe UI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Oval 6"/>
          <p:cNvSpPr/>
          <p:nvPr userDrawn="1"/>
        </p:nvSpPr>
        <p:spPr bwMode="auto">
          <a:xfrm>
            <a:off x="4860033" y="609925"/>
            <a:ext cx="2386224" cy="4752528"/>
          </a:xfrm>
          <a:custGeom>
            <a:avLst/>
            <a:gdLst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872798"/>
              <a:gd name="connsiteY0" fmla="*/ 2419504 h 4795768"/>
              <a:gd name="connsiteX1" fmla="*/ 2376264 w 4872798"/>
              <a:gd name="connsiteY1" fmla="*/ 43240 h 4795768"/>
              <a:gd name="connsiteX2" fmla="*/ 4298907 w 4872798"/>
              <a:gd name="connsiteY2" fmla="*/ 998017 h 4795768"/>
              <a:gd name="connsiteX3" fmla="*/ 4752528 w 4872798"/>
              <a:gd name="connsiteY3" fmla="*/ 2419504 h 4795768"/>
              <a:gd name="connsiteX4" fmla="*/ 2376264 w 4872798"/>
              <a:gd name="connsiteY4" fmla="*/ 4795768 h 4795768"/>
              <a:gd name="connsiteX5" fmla="*/ 0 w 4872798"/>
              <a:gd name="connsiteY5" fmla="*/ 2419504 h 479576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2740564"/>
              <a:gd name="connsiteY0" fmla="*/ 2376264 h 4752528"/>
              <a:gd name="connsiteX1" fmla="*/ 2376264 w 2740564"/>
              <a:gd name="connsiteY1" fmla="*/ 0 h 4752528"/>
              <a:gd name="connsiteX2" fmla="*/ 2376881 w 2740564"/>
              <a:gd name="connsiteY2" fmla="*/ 2376264 h 4752528"/>
              <a:gd name="connsiteX3" fmla="*/ 2376264 w 2740564"/>
              <a:gd name="connsiteY3" fmla="*/ 4752528 h 4752528"/>
              <a:gd name="connsiteX4" fmla="*/ 0 w 2740564"/>
              <a:gd name="connsiteY4" fmla="*/ 2376264 h 4752528"/>
              <a:gd name="connsiteX0" fmla="*/ 0 w 2740564"/>
              <a:gd name="connsiteY0" fmla="*/ 2376264 h 4752528"/>
              <a:gd name="connsiteX1" fmla="*/ 2376264 w 2740564"/>
              <a:gd name="connsiteY1" fmla="*/ 0 h 4752528"/>
              <a:gd name="connsiteX2" fmla="*/ 2376881 w 2740564"/>
              <a:gd name="connsiteY2" fmla="*/ 2376264 h 4752528"/>
              <a:gd name="connsiteX3" fmla="*/ 2376264 w 2740564"/>
              <a:gd name="connsiteY3" fmla="*/ 4752528 h 4752528"/>
              <a:gd name="connsiteX4" fmla="*/ 0 w 2740564"/>
              <a:gd name="connsiteY4" fmla="*/ 2376264 h 4752528"/>
              <a:gd name="connsiteX0" fmla="*/ 0 w 2737263"/>
              <a:gd name="connsiteY0" fmla="*/ 2376264 h 4752528"/>
              <a:gd name="connsiteX1" fmla="*/ 2376264 w 2737263"/>
              <a:gd name="connsiteY1" fmla="*/ 0 h 4752528"/>
              <a:gd name="connsiteX2" fmla="*/ 2376881 w 2737263"/>
              <a:gd name="connsiteY2" fmla="*/ 2376264 h 4752528"/>
              <a:gd name="connsiteX3" fmla="*/ 2376264 w 2737263"/>
              <a:gd name="connsiteY3" fmla="*/ 4752528 h 4752528"/>
              <a:gd name="connsiteX4" fmla="*/ 0 w 2737263"/>
              <a:gd name="connsiteY4" fmla="*/ 2376264 h 4752528"/>
              <a:gd name="connsiteX0" fmla="*/ 0 w 2515612"/>
              <a:gd name="connsiteY0" fmla="*/ 2376264 h 4752528"/>
              <a:gd name="connsiteX1" fmla="*/ 2376264 w 2515612"/>
              <a:gd name="connsiteY1" fmla="*/ 0 h 4752528"/>
              <a:gd name="connsiteX2" fmla="*/ 2376881 w 2515612"/>
              <a:gd name="connsiteY2" fmla="*/ 2376264 h 4752528"/>
              <a:gd name="connsiteX3" fmla="*/ 2376264 w 2515612"/>
              <a:gd name="connsiteY3" fmla="*/ 4752528 h 4752528"/>
              <a:gd name="connsiteX4" fmla="*/ 0 w 2515612"/>
              <a:gd name="connsiteY4" fmla="*/ 2376264 h 4752528"/>
              <a:gd name="connsiteX0" fmla="*/ 0 w 2386224"/>
              <a:gd name="connsiteY0" fmla="*/ 2376264 h 4752528"/>
              <a:gd name="connsiteX1" fmla="*/ 2376264 w 2386224"/>
              <a:gd name="connsiteY1" fmla="*/ 0 h 4752528"/>
              <a:gd name="connsiteX2" fmla="*/ 2376881 w 2386224"/>
              <a:gd name="connsiteY2" fmla="*/ 2376264 h 4752528"/>
              <a:gd name="connsiteX3" fmla="*/ 2376264 w 2386224"/>
              <a:gd name="connsiteY3" fmla="*/ 4752528 h 4752528"/>
              <a:gd name="connsiteX4" fmla="*/ 0 w 2386224"/>
              <a:gd name="connsiteY4" fmla="*/ 2376264 h 4752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6224" h="4752528">
                <a:moveTo>
                  <a:pt x="0" y="2376264"/>
                </a:moveTo>
                <a:cubicBezTo>
                  <a:pt x="0" y="1063890"/>
                  <a:pt x="1063890" y="0"/>
                  <a:pt x="2376264" y="0"/>
                </a:cubicBezTo>
                <a:cubicBezTo>
                  <a:pt x="2361528" y="522941"/>
                  <a:pt x="2404165" y="1584646"/>
                  <a:pt x="2376881" y="2376264"/>
                </a:cubicBezTo>
                <a:cubicBezTo>
                  <a:pt x="2361940" y="2809764"/>
                  <a:pt x="2388755" y="4184763"/>
                  <a:pt x="2376264" y="4752528"/>
                </a:cubicBezTo>
                <a:cubicBezTo>
                  <a:pt x="1063890" y="4752528"/>
                  <a:pt x="0" y="3688638"/>
                  <a:pt x="0" y="2376264"/>
                </a:cubicBezTo>
                <a:close/>
              </a:path>
            </a:pathLst>
          </a:cu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rgbClr val="75787B"/>
              </a:solidFill>
              <a:effectLst/>
              <a:latin typeface="Segoe UI Light"/>
              <a:cs typeface="Segoe UI Light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37744" y="1843452"/>
            <a:ext cx="4148087" cy="246682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11" name="Picture 10" descr="Visa Pulse Graphic Simplified 1 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449" y="1025561"/>
            <a:ext cx="3825257" cy="38740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745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emphasis or quo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6"/>
          <p:cNvSpPr txBox="1">
            <a:spLocks noChangeArrowheads="1"/>
          </p:cNvSpPr>
          <p:nvPr userDrawn="1"/>
        </p:nvSpPr>
        <p:spPr bwMode="auto">
          <a:xfrm>
            <a:off x="0" y="1330005"/>
            <a:ext cx="7015950" cy="3384376"/>
          </a:xfrm>
          <a:prstGeom prst="rect">
            <a:avLst/>
          </a:prstGeom>
          <a:gradFill>
            <a:gsLst>
              <a:gs pos="0">
                <a:srgbClr val="1A1E5A"/>
              </a:gs>
              <a:gs pos="99000">
                <a:srgbClr val="122D98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xtLst/>
        </p:spPr>
        <p:txBody>
          <a:bodyPr anchor="ctr" anchorCtr="0">
            <a:noAutofit/>
          </a:bodyPr>
          <a:lstStyle>
            <a:defPPr>
              <a:defRPr lang="en-US"/>
            </a:defPPr>
            <a:lvl1pPr lvl="0">
              <a:defRPr>
                <a:solidFill>
                  <a:srgbClr val="5C5C5C"/>
                </a:solidFill>
                <a:latin typeface="Segoe UI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Oval 6"/>
          <p:cNvSpPr/>
          <p:nvPr userDrawn="1"/>
        </p:nvSpPr>
        <p:spPr bwMode="auto">
          <a:xfrm>
            <a:off x="4860033" y="609925"/>
            <a:ext cx="2386224" cy="4752528"/>
          </a:xfrm>
          <a:custGeom>
            <a:avLst/>
            <a:gdLst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872798"/>
              <a:gd name="connsiteY0" fmla="*/ 2419504 h 4795768"/>
              <a:gd name="connsiteX1" fmla="*/ 2376264 w 4872798"/>
              <a:gd name="connsiteY1" fmla="*/ 43240 h 4795768"/>
              <a:gd name="connsiteX2" fmla="*/ 4298907 w 4872798"/>
              <a:gd name="connsiteY2" fmla="*/ 998017 h 4795768"/>
              <a:gd name="connsiteX3" fmla="*/ 4752528 w 4872798"/>
              <a:gd name="connsiteY3" fmla="*/ 2419504 h 4795768"/>
              <a:gd name="connsiteX4" fmla="*/ 2376264 w 4872798"/>
              <a:gd name="connsiteY4" fmla="*/ 4795768 h 4795768"/>
              <a:gd name="connsiteX5" fmla="*/ 0 w 4872798"/>
              <a:gd name="connsiteY5" fmla="*/ 2419504 h 479576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2740564"/>
              <a:gd name="connsiteY0" fmla="*/ 2376264 h 4752528"/>
              <a:gd name="connsiteX1" fmla="*/ 2376264 w 2740564"/>
              <a:gd name="connsiteY1" fmla="*/ 0 h 4752528"/>
              <a:gd name="connsiteX2" fmla="*/ 2376881 w 2740564"/>
              <a:gd name="connsiteY2" fmla="*/ 2376264 h 4752528"/>
              <a:gd name="connsiteX3" fmla="*/ 2376264 w 2740564"/>
              <a:gd name="connsiteY3" fmla="*/ 4752528 h 4752528"/>
              <a:gd name="connsiteX4" fmla="*/ 0 w 2740564"/>
              <a:gd name="connsiteY4" fmla="*/ 2376264 h 4752528"/>
              <a:gd name="connsiteX0" fmla="*/ 0 w 2740564"/>
              <a:gd name="connsiteY0" fmla="*/ 2376264 h 4752528"/>
              <a:gd name="connsiteX1" fmla="*/ 2376264 w 2740564"/>
              <a:gd name="connsiteY1" fmla="*/ 0 h 4752528"/>
              <a:gd name="connsiteX2" fmla="*/ 2376881 w 2740564"/>
              <a:gd name="connsiteY2" fmla="*/ 2376264 h 4752528"/>
              <a:gd name="connsiteX3" fmla="*/ 2376264 w 2740564"/>
              <a:gd name="connsiteY3" fmla="*/ 4752528 h 4752528"/>
              <a:gd name="connsiteX4" fmla="*/ 0 w 2740564"/>
              <a:gd name="connsiteY4" fmla="*/ 2376264 h 4752528"/>
              <a:gd name="connsiteX0" fmla="*/ 0 w 2737263"/>
              <a:gd name="connsiteY0" fmla="*/ 2376264 h 4752528"/>
              <a:gd name="connsiteX1" fmla="*/ 2376264 w 2737263"/>
              <a:gd name="connsiteY1" fmla="*/ 0 h 4752528"/>
              <a:gd name="connsiteX2" fmla="*/ 2376881 w 2737263"/>
              <a:gd name="connsiteY2" fmla="*/ 2376264 h 4752528"/>
              <a:gd name="connsiteX3" fmla="*/ 2376264 w 2737263"/>
              <a:gd name="connsiteY3" fmla="*/ 4752528 h 4752528"/>
              <a:gd name="connsiteX4" fmla="*/ 0 w 2737263"/>
              <a:gd name="connsiteY4" fmla="*/ 2376264 h 4752528"/>
              <a:gd name="connsiteX0" fmla="*/ 0 w 2515612"/>
              <a:gd name="connsiteY0" fmla="*/ 2376264 h 4752528"/>
              <a:gd name="connsiteX1" fmla="*/ 2376264 w 2515612"/>
              <a:gd name="connsiteY1" fmla="*/ 0 h 4752528"/>
              <a:gd name="connsiteX2" fmla="*/ 2376881 w 2515612"/>
              <a:gd name="connsiteY2" fmla="*/ 2376264 h 4752528"/>
              <a:gd name="connsiteX3" fmla="*/ 2376264 w 2515612"/>
              <a:gd name="connsiteY3" fmla="*/ 4752528 h 4752528"/>
              <a:gd name="connsiteX4" fmla="*/ 0 w 2515612"/>
              <a:gd name="connsiteY4" fmla="*/ 2376264 h 4752528"/>
              <a:gd name="connsiteX0" fmla="*/ 0 w 2386224"/>
              <a:gd name="connsiteY0" fmla="*/ 2376264 h 4752528"/>
              <a:gd name="connsiteX1" fmla="*/ 2376264 w 2386224"/>
              <a:gd name="connsiteY1" fmla="*/ 0 h 4752528"/>
              <a:gd name="connsiteX2" fmla="*/ 2376881 w 2386224"/>
              <a:gd name="connsiteY2" fmla="*/ 2376264 h 4752528"/>
              <a:gd name="connsiteX3" fmla="*/ 2376264 w 2386224"/>
              <a:gd name="connsiteY3" fmla="*/ 4752528 h 4752528"/>
              <a:gd name="connsiteX4" fmla="*/ 0 w 2386224"/>
              <a:gd name="connsiteY4" fmla="*/ 2376264 h 4752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6224" h="4752528">
                <a:moveTo>
                  <a:pt x="0" y="2376264"/>
                </a:moveTo>
                <a:cubicBezTo>
                  <a:pt x="0" y="1063890"/>
                  <a:pt x="1063890" y="0"/>
                  <a:pt x="2376264" y="0"/>
                </a:cubicBezTo>
                <a:cubicBezTo>
                  <a:pt x="2361528" y="522941"/>
                  <a:pt x="2404165" y="1584646"/>
                  <a:pt x="2376881" y="2376264"/>
                </a:cubicBezTo>
                <a:cubicBezTo>
                  <a:pt x="2361940" y="2809764"/>
                  <a:pt x="2388755" y="4184763"/>
                  <a:pt x="2376264" y="4752528"/>
                </a:cubicBezTo>
                <a:cubicBezTo>
                  <a:pt x="1063890" y="4752528"/>
                  <a:pt x="0" y="3688638"/>
                  <a:pt x="0" y="2376264"/>
                </a:cubicBezTo>
                <a:close/>
              </a:path>
            </a:pathLst>
          </a:cu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rgbClr val="75787B"/>
              </a:solidFill>
              <a:effectLst/>
              <a:latin typeface="Segoe UI Light"/>
              <a:cs typeface="Segoe UI Light"/>
            </a:endParaRPr>
          </a:p>
        </p:txBody>
      </p:sp>
      <p:pic>
        <p:nvPicPr>
          <p:cNvPr id="11" name="Picture 10" descr="Visa Pulse Graphic Simplified 1 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449" y="1025561"/>
            <a:ext cx="3825257" cy="38740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37744" y="1843452"/>
            <a:ext cx="4148087" cy="246682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06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Gol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white">
          <a:xfrm flipV="1"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A9B00"/>
              </a:gs>
              <a:gs pos="100000">
                <a:srgbClr val="F4CA12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lvl="0"/>
            <a:endParaRPr lang="en-US" dirty="0">
              <a:solidFill>
                <a:srgbClr val="5C5C5C"/>
              </a:solidFill>
              <a:latin typeface="Segoe UI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994" y="6486659"/>
            <a:ext cx="731521" cy="237744"/>
          </a:xfrm>
          <a:prstGeom prst="rect">
            <a:avLst/>
          </a:prstGeom>
        </p:spPr>
      </p:pic>
      <p:sp>
        <p:nvSpPr>
          <p:cNvPr id="14" name="Rectangle 6"/>
          <p:cNvSpPr>
            <a:spLocks noChangeArrowheads="1"/>
          </p:cNvSpPr>
          <p:nvPr userDrawn="1"/>
        </p:nvSpPr>
        <p:spPr bwMode="black">
          <a:xfrm>
            <a:off x="4113738" y="6616703"/>
            <a:ext cx="916529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7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Visa Europe Confidential</a:t>
            </a:r>
            <a:endParaRPr lang="en-US" sz="7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 bwMode="black">
          <a:xfrm>
            <a:off x="237744" y="1480210"/>
            <a:ext cx="8705088" cy="3599857"/>
          </a:xfrm>
        </p:spPr>
        <p:txBody>
          <a:bodyPr anchor="ctr" anchorCtr="0">
            <a:noAutofit/>
          </a:bodyPr>
          <a:lstStyle>
            <a:lvl1pPr marL="0" indent="0" algn="l">
              <a:spcBef>
                <a:spcPts val="500"/>
              </a:spcBef>
              <a:buClr>
                <a:schemeClr val="bg1"/>
              </a:buClr>
              <a:buFontTx/>
              <a:buNone/>
              <a:defRPr sz="4400">
                <a:solidFill>
                  <a:schemeClr val="tx2"/>
                </a:solidFill>
                <a:latin typeface="+mj-lt"/>
              </a:defRPr>
            </a:lvl1pPr>
            <a:lvl2pPr algn="ctr">
              <a:buClr>
                <a:schemeClr val="bg1"/>
              </a:buClr>
              <a:defRPr sz="22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black">
          <a:xfrm>
            <a:off x="414198" y="6616703"/>
            <a:ext cx="1484381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7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|  Presentation Title  |  Month XX,</a:t>
            </a:r>
            <a:r>
              <a:rPr lang="en-US" sz="700" baseline="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Year</a:t>
            </a:r>
            <a:endParaRPr lang="en-US" sz="7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60850" y="6616703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l"/>
            <a:fld id="{8E9DF562-4D88-4A5A-AAF6-44DA0968931F}" type="slidenum">
              <a:rPr lang="en-US" sz="70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pPr algn="l"/>
              <a:t>‹#›</a:t>
            </a:fld>
            <a:endParaRPr lang="en-US" sz="700" dirty="0" smtClean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ue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white">
          <a:xfrm>
            <a:off x="0" y="0"/>
            <a:ext cx="9147290" cy="6858000"/>
          </a:xfrm>
          <a:prstGeom prst="rect">
            <a:avLst/>
          </a:prstGeom>
          <a:gradFill>
            <a:gsLst>
              <a:gs pos="0">
                <a:srgbClr val="1A1E5A"/>
              </a:gs>
              <a:gs pos="99000">
                <a:srgbClr val="122D98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lvl="0"/>
            <a:endParaRPr lang="en-US" dirty="0" smtClean="0">
              <a:solidFill>
                <a:srgbClr val="5C5C5C"/>
              </a:solidFill>
              <a:latin typeface="Segoe UI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black">
          <a:xfrm>
            <a:off x="4113738" y="6616703"/>
            <a:ext cx="916529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700" dirty="0" smtClean="0">
                <a:solidFill>
                  <a:schemeClr val="accent2"/>
                </a:solidFill>
                <a:latin typeface="+mn-lt"/>
              </a:rPr>
              <a:t>Visa Europe Confidential</a:t>
            </a:r>
            <a:endParaRPr lang="en-US" sz="7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black">
          <a:xfrm>
            <a:off x="414198" y="6616703"/>
            <a:ext cx="1484381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700" dirty="0" smtClean="0">
                <a:solidFill>
                  <a:schemeClr val="accent2"/>
                </a:solidFill>
                <a:latin typeface="+mn-lt"/>
              </a:rPr>
              <a:t>|  Presentation Title  |  Month XX,</a:t>
            </a:r>
            <a:r>
              <a:rPr lang="en-US" sz="700" baseline="0" dirty="0" smtClean="0">
                <a:solidFill>
                  <a:schemeClr val="accent2"/>
                </a:solidFill>
                <a:latin typeface="+mn-lt"/>
              </a:rPr>
              <a:t> Year</a:t>
            </a:r>
            <a:endParaRPr lang="en-US" sz="7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60850" y="6616703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l"/>
            <a:fld id="{8E9DF562-4D88-4A5A-AAF6-44DA0968931F}" type="slidenum">
              <a:rPr lang="en-US" sz="700" smtClean="0">
                <a:solidFill>
                  <a:schemeClr val="accent2"/>
                </a:solidFill>
                <a:latin typeface="+mn-lt"/>
              </a:rPr>
              <a:pPr algn="l"/>
              <a:t>‹#›</a:t>
            </a:fld>
            <a:endParaRPr lang="en-US" sz="700" dirty="0" smtClean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48"/>
          <a:stretch/>
        </p:blipFill>
        <p:spPr>
          <a:xfrm>
            <a:off x="8300994" y="6495418"/>
            <a:ext cx="730712" cy="232908"/>
          </a:xfrm>
          <a:prstGeom prst="rect">
            <a:avLst/>
          </a:prstGeom>
        </p:spPr>
      </p:pic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 bwMode="black">
          <a:xfrm>
            <a:off x="237744" y="1480210"/>
            <a:ext cx="8705088" cy="3599857"/>
          </a:xfrm>
        </p:spPr>
        <p:txBody>
          <a:bodyPr anchor="ctr" anchorCtr="0">
            <a:noAutofit/>
          </a:bodyPr>
          <a:lstStyle>
            <a:lvl1pPr marL="0" indent="0" algn="l">
              <a:spcBef>
                <a:spcPts val="500"/>
              </a:spcBef>
              <a:buClr>
                <a:schemeClr val="bg1"/>
              </a:buClr>
              <a:buFontTx/>
              <a:buNone/>
              <a:defRPr sz="4400">
                <a:solidFill>
                  <a:srgbClr val="FFFFFF"/>
                </a:solidFill>
                <a:latin typeface="+mj-lt"/>
              </a:defRPr>
            </a:lvl1pPr>
            <a:lvl2pPr algn="ctr">
              <a:buClr>
                <a:schemeClr val="bg1"/>
              </a:buClr>
              <a:defRPr sz="22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877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r Section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/>
          <p:cNvSpPr>
            <a:spLocks noChangeArrowheads="1"/>
          </p:cNvSpPr>
          <p:nvPr userDrawn="1"/>
        </p:nvSpPr>
        <p:spPr bwMode="gray">
          <a:xfrm>
            <a:off x="4113738" y="6616703"/>
            <a:ext cx="916529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700" dirty="0" smtClean="0">
                <a:solidFill>
                  <a:srgbClr val="5C5C5C"/>
                </a:solidFill>
              </a:rPr>
              <a:t>Visa Europe</a:t>
            </a:r>
            <a:r>
              <a:rPr lang="en-US" sz="700" baseline="0" dirty="0" smtClean="0">
                <a:solidFill>
                  <a:srgbClr val="5C5C5C"/>
                </a:solidFill>
              </a:rPr>
              <a:t> </a:t>
            </a:r>
            <a:r>
              <a:rPr lang="en-US" sz="700" dirty="0" smtClean="0">
                <a:solidFill>
                  <a:srgbClr val="5C5C5C"/>
                </a:solidFill>
              </a:rPr>
              <a:t>Confidential</a:t>
            </a:r>
            <a:endParaRPr lang="en-US" sz="700" dirty="0">
              <a:solidFill>
                <a:srgbClr val="5C5C5C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 sz="quarter" hasCustomPrompt="1"/>
          </p:nvPr>
        </p:nvSpPr>
        <p:spPr bwMode="gray">
          <a:xfrm>
            <a:off x="241191" y="1979448"/>
            <a:ext cx="4830049" cy="1777999"/>
          </a:xfrm>
          <a:effectLst/>
        </p:spPr>
        <p:txBody>
          <a:bodyPr wrap="square"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" r="1557"/>
          <a:stretch/>
        </p:blipFill>
        <p:spPr>
          <a:xfrm>
            <a:off x="4398332" y="0"/>
            <a:ext cx="4745668" cy="376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9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gray">
          <a:xfrm>
            <a:off x="281537" y="6400803"/>
            <a:ext cx="974626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700" dirty="0" smtClean="0">
                <a:solidFill>
                  <a:schemeClr val="bg2"/>
                </a:solidFill>
                <a:latin typeface="+mn-lt"/>
              </a:rPr>
              <a:t>Visa Europe Confidential</a:t>
            </a:r>
            <a:endParaRPr lang="en-US" sz="70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78" y="5826255"/>
            <a:ext cx="2050843" cy="7228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815" y="0"/>
            <a:ext cx="5277634" cy="5246414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81537" y="289035"/>
            <a:ext cx="3810000" cy="1972754"/>
          </a:xfrm>
        </p:spPr>
        <p:txBody>
          <a:bodyPr wrap="square" anchor="b">
            <a:noAutofit/>
          </a:bodyPr>
          <a:lstStyle>
            <a:lvl1pPr>
              <a:spcBef>
                <a:spcPts val="0"/>
              </a:spcBef>
              <a:defRPr sz="3200" baseline="0"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81537" y="2478033"/>
            <a:ext cx="3800857" cy="2492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5"/>
                </a:solidFill>
                <a:latin typeface="+mj-lt"/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0" hasCustomPrompt="1"/>
          </p:nvPr>
        </p:nvSpPr>
        <p:spPr bwMode="gray">
          <a:xfrm>
            <a:off x="281537" y="2758361"/>
            <a:ext cx="3800856" cy="5786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>
                <a:solidFill>
                  <a:schemeClr val="bg2"/>
                </a:solidFill>
                <a:latin typeface="+mj-lt"/>
              </a:defRPr>
            </a:lvl1pPr>
            <a:lvl2pPr marL="227012" indent="0">
              <a:buNone/>
              <a:defRPr>
                <a:solidFill>
                  <a:schemeClr val="bg1"/>
                </a:solidFill>
              </a:defRPr>
            </a:lvl2pPr>
            <a:lvl3pPr marL="460375" indent="0">
              <a:buNone/>
              <a:defRPr>
                <a:solidFill>
                  <a:schemeClr val="bg1"/>
                </a:solidFill>
              </a:defRPr>
            </a:lvl3pPr>
            <a:lvl4pPr marL="1122477" indent="0">
              <a:buNone/>
              <a:defRPr>
                <a:solidFill>
                  <a:schemeClr val="bg1"/>
                </a:solidFill>
              </a:defRPr>
            </a:lvl4pPr>
            <a:lvl5pPr marL="142860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0584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52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- No Background Element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2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4"/>
          <a:stretch/>
        </p:blipFill>
        <p:spPr>
          <a:xfrm>
            <a:off x="4492297" y="3287795"/>
            <a:ext cx="4651703" cy="3059785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37744" y="243840"/>
            <a:ext cx="8686800" cy="8863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1"/>
          </p:nvPr>
        </p:nvSpPr>
        <p:spPr>
          <a:xfrm>
            <a:off x="235772" y="1357586"/>
            <a:ext cx="4029676" cy="501940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722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37744" y="243840"/>
            <a:ext cx="8686800" cy="8863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42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237744" y="243840"/>
            <a:ext cx="8686800" cy="8863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35772" y="1357586"/>
            <a:ext cx="8697912" cy="501940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134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35772" y="1357586"/>
            <a:ext cx="4161056" cy="501940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37744" y="243840"/>
            <a:ext cx="8686800" cy="8863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1"/>
          </p:nvPr>
        </p:nvSpPr>
        <p:spPr>
          <a:xfrm>
            <a:off x="4772737" y="1357586"/>
            <a:ext cx="4161056" cy="501940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7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Subhead and Bullets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37744" y="1348968"/>
            <a:ext cx="868680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>
                <a:solidFill>
                  <a:schemeClr val="accent5"/>
                </a:solidFill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7744" y="243841"/>
            <a:ext cx="8686800" cy="88602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227013" y="1821520"/>
            <a:ext cx="8697912" cy="4475928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580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37744" y="1348968"/>
            <a:ext cx="868680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>
                <a:solidFill>
                  <a:schemeClr val="accent5"/>
                </a:solidFill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7744" y="243841"/>
            <a:ext cx="8686800" cy="88602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560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, Subhead, Bullets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208" y="6521978"/>
            <a:ext cx="676656" cy="219913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26924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958904" y="1348968"/>
            <a:ext cx="5965639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>
                <a:solidFill>
                  <a:schemeClr val="accent5"/>
                </a:solidFill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8"/>
          </p:nvPr>
        </p:nvSpPr>
        <p:spPr>
          <a:xfrm>
            <a:off x="2951655" y="1944141"/>
            <a:ext cx="5973270" cy="4475928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2951654" y="243840"/>
            <a:ext cx="5972889" cy="8863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19"/>
          </p:nvPr>
        </p:nvSpPr>
        <p:spPr>
          <a:xfrm>
            <a:off x="3154855" y="6635318"/>
            <a:ext cx="1397819" cy="107722"/>
          </a:xfrm>
        </p:spPr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20"/>
          </p:nvPr>
        </p:nvSpPr>
        <p:spPr>
          <a:xfrm>
            <a:off x="5707804" y="6635319"/>
            <a:ext cx="916529" cy="107722"/>
          </a:xfrm>
        </p:spPr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21"/>
          </p:nvPr>
        </p:nvSpPr>
        <p:spPr>
          <a:xfrm>
            <a:off x="2935505" y="6633152"/>
            <a:ext cx="109887" cy="107722"/>
          </a:xfrm>
        </p:spPr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253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744" y="243840"/>
            <a:ext cx="8686800" cy="8863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125" y="1355300"/>
            <a:ext cx="8686800" cy="48458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208" y="6521978"/>
            <a:ext cx="676656" cy="219913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113735" y="6635319"/>
            <a:ext cx="916529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>
              <a:defRPr lang="en-GB" sz="700" smtClean="0">
                <a:solidFill>
                  <a:srgbClr val="5C5C5C"/>
                </a:solidFill>
              </a:defRPr>
            </a:lvl1pPr>
          </a:lstStyle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0" y="6635318"/>
            <a:ext cx="1397819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|  Presentation Title  |  XX Month Year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7850" y="6633152"/>
            <a:ext cx="109887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>
              <a:defRPr lang="en-GB" sz="700" smtClean="0">
                <a:solidFill>
                  <a:schemeClr val="bg2"/>
                </a:solidFill>
              </a:defRPr>
            </a:lvl1pPr>
          </a:lstStyle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92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61" r:id="rId2"/>
    <p:sldLayoutId id="2147483708" r:id="rId3"/>
    <p:sldLayoutId id="2147483712" r:id="rId4"/>
    <p:sldLayoutId id="2147483714" r:id="rId5"/>
    <p:sldLayoutId id="2147483718" r:id="rId6"/>
    <p:sldLayoutId id="2147483716" r:id="rId7"/>
    <p:sldLayoutId id="2147483713" r:id="rId8"/>
    <p:sldLayoutId id="2147483719" r:id="rId9"/>
    <p:sldLayoutId id="2147483717" r:id="rId10"/>
    <p:sldLayoutId id="2147483764" r:id="rId11"/>
    <p:sldLayoutId id="2147483765" r:id="rId12"/>
    <p:sldLayoutId id="2147483762" r:id="rId13"/>
    <p:sldLayoutId id="2147483766" r:id="rId14"/>
    <p:sldLayoutId id="2147483721" r:id="rId15"/>
    <p:sldLayoutId id="2147483768" r:id="rId16"/>
    <p:sldLayoutId id="2147483756" r:id="rId17"/>
    <p:sldLayoutId id="2147483755" r:id="rId18"/>
    <p:sldLayoutId id="2147483725" r:id="rId19"/>
    <p:sldLayoutId id="2147483726" r:id="rId20"/>
    <p:sldLayoutId id="2147483727" r:id="rId2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1168" indent="-201168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rgbClr val="5C5C5C"/>
          </a:solidFill>
          <a:latin typeface="+mn-lt"/>
          <a:ea typeface="+mn-ea"/>
          <a:cs typeface="+mn-cs"/>
        </a:defRPr>
      </a:lvl1pPr>
      <a:lvl2pPr marL="460375" indent="-230188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800" kern="1200">
          <a:solidFill>
            <a:srgbClr val="5C5C5C"/>
          </a:solidFill>
          <a:latin typeface="+mn-lt"/>
          <a:ea typeface="+mn-ea"/>
          <a:cs typeface="+mn-cs"/>
        </a:defRPr>
      </a:lvl2pPr>
      <a:lvl3pPr marL="658368" indent="-17462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rgbClr val="5C5C5C"/>
          </a:solidFill>
          <a:latin typeface="+mn-lt"/>
          <a:ea typeface="+mn-ea"/>
          <a:cs typeface="+mn-cs"/>
        </a:defRPr>
      </a:lvl3pPr>
      <a:lvl4pPr marL="914400" indent="-227013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600" kern="1200">
          <a:solidFill>
            <a:srgbClr val="5C5C5C"/>
          </a:solidFill>
          <a:latin typeface="+mn-lt"/>
          <a:ea typeface="+mn-ea"/>
          <a:cs typeface="+mn-cs"/>
        </a:defRPr>
      </a:lvl4pPr>
      <a:lvl5pPr marL="1097280" indent="-17462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rgbClr val="5C5C5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rxmarbles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38125" y="1638605"/>
            <a:ext cx="3810000" cy="2164701"/>
          </a:xfrm>
        </p:spPr>
        <p:txBody>
          <a:bodyPr/>
          <a:lstStyle/>
          <a:p>
            <a:r>
              <a:rPr lang="en-GB" altLang="en-US" dirty="0" smtClean="0"/>
              <a:t>Angular 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 smtClean="0"/>
              <a:t>Crash Course</a:t>
            </a: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dirty="0" smtClean="0"/>
              <a:t/>
            </a:r>
            <a:br>
              <a:rPr lang="en-GB" altLang="en-US" dirty="0" smtClean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Andrei Mihalciuc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237744" y="4299878"/>
            <a:ext cx="3800856" cy="498598"/>
          </a:xfrm>
        </p:spPr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 </a:t>
            </a:r>
            <a:r>
              <a:rPr lang="en-US" dirty="0" smtClean="0"/>
              <a:t>July </a:t>
            </a:r>
            <a:r>
              <a:rPr lang="en-US" dirty="0" smtClean="0"/>
              <a:t>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634" y="2018241"/>
            <a:ext cx="2662732" cy="282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0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744" y="243841"/>
            <a:ext cx="8662268" cy="4876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400" b="1" dirty="0">
                <a:latin typeface="Segoe UI Light" charset="0"/>
                <a:cs typeface="Segoe UI" charset="0"/>
              </a:rPr>
              <a:t>Pipes &amp; </a:t>
            </a:r>
            <a:r>
              <a:rPr lang="en-GB" sz="2400" b="1" dirty="0" smtClean="0">
                <a:latin typeface="Segoe UI Light" charset="0"/>
                <a:cs typeface="Segoe UI" charset="0"/>
              </a:rPr>
              <a:t>Directives</a:t>
            </a: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dirty="0">
                <a:latin typeface="Segoe UI Light" charset="0"/>
                <a:cs typeface="Segoe UI" charset="0"/>
              </a:rPr>
              <a:t/>
            </a:r>
            <a:br>
              <a:rPr lang="en-GB" sz="2400" dirty="0">
                <a:latin typeface="Segoe UI Light" charset="0"/>
                <a:cs typeface="Segoe UI" charset="0"/>
              </a:rPr>
            </a:br>
            <a:r>
              <a:rPr lang="en-US" sz="2400" dirty="0" smtClean="0">
                <a:latin typeface="Segoe UI Light" charset="0"/>
                <a:cs typeface="Segoe UI" charset="0"/>
              </a:rPr>
              <a:t/>
            </a:r>
            <a:br>
              <a:rPr lang="en-US" sz="2400" dirty="0" smtClean="0">
                <a:latin typeface="Segoe UI Light" charset="0"/>
                <a:cs typeface="Segoe UI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266" y="4506165"/>
            <a:ext cx="6181345" cy="926407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Pipes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Directives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628" y="911352"/>
            <a:ext cx="39528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819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744" y="243841"/>
            <a:ext cx="8662268" cy="4876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400" b="1" dirty="0">
                <a:latin typeface="Segoe UI Light" charset="0"/>
                <a:cs typeface="Segoe UI" charset="0"/>
              </a:rPr>
              <a:t>Http and Rx</a:t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dirty="0">
                <a:latin typeface="Segoe UI Light" charset="0"/>
                <a:cs typeface="Segoe UI" charset="0"/>
              </a:rPr>
              <a:t/>
            </a:r>
            <a:br>
              <a:rPr lang="en-GB" sz="2400" dirty="0">
                <a:latin typeface="Segoe UI Light" charset="0"/>
                <a:cs typeface="Segoe UI" charset="0"/>
              </a:rPr>
            </a:br>
            <a:r>
              <a:rPr lang="en-US" sz="2400" dirty="0" smtClean="0">
                <a:latin typeface="Segoe UI Light" charset="0"/>
                <a:cs typeface="Segoe UI" charset="0"/>
              </a:rPr>
              <a:t/>
            </a:r>
            <a:br>
              <a:rPr lang="en-US" sz="2400" dirty="0" smtClean="0">
                <a:latin typeface="Segoe UI Light" charset="0"/>
                <a:cs typeface="Segoe UI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266" y="4085211"/>
            <a:ext cx="6181345" cy="2077492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Why </a:t>
            </a:r>
            <a:r>
              <a:rPr lang="en-GB" sz="2400" b="1" dirty="0" err="1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RxJs</a:t>
            </a:r>
            <a:r>
              <a:rPr lang="en-GB" sz="2400" b="1" dirty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? </a:t>
            </a:r>
            <a:endParaRPr lang="en-GB" sz="2400" b="1" dirty="0" smtClean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>
                <a:solidFill>
                  <a:schemeClr val="tx2"/>
                </a:solidFill>
                <a:latin typeface="Segoe UI Light" charset="0"/>
                <a:cs typeface="Segoe UI" charset="0"/>
              </a:rPr>
              <a:t>Everything is a 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cs typeface="Segoe UI" charset="0"/>
              </a:rPr>
              <a:t>stream 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cs typeface="Segoe UI" charset="0"/>
                <a:hlinkClick r:id="rId2"/>
              </a:rPr>
              <a:t>http</a:t>
            </a:r>
            <a:r>
              <a:rPr lang="en-GB" sz="2400" b="1" dirty="0">
                <a:solidFill>
                  <a:schemeClr val="tx2"/>
                </a:solidFill>
                <a:latin typeface="Segoe UI Light" charset="0"/>
                <a:cs typeface="Segoe UI" charset="0"/>
                <a:hlinkClick r:id="rId2"/>
              </a:rPr>
              <a:t>://rxmarbles.com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cs typeface="Segoe UI" charset="0"/>
                <a:hlinkClick r:id="rId2"/>
              </a:rPr>
              <a:t>/</a:t>
            </a:r>
            <a:endParaRPr lang="en-GB" sz="2400" b="1" dirty="0">
              <a:solidFill>
                <a:schemeClr val="tx2"/>
              </a:solidFill>
              <a:latin typeface="Segoe UI Light" charset="0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cs typeface="Segoe UI" charset="0"/>
              </a:rPr>
              <a:t>Http service</a:t>
            </a:r>
            <a:endParaRPr lang="en-GB" sz="2400" b="1" dirty="0">
              <a:solidFill>
                <a:schemeClr val="tx2"/>
              </a:solidFill>
              <a:latin typeface="Segoe UI Light" charset="0"/>
              <a:cs typeface="Segoe UI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88" y="709903"/>
            <a:ext cx="3862426" cy="337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587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744" y="243841"/>
            <a:ext cx="8662268" cy="4876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400" b="1" dirty="0" smtClean="0">
                <a:latin typeface="Segoe UI Light" charset="0"/>
                <a:cs typeface="Segoe UI" charset="0"/>
              </a:rPr>
              <a:t>Testing</a:t>
            </a: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dirty="0">
                <a:latin typeface="Segoe UI Light" charset="0"/>
                <a:cs typeface="Segoe UI" charset="0"/>
              </a:rPr>
              <a:t/>
            </a:r>
            <a:br>
              <a:rPr lang="en-GB" sz="2400" dirty="0">
                <a:latin typeface="Segoe UI Light" charset="0"/>
                <a:cs typeface="Segoe UI" charset="0"/>
              </a:rPr>
            </a:br>
            <a:r>
              <a:rPr lang="en-US" sz="2400" dirty="0" smtClean="0">
                <a:latin typeface="Segoe UI Light" charset="0"/>
                <a:cs typeface="Segoe UI" charset="0"/>
              </a:rPr>
              <a:t/>
            </a:r>
            <a:br>
              <a:rPr lang="en-US" sz="2400" dirty="0" smtClean="0">
                <a:latin typeface="Segoe UI Light" charset="0"/>
                <a:cs typeface="Segoe UI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266" y="4251410"/>
            <a:ext cx="6181345" cy="1745093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Maybe we should skip this? </a:t>
            </a:r>
            <a:endParaRPr lang="en-GB" sz="2400" b="1" dirty="0" smtClean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cs typeface="Segoe UI" charset="0"/>
              </a:rPr>
              <a:t>Jasmine</a:t>
            </a:r>
            <a:endParaRPr lang="en-GB" sz="2400" b="1" dirty="0">
              <a:solidFill>
                <a:schemeClr val="tx2"/>
              </a:solidFill>
              <a:latin typeface="Segoe UI Light" charset="0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err="1" smtClean="0">
                <a:solidFill>
                  <a:schemeClr val="tx2"/>
                </a:solidFill>
                <a:latin typeface="Segoe UI Light" charset="0"/>
                <a:cs typeface="Segoe UI" charset="0"/>
              </a:rPr>
              <a:t>TestBed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cs typeface="Segoe UI" charset="0"/>
              </a:rPr>
              <a:t>, </a:t>
            </a:r>
            <a:r>
              <a:rPr lang="en-GB" sz="2400" b="1" dirty="0" err="1" smtClean="0">
                <a:solidFill>
                  <a:schemeClr val="tx2"/>
                </a:solidFill>
                <a:latin typeface="Segoe UI Light" charset="0"/>
                <a:cs typeface="Segoe UI" charset="0"/>
              </a:rPr>
              <a:t>DebugElement</a:t>
            </a:r>
            <a:endParaRPr lang="en-GB" sz="2400" b="1" dirty="0">
              <a:solidFill>
                <a:schemeClr val="tx2"/>
              </a:solidFill>
              <a:latin typeface="Segoe UI Light" charset="0"/>
              <a:cs typeface="Segoe UI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116" y="757123"/>
            <a:ext cx="4521644" cy="311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891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2"/>
          <a:stretch/>
        </p:blipFill>
        <p:spPr>
          <a:xfrm>
            <a:off x="2250851" y="991209"/>
            <a:ext cx="4642298" cy="463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380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 Light" charset="0"/>
                <a:cs typeface="Segoe UI" charset="0"/>
              </a:rPr>
              <a:t>Agenda</a:t>
            </a: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9414" y="1611814"/>
            <a:ext cx="7472404" cy="4201150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What is this? Why do we need it?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Getting Started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Template syntax – Magic in action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Components – </a:t>
            </a:r>
            <a:r>
              <a:rPr lang="en-GB" sz="2400" b="1" dirty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Make it 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reusable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>
                <a:solidFill>
                  <a:schemeClr val="tx2"/>
                </a:solidFill>
                <a:latin typeface="Segoe UI Light" charset="0"/>
                <a:cs typeface="Segoe UI" charset="0"/>
              </a:rPr>
              <a:t>DI and 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cs typeface="Segoe UI" charset="0"/>
              </a:rPr>
              <a:t>Services</a:t>
            </a:r>
            <a:endParaRPr lang="en-GB" sz="2400" b="1" dirty="0">
              <a:solidFill>
                <a:schemeClr val="tx2"/>
              </a:solidFill>
              <a:latin typeface="Segoe UI Light" charset="0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>
                <a:solidFill>
                  <a:schemeClr val="tx2"/>
                </a:solidFill>
                <a:latin typeface="Segoe UI Light" charset="0"/>
                <a:cs typeface="Segoe UI" charset="0"/>
              </a:rPr>
              <a:t>Navigation </a:t>
            </a:r>
            <a:endParaRPr lang="en-GB" sz="2400" b="1" dirty="0" smtClean="0">
              <a:solidFill>
                <a:schemeClr val="tx2"/>
              </a:solidFill>
              <a:latin typeface="Segoe UI Light" charset="0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cs typeface="Segoe UI" charset="0"/>
              </a:rPr>
              <a:t>Validation</a:t>
            </a:r>
            <a:endParaRPr lang="en-GB" sz="2400" b="1" dirty="0" smtClean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Pipes &amp; Directives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Http and Rx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6175490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1"/>
          <p:cNvSpPr>
            <a:spLocks noGrp="1"/>
          </p:cNvSpPr>
          <p:nvPr>
            <p:ph type="title"/>
          </p:nvPr>
        </p:nvSpPr>
        <p:spPr>
          <a:xfrm>
            <a:off x="270785" y="154546"/>
            <a:ext cx="6707916" cy="321848"/>
          </a:xfrm>
        </p:spPr>
        <p:txBody>
          <a:bodyPr/>
          <a:lstStyle/>
          <a:p>
            <a:r>
              <a:rPr lang="en-GB" sz="2000" b="1" dirty="0" smtClean="0">
                <a:latin typeface="Segoe UI Light" charset="0"/>
                <a:cs typeface="Segoe UI" charset="0"/>
              </a:rPr>
              <a:t>What’s up?  Isn’t </a:t>
            </a:r>
            <a:r>
              <a:rPr lang="en-GB" sz="2000" b="1" dirty="0" err="1" smtClean="0">
                <a:latin typeface="Segoe UI Light" charset="0"/>
                <a:cs typeface="Segoe UI" charset="0"/>
              </a:rPr>
              <a:t>Asp.Net</a:t>
            </a:r>
            <a:r>
              <a:rPr lang="en-GB" sz="2000" b="1" dirty="0" smtClean="0">
                <a:latin typeface="Segoe UI Light" charset="0"/>
                <a:cs typeface="Segoe UI" charset="0"/>
              </a:rPr>
              <a:t> MVC the best? </a:t>
            </a:r>
            <a:endParaRPr lang="en-GB" sz="2000" b="1" dirty="0">
              <a:latin typeface="Segoe UI Light" charset="0"/>
              <a:cs typeface="Segoe U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714" y="2221991"/>
            <a:ext cx="5501030" cy="206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08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744" y="243841"/>
            <a:ext cx="8662268" cy="4876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400" dirty="0">
                <a:latin typeface="Segoe UI Light" charset="0"/>
                <a:cs typeface="Segoe UI" charset="0"/>
              </a:rPr>
              <a:t>Getting Started</a:t>
            </a:r>
            <a:br>
              <a:rPr lang="en-GB" sz="2400" dirty="0">
                <a:latin typeface="Segoe UI Light" charset="0"/>
                <a:cs typeface="Segoe UI" charset="0"/>
              </a:rPr>
            </a:br>
            <a:r>
              <a:rPr lang="en-US" sz="2400" dirty="0" smtClean="0">
                <a:latin typeface="Segoe UI Light" charset="0"/>
                <a:cs typeface="Segoe UI" charset="0"/>
              </a:rPr>
              <a:t/>
            </a:r>
            <a:br>
              <a:rPr lang="en-US" sz="2400" dirty="0" smtClean="0">
                <a:latin typeface="Segoe UI Light" charset="0"/>
                <a:cs typeface="Segoe UI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4866" y="1834251"/>
            <a:ext cx="7446874" cy="3222421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Install IDE (Visual Studio Code)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Install </a:t>
            </a:r>
            <a:r>
              <a:rPr lang="en-GB" sz="2400" b="1" dirty="0" err="1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NodeJS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Add Angular CLI 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: </a:t>
            </a:r>
            <a:r>
              <a:rPr lang="en-GB" sz="2400" dirty="0" err="1"/>
              <a:t>npm</a:t>
            </a:r>
            <a:r>
              <a:rPr lang="en-GB" sz="2400" dirty="0"/>
              <a:t> install</a:t>
            </a:r>
            <a:r>
              <a:rPr lang="en-GB" sz="2400" dirty="0" smtClean="0"/>
              <a:t> -g angular-cli</a:t>
            </a:r>
            <a:endParaRPr lang="en-GB" sz="2400" b="1" dirty="0" smtClean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Create new project : </a:t>
            </a:r>
          </a:p>
          <a:p>
            <a:pPr lvl="2"/>
            <a:r>
              <a:rPr lang="en-US" sz="2400" dirty="0"/>
              <a:t>ng new PROJECT_NAME</a:t>
            </a:r>
          </a:p>
          <a:p>
            <a:pPr lvl="2"/>
            <a:r>
              <a:rPr lang="en-US" sz="2400" dirty="0"/>
              <a:t>cd PROJECT_NAME</a:t>
            </a:r>
          </a:p>
          <a:p>
            <a:pPr lvl="2"/>
            <a:r>
              <a:rPr lang="en-US" sz="2400" dirty="0"/>
              <a:t>ng serve</a:t>
            </a:r>
          </a:p>
          <a:p>
            <a:pPr lvl="2"/>
            <a:r>
              <a:rPr lang="en-GB" sz="2400" dirty="0"/>
              <a:t>http://localhost:4200/</a:t>
            </a:r>
          </a:p>
        </p:txBody>
      </p:sp>
    </p:spTree>
    <p:extLst>
      <p:ext uri="{BB962C8B-B14F-4D97-AF65-F5344CB8AC3E}">
        <p14:creationId xmlns:p14="http://schemas.microsoft.com/office/powerpoint/2010/main" val="33367201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744" y="243841"/>
            <a:ext cx="8662268" cy="4876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400" dirty="0">
                <a:latin typeface="Segoe UI Light" charset="0"/>
                <a:cs typeface="Segoe UI" charset="0"/>
              </a:rPr>
              <a:t>Template </a:t>
            </a:r>
            <a:r>
              <a:rPr lang="en-GB" sz="2400" dirty="0" smtClean="0">
                <a:latin typeface="Segoe UI Light" charset="0"/>
                <a:cs typeface="Segoe UI" charset="0"/>
              </a:rPr>
              <a:t>syntax – Magic in action</a:t>
            </a:r>
            <a:r>
              <a:rPr lang="en-GB" sz="2400" dirty="0">
                <a:latin typeface="Segoe UI Light" charset="0"/>
                <a:cs typeface="Segoe UI" charset="0"/>
              </a:rPr>
              <a:t/>
            </a:r>
            <a:br>
              <a:rPr lang="en-GB" sz="2400" dirty="0">
                <a:latin typeface="Segoe UI Light" charset="0"/>
                <a:cs typeface="Segoe UI" charset="0"/>
              </a:rPr>
            </a:br>
            <a:r>
              <a:rPr lang="en-US" sz="2400" dirty="0" smtClean="0">
                <a:latin typeface="Segoe UI Light" charset="0"/>
                <a:cs typeface="Segoe UI" charset="0"/>
              </a:rPr>
              <a:t/>
            </a:r>
            <a:br>
              <a:rPr lang="en-US" sz="2400" dirty="0" smtClean="0">
                <a:latin typeface="Segoe UI Light" charset="0"/>
                <a:cs typeface="Segoe UI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061" y="4438138"/>
            <a:ext cx="6561735" cy="1335750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{{}}   []   ()  [()] – can you speak English?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err="1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ngIf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, </a:t>
            </a:r>
            <a:r>
              <a:rPr lang="en-GB" sz="2400" b="1" dirty="0" err="1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ngFor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 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[</a:t>
            </a:r>
            <a:r>
              <a:rPr lang="en-GB" sz="2400" b="1" dirty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Hidden] [Disabled]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17" y="1086306"/>
            <a:ext cx="3833166" cy="287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172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744" y="243841"/>
            <a:ext cx="8662268" cy="4876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400" b="1" dirty="0" smtClean="0">
                <a:latin typeface="Segoe UI Light" charset="0"/>
                <a:cs typeface="Segoe UI" charset="0"/>
              </a:rPr>
              <a:t>Components – Make it reusable</a:t>
            </a: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dirty="0">
                <a:latin typeface="Segoe UI Light" charset="0"/>
                <a:cs typeface="Segoe UI" charset="0"/>
              </a:rPr>
              <a:t/>
            </a:r>
            <a:br>
              <a:rPr lang="en-GB" sz="2400" dirty="0">
                <a:latin typeface="Segoe UI Light" charset="0"/>
                <a:cs typeface="Segoe UI" charset="0"/>
              </a:rPr>
            </a:br>
            <a:r>
              <a:rPr lang="en-US" sz="2400" dirty="0" smtClean="0">
                <a:latin typeface="Segoe UI Light" charset="0"/>
                <a:cs typeface="Segoe UI" charset="0"/>
              </a:rPr>
              <a:t/>
            </a:r>
            <a:br>
              <a:rPr lang="en-US" sz="2400" dirty="0" smtClean="0">
                <a:latin typeface="Segoe UI Light" charset="0"/>
                <a:cs typeface="Segoe UI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060" y="4306309"/>
            <a:ext cx="6181345" cy="926407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@Input()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@Output()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03" y="969263"/>
            <a:ext cx="5610804" cy="294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922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744" y="243841"/>
            <a:ext cx="8662268" cy="4876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400" b="1" dirty="0">
                <a:latin typeface="Segoe UI Light" charset="0"/>
                <a:cs typeface="Segoe UI" charset="0"/>
              </a:rPr>
              <a:t>DI and Services</a:t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dirty="0">
                <a:latin typeface="Segoe UI Light" charset="0"/>
                <a:cs typeface="Segoe UI" charset="0"/>
              </a:rPr>
              <a:t/>
            </a:r>
            <a:br>
              <a:rPr lang="en-GB" sz="2400" dirty="0">
                <a:latin typeface="Segoe UI Light" charset="0"/>
                <a:cs typeface="Segoe UI" charset="0"/>
              </a:rPr>
            </a:br>
            <a:r>
              <a:rPr lang="en-US" sz="2400" dirty="0" smtClean="0">
                <a:latin typeface="Segoe UI Light" charset="0"/>
                <a:cs typeface="Segoe UI" charset="0"/>
              </a:rPr>
              <a:t/>
            </a:r>
            <a:br>
              <a:rPr lang="en-US" sz="2400" dirty="0" smtClean="0">
                <a:latin typeface="Segoe UI Light" charset="0"/>
                <a:cs typeface="Segoe UI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060" y="4042962"/>
            <a:ext cx="6181345" cy="926407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Hope you know it.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@Injectable()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97" y="779070"/>
            <a:ext cx="3824994" cy="271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553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744" y="243841"/>
            <a:ext cx="8662268" cy="4876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400" b="1" dirty="0" smtClean="0">
                <a:latin typeface="Segoe UI Light" charset="0"/>
                <a:cs typeface="Segoe UI" charset="0"/>
              </a:rPr>
              <a:t>Navigation</a:t>
            </a: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dirty="0">
                <a:latin typeface="Segoe UI Light" charset="0"/>
                <a:cs typeface="Segoe UI" charset="0"/>
              </a:rPr>
              <a:t/>
            </a:r>
            <a:br>
              <a:rPr lang="en-GB" sz="2400" dirty="0">
                <a:latin typeface="Segoe UI Light" charset="0"/>
                <a:cs typeface="Segoe UI" charset="0"/>
              </a:rPr>
            </a:br>
            <a:r>
              <a:rPr lang="en-US" sz="2400" dirty="0" smtClean="0">
                <a:latin typeface="Segoe UI Light" charset="0"/>
                <a:cs typeface="Segoe UI" charset="0"/>
              </a:rPr>
              <a:t/>
            </a:r>
            <a:br>
              <a:rPr lang="en-US" sz="2400" dirty="0" smtClean="0">
                <a:latin typeface="Segoe UI Light" charset="0"/>
                <a:cs typeface="Segoe UI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266" y="4277513"/>
            <a:ext cx="6181345" cy="2154436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err="1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routerLink</a:t>
            </a:r>
            <a:r>
              <a:rPr lang="en-GB" sz="2400" b="1" dirty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 &amp; </a:t>
            </a:r>
            <a:r>
              <a:rPr lang="en-GB" sz="2400" b="1" dirty="0" err="1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routerLinkActive</a:t>
            </a:r>
            <a:endParaRPr lang="en-GB" sz="2400" b="1" dirty="0" smtClean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>
                <a:solidFill>
                  <a:schemeClr val="tx2"/>
                </a:solidFill>
                <a:latin typeface="Segoe UI Light" charset="0"/>
                <a:cs typeface="Segoe UI" charset="0"/>
              </a:rPr>
              <a:t>Navigation from code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>
                <a:solidFill>
                  <a:schemeClr val="tx2"/>
                </a:solidFill>
                <a:latin typeface="Segoe UI Light" charset="0"/>
                <a:cs typeface="Segoe UI" charset="0"/>
              </a:rPr>
              <a:t>Get navigation 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cs typeface="Segoe UI" charset="0"/>
              </a:rPr>
              <a:t>parameters</a:t>
            </a:r>
            <a:endParaRPr lang="en-GB" sz="2400" b="1" dirty="0" smtClean="0">
              <a:solidFill>
                <a:schemeClr val="tx2"/>
              </a:solidFill>
              <a:latin typeface="Segoe UI Light" charset="0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cs typeface="Segoe UI" charset="0"/>
              </a:rPr>
              <a:t>Route </a:t>
            </a:r>
            <a:r>
              <a:rPr lang="en-GB" sz="2400" b="1" dirty="0">
                <a:solidFill>
                  <a:schemeClr val="tx2"/>
                </a:solidFill>
                <a:latin typeface="Segoe UI Light" charset="0"/>
                <a:cs typeface="Segoe UI" charset="0"/>
              </a:rPr>
              <a:t>guards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450" y="999541"/>
            <a:ext cx="3218688" cy="314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727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744" y="243841"/>
            <a:ext cx="8662268" cy="4876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400" b="1" dirty="0">
                <a:latin typeface="Segoe UI Light" charset="0"/>
                <a:cs typeface="Segoe UI" charset="0"/>
              </a:rPr>
              <a:t>Validation</a:t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dirty="0">
                <a:latin typeface="Segoe UI Light" charset="0"/>
                <a:cs typeface="Segoe UI" charset="0"/>
              </a:rPr>
              <a:t/>
            </a:r>
            <a:br>
              <a:rPr lang="en-GB" sz="2400" dirty="0">
                <a:latin typeface="Segoe UI Light" charset="0"/>
                <a:cs typeface="Segoe UI" charset="0"/>
              </a:rPr>
            </a:br>
            <a:r>
              <a:rPr lang="en-US" sz="2400" dirty="0" smtClean="0">
                <a:latin typeface="Segoe UI Light" charset="0"/>
                <a:cs typeface="Segoe UI" charset="0"/>
              </a:rPr>
              <a:t/>
            </a:r>
            <a:br>
              <a:rPr lang="en-US" sz="2400" dirty="0" smtClean="0">
                <a:latin typeface="Segoe UI Light" charset="0"/>
                <a:cs typeface="Segoe UI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266" y="4506165"/>
            <a:ext cx="6181345" cy="926407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Template based forms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Reactive forms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392" y="947316"/>
            <a:ext cx="3412542" cy="341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251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Visa Europe Standard Template">
  <a:themeElements>
    <a:clrScheme name="Visa Inc.">
      <a:dk1>
        <a:srgbClr val="000000"/>
      </a:dk1>
      <a:lt1>
        <a:srgbClr val="FFFFFF"/>
      </a:lt1>
      <a:dk2>
        <a:srgbClr val="1A1F71"/>
      </a:dk2>
      <a:lt2>
        <a:srgbClr val="5C5C5C"/>
      </a:lt2>
      <a:accent1>
        <a:srgbClr val="003EA9"/>
      </a:accent1>
      <a:accent2>
        <a:srgbClr val="0065EA"/>
      </a:accent2>
      <a:accent3>
        <a:srgbClr val="F7B600"/>
      </a:accent3>
      <a:accent4>
        <a:srgbClr val="FFD700"/>
      </a:accent4>
      <a:accent5>
        <a:srgbClr val="EF8400"/>
      </a:accent5>
      <a:accent6>
        <a:srgbClr val="75787B"/>
      </a:accent6>
      <a:hlink>
        <a:srgbClr val="F7B600"/>
      </a:hlink>
      <a:folHlink>
        <a:srgbClr val="F68920"/>
      </a:folHlink>
    </a:clrScheme>
    <a:fontScheme name="Visa Europ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ctr" anchorCtr="1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tIns="91440" bIns="91440" rtlCol="0" anchor="ctr" anchorCtr="1">
        <a:sp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Visa Inc.">
        <a:dk1>
          <a:srgbClr val="000000"/>
        </a:dk1>
        <a:lt1>
          <a:srgbClr val="FFFFFF"/>
        </a:lt1>
        <a:dk2>
          <a:srgbClr val="1A1F71"/>
        </a:dk2>
        <a:lt2>
          <a:srgbClr val="5C5C5C"/>
        </a:lt2>
        <a:accent1>
          <a:srgbClr val="003EA9"/>
        </a:accent1>
        <a:accent2>
          <a:srgbClr val="0065EA"/>
        </a:accent2>
        <a:accent3>
          <a:srgbClr val="F7B600"/>
        </a:accent3>
        <a:accent4>
          <a:srgbClr val="FFD700"/>
        </a:accent4>
        <a:accent5>
          <a:srgbClr val="EF8400"/>
        </a:accent5>
        <a:accent6>
          <a:srgbClr val="75787B"/>
        </a:accent6>
        <a:hlink>
          <a:srgbClr val="F7B600"/>
        </a:hlink>
        <a:folHlink>
          <a:srgbClr val="F689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erryFlat">
      <a:srgbClr val="A5225E"/>
    </a:custClr>
    <a:custClr name="CanopyFlat">
      <a:srgbClr val="0C7D34"/>
    </a:custClr>
    <a:custClr name="DaylightFlat">
      <a:srgbClr val="6ECCF6"/>
    </a:custClr>
    <a:custClr name="TwilightFlat">
      <a:srgbClr val="602D62"/>
    </a:custClr>
    <a:custClr name="BeachFlat">
      <a:srgbClr val="B7A78B"/>
    </a:custClr>
    <a:custClr name="TideFlat">
      <a:srgbClr val="61BF9D"/>
    </a:custClr>
    <a:custClr name="GrassFlat">
      <a:srgbClr val="85BD43"/>
    </a:custClr>
    <a:custClr name="ClayFlat">
      <a:srgbClr val="D14A1F"/>
    </a:custClr>
    <a:custClr name="White">
      <a:srgbClr val="FFFFFF"/>
    </a:custClr>
    <a:custClr name="White">
      <a:srgbClr val="FFFFFF"/>
    </a:custClr>
    <a:custClr name="PrimaryBlueGradient1">
      <a:srgbClr val="1A1E5A"/>
    </a:custClr>
    <a:custClr name="PrimaryBlueGradient2">
      <a:srgbClr val="122D98"/>
    </a:custClr>
    <a:custClr name="PrimaryGoldGradient1">
      <a:srgbClr val="FA9B00"/>
    </a:custClr>
    <a:custClr name="PrimaryGoldGradient2">
      <a:srgbClr val="F4CA12"/>
    </a:custClr>
    <a:custClr name="OverlapBlueGradient1">
      <a:srgbClr val="00329E"/>
    </a:custClr>
    <a:custClr name="OverlapBlueGradient2">
      <a:srgbClr val="0050B9"/>
    </a:custClr>
    <a:custClr name="OverlapOrangeGradient1">
      <a:srgbClr val="F26800"/>
    </a:custClr>
    <a:custClr name="OverlapOrangeGradient2">
      <a:srgbClr val="FA9800"/>
    </a:custClr>
    <a:custClr name="OverlapYellowGradient1">
      <a:srgbClr val="FFCB00"/>
    </a:custClr>
    <a:custClr name="OverlapYellowGradient2">
      <a:srgbClr val="FBE112"/>
    </a:custClr>
  </a:custClrLst>
</a:theme>
</file>

<file path=ppt/theme/theme2.xml><?xml version="1.0" encoding="utf-8"?>
<a:theme xmlns:a="http://schemas.openxmlformats.org/drawingml/2006/main" name="Office Theme">
  <a:themeElements>
    <a:clrScheme name="Visa new">
      <a:dk1>
        <a:srgbClr val="000000"/>
      </a:dk1>
      <a:lt1>
        <a:srgbClr val="FFFFFF"/>
      </a:lt1>
      <a:dk2>
        <a:srgbClr val="1A1F71"/>
      </a:dk2>
      <a:lt2>
        <a:srgbClr val="5C5C5C"/>
      </a:lt2>
      <a:accent1>
        <a:srgbClr val="003EA9"/>
      </a:accent1>
      <a:accent2>
        <a:srgbClr val="0065EA"/>
      </a:accent2>
      <a:accent3>
        <a:srgbClr val="F7B600"/>
      </a:accent3>
      <a:accent4>
        <a:srgbClr val="FFD700"/>
      </a:accent4>
      <a:accent5>
        <a:srgbClr val="EF8400"/>
      </a:accent5>
      <a:accent6>
        <a:srgbClr val="75787B"/>
      </a:accent6>
      <a:hlink>
        <a:srgbClr val="F7B600"/>
      </a:hlink>
      <a:folHlink>
        <a:srgbClr val="EF8400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sa new">
      <a:dk1>
        <a:srgbClr val="000000"/>
      </a:dk1>
      <a:lt1>
        <a:srgbClr val="FFFFFF"/>
      </a:lt1>
      <a:dk2>
        <a:srgbClr val="1A1F71"/>
      </a:dk2>
      <a:lt2>
        <a:srgbClr val="5C5C5C"/>
      </a:lt2>
      <a:accent1>
        <a:srgbClr val="003EA9"/>
      </a:accent1>
      <a:accent2>
        <a:srgbClr val="0065EA"/>
      </a:accent2>
      <a:accent3>
        <a:srgbClr val="F7B600"/>
      </a:accent3>
      <a:accent4>
        <a:srgbClr val="FFD700"/>
      </a:accent4>
      <a:accent5>
        <a:srgbClr val="EF8400"/>
      </a:accent5>
      <a:accent6>
        <a:srgbClr val="75787B"/>
      </a:accent6>
      <a:hlink>
        <a:srgbClr val="F7B600"/>
      </a:hlink>
      <a:folHlink>
        <a:srgbClr val="EF8400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6482</TotalTime>
  <Words>164</Words>
  <Application>Microsoft Office PowerPoint</Application>
  <PresentationFormat>On-screen Show (4:3)</PresentationFormat>
  <Paragraphs>53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Visa Europe Standard Template</vt:lpstr>
      <vt:lpstr>Angular  Crash Course  </vt:lpstr>
      <vt:lpstr>Agenda</vt:lpstr>
      <vt:lpstr>What’s up?  Isn’t Asp.Net MVC the best? </vt:lpstr>
      <vt:lpstr>Getting Started   </vt:lpstr>
      <vt:lpstr>Template syntax – Magic in action   </vt:lpstr>
      <vt:lpstr>Components – Make it reusable    </vt:lpstr>
      <vt:lpstr>DI and Services    </vt:lpstr>
      <vt:lpstr>Navigation    </vt:lpstr>
      <vt:lpstr>Validation     </vt:lpstr>
      <vt:lpstr>Pipes &amp; Directives     </vt:lpstr>
      <vt:lpstr>Http and Rx      </vt:lpstr>
      <vt:lpstr>Testing      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Visa</dc:creator>
  <cp:keywords>Visa Corporate Presentation Template 2010</cp:keywords>
  <cp:lastModifiedBy>Mihalciuc, Andrei</cp:lastModifiedBy>
  <cp:revision>233</cp:revision>
  <dcterms:created xsi:type="dcterms:W3CDTF">2014-01-28T22:50:54Z</dcterms:created>
  <dcterms:modified xsi:type="dcterms:W3CDTF">2017-07-07T09:45:57Z</dcterms:modified>
</cp:coreProperties>
</file>