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66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4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59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768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069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95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85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489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83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42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963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9109-F57F-49DA-8483-539544586480}" type="datetimeFigureOut">
              <a:rPr lang="sk-SK" smtClean="0"/>
              <a:t>17.10.2017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A031D-F6F3-49F8-8E20-FA076AC14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542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akka.io/do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uris/awesome-scal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Scala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90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Concurrency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Future</a:t>
            </a:r>
          </a:p>
          <a:p>
            <a:r>
              <a:rPr lang="en-US" dirty="0" smtClean="0"/>
              <a:t>Actor </a:t>
            </a:r>
            <a:r>
              <a:rPr lang="en-US" dirty="0"/>
              <a:t>concurrency model </a:t>
            </a:r>
            <a:endParaRPr lang="sk-SK" dirty="0" smtClean="0"/>
          </a:p>
          <a:p>
            <a:r>
              <a:rPr lang="sk-SK" dirty="0" smtClean="0"/>
              <a:t>Java threads</a:t>
            </a:r>
          </a:p>
          <a:p>
            <a:r>
              <a:rPr lang="sk-SK" dirty="0" smtClean="0">
                <a:hlinkClick r:id="rId2"/>
              </a:rPr>
              <a:t>AKKA</a:t>
            </a:r>
            <a:endParaRPr lang="sk-SK" dirty="0" smtClean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31" y="2278706"/>
            <a:ext cx="55388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Knižnice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https://github.com/lauris/awesome-scala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490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Kto to používa 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LinkedIn</a:t>
            </a:r>
          </a:p>
          <a:p>
            <a:r>
              <a:rPr lang="sk-SK" dirty="0"/>
              <a:t>The </a:t>
            </a:r>
            <a:r>
              <a:rPr lang="sk-SK" dirty="0" smtClean="0"/>
              <a:t>Guardian</a:t>
            </a:r>
          </a:p>
          <a:p>
            <a:r>
              <a:rPr lang="sk-SK" dirty="0"/>
              <a:t>FourSquare</a:t>
            </a:r>
            <a:endParaRPr lang="sk-SK" dirty="0" smtClean="0"/>
          </a:p>
          <a:p>
            <a:r>
              <a:rPr lang="sk-SK" dirty="0" smtClean="0"/>
              <a:t>Twitter</a:t>
            </a:r>
          </a:p>
          <a:p>
            <a:r>
              <a:rPr lang="sk-SK" dirty="0"/>
              <a:t>Apache </a:t>
            </a:r>
            <a:r>
              <a:rPr lang="sk-SK" dirty="0" smtClean="0"/>
              <a:t>Kafka</a:t>
            </a:r>
          </a:p>
          <a:p>
            <a:r>
              <a:rPr lang="sk-SK" dirty="0" smtClean="0"/>
              <a:t>Lichess</a:t>
            </a:r>
          </a:p>
        </p:txBody>
      </p:sp>
    </p:spTree>
    <p:extLst>
      <p:ext uri="{BB962C8B-B14F-4D97-AF65-F5344CB8AC3E}">
        <p14:creationId xmlns:p14="http://schemas.microsoft.com/office/powerpoint/2010/main" val="390252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Scala.js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Compiler</a:t>
            </a:r>
          </a:p>
          <a:p>
            <a:r>
              <a:rPr lang="sk-SK" dirty="0" smtClean="0"/>
              <a:t>Scala =&gt;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4402"/>
            <a:ext cx="10058400" cy="34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2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Otázky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371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to je ?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Scala = </a:t>
            </a:r>
            <a:r>
              <a:rPr lang="sk-SK" dirty="0"/>
              <a:t>"scalable </a:t>
            </a:r>
            <a:r>
              <a:rPr lang="sk-SK" dirty="0" smtClean="0"/>
              <a:t>language„</a:t>
            </a:r>
          </a:p>
          <a:p>
            <a:r>
              <a:rPr lang="sk-SK" dirty="0" smtClean="0"/>
              <a:t>OOP</a:t>
            </a:r>
          </a:p>
          <a:p>
            <a:r>
              <a:rPr lang="sk-SK" dirty="0" smtClean="0"/>
              <a:t>Funkcionálne programovanie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31" y="484488"/>
            <a:ext cx="59055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v scale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79" y="2072259"/>
            <a:ext cx="12145760" cy="3665811"/>
          </a:xfrm>
        </p:spPr>
      </p:pic>
    </p:spTree>
    <p:extLst>
      <p:ext uri="{BB962C8B-B14F-4D97-AF65-F5344CB8AC3E}">
        <p14:creationId xmlns:p14="http://schemas.microsoft.com/office/powerpoint/2010/main" val="5811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Values vs. Variables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82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„Functions“ a „methods“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„return“ sa v scale používa zriedka</a:t>
            </a:r>
          </a:p>
          <a:p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86" y="2139778"/>
            <a:ext cx="5322159" cy="44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„Class“ a „Objects“</a:t>
            </a:r>
            <a:endParaRPr lang="sk-SK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triedy ako v ostatných jazykoch</a:t>
            </a:r>
          </a:p>
          <a:p>
            <a:r>
              <a:rPr lang="sk-SK" dirty="0" smtClean="0"/>
              <a:t>Netipický konštruktor</a:t>
            </a:r>
          </a:p>
          <a:p>
            <a:r>
              <a:rPr lang="sk-SK" dirty="0" smtClean="0"/>
              <a:t>„Objects“ </a:t>
            </a:r>
            <a:r>
              <a:rPr lang="sk-SK" smtClean="0"/>
              <a:t>= s</a:t>
            </a:r>
            <a:r>
              <a:rPr lang="sk-SK" i="1" smtClean="0"/>
              <a:t>ingleton </a:t>
            </a:r>
            <a:r>
              <a:rPr lang="sk-SK" i="1" dirty="0" smtClean="0"/>
              <a:t>objects = staticke metódy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767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Case class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„Immutable“ – nemenné </a:t>
            </a:r>
          </a:p>
          <a:p>
            <a:r>
              <a:rPr lang="sk-SK" dirty="0" smtClean="0"/>
              <a:t>Porovnávajú sa podľa hodnoty</a:t>
            </a:r>
          </a:p>
          <a:p>
            <a:r>
              <a:rPr lang="sk-SK" dirty="0" smtClean="0"/>
              <a:t>Užitočné pre „pattern matching“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709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Traits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Nevytvára sa inštancia</a:t>
            </a:r>
          </a:p>
          <a:p>
            <a:r>
              <a:rPr lang="sk-SK" dirty="0" smtClean="0"/>
              <a:t>Nemajú parametre</a:t>
            </a:r>
          </a:p>
          <a:p>
            <a:r>
              <a:rPr lang="sk-SK" dirty="0" smtClean="0"/>
              <a:t>Podobné Java 8 interface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571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02" y="0"/>
            <a:ext cx="7640595" cy="6845975"/>
          </a:xfrm>
        </p:spPr>
      </p:pic>
    </p:spTree>
    <p:extLst>
      <p:ext uri="{BB962C8B-B14F-4D97-AF65-F5344CB8AC3E}">
        <p14:creationId xmlns:p14="http://schemas.microsoft.com/office/powerpoint/2010/main" val="21451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116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Scala</vt:lpstr>
      <vt:lpstr>Čo to je ?</vt:lpstr>
      <vt:lpstr>Typy v scale</vt:lpstr>
      <vt:lpstr>Values vs. Variables</vt:lpstr>
      <vt:lpstr>„Functions“ a „methods“</vt:lpstr>
      <vt:lpstr>„Class“ a „Objects“</vt:lpstr>
      <vt:lpstr>Case class</vt:lpstr>
      <vt:lpstr>Traits</vt:lpstr>
      <vt:lpstr>PowerPoint Presentation</vt:lpstr>
      <vt:lpstr>Concurrency</vt:lpstr>
      <vt:lpstr>Knižnice</vt:lpstr>
      <vt:lpstr>Kto to používa ?</vt:lpstr>
      <vt:lpstr>Scala.js</vt:lpstr>
      <vt:lpstr>Otázky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Acer</dc:creator>
  <cp:lastModifiedBy>Acer</cp:lastModifiedBy>
  <cp:revision>14</cp:revision>
  <dcterms:created xsi:type="dcterms:W3CDTF">2017-10-17T17:15:34Z</dcterms:created>
  <dcterms:modified xsi:type="dcterms:W3CDTF">2017-10-17T22:22:21Z</dcterms:modified>
</cp:coreProperties>
</file>