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6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4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59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768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069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9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85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489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83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4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963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542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Scala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90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to je ?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Scala = </a:t>
            </a:r>
            <a:r>
              <a:rPr lang="sk-SK" dirty="0"/>
              <a:t>"scalable </a:t>
            </a:r>
            <a:r>
              <a:rPr lang="sk-SK" dirty="0" smtClean="0"/>
              <a:t>language„</a:t>
            </a:r>
          </a:p>
          <a:p>
            <a:r>
              <a:rPr lang="sk-SK" dirty="0" smtClean="0"/>
              <a:t>OOP</a:t>
            </a:r>
          </a:p>
          <a:p>
            <a:r>
              <a:rPr lang="sk-SK" dirty="0" smtClean="0"/>
              <a:t>Funkcionálne programovanie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89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v scale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79" y="2072259"/>
            <a:ext cx="12145760" cy="3665811"/>
          </a:xfrm>
        </p:spPr>
      </p:pic>
    </p:spTree>
    <p:extLst>
      <p:ext uri="{BB962C8B-B14F-4D97-AF65-F5344CB8AC3E}">
        <p14:creationId xmlns:p14="http://schemas.microsoft.com/office/powerpoint/2010/main" val="58110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Values vs. Variables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24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„Functions“ a „methods“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„return“ sa v scale používa zriedka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110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„Class“ a „Objects“</a:t>
            </a:r>
            <a:endParaRPr lang="sk-SK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678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Case class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„Immutable“ – nemenné </a:t>
            </a:r>
          </a:p>
          <a:p>
            <a:r>
              <a:rPr lang="sk-SK" dirty="0" smtClean="0"/>
              <a:t>Porovnávajú sa podľa hodnoty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7096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Traits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Nevytvára sa inštancia</a:t>
            </a:r>
          </a:p>
          <a:p>
            <a:r>
              <a:rPr lang="sk-SK" dirty="0" smtClean="0"/>
              <a:t>Nemajú parametre</a:t>
            </a:r>
          </a:p>
          <a:p>
            <a:r>
              <a:rPr lang="sk-SK" smtClean="0"/>
              <a:t>Podobné Java 8 interface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5711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Scala</vt:lpstr>
      <vt:lpstr>Čo to je ?</vt:lpstr>
      <vt:lpstr>Typy v scale</vt:lpstr>
      <vt:lpstr>Values vs. Variables</vt:lpstr>
      <vt:lpstr>„Functions“ a „methods“</vt:lpstr>
      <vt:lpstr>„Class“ a „Objects“</vt:lpstr>
      <vt:lpstr>Case class</vt:lpstr>
      <vt:lpstr>Traits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Acer</dc:creator>
  <cp:lastModifiedBy>Acer</cp:lastModifiedBy>
  <cp:revision>5</cp:revision>
  <dcterms:created xsi:type="dcterms:W3CDTF">2017-10-17T17:15:34Z</dcterms:created>
  <dcterms:modified xsi:type="dcterms:W3CDTF">2017-10-17T18:47:56Z</dcterms:modified>
</cp:coreProperties>
</file>