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AE043E20-F40F-B1FE-72F9-01B0AE079B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B881D9C-4E8A-F95E-8097-7B1F7FF45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AC1DD-D618-4564-BC4D-1EB51883A2B9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6D5F53F-E44B-40F6-C1A9-6F011C89C6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8475B19-5732-E593-AD15-626A267D1C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4F77D-D882-4D58-AEE9-94F3B85056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70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8521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920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426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77183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274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3255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6911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892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9806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072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8228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427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9845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851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1172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0636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67E9B64-DC09-41C8-9DE3-DA74AF8D2F97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0511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41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képen művészet, Színesség, képernyőkép, minta látható&#10;&#10;Automatikusan generált leírás">
            <a:extLst>
              <a:ext uri="{FF2B5EF4-FFF2-40B4-BE49-F238E27FC236}">
                <a16:creationId xmlns:a16="http://schemas.microsoft.com/office/drawing/2014/main" id="{0173FE14-A4B0-2F24-95D1-0965E6692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67" r="2" b="7384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  <a:noFill/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BD4E984-D72D-12CE-EFE8-35037A679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548641"/>
            <a:ext cx="4137828" cy="2880360"/>
          </a:xfrm>
        </p:spPr>
        <p:txBody>
          <a:bodyPr anchor="t">
            <a:normAutofit/>
          </a:bodyPr>
          <a:lstStyle/>
          <a:p>
            <a:r>
              <a:rPr lang="hu-H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Madárhangok felismerése CNN segítségével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2F4BDF5-2277-CC62-9147-BF84D843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2" y="4762123"/>
            <a:ext cx="3698627" cy="1257678"/>
          </a:xfrm>
        </p:spPr>
        <p:txBody>
          <a:bodyPr anchor="b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GB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Mihályi Márk</a:t>
            </a:r>
            <a:r>
              <a:rPr lang="hu-HU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László</a:t>
            </a:r>
            <a:r>
              <a:rPr lang="en-GB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(EAPH9W)</a:t>
            </a:r>
            <a:endParaRPr lang="hu-HU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Kozák</a:t>
            </a:r>
            <a:r>
              <a:rPr lang="en-GB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Balázs</a:t>
            </a:r>
            <a:r>
              <a:rPr lang="en-GB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(DXAINN)</a:t>
            </a:r>
            <a:endParaRPr lang="hu-HU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sz="17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Hegedüs</a:t>
            </a:r>
            <a:r>
              <a:rPr lang="en-GB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László (G0J9RT)</a:t>
            </a:r>
            <a:endParaRPr lang="hu-HU" sz="17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3">
            <a:extLst>
              <a:ext uri="{FF2B5EF4-FFF2-40B4-BE49-F238E27FC236}">
                <a16:creationId xmlns:a16="http://schemas.microsoft.com/office/drawing/2014/main" id="{AC877C37-C51C-7127-73D3-E29BBF8E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2066C43-9B4A-0FFA-0E73-98BF0717DD01}"/>
              </a:ext>
            </a:extLst>
          </p:cNvPr>
          <p:cNvSpPr txBox="1"/>
          <p:nvPr/>
        </p:nvSpPr>
        <p:spPr>
          <a:xfrm>
            <a:off x="312252" y="4392791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hu-HU" i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Conviviality</a:t>
            </a:r>
            <a:endParaRPr lang="en-GB" i="1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7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5351140-9898-1EC6-FF3C-A37A9DB2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projekt célja</a:t>
            </a:r>
            <a:endParaRPr lang="en-GB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AE1554-11E2-8742-8613-3D01EF2C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Madárhang klasszifikáció CNN segítségével</a:t>
            </a:r>
          </a:p>
          <a:p>
            <a:r>
              <a:rPr lang="hu-H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Biodiverzitás feltérképezése</a:t>
            </a:r>
          </a:p>
          <a:p>
            <a:r>
              <a:rPr lang="hu-HU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hu-HU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verseny</a:t>
            </a:r>
          </a:p>
        </p:txBody>
      </p:sp>
      <p:sp>
        <p:nvSpPr>
          <p:cNvPr id="10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rdCLEF 2023 | ImageCLEF / LifeCLEF - Multimedia Retrieval in CLEF">
            <a:extLst>
              <a:ext uri="{FF2B5EF4-FFF2-40B4-BE49-F238E27FC236}">
                <a16:creationId xmlns:a16="http://schemas.microsoft.com/office/drawing/2014/main" id="{9356A34F-FB55-8D20-4E72-4DAC6CB15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r="23880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9E606E-FCEE-7EF3-3838-FC4D5DD9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1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5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7AF21E6-EEE2-30FC-B36C-D04947FF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390525"/>
            <a:ext cx="3108626" cy="1444752"/>
          </a:xfrm>
        </p:spPr>
        <p:txBody>
          <a:bodyPr anchor="b">
            <a:normAutofit/>
          </a:bodyPr>
          <a:lstStyle/>
          <a:p>
            <a:r>
              <a:rPr lang="hu-HU" sz="3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Technikai háttér</a:t>
            </a:r>
            <a:endParaRPr lang="en-GB" sz="32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7" name="Freeform: Shape 206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068" name="Rectangle 206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42DC86-91D8-8AE3-2536-4077BAF49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313AAE-142B-3323-48B5-60E934E3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2225801"/>
            <a:ext cx="3108057" cy="4013074"/>
          </a:xfrm>
        </p:spPr>
        <p:txBody>
          <a:bodyPr>
            <a:normAutofit/>
          </a:bodyPr>
          <a:lstStyle/>
          <a:p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hu-H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hu-HU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hu-HU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hu-H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hu-H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endParaRPr lang="hu-HU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hu-H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hu-HU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hu-H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</a:t>
            </a:r>
            <a:endParaRPr lang="hu-HU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  <a:endParaRPr lang="hu-HU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  <a:r>
              <a:rPr lang="hu-HU" sz="1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endParaRPr lang="hu-HU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roposed structure of Xception network used within each stream of CNN">
            <a:extLst>
              <a:ext uri="{FF2B5EF4-FFF2-40B4-BE49-F238E27FC236}">
                <a16:creationId xmlns:a16="http://schemas.microsoft.com/office/drawing/2014/main" id="{3E096855-0384-E773-96E8-D3A8AA3DB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7320"/>
            <a:ext cx="6495847" cy="365295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44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5FEBF6-2075-A257-C990-96857AA7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Megvalósítás és kihívások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771C97A-3AAE-68FA-13BB-1133572A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C929DC-5001-8035-DFD3-53F20A41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hu-HU" sz="2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Mel-spektrogram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Adatok előkészítése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fér el a memóriában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másodperces részekre bontás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órás futásidő</a:t>
            </a:r>
          </a:p>
        </p:txBody>
      </p:sp>
      <p:pic>
        <p:nvPicPr>
          <p:cNvPr id="3074" name="Picture 2" descr="Understanding the Mel Spectrogram | by Leland Roberts | Analytics Vidhya |  Medium">
            <a:extLst>
              <a:ext uri="{FF2B5EF4-FFF2-40B4-BE49-F238E27FC236}">
                <a16:creationId xmlns:a16="http://schemas.microsoft.com/office/drawing/2014/main" id="{39DAD944-AE81-173C-54F2-FEB14F908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330825"/>
            <a:ext cx="5451627" cy="363896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4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64E37F-ED9F-E14F-4C43-068598A0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Eredmények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F33FCF-E454-5519-2282-A6B8A253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39 %-os pontosság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264 különböző madárhang közül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70 %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20 %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10 % test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A0EBBE-7F52-67EF-B0FC-AE2311FD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646AFF-0A2D-8904-C8C8-7114DB3A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szépen a figyelmet!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7BF868-05D7-E957-DF3F-2708F4B1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Kérdések?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86F191B-E5F3-094B-280A-7AC3F019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32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109</Words>
  <Application>Microsoft Office PowerPoint</Application>
  <PresentationFormat>Szélesvásznú</PresentationFormat>
  <Paragraphs>41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</vt:lpstr>
      <vt:lpstr>Madárhangok felismerése CNN segítségével</vt:lpstr>
      <vt:lpstr>A projekt célja</vt:lpstr>
      <vt:lpstr>Technikai háttér</vt:lpstr>
      <vt:lpstr>Megvalósítás és kihívások</vt:lpstr>
      <vt:lpstr>Eredmények</vt:lpstr>
      <vt:lpstr>Köszönjük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Madárhangok felismerése CNN segítségével</dc:title>
  <dc:creator>Mihályi Márk László</dc:creator>
  <cp:lastModifiedBy>Mihályi Márk László</cp:lastModifiedBy>
  <cp:revision>12</cp:revision>
  <dcterms:created xsi:type="dcterms:W3CDTF">2024-01-10T18:36:41Z</dcterms:created>
  <dcterms:modified xsi:type="dcterms:W3CDTF">2024-01-10T20:27:22Z</dcterms:modified>
</cp:coreProperties>
</file>