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2BDAC-E676-4C8C-AC8A-20BD2D07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640AD-01CB-4BC4-B841-EC46A6F0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83A0E-CC0B-44C4-8A99-5D73C5E5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82BF1-4C7C-4811-90F8-1421FEB6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78DBE-84B7-4684-B18C-DA3D012C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0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EEC09-2E20-4CE7-9199-5DE237DB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3FEAB-C905-4EC8-8188-688CD3A47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B96C7-3A89-462E-A50D-7150C3CD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52AB9-A831-4EA9-B049-6BCDEF14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C83E-6C3A-4591-BF4C-85823769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4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790524-6805-4A48-AB26-513FD3671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25F6F0-2BF2-42BD-B3A6-01462C3D3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35724-9A52-48A9-A657-47FC8C6B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889A0-345B-4A5B-B416-693A7957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C1273-C1F1-4CEC-A619-9A5FF4A1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A4521-2379-4D2C-A6D1-DFB68D98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C8033-EDF5-4BE6-9150-E9BC6529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C22DD-EF23-4911-9F62-99C7B9D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78B66C-1C64-4E73-81EB-B1A015D2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A0A9F-D5FE-4271-9CC5-89CD0727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73A73-6B9F-4217-A395-08BB2565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EFEC4-188E-4FD9-A01C-66150345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DFD86-2718-4D80-9466-A2732DF5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8BC11-B9E5-43D9-A6DE-23341D87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341132-B476-4D79-93A8-83974F66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52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56245-F8AD-4578-A3BC-5A0C3148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492BC-6EFD-4679-9738-42805FB07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632AA9-7905-43DC-A22F-DB6DB3D1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BBA95B-932C-4493-B4B1-DFD639C3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4652A3-826C-4FA2-BC15-D9F44DBD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3BD92-C3FF-4D1B-84FC-1574EAD0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E7219-4ABD-4272-B8A5-AAED8A1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063A0-F3B1-43E1-A633-22A292C4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55EEF-F110-4D62-BB3C-CEB967FC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62BCBB-3B9C-46E7-9DA6-794B47E93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55F275-D201-4FF6-B625-65F14E62B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FFB2E5-8081-4DD6-B282-6FE5C1D0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B0198C-4989-4AE6-A315-A7C8CAC6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46517C-8654-42BC-92F4-2962C50B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2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F42CF-0E41-40EA-9505-91F0D583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18481D-0466-4BCE-89EE-4705ADAD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3DD8CD-D865-409B-83EE-0A9FF546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9E8D4C-B409-4E67-8E51-35E2EDF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2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8327F2-B2A7-41BE-9426-E73178B1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1D7085-FE65-4D62-98F8-BA253F38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066A80-C98E-44D1-8854-0B44170F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16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F381-11C1-4EB0-A2C8-01535374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C4B83-88B1-4033-A412-5F12C07B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AD4992-2D37-441A-A3CA-B06F06044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833751-F5AF-48FB-B5DC-D709361C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79D26-F610-47ED-BDD8-77C60AA9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BD986E-6E4D-455E-9F36-CDB25CBA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6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C9A1-8432-4171-B3B8-DB20E9D7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DE2782-D913-4082-B0B6-45CB43E66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A7EAD8-7D93-4B7E-97F4-BD81E0A8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E23D8C-840D-48F8-9DBB-5F418D12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F70E9-BB44-4F3D-B5EF-CA18FB96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6EDD0-C635-499C-B763-0960988B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2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C6D97-F4DC-4596-BDBD-C6CD0CEA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343AA-4AC3-4CB8-93AB-620FCDC0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40493C-0840-40B4-8016-A2EA0DD28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5160-7A0F-493C-824C-53B123D4190A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F620B-C333-4D30-92EE-FF3CD5601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31FF6-48C2-488F-924D-8B602F7B8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44E4-8A23-4D49-9497-1BC58C95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CA67A-8B90-416C-9458-64CF6363D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Mask Detection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6DAD09-BC32-424A-A027-123318A5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40" y="5981192"/>
            <a:ext cx="3870960" cy="832104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Большелапов Михаил Александрович</a:t>
            </a:r>
          </a:p>
          <a:p>
            <a:r>
              <a:rPr lang="ru-RU" dirty="0"/>
              <a:t>89603420395</a:t>
            </a:r>
          </a:p>
          <a:p>
            <a:r>
              <a:rPr lang="en-US" dirty="0"/>
              <a:t>mihan3110@yandex.ru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2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A711-8504-4EE1-8EB3-C178853F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3 – Интерфейс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Работа приложения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FC608-8614-4DE5-8201-43323280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</a:t>
            </a:r>
            <a:r>
              <a:rPr lang="en-US" dirty="0"/>
              <a:t>GUI </a:t>
            </a:r>
            <a:r>
              <a:rPr lang="ru-RU" dirty="0"/>
              <a:t>библиотеки был выбран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PIL.</a:t>
            </a:r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/>
              <a:t>Для начала работы необходимо запустить файл </a:t>
            </a:r>
            <a:r>
              <a:rPr lang="en-US" dirty="0"/>
              <a:t>ui.py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Затем нажать «Выбрать фото» и выбрать интересующее фото</a:t>
            </a:r>
          </a:p>
          <a:p>
            <a:pPr>
              <a:buFontTx/>
              <a:buChar char="-"/>
            </a:pPr>
            <a:r>
              <a:rPr lang="ru-RU" dirty="0"/>
              <a:t>После добавления фото нажмите «Проверить наличие маски»</a:t>
            </a:r>
          </a:p>
          <a:p>
            <a:pPr marL="0" indent="0">
              <a:buNone/>
            </a:pPr>
            <a:r>
              <a:rPr lang="ru-RU" dirty="0"/>
              <a:t>Через несколько секунд начнут появляться изображения с вырезанными лицами и вердиктом обученной модели.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A711-8504-4EE1-8EB3-C178853F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3 – Интерфейс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Работа приложения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EBD82B-AA94-43A1-97C8-E347D535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" y="714008"/>
            <a:ext cx="3318506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6CD914-B029-4300-B3AC-B857610D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00" y="706188"/>
            <a:ext cx="7663924" cy="34368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FD3EA5-DFE5-4D21-8373-B446F698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24" y="4143008"/>
            <a:ext cx="3244789" cy="28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9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A711-8504-4EE1-8EB3-C178853F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3 – Интерфейс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Работа приложения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D7A8BE-2A89-4A80-BBAB-51D4A17F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" y="641446"/>
            <a:ext cx="4193346" cy="22637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1A36DC-FEC6-4914-82E6-7BD3E4C0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703" y="677147"/>
            <a:ext cx="2257634" cy="197185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BC3F8A-26AD-4713-8932-3DE01B9D8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022" y="677147"/>
            <a:ext cx="2294459" cy="197185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9981CE-F3CF-49BB-806D-213454388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03" y="3191480"/>
            <a:ext cx="2518012" cy="21424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E3E515-2494-47E5-98AD-873F5E6B5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522" y="3191480"/>
            <a:ext cx="2494944" cy="21424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E5AFE6-A3CE-452A-995B-981D6E973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611" y="2649004"/>
            <a:ext cx="2591886" cy="22298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FE28FA-1102-4C91-9590-67737F3E546D}"/>
              </a:ext>
            </a:extLst>
          </p:cNvPr>
          <p:cNvSpPr txBox="1"/>
          <p:nvPr/>
        </p:nvSpPr>
        <p:spPr>
          <a:xfrm>
            <a:off x="8946760" y="902317"/>
            <a:ext cx="3091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Нейросеть уверена, что человек в маске на 65%. Однако часть лица, которая должна быть закрыта маской закрыта волосами, поэтому вероятность не 100%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02F5EA5-FF56-4C0D-9276-216296ED2B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7317" y="3104119"/>
            <a:ext cx="2621407" cy="22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A711-8504-4EE1-8EB3-C178853F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3 – Интерфейс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Работа приложения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D7A8BE-2A89-4A80-BBAB-51D4A17F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" y="641446"/>
            <a:ext cx="4193346" cy="2263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FE28FA-1102-4C91-9590-67737F3E546D}"/>
              </a:ext>
            </a:extLst>
          </p:cNvPr>
          <p:cNvSpPr txBox="1"/>
          <p:nvPr/>
        </p:nvSpPr>
        <p:spPr>
          <a:xfrm>
            <a:off x="8946760" y="902317"/>
            <a:ext cx="3091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Нейросеть уверена, что человек в маске на 76%. Однако часть лица, которая должна быть закрыта маской закрыта волосами, поэтому вероятность не 100%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AA70EA-7466-4C13-8CB1-8D8876B5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617" y="2905194"/>
            <a:ext cx="2419916" cy="20812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B9BD93-55A7-4F8C-B88A-FF956933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131" y="714008"/>
            <a:ext cx="2344429" cy="20373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E11FB7-0FED-4982-8FF8-7E21AB4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244" y="714007"/>
            <a:ext cx="2272918" cy="19426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F0F5E0-4CD7-465D-9F79-79F2209D3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67" y="3070769"/>
            <a:ext cx="2332111" cy="20373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894E50-675C-40C0-B96E-B5C9126EE84C}"/>
              </a:ext>
            </a:extLst>
          </p:cNvPr>
          <p:cNvSpPr txBox="1"/>
          <p:nvPr/>
        </p:nvSpPr>
        <p:spPr>
          <a:xfrm>
            <a:off x="1218" y="5189989"/>
            <a:ext cx="3091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Хоть и изображение замылено, видно, что маска опущена и не закрывает лицо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DC8FC48-5B9D-413A-B7ED-99FD18CA8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3966" y="3129117"/>
            <a:ext cx="2332111" cy="19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7A923-0B32-47DF-A6AF-96AEB09D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5AE29-A2CA-433B-9674-0C791F96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состоит из 3 частей:</a:t>
            </a:r>
          </a:p>
          <a:p>
            <a:pPr marL="0" indent="0">
              <a:buNone/>
            </a:pPr>
            <a:r>
              <a:rPr lang="ru-RU" dirty="0"/>
              <a:t>1 – Работа с </a:t>
            </a:r>
            <a:r>
              <a:rPr lang="ru-RU" dirty="0" err="1"/>
              <a:t>датасетом</a:t>
            </a:r>
            <a:r>
              <a:rPr lang="ru-RU" dirty="0"/>
              <a:t> и обучение </a:t>
            </a:r>
            <a:r>
              <a:rPr lang="ru-RU" dirty="0" err="1"/>
              <a:t>нейросетевой</a:t>
            </a:r>
            <a:r>
              <a:rPr lang="ru-RU" dirty="0"/>
              <a:t> модели</a:t>
            </a:r>
          </a:p>
          <a:p>
            <a:pPr marL="0" indent="0">
              <a:buNone/>
            </a:pPr>
            <a:r>
              <a:rPr lang="ru-RU" dirty="0"/>
              <a:t>2 – Работа с фотографией, поиск лица</a:t>
            </a:r>
          </a:p>
          <a:p>
            <a:pPr marL="0" indent="0">
              <a:buNone/>
            </a:pPr>
            <a:r>
              <a:rPr lang="ru-RU" dirty="0"/>
              <a:t>3 -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1112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CD3C6-F92D-47C6-944C-7FE9AA09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3" y="365125"/>
            <a:ext cx="11866728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3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– Работа с </a:t>
            </a:r>
            <a:r>
              <a:rPr lang="ru-RU" sz="3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датасетом</a:t>
            </a:r>
            <a:r>
              <a:rPr lang="ru-RU" sz="3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и обучение </a:t>
            </a:r>
            <a:r>
              <a:rPr lang="ru-RU" sz="3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нейросетевой</a:t>
            </a:r>
            <a:r>
              <a:rPr lang="ru-RU" sz="3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6D95A-4C26-4E07-A683-A2EA6303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783046"/>
            <a:ext cx="8892156" cy="4709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выглядит следующим образом: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здесь хранится выбранное фото, из которого будет вырезано лицо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здесь хранятся вырезанные с фото лица, на которых будет выполняться поиск медицинской маски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набор фотографий людей в масках (891) и без масок (906)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набор фото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людей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валидации в масках (177) и без (177)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были взяты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8AEBBC-591B-4ADE-A219-13D246E6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123" y="1783046"/>
            <a:ext cx="2053349" cy="2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1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62E671-0FCB-4438-84EC-0FA55F9A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91697"/>
            <a:ext cx="5372100" cy="46577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CD3C6-F92D-47C6-944C-7FE9AA09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698"/>
            <a:ext cx="7472149" cy="150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1 – Работа с </a:t>
            </a:r>
            <a:r>
              <a:rPr lang="ru-RU" sz="3200" dirty="0" err="1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датасетом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 и обучение </a:t>
            </a:r>
            <a:r>
              <a:rPr lang="ru-RU" sz="3200" dirty="0" err="1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нейросетевой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6D95A-4C26-4E07-A683-A2EA6303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783046"/>
            <a:ext cx="6585045" cy="4709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	Архитектура нейросети –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сверточная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и имеет следующие характеристики: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Название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архитектура сети получила из-за наличия операции свёртки, суть которой в том, что каждый фрагмент изображения умножается на матрицу (ядро) свёртки поэлементно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а результат суммируется и записывается в аналогичную позицию выходного изображения.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4B6251-ABF1-4A5C-B292-F33C2CCE49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49" y="4692461"/>
            <a:ext cx="2095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0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CD3C6-F92D-47C6-944C-7FE9AA09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518"/>
            <a:ext cx="11511887" cy="150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1 – Работа с </a:t>
            </a:r>
            <a:r>
              <a:rPr lang="ru-RU" sz="3200" dirty="0" err="1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датасетом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 и обучение </a:t>
            </a:r>
            <a:r>
              <a:rPr lang="ru-RU" sz="3200" dirty="0" err="1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нейросетевой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6D95A-4C26-4E07-A683-A2EA6303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2" y="873457"/>
            <a:ext cx="9720405" cy="500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Данные предварительно разбиваются на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батчи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по 32 фото. Для обучения было выбрано 70 эпох, а также автоматическая остановка обучения модели, если в течение 5 эпох модель будет показывать одинаковые результаты, это сделано для того, чтобы предотвратит переобучение модели.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После обучения сохраняем нашу модель в формате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h5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07738-72A3-49D5-8F59-2C00270F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6" y="3898142"/>
            <a:ext cx="7196247" cy="12005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F1311B-5CD0-41EA-8CF6-25C3F944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56" y="5509622"/>
            <a:ext cx="7196247" cy="12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CD3C6-F92D-47C6-944C-7FE9AA09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698"/>
            <a:ext cx="11511887" cy="150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1 – Работа с </a:t>
            </a:r>
            <a:r>
              <a:rPr lang="ru-RU" sz="3200" dirty="0" err="1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датасетом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 и обучение </a:t>
            </a:r>
            <a:r>
              <a:rPr lang="ru-RU" sz="3200" dirty="0" err="1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нейросетевой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6D95A-4C26-4E07-A683-A2EA6303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487606"/>
            <a:ext cx="9720405" cy="500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Последним штрихом является функция определения. Подгружаем ранее обученную модель, готовим лица, и поочередно отправляем их в нашу функцию. На выходе получаем с какой вероятностью человек на фото в маске или без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DB4B0C-7138-418B-AB1C-51373ADD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0" y="3761546"/>
            <a:ext cx="3140779" cy="27313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C59153-50BB-4AAB-86A7-C370BD2B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85" y="3763271"/>
            <a:ext cx="3140779" cy="27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CD3C6-F92D-47C6-944C-7FE9AA09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698"/>
            <a:ext cx="11511887" cy="150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2 – Работа с фотографией, поиск лица 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6D95A-4C26-4E07-A683-A2EA6303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487606"/>
            <a:ext cx="9720405" cy="500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	Теперь повысим работоспособность нашей нейросети. Для этого мы воспользуемся библиотекой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OpenCV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и MTCNN для того, чтобы определять и обрезать лица на фотографиях. Была выбрана многозадачная каскадная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нейронная сеть (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MTCNN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) в противовес каскадам Хаара.</a:t>
            </a:r>
          </a:p>
          <a:p>
            <a:pPr marL="0" indent="0"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	В MTCNN обнаружение лица и выравнивание лица выполняются совместно, в многозадачном режиме обучения. Это позволяет модели лучше определять лица, которые изначально не выровнены.</a:t>
            </a:r>
          </a:p>
          <a:p>
            <a:pPr marL="0" indent="0"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Так как мы пользуемся уже готовой библиотекой для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python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, то и модель уже обучена.</a:t>
            </a:r>
          </a:p>
        </p:txBody>
      </p:sp>
    </p:spTree>
    <p:extLst>
      <p:ext uri="{BB962C8B-B14F-4D97-AF65-F5344CB8AC3E}">
        <p14:creationId xmlns:p14="http://schemas.microsoft.com/office/powerpoint/2010/main" val="20192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CD3C6-F92D-47C6-944C-7FE9AA09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698"/>
            <a:ext cx="11511887" cy="150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  <a:ea typeface="+mn-ea"/>
                <a:cs typeface="+mn-cs"/>
              </a:rPr>
              <a:t>2 – Работа с фотографией, поиск лица 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6D95A-4C26-4E07-A683-A2EA6303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487606"/>
            <a:ext cx="9720405" cy="500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	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Полученное на вход изображение мы приведем к разрешению 1000 на 1000 пикселей. Затем найдем все лица на фотографии и сохраним их в директорию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dataset/test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, откуда затем они будут вычитываться и проходить через нашу обученную модель. Сохранять лица мы будем только в случае, если на 90% уверены, что это лицо.</a:t>
            </a:r>
          </a:p>
        </p:txBody>
      </p:sp>
    </p:spTree>
    <p:extLst>
      <p:ext uri="{BB962C8B-B14F-4D97-AF65-F5344CB8AC3E}">
        <p14:creationId xmlns:p14="http://schemas.microsoft.com/office/powerpoint/2010/main" val="213239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A711-8504-4EE1-8EB3-C178853F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3 – Интерфейс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Работа приложения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FC608-8614-4DE5-8201-43323280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</a:t>
            </a:r>
            <a:r>
              <a:rPr lang="en-US" dirty="0"/>
              <a:t>GUI </a:t>
            </a:r>
            <a:r>
              <a:rPr lang="ru-RU" dirty="0"/>
              <a:t>библиотеки был выбран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PIL.</a:t>
            </a:r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/>
              <a:t>Для начала работы необходимо запустить файл </a:t>
            </a:r>
            <a:r>
              <a:rPr lang="en-US" dirty="0"/>
              <a:t>ui.py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Затем нажать «Выбрать фото» и выбрать интересующее фото</a:t>
            </a:r>
          </a:p>
          <a:p>
            <a:pPr>
              <a:buFontTx/>
              <a:buChar char="-"/>
            </a:pPr>
            <a:r>
              <a:rPr lang="ru-RU" dirty="0"/>
              <a:t>После добавления фото нажмите «Проверить наличие маски»</a:t>
            </a:r>
          </a:p>
          <a:p>
            <a:pPr marL="0" indent="0">
              <a:buNone/>
            </a:pPr>
            <a:r>
              <a:rPr lang="ru-RU" dirty="0"/>
              <a:t>Через несколько секунд начнут появляться изображения с вырезанными лицами и вердиктом обученной модели.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1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651</Words>
  <Application>Microsoft Office PowerPoint</Application>
  <PresentationFormat>Широкоэкранный</PresentationFormat>
  <Paragraphs>50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Тема Office</vt:lpstr>
      <vt:lpstr>Mask Detection</vt:lpstr>
      <vt:lpstr>Состав</vt:lpstr>
      <vt:lpstr>1 – Работа с датасетом и обучение нейросетевой модели</vt:lpstr>
      <vt:lpstr>1 – Работа с датасетом и обучение нейросетевой модели</vt:lpstr>
      <vt:lpstr>1 – Работа с датасетом и обучение нейросетевой модели</vt:lpstr>
      <vt:lpstr>1 – Работа с датасетом и обучение нейросетевой модели</vt:lpstr>
      <vt:lpstr>2 – Работа с фотографией, поиск лица и</vt:lpstr>
      <vt:lpstr>2 – Работа с фотографией, поиск лица и</vt:lpstr>
      <vt:lpstr>3 – Интерфейс/Работа приложения </vt:lpstr>
      <vt:lpstr>3 – Интерфейс/Работа приложения </vt:lpstr>
      <vt:lpstr>3 – Интерфейс/Работа приложения </vt:lpstr>
      <vt:lpstr>3 – Интерфейс/Работа приложения </vt:lpstr>
      <vt:lpstr>3 – Интерфейс/Работа приложения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Detection</dc:title>
  <dc:creator>Большелапов Михаил</dc:creator>
  <cp:lastModifiedBy>Большелапов Михаил</cp:lastModifiedBy>
  <cp:revision>6</cp:revision>
  <dcterms:created xsi:type="dcterms:W3CDTF">2021-04-15T17:25:42Z</dcterms:created>
  <dcterms:modified xsi:type="dcterms:W3CDTF">2021-04-15T21:12:47Z</dcterms:modified>
</cp:coreProperties>
</file>