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5" r:id="rId3"/>
    <p:sldId id="266" r:id="rId4"/>
    <p:sldId id="267" r:id="rId5"/>
    <p:sldId id="264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ygeny Zavialov" initials="EZ" lastIdx="1" clrIdx="0">
    <p:extLst>
      <p:ext uri="{19B8F6BF-5375-455C-9EA6-DF929625EA0E}">
        <p15:presenceInfo xmlns:p15="http://schemas.microsoft.com/office/powerpoint/2012/main" userId="S-1-5-21-1940030499-2157845448-3148068043-249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020"/>
    <a:srgbClr val="23A881"/>
    <a:srgbClr val="9FC4CF"/>
    <a:srgbClr val="F1F1F1"/>
    <a:srgbClr val="6B52A2"/>
    <a:srgbClr val="3953A4"/>
    <a:srgbClr val="0F8140"/>
    <a:srgbClr val="1E497D"/>
    <a:srgbClr val="4BA6C1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название своего предмета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6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98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547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91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Напишите ваше имя</a:t>
            </a:r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Укажите свои контакты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65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 smtClean="0"/>
              <a:t>Для акцентов в коде и тексте </a:t>
            </a:r>
            <a:br>
              <a:rPr lang="ru-RU" sz="1600" dirty="0" smtClean="0"/>
            </a:br>
            <a:r>
              <a:rPr lang="ru-RU" sz="1600" dirty="0" smtClean="0"/>
              <a:t>на слайдах в настройках цвета </a:t>
            </a:r>
            <a:br>
              <a:rPr lang="ru-RU" sz="1600" dirty="0" smtClean="0"/>
            </a:br>
            <a:r>
              <a:rPr lang="ru-RU" sz="1600" dirty="0" smtClean="0"/>
              <a:t>у вас есть готовая палитра:</a:t>
            </a:r>
            <a:endParaRPr lang="ru-RU" sz="16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 smtClean="0"/>
              <a:t> и элементов для создания ориентиров на слайде:</a:t>
            </a:r>
            <a:endParaRPr lang="ru-RU" sz="1600" b="1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2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84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74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 smtClean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89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060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30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Для чего нужен код</a:t>
            </a:r>
            <a:r>
              <a:rPr lang="en-US" dirty="0" smtClean="0"/>
              <a:t>/</a:t>
            </a:r>
            <a:r>
              <a:rPr lang="ru-RU" dirty="0" smtClean="0"/>
              <a:t>формула?</a:t>
            </a:r>
            <a:br>
              <a:rPr lang="ru-RU" dirty="0" smtClean="0"/>
            </a:br>
            <a:r>
              <a:rPr lang="ru-RU" dirty="0" smtClean="0"/>
              <a:t>Укажите назначение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09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 в анализ данных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Евгений Завьялов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Занятие №</a:t>
            </a:r>
            <a:r>
              <a:rPr lang="en-US" dirty="0" smtClean="0"/>
              <a:t> </a:t>
            </a:r>
            <a:r>
              <a:rPr lang="ru-RU" dirty="0" smtClean="0">
                <a:latin typeface="Gisha" panose="020B0502040204020203" pitchFamily="34" charset="-79"/>
                <a:cs typeface="Gisha" panose="020B0502040204020203" pitchFamily="34" charset="-79"/>
              </a:rPr>
              <a:t>5</a:t>
            </a:r>
            <a:endParaRPr lang="ru-RU" dirty="0"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занятия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/>
              <a:t>Выдача семестровой работы</a:t>
            </a:r>
          </a:p>
          <a:p>
            <a:r>
              <a:rPr lang="en-US" dirty="0" smtClean="0"/>
              <a:t>R</a:t>
            </a:r>
          </a:p>
          <a:p>
            <a:r>
              <a:rPr lang="ru-RU" dirty="0" smtClean="0"/>
              <a:t>Задание </a:t>
            </a:r>
            <a:r>
              <a:rPr lang="ru-RU" dirty="0" smtClean="0"/>
              <a:t>для самостоятельной работы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2052" name="Picture 4" descr="R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16" y="3358931"/>
            <a:ext cx="3644720" cy="28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35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Рекомендуемые материалы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026" name="Picture 2" descr="http://ecx.images-amazon.com/images/I/5149kec1z6L._SX331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47" y="1410948"/>
            <a:ext cx="2291411" cy="343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.manning.com/255/340/resize/book/1/82c427b-3e8b-423d-b49f-948cebab0a0b/kabacoff2_co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983" y="1413235"/>
            <a:ext cx="2734388" cy="343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2147" y="5241702"/>
            <a:ext cx="396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 R: http</a:t>
            </a:r>
            <a:r>
              <a:rPr lang="en-US" dirty="0"/>
              <a:t>://www.statmethods.net/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2147" y="5645335"/>
            <a:ext cx="563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Блог про </a:t>
            </a:r>
            <a:r>
              <a:rPr lang="en-US" dirty="0" smtClean="0"/>
              <a:t>R </a:t>
            </a:r>
            <a:r>
              <a:rPr lang="ru-RU" dirty="0" smtClean="0"/>
              <a:t>на русском: </a:t>
            </a:r>
            <a:r>
              <a:rPr lang="en-US" dirty="0"/>
              <a:t>http://r-analytics.blogspot.ru/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92147" y="6048968"/>
            <a:ext cx="540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Блог про аналитику на </a:t>
            </a:r>
            <a:r>
              <a:rPr lang="en-US" dirty="0" smtClean="0"/>
              <a:t>R: http</a:t>
            </a:r>
            <a:r>
              <a:rPr lang="en-US" dirty="0"/>
              <a:t>://analyzecore.com/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92147" y="6411744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CRAN: https://cran.r-project.org/</a:t>
            </a:r>
            <a:endParaRPr lang="ru-RU" dirty="0"/>
          </a:p>
        </p:txBody>
      </p:sp>
      <p:pic>
        <p:nvPicPr>
          <p:cNvPr id="1034" name="Picture 10" descr="Статистический анализ и визуализация данных с помощью R. Цветное издани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58" y="1410948"/>
            <a:ext cx="2509881" cy="343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515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3639" y="1777285"/>
            <a:ext cx="8481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Плюсы: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Множество реализованных математических алгоритмов (особенно из области математической статистики и вычислительных методов)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Отличные возможности визуализации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Простота освоения для непрограммистов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63639" y="3758485"/>
            <a:ext cx="8481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Минусы: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Низкая производительность без использования доп. пакетов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Сложная реализация ООП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Сложность освоения для программистов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1188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Евгений Завьялов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e.zavialov@corp.mail.ru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669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l.ru group техносфера 1202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mail.ru group техносфера 1202</Template>
  <TotalTime>5880</TotalTime>
  <Words>102</Words>
  <Application>Microsoft Office PowerPoint</Application>
  <PresentationFormat>Экран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4" baseType="lpstr">
      <vt:lpstr>Arial</vt:lpstr>
      <vt:lpstr>Calibri</vt:lpstr>
      <vt:lpstr>Gisha</vt:lpstr>
      <vt:lpstr>HelveticaCyr</vt:lpstr>
      <vt:lpstr>HelveticaNeueCyr</vt:lpstr>
      <vt:lpstr>PF Isotext Pro</vt:lpstr>
      <vt:lpstr>PT Mono</vt:lpstr>
      <vt:lpstr>Wingdings</vt:lpstr>
      <vt:lpstr>mail.ru group техносфера 1202</vt:lpstr>
      <vt:lpstr>Введение в анализ данных</vt:lpstr>
      <vt:lpstr>План занятия</vt:lpstr>
      <vt:lpstr>Рекомендуемые материалы</vt:lpstr>
      <vt:lpstr>Плюсы и минусы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Eygeny Zavialov</dc:creator>
  <cp:lastModifiedBy>Eygeny Zavialov</cp:lastModifiedBy>
  <cp:revision>101</cp:revision>
  <dcterms:created xsi:type="dcterms:W3CDTF">2015-08-04T16:29:47Z</dcterms:created>
  <dcterms:modified xsi:type="dcterms:W3CDTF">2016-03-25T15:04:46Z</dcterms:modified>
</cp:coreProperties>
</file>