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62" r:id="rId6"/>
    <p:sldId id="266" r:id="rId7"/>
    <p:sldId id="264" r:id="rId8"/>
    <p:sldId id="265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0"/>
    <p:restoredTop sz="94706"/>
  </p:normalViewPr>
  <p:slideViewPr>
    <p:cSldViewPr snapToGrid="0">
      <p:cViewPr varScale="1">
        <p:scale>
          <a:sx n="225" d="100"/>
          <a:sy n="225" d="100"/>
        </p:scale>
        <p:origin x="184" y="35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0406946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0406946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a055400c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a055400c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a055400c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a055400c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858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a3c89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a3c89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sl-SI" dirty="0">
                <a:solidFill>
                  <a:srgbClr val="FFFF00"/>
                </a:solidFill>
              </a:rPr>
            </a:br>
            <a:r>
              <a:rPr lang="sl-SI" dirty="0">
                <a:solidFill>
                  <a:srgbClr val="FFFF00"/>
                </a:solidFill>
              </a:rPr>
              <a:t>Informatika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>
                <a:solidFill>
                  <a:srgbClr val="FFFF00"/>
                </a:solidFill>
              </a:rPr>
              <a:t>Matija Krsnik</a:t>
            </a:r>
            <a:r>
              <a:rPr lang="en" dirty="0">
                <a:solidFill>
                  <a:srgbClr val="FFFF00"/>
                </a:solidFill>
              </a:rPr>
              <a:t>, </a:t>
            </a:r>
            <a:r>
              <a:rPr lang="sl-SI" dirty="0">
                <a:solidFill>
                  <a:srgbClr val="FFFF00"/>
                </a:solidFill>
              </a:rPr>
              <a:t>Miha Prah</a:t>
            </a:r>
            <a:r>
              <a:rPr lang="en" dirty="0">
                <a:solidFill>
                  <a:srgbClr val="FFFF00"/>
                </a:solidFill>
              </a:rPr>
              <a:t>, </a:t>
            </a:r>
            <a:r>
              <a:rPr lang="sl-SI" dirty="0">
                <a:solidFill>
                  <a:srgbClr val="FFFF00"/>
                </a:solidFill>
              </a:rPr>
              <a:t>Anže Golob</a:t>
            </a:r>
            <a:r>
              <a:rPr lang="en" dirty="0">
                <a:solidFill>
                  <a:srgbClr val="FFFF00"/>
                </a:solidFill>
              </a:rPr>
              <a:t> • 22. 05. 2023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 err="1"/>
              <a:t>GitHub</a:t>
            </a:r>
            <a:r>
              <a:rPr lang="sl-SI" dirty="0"/>
              <a:t> </a:t>
            </a:r>
            <a:r>
              <a:rPr lang="sl-SI" dirty="0" err="1"/>
              <a:t>repozitorij</a:t>
            </a:r>
            <a:endParaRPr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422028" y="1602675"/>
            <a:ext cx="5228543" cy="2911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100" b="1" dirty="0">
                <a:solidFill>
                  <a:schemeClr val="dk1"/>
                </a:solidFill>
              </a:rPr>
              <a:t>Struktura in naslov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sl-SI" sz="1600" dirty="0"/>
              <a:t>https://github.com/mihaprah/informatika_PR2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Struktura</a:t>
            </a:r>
            <a:r>
              <a:rPr lang="sl-SI" sz="1600" dirty="0"/>
              <a:t>: ločen </a:t>
            </a:r>
            <a:r>
              <a:rPr lang="sl-SI" sz="1600" dirty="0" err="1"/>
              <a:t>backend</a:t>
            </a:r>
            <a:r>
              <a:rPr lang="sl-SI" sz="1600" dirty="0"/>
              <a:t> in </a:t>
            </a:r>
            <a:r>
              <a:rPr lang="sl-SI" sz="1600" dirty="0" err="1"/>
              <a:t>frontend</a:t>
            </a:r>
            <a:endParaRPr lang="sl-SI" sz="1600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sl-SI" sz="1600" dirty="0" err="1"/>
              <a:t>backend</a:t>
            </a:r>
            <a:r>
              <a:rPr lang="sl-SI" sz="1600" dirty="0"/>
              <a:t> (</a:t>
            </a:r>
            <a:r>
              <a:rPr lang="sl-SI" sz="1600" dirty="0" err="1"/>
              <a:t>SpringBoot</a:t>
            </a:r>
            <a:r>
              <a:rPr lang="sl-SI" sz="1600" dirty="0"/>
              <a:t> </a:t>
            </a:r>
            <a:r>
              <a:rPr lang="sl-SI" sz="1600" dirty="0" err="1"/>
              <a:t>java</a:t>
            </a:r>
            <a:r>
              <a:rPr lang="sl-SI" sz="1600" dirty="0"/>
              <a:t>)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sl-SI" sz="1600" dirty="0" err="1"/>
              <a:t>frontend</a:t>
            </a:r>
            <a:r>
              <a:rPr lang="sl-SI" sz="1600" dirty="0"/>
              <a:t> (</a:t>
            </a:r>
            <a:r>
              <a:rPr lang="sl-SI" sz="1600" dirty="0" err="1"/>
              <a:t>React</a:t>
            </a:r>
            <a:r>
              <a:rPr lang="sl-SI" sz="1600" dirty="0"/>
              <a:t>)</a:t>
            </a:r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100" b="1" dirty="0">
                <a:solidFill>
                  <a:schemeClr val="dk1"/>
                </a:solidFill>
              </a:rPr>
              <a:t>Uporaba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Javen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237674" y="22540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3200" b="1" dirty="0">
                <a:solidFill>
                  <a:schemeClr val="dk1"/>
                </a:solidFill>
              </a:rPr>
              <a:t>Prototip</a:t>
            </a:r>
            <a:endParaRPr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6C78321-FF37-9C7C-B3BB-AAC650F37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069" y="521525"/>
            <a:ext cx="6947134" cy="42101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dela</a:t>
            </a:r>
            <a:endParaRPr dirty="0"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2100" b="1" dirty="0">
                <a:solidFill>
                  <a:schemeClr val="dk1"/>
                </a:solidFill>
              </a:rPr>
              <a:t>Iterativni pristop dela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sl-SI" sz="1600" dirty="0"/>
              <a:t>Razdelitev celotnega projekta v manjše podkomponenete in nato izgradja teh v celoti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sl-SI" sz="1600" dirty="0"/>
              <a:t>Na koncu združimo podkomponente v večjo strukturo</a:t>
            </a: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Izkušnje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Pozitivne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sl-SI" sz="1600" dirty="0"/>
              <a:t>Realen problem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sl-SI" sz="1600" dirty="0"/>
              <a:t>Razširjanje obstoječih znanj </a:t>
            </a:r>
            <a:endParaRPr sz="1600" dirty="0"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Negativne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sl-SI" sz="1600" dirty="0"/>
              <a:t>Težje razumljivi podatk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sl-SI" sz="1600" dirty="0"/>
              <a:t> Strokovna dokumentacija</a:t>
            </a: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Dvotedenski</a:t>
            </a:r>
            <a:r>
              <a:rPr lang="en" dirty="0"/>
              <a:t> plan</a:t>
            </a:r>
            <a:endParaRPr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1473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 err="1">
                <a:solidFill>
                  <a:schemeClr val="dk1"/>
                </a:solidFill>
              </a:rPr>
              <a:t>Naloga</a:t>
            </a:r>
            <a:r>
              <a:rPr lang="en" sz="2100" b="1" dirty="0">
                <a:solidFill>
                  <a:schemeClr val="dk1"/>
                </a:solidFill>
              </a:rPr>
              <a:t> 1</a:t>
            </a:r>
            <a:endParaRPr lang="sl-SI" sz="21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sl-SI" sz="1600" dirty="0"/>
              <a:t>Razumevanje problema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sl-SI" sz="1600" dirty="0"/>
              <a:t>Spoznavanje z domeno</a:t>
            </a:r>
          </a:p>
          <a:p>
            <a:pPr marL="127000" lvl="0" indent="0" algn="l" rtl="0"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lang="en-SI" sz="1600" dirty="0"/>
          </a:p>
        </p:txBody>
      </p:sp>
      <p:sp>
        <p:nvSpPr>
          <p:cNvPr id="6" name="Google Shape;113;p19">
            <a:extLst>
              <a:ext uri="{FF2B5EF4-FFF2-40B4-BE49-F238E27FC236}">
                <a16:creationId xmlns:a16="http://schemas.microsoft.com/office/drawing/2014/main" id="{16FAEA32-AC77-5993-3AAD-EBBE6594602B}"/>
              </a:ext>
            </a:extLst>
          </p:cNvPr>
          <p:cNvSpPr txBox="1">
            <a:spLocks/>
          </p:cNvSpPr>
          <p:nvPr/>
        </p:nvSpPr>
        <p:spPr>
          <a:xfrm>
            <a:off x="5507806" y="1602674"/>
            <a:ext cx="3071400" cy="1473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" sz="2100" b="1" dirty="0" err="1">
                <a:solidFill>
                  <a:schemeClr val="dk1"/>
                </a:solidFill>
              </a:rPr>
              <a:t>Naloga</a:t>
            </a:r>
            <a:r>
              <a:rPr lang="en" sz="2100" b="1" dirty="0">
                <a:solidFill>
                  <a:schemeClr val="dk1"/>
                </a:solidFill>
              </a:rPr>
              <a:t> 2</a:t>
            </a:r>
            <a:endParaRPr lang="sl-SI" sz="2100" b="1" dirty="0">
              <a:solidFill>
                <a:schemeClr val="dk1"/>
              </a:solidFill>
            </a:endParaRPr>
          </a:p>
          <a:p>
            <a:pPr indent="-330200">
              <a:spcBef>
                <a:spcPts val="1600"/>
              </a:spcBef>
              <a:buSzPts val="1600"/>
            </a:pPr>
            <a:r>
              <a:rPr lang="sl-SI" sz="1600" dirty="0"/>
              <a:t>Izgled končne rešitve</a:t>
            </a:r>
          </a:p>
          <a:p>
            <a:pPr indent="-330200">
              <a:spcBef>
                <a:spcPts val="1600"/>
              </a:spcBef>
              <a:buSzPts val="1600"/>
            </a:pPr>
            <a:r>
              <a:rPr lang="sl-SI" sz="1600" dirty="0"/>
              <a:t>Realizacija na frontendu</a:t>
            </a:r>
          </a:p>
          <a:p>
            <a:pPr marL="127000" indent="0">
              <a:spcBef>
                <a:spcPts val="1600"/>
              </a:spcBef>
              <a:buSzPts val="1600"/>
              <a:buFont typeface="Lato"/>
              <a:buNone/>
            </a:pPr>
            <a:endParaRPr lang="en-SI" sz="1600" dirty="0"/>
          </a:p>
        </p:txBody>
      </p:sp>
      <p:sp>
        <p:nvSpPr>
          <p:cNvPr id="7" name="Google Shape;113;p19">
            <a:extLst>
              <a:ext uri="{FF2B5EF4-FFF2-40B4-BE49-F238E27FC236}">
                <a16:creationId xmlns:a16="http://schemas.microsoft.com/office/drawing/2014/main" id="{AF0659FD-9187-0FA5-B671-0BA5DE50AE65}"/>
              </a:ext>
            </a:extLst>
          </p:cNvPr>
          <p:cNvSpPr txBox="1">
            <a:spLocks/>
          </p:cNvSpPr>
          <p:nvPr/>
        </p:nvSpPr>
        <p:spPr>
          <a:xfrm>
            <a:off x="2400303" y="2974275"/>
            <a:ext cx="3071400" cy="1473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" sz="2100" b="1" dirty="0" err="1">
                <a:solidFill>
                  <a:schemeClr val="dk1"/>
                </a:solidFill>
              </a:rPr>
              <a:t>Naloga</a:t>
            </a:r>
            <a:r>
              <a:rPr lang="en" sz="2100" b="1" dirty="0">
                <a:solidFill>
                  <a:schemeClr val="dk1"/>
                </a:solidFill>
              </a:rPr>
              <a:t> 3</a:t>
            </a:r>
            <a:endParaRPr lang="sl-SI" sz="2100" b="1" dirty="0">
              <a:solidFill>
                <a:schemeClr val="dk1"/>
              </a:solidFill>
            </a:endParaRPr>
          </a:p>
          <a:p>
            <a:pPr indent="-330200">
              <a:spcBef>
                <a:spcPts val="1600"/>
              </a:spcBef>
              <a:buSzPts val="1600"/>
            </a:pPr>
            <a:r>
              <a:rPr lang="sl-SI" sz="1600" dirty="0"/>
              <a:t>Uvoz, razumevanje in obdelava pridobljenih podatkov</a:t>
            </a:r>
          </a:p>
          <a:p>
            <a:pPr marL="127000" indent="0">
              <a:spcBef>
                <a:spcPts val="1600"/>
              </a:spcBef>
              <a:buSzPts val="1600"/>
              <a:buFont typeface="Lato"/>
              <a:buNone/>
            </a:pPr>
            <a:endParaRPr lang="en-SI" sz="1600" dirty="0"/>
          </a:p>
        </p:txBody>
      </p:sp>
      <p:sp>
        <p:nvSpPr>
          <p:cNvPr id="8" name="Google Shape;113;p19">
            <a:extLst>
              <a:ext uri="{FF2B5EF4-FFF2-40B4-BE49-F238E27FC236}">
                <a16:creationId xmlns:a16="http://schemas.microsoft.com/office/drawing/2014/main" id="{024DD2C2-F0B3-EF90-B3F5-9FE0D6C6042E}"/>
              </a:ext>
            </a:extLst>
          </p:cNvPr>
          <p:cNvSpPr txBox="1">
            <a:spLocks/>
          </p:cNvSpPr>
          <p:nvPr/>
        </p:nvSpPr>
        <p:spPr>
          <a:xfrm>
            <a:off x="5507806" y="3076221"/>
            <a:ext cx="3071400" cy="1473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" sz="2100" b="1" dirty="0" err="1">
                <a:solidFill>
                  <a:schemeClr val="dk1"/>
                </a:solidFill>
              </a:rPr>
              <a:t>Naloga</a:t>
            </a:r>
            <a:r>
              <a:rPr lang="en" sz="2100" b="1" dirty="0">
                <a:solidFill>
                  <a:schemeClr val="dk1"/>
                </a:solidFill>
              </a:rPr>
              <a:t> 4</a:t>
            </a:r>
            <a:endParaRPr lang="sl-SI" sz="2100" b="1" dirty="0">
              <a:solidFill>
                <a:schemeClr val="dk1"/>
              </a:solidFill>
            </a:endParaRPr>
          </a:p>
          <a:p>
            <a:pPr indent="-330200">
              <a:spcBef>
                <a:spcPts val="1600"/>
              </a:spcBef>
              <a:buSzPts val="1600"/>
            </a:pPr>
            <a:r>
              <a:rPr lang="sl-SI" sz="1600" dirty="0"/>
              <a:t>Začetek obdelave podatkov na backendu (SQL)</a:t>
            </a:r>
          </a:p>
          <a:p>
            <a:pPr marL="127000" indent="0">
              <a:spcBef>
                <a:spcPts val="1600"/>
              </a:spcBef>
              <a:buSzPts val="1600"/>
              <a:buFont typeface="Lato"/>
              <a:buNone/>
            </a:pPr>
            <a:endParaRPr lang="en-SI" sz="1600" dirty="0"/>
          </a:p>
        </p:txBody>
      </p:sp>
    </p:spTree>
    <p:extLst>
      <p:ext uri="{BB962C8B-B14F-4D97-AF65-F5344CB8AC3E}">
        <p14:creationId xmlns:p14="http://schemas.microsoft.com/office/powerpoint/2010/main" val="254243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Stanje realizacije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l-SI" sz="1600" b="1" dirty="0">
                <a:solidFill>
                  <a:schemeClr val="lt1"/>
                </a:solidFill>
              </a:rPr>
              <a:t>8</a:t>
            </a:r>
            <a:r>
              <a:rPr lang="en" sz="1600" b="1" dirty="0">
                <a:solidFill>
                  <a:schemeClr val="lt1"/>
                </a:solidFill>
              </a:rPr>
              <a:t>.05.23</a:t>
            </a:r>
            <a:endParaRPr sz="1600" b="1" dirty="0">
              <a:solidFill>
                <a:schemeClr val="lt1"/>
              </a:solidFill>
            </a:endParaRPr>
          </a:p>
        </p:txBody>
      </p:sp>
      <p:grpSp>
        <p:nvGrpSpPr>
          <p:cNvPr id="132" name="Google Shape;132;p22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33" name="Google Shape;133;p22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4" name="Google Shape;134;p22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22"/>
          <p:cNvSpPr txBox="1">
            <a:spLocks noGrp="1"/>
          </p:cNvSpPr>
          <p:nvPr>
            <p:ph type="body" idx="4294967295"/>
          </p:nvPr>
        </p:nvSpPr>
        <p:spPr>
          <a:xfrm>
            <a:off x="401608" y="118014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 err="1">
                <a:solidFill>
                  <a:srgbClr val="38761D"/>
                </a:solidFill>
              </a:rPr>
              <a:t>Brainstorming</a:t>
            </a:r>
            <a:endParaRPr sz="1600" dirty="0">
              <a:solidFill>
                <a:srgbClr val="38761D"/>
              </a:solidFill>
            </a:endParaRPr>
          </a:p>
        </p:txBody>
      </p:sp>
      <p:sp>
        <p:nvSpPr>
          <p:cNvPr id="136" name="Google Shape;136;p22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</a:rPr>
              <a:t>15.05.23</a:t>
            </a:r>
            <a:endParaRPr sz="1600" b="1" dirty="0">
              <a:solidFill>
                <a:schemeClr val="lt1"/>
              </a:solidFill>
            </a:endParaRPr>
          </a:p>
        </p:txBody>
      </p:sp>
      <p:grpSp>
        <p:nvGrpSpPr>
          <p:cNvPr id="138" name="Google Shape;138;p22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39" name="Google Shape;139;p22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0" name="Google Shape;140;p22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22"/>
          <p:cNvSpPr txBox="1">
            <a:spLocks noGrp="1"/>
          </p:cNvSpPr>
          <p:nvPr>
            <p:ph type="body" idx="4294967295"/>
          </p:nvPr>
        </p:nvSpPr>
        <p:spPr>
          <a:xfrm>
            <a:off x="1721204" y="3552910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9900"/>
                </a:solidFill>
              </a:rPr>
              <a:t>Pogovor s stranko in začetek ustvarjanja projekta</a:t>
            </a:r>
            <a:endParaRPr sz="1600" dirty="0">
              <a:solidFill>
                <a:srgbClr val="FF9900"/>
              </a:solidFill>
            </a:endParaRPr>
          </a:p>
        </p:txBody>
      </p:sp>
      <p:sp>
        <p:nvSpPr>
          <p:cNvPr id="142" name="Google Shape;142;p22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</a:rPr>
              <a:t>22.05.23</a:t>
            </a:r>
            <a:endParaRPr sz="1600" b="1" dirty="0">
              <a:solidFill>
                <a:schemeClr val="lt1"/>
              </a:solidFill>
            </a:endParaRPr>
          </a:p>
        </p:txBody>
      </p:sp>
      <p:grpSp>
        <p:nvGrpSpPr>
          <p:cNvPr id="144" name="Google Shape;144;p22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45" name="Google Shape;145;p2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6" name="Google Shape;146;p2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22"/>
          <p:cNvSpPr txBox="1">
            <a:spLocks noGrp="1"/>
          </p:cNvSpPr>
          <p:nvPr>
            <p:ph type="body" idx="4294967295"/>
          </p:nvPr>
        </p:nvSpPr>
        <p:spPr>
          <a:xfrm>
            <a:off x="3292161" y="630391"/>
            <a:ext cx="2559677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0000"/>
                </a:solidFill>
              </a:rPr>
              <a:t>Obdelava podatkov in prvi izgled uporabniškega vmesnika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148" name="Google Shape;148;p22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</a:rPr>
              <a:t>29.06.23</a:t>
            </a:r>
            <a:endParaRPr sz="1600" b="1" dirty="0">
              <a:solidFill>
                <a:schemeClr val="lt1"/>
              </a:solidFill>
            </a:endParaRPr>
          </a:p>
        </p:txBody>
      </p:sp>
      <p:grpSp>
        <p:nvGrpSpPr>
          <p:cNvPr id="150" name="Google Shape;150;p22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51" name="Google Shape;151;p22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2" name="Google Shape;152;p22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22"/>
          <p:cNvSpPr txBox="1">
            <a:spLocks noGrp="1"/>
          </p:cNvSpPr>
          <p:nvPr>
            <p:ph type="body" idx="4294967295"/>
          </p:nvPr>
        </p:nvSpPr>
        <p:spPr>
          <a:xfrm>
            <a:off x="5192083" y="3625666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0000"/>
                </a:solidFill>
              </a:rPr>
              <a:t>Dokončanje uporabniškega vmesnika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154" name="Google Shape;154;p22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</a:rPr>
              <a:t>05.06.23</a:t>
            </a:r>
            <a:endParaRPr sz="1600" b="1" dirty="0">
              <a:solidFill>
                <a:schemeClr val="lt1"/>
              </a:solidFill>
            </a:endParaRPr>
          </a:p>
        </p:txBody>
      </p:sp>
      <p:grpSp>
        <p:nvGrpSpPr>
          <p:cNvPr id="156" name="Google Shape;156;p22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57" name="Google Shape;157;p2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8" name="Google Shape;158;p2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159;p22"/>
          <p:cNvSpPr txBox="1">
            <a:spLocks noGrp="1"/>
          </p:cNvSpPr>
          <p:nvPr>
            <p:ph type="body" idx="4294967295"/>
          </p:nvPr>
        </p:nvSpPr>
        <p:spPr>
          <a:xfrm>
            <a:off x="6781813" y="77077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0000"/>
                </a:solidFill>
              </a:rPr>
              <a:t>Odprava napak in dokončanje projekta</a:t>
            </a:r>
            <a:endParaRPr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155</Words>
  <Application>Microsoft Macintosh PowerPoint</Application>
  <PresentationFormat>On-screen Show (16:9)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Lato</vt:lpstr>
      <vt:lpstr>Raleway</vt:lpstr>
      <vt:lpstr>Arial</vt:lpstr>
      <vt:lpstr>Swiss</vt:lpstr>
      <vt:lpstr> Informatika</vt:lpstr>
      <vt:lpstr>GitHub repozitorij</vt:lpstr>
      <vt:lpstr>Prototip</vt:lpstr>
      <vt:lpstr>Metode dela</vt:lpstr>
      <vt:lpstr>Izkušnje</vt:lpstr>
      <vt:lpstr>Dvotedenski plan</vt:lpstr>
      <vt:lpstr>Stanje realizacije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Informatika</dc:title>
  <cp:lastModifiedBy>Miha Prah</cp:lastModifiedBy>
  <cp:revision>4</cp:revision>
  <dcterms:modified xsi:type="dcterms:W3CDTF">2023-05-21T14:17:54Z</dcterms:modified>
</cp:coreProperties>
</file>