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Learning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Quarto</a:t>
            </a:r>
            <a:br/>
            <a:br/>
            <a:r>
              <a:rPr/>
              <a:t>Jane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Quarto</a:t>
            </a:r>
          </a:p>
          <a:p>
            <a:pPr lvl="0"/>
            <a:r>
              <a:rPr>
                <a:hlinkClick r:id="rId3" action="ppaction://hlinksldjump"/>
              </a:rPr>
              <a:t>Running Code</a:t>
            </a:r>
          </a:p>
          <a:p>
            <a:pPr lvl="0"/>
            <a:r>
              <a:rPr>
                <a:hlinkClick r:id="rId4" action="ppaction://hlinksldjump"/>
              </a:rPr>
              <a:t>Supra mk4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Supra mk4</a:t>
            </a:r>
          </a:p>
        </p:txBody>
      </p:sp>
      <p:pic>
        <p:nvPicPr>
          <p:cNvPr descr="images/clipboard-1655168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Quarto</dc:title>
  <dc:creator>Jane Doe</dc:creator>
  <cp:keywords/>
  <dcterms:created xsi:type="dcterms:W3CDTF">2024-03-06T07:41:34Z</dcterms:created>
  <dcterms:modified xsi:type="dcterms:W3CDTF">2024-03-06T07:41:34Z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Quarto is a powerful tool for data science. We love Quarto!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2024-01-01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The power of Quarto</vt:lpwstr>
  </property>
  <property fmtid="{D5CDD505-2E9C-101B-9397-08002B2CF9AE}" pid="12" name="toc-title">
    <vt:lpwstr>Table of contents</vt:lpwstr>
  </property>
</Properties>
</file>