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39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4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4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179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1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68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57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762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858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CD0B4-813D-448B-82E3-3C964E3C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B29F32-0807-4AF0-B287-B777091F2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026043-5F4B-4DD4-B2E0-D82B3DD4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FDAE4-136D-4376-86C2-19558B3B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9619E7-8233-405E-808C-C8FA241A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3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2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3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9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21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4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1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83C6627-30CC-4114-8C37-8C7A790F19E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27E92C-B61D-4FA0-A3C2-A9EA3BB51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57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16532-65A0-47D5-969C-A5F402101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/>
              <a:t>Определительные придаточные предложения (Defining Relative Clauses)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9535F7-0BBB-4499-BD5A-4D9B9DC56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67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A426E-F6B3-4A5E-A24F-C851C1F2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определительные придаточные?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03BB9-1604-4E98-87EE-0B1C22D3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Определительные придаточные предложения (</a:t>
            </a:r>
            <a:r>
              <a:rPr lang="ru-RU" dirty="0" err="1"/>
              <a:t>Defining</a:t>
            </a:r>
            <a:r>
              <a:rPr lang="ru-RU" dirty="0"/>
              <a:t> </a:t>
            </a:r>
            <a:r>
              <a:rPr lang="ru-RU" dirty="0" err="1"/>
              <a:t>Relative</a:t>
            </a:r>
            <a:r>
              <a:rPr lang="ru-RU" dirty="0"/>
              <a:t> </a:t>
            </a:r>
            <a:r>
              <a:rPr lang="ru-RU" dirty="0" err="1"/>
              <a:t>Clauses</a:t>
            </a:r>
            <a:r>
              <a:rPr lang="ru-RU" dirty="0"/>
              <a:t>) - это тип придаточных предложений, которые используются для того, чтобы определить или уточнить существительное в главном предложении. Они играют важную роль в английском языке, поскольку помогают уточнять информацию о существительных в предложении.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153818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61BCE-9A5A-415F-A58D-34D69B33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(</a:t>
            </a:r>
            <a:r>
              <a:rPr lang="en-US"/>
              <a:t>Examples)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11827E-166E-452B-B504-C5A4A6062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book that is on the table is mine.</a:t>
            </a:r>
          </a:p>
          <a:p>
            <a:r>
              <a:rPr lang="en-US"/>
              <a:t>I like the girl who is wearing a red dress.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48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AEF0-A81D-44B9-A9CE-80C02007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определительные придаточные предложения образуются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76D99D-0CD7-44A0-8407-1A89A7E2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85975"/>
            <a:ext cx="10515600" cy="4090988"/>
          </a:xfrm>
        </p:spPr>
        <p:txBody>
          <a:bodyPr/>
          <a:lstStyle/>
          <a:p>
            <a:r>
              <a:rPr lang="ru-RU" dirty="0"/>
              <a:t>Определительные придаточные предложения начинаются с относительного местоимения (</a:t>
            </a:r>
            <a:r>
              <a:rPr lang="ru-RU" dirty="0" err="1"/>
              <a:t>who</a:t>
            </a:r>
            <a:r>
              <a:rPr lang="ru-RU" dirty="0"/>
              <a:t>, </a:t>
            </a:r>
            <a:r>
              <a:rPr lang="ru-RU" dirty="0" err="1"/>
              <a:t>which</a:t>
            </a:r>
            <a:r>
              <a:rPr lang="ru-RU" dirty="0"/>
              <a:t>, </a:t>
            </a:r>
            <a:r>
              <a:rPr lang="ru-RU" dirty="0" err="1"/>
              <a:t>that</a:t>
            </a:r>
            <a:r>
              <a:rPr lang="ru-RU" dirty="0"/>
              <a:t>) или относительного наречия (</a:t>
            </a:r>
            <a:r>
              <a:rPr lang="ru-RU" dirty="0" err="1"/>
              <a:t>where</a:t>
            </a:r>
            <a:r>
              <a:rPr lang="ru-RU" dirty="0"/>
              <a:t>, </a:t>
            </a:r>
            <a:r>
              <a:rPr lang="ru-RU" dirty="0" err="1"/>
              <a:t>when</a:t>
            </a:r>
            <a:r>
              <a:rPr lang="ru-RU" dirty="0"/>
              <a:t>). Например:</a:t>
            </a:r>
          </a:p>
          <a:p>
            <a:r>
              <a:rPr lang="ru-RU" dirty="0"/>
              <a:t>- The </a:t>
            </a:r>
            <a:r>
              <a:rPr lang="ru-RU" dirty="0" err="1"/>
              <a:t>man</a:t>
            </a:r>
            <a:r>
              <a:rPr lang="ru-RU" dirty="0"/>
              <a:t> </a:t>
            </a:r>
            <a:r>
              <a:rPr lang="ru-RU" dirty="0" err="1"/>
              <a:t>who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standing</a:t>
            </a:r>
            <a:r>
              <a:rPr lang="ru-RU" dirty="0"/>
              <a:t> </a:t>
            </a:r>
            <a:r>
              <a:rPr lang="ru-RU" dirty="0" err="1"/>
              <a:t>there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my</a:t>
            </a:r>
            <a:r>
              <a:rPr lang="ru-RU" dirty="0"/>
              <a:t> </a:t>
            </a:r>
            <a:r>
              <a:rPr lang="ru-RU" dirty="0" err="1"/>
              <a:t>teacher</a:t>
            </a:r>
            <a:r>
              <a:rPr lang="ru-RU" dirty="0"/>
              <a:t>. (Человек, который стоит там, - мой учитель.)</a:t>
            </a:r>
          </a:p>
          <a:p>
            <a:r>
              <a:rPr lang="ru-RU" dirty="0"/>
              <a:t>-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house</a:t>
            </a:r>
            <a:r>
              <a:rPr lang="ru-RU" dirty="0"/>
              <a:t> </a:t>
            </a:r>
            <a:r>
              <a:rPr lang="ru-RU" dirty="0" err="1"/>
              <a:t>where</a:t>
            </a:r>
            <a:r>
              <a:rPr lang="ru-RU" dirty="0"/>
              <a:t> I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born</a:t>
            </a:r>
            <a:r>
              <a:rPr lang="ru-RU" dirty="0"/>
              <a:t>. (Это дом, где я родился.)</a:t>
            </a:r>
          </a:p>
        </p:txBody>
      </p:sp>
    </p:spTree>
    <p:extLst>
      <p:ext uri="{BB962C8B-B14F-4D97-AF65-F5344CB8AC3E}">
        <p14:creationId xmlns:p14="http://schemas.microsoft.com/office/powerpoint/2010/main" val="9413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E110D-7F7C-43BD-AE67-892EEED8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Относительные местоимения в определительных придаточных предложениях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DF35BE-DA79-493B-8EB7-BBAB4F866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Относительные местоимения </a:t>
            </a:r>
            <a:r>
              <a:rPr lang="ru-RU" dirty="0" err="1"/>
              <a:t>who</a:t>
            </a:r>
            <a:r>
              <a:rPr lang="ru-RU" dirty="0"/>
              <a:t>, </a:t>
            </a:r>
            <a:r>
              <a:rPr lang="ru-RU" dirty="0" err="1"/>
              <a:t>which</a:t>
            </a:r>
            <a:r>
              <a:rPr lang="ru-RU" dirty="0"/>
              <a:t>, </a:t>
            </a:r>
            <a:r>
              <a:rPr lang="ru-RU" dirty="0" err="1"/>
              <a:t>that</a:t>
            </a:r>
            <a:r>
              <a:rPr lang="ru-RU" dirty="0"/>
              <a:t> используются для людей и вещей. В зависимости от ситуации выбирается подходящее местоимение.</a:t>
            </a:r>
          </a:p>
        </p:txBody>
      </p:sp>
    </p:spTree>
    <p:extLst>
      <p:ext uri="{BB962C8B-B14F-4D97-AF65-F5344CB8AC3E}">
        <p14:creationId xmlns:p14="http://schemas.microsoft.com/office/powerpoint/2010/main" val="248340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39935-1D83-4E92-B4BC-61403065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(</a:t>
            </a:r>
            <a:r>
              <a:rPr lang="en-US"/>
              <a:t>Examples)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39775B-4381-4DAF-9FEB-FD6D955D4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car that I bought is blue.</a:t>
            </a:r>
          </a:p>
          <a:p>
            <a:r>
              <a:rPr lang="en-US" dirty="0"/>
              <a:t>She is the girl who won the competition.</a:t>
            </a:r>
            <a:endParaRPr lang="ru-RU" dirty="0"/>
          </a:p>
          <a:p>
            <a:r>
              <a:rPr lang="en-US" dirty="0"/>
              <a:t>The boy who is playing football is my brother.</a:t>
            </a:r>
          </a:p>
          <a:p>
            <a:r>
              <a:rPr lang="en-US" dirty="0"/>
              <a:t>I want to buy the dress that is on display.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7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18234-621B-41D4-BCA8-96F35570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A6BA28-FDDF-4A91-97B9-04CDFDF7A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1. Заполните пропуски подходящими относительными местоимениями (</a:t>
            </a:r>
            <a:r>
              <a:rPr lang="en-US" dirty="0"/>
              <a:t>who, which, that):</a:t>
            </a:r>
          </a:p>
          <a:p>
            <a:r>
              <a:rPr lang="en-US" dirty="0"/>
              <a:t>- The book ____ I lent you is very interesting.</a:t>
            </a:r>
          </a:p>
          <a:p>
            <a:r>
              <a:rPr lang="en-US" dirty="0"/>
              <a:t>- The girl ____ won the competition is my sister.</a:t>
            </a:r>
          </a:p>
          <a:p>
            <a:r>
              <a:rPr lang="en-US" dirty="0"/>
              <a:t>- This is the car ____ I want to buy.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ru-RU" dirty="0"/>
              <a:t>Перепишите предложения, используя определительные придаточные предложения:</a:t>
            </a:r>
          </a:p>
          <a:p>
            <a:r>
              <a:rPr lang="ru-RU" dirty="0"/>
              <a:t>- </a:t>
            </a:r>
            <a:r>
              <a:rPr lang="en-US" dirty="0"/>
              <a:t>I have a friend. He lives in New York.</a:t>
            </a:r>
          </a:p>
          <a:p>
            <a:r>
              <a:rPr lang="en-US" dirty="0"/>
              <a:t>- The dress is beautiful. It is in the window.</a:t>
            </a:r>
          </a:p>
          <a:p>
            <a:r>
              <a:rPr lang="en-US" dirty="0"/>
              <a:t>- This is the restaurant. We had dinner there last night.</a:t>
            </a:r>
          </a:p>
        </p:txBody>
      </p:sp>
    </p:spTree>
    <p:extLst>
      <p:ext uri="{BB962C8B-B14F-4D97-AF65-F5344CB8AC3E}">
        <p14:creationId xmlns:p14="http://schemas.microsoft.com/office/powerpoint/2010/main" val="271765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0A9E7-ED1D-4AA1-B9AA-7C45FAC8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FDF14E-502E-499B-A05D-6418A1AA5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69365847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</TotalTime>
  <Words>322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Капля</vt:lpstr>
      <vt:lpstr>Определительные придаточные предложения (Defining Relative Clauses)</vt:lpstr>
      <vt:lpstr>Что такое определительные придаточные?</vt:lpstr>
      <vt:lpstr>Примеры (Examples)</vt:lpstr>
      <vt:lpstr>Как определительные придаточные предложения образуются</vt:lpstr>
      <vt:lpstr>Относительные местоимения в определительных придаточных предложениях</vt:lpstr>
      <vt:lpstr>Примеры (Examples)</vt:lpstr>
      <vt:lpstr>Упражнения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Определительные придаточные предложения (Defining Relative Clauses)</dc:title>
  <dc:creator>user</dc:creator>
  <cp:lastModifiedBy>user</cp:lastModifiedBy>
  <cp:revision>1</cp:revision>
  <dcterms:created xsi:type="dcterms:W3CDTF">2023-12-04T17:42:11Z</dcterms:created>
  <dcterms:modified xsi:type="dcterms:W3CDTF">2023-12-04T17:44:52Z</dcterms:modified>
</cp:coreProperties>
</file>