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327"/>
  </p:normalViewPr>
  <p:slideViewPr>
    <p:cSldViewPr snapToGrid="0">
      <p:cViewPr varScale="1">
        <p:scale>
          <a:sx n="122" d="100"/>
          <a:sy n="122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8604-3BA9-5127-29B9-1D9D2BB5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B14ED-C311-411C-A1E6-DB69CFC8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5303-F67B-012D-0E87-15A5CDFE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2B9E-50F8-E5CD-3DDF-C66A91BD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5F3E-535F-A585-8B83-FCD8628C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0232-6B4E-61B6-7352-EA965155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7A9A-0451-7A64-5CB1-9D20AA74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3CF9-B164-39C1-A867-EB3EE53D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D84F-EA60-70FA-B3B8-3544157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0955-A392-65A3-8A82-E40EDF4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9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C330D-F694-E86B-B955-5C184A4F5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88EA-B2A9-B34C-038B-05F0C87A1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D4E2B-4E0E-4852-E495-3465D6A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8644D-E1C6-2F1B-3B15-04D16B60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1C1B5-3F5F-63AE-2730-8B999933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9F15-5A96-7916-2DD1-7F92E7AE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938F-FDA5-0E2D-56AC-491E6ABF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0C3B-9602-098F-4D5B-4DA952F6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7477-6A88-A120-090E-B392A0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4CFB-DA0C-529E-79B3-7878287B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5FEA-6A50-178C-07F5-8C9DA933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A0864-1939-D755-9B1E-FDA99602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91E2B-F71E-B714-1D20-693435A1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4FC1-3FD5-91C6-E34A-37B841EF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A1D4-8837-5813-2D5C-BCB6D488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B45C-A6DD-4342-89F6-6E76DA57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9EC6-CA74-97C8-DC57-618F9EE5A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92CE-6EFA-C636-E3F4-07555A0A5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D9B6-E2C0-D3F5-85C1-451AE078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911D9-CBD9-8EE5-8270-D851D6AE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1E1F2-5460-7051-A01F-D51672CE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414B-8988-59E5-4BCF-4AE6F76A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590F-B4B3-78FE-67CE-01A2F648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223C-8F0C-F953-5F5F-A476AF65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3A34B-A161-D67D-07CC-C3AFC18BB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4D9D8-9AD2-728F-9BB7-F04F77181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665AD-E1C6-5966-57D6-D770730D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77A0C-6513-6CC9-DC40-E34D26D1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560A0-3597-6648-0BE5-271930D7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22DA-9498-03B8-3BDF-F1535F63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5681D-619B-ACCD-8DA7-0184C0AF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4C2EA-4CB8-E189-3068-68D2DC15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F85B6-CA4B-96B8-DEB8-DD038091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215D1-241F-92CE-3255-25F4E255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D78CE-F923-4CAD-10F3-3B18EE91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E345B-8BCD-5E38-5EE4-43391163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0168-CF72-D73E-B7B1-64FD98C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C99C-3856-CBD5-5ACD-7134A71B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AFC5E-5FC6-1681-2312-5B6B51A25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3302-9923-3A8F-A166-667C76D9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B3975-6B75-BDD2-96B3-6A727909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7B5C3-C8AC-F7B9-BC82-DEC7425C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7C-4870-7F24-D043-19AECDF1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4A364-9687-971E-FBCD-4E0B28724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B4F68-E5A3-A772-23D7-EAD1C5AB0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B094-6191-2272-1E41-FAB82FF0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990BC-FAEA-DEEB-0822-4AB076FC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99FF-7BE7-547A-AA5C-8CBB9E43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A58C4-2618-E47C-AFD7-5A3A4AB1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4D835-028A-BF37-3592-F7C7726D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17786-D372-B364-1EB7-C2B82C40D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2694-E31F-674C-BDFF-6EDA59BFD6B4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53AB-869C-B936-2067-9A06C3C3B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8162-ED21-0386-54B5-AB38F6D80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3386-DEC4-7345-94A7-8B7150DF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C41F-FF4C-8744-9419-00FF45AEE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SNS circles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C770C-D27F-F89A-3A2A-6474DBFBF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Pilot data. Deep dive</a:t>
            </a:r>
          </a:p>
        </p:txBody>
      </p:sp>
    </p:spTree>
    <p:extLst>
      <p:ext uri="{BB962C8B-B14F-4D97-AF65-F5344CB8AC3E}">
        <p14:creationId xmlns:p14="http://schemas.microsoft.com/office/powerpoint/2010/main" val="73036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D222-3232-1B94-EDEC-6893B026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3083"/>
          </a:xfrm>
        </p:spPr>
        <p:txBody>
          <a:bodyPr/>
          <a:lstStyle/>
          <a:p>
            <a:r>
              <a:rPr lang="en-US" dirty="0"/>
              <a:t>Reaction times – per. part., testing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3EBA-4495-6C3B-7BB4-F9657466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38" y="851338"/>
            <a:ext cx="10721123" cy="58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5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9A4D1-6C1C-9AF3-C8DC-CFEF6433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5" y="616226"/>
            <a:ext cx="11931949" cy="62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013E-4A38-8CD0-FEC7-81262DB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8256"/>
            <a:ext cx="12089524" cy="875124"/>
          </a:xfrm>
        </p:spPr>
        <p:txBody>
          <a:bodyPr/>
          <a:lstStyle/>
          <a:p>
            <a:r>
              <a:rPr lang="en-US" dirty="0"/>
              <a:t>Across participant data – testing session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943FD6-0466-BCAD-C5EC-B3B258A5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5" y="893380"/>
            <a:ext cx="10780529" cy="58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2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013E-4A38-8CD0-FEC7-81262DB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8256"/>
            <a:ext cx="12089524" cy="875124"/>
          </a:xfrm>
        </p:spPr>
        <p:txBody>
          <a:bodyPr/>
          <a:lstStyle/>
          <a:p>
            <a:r>
              <a:rPr lang="en-US" dirty="0"/>
              <a:t>Per participant data – training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87DE1-3568-F12C-1052-A45202C8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49" y="774347"/>
            <a:ext cx="10706501" cy="586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7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013E-4A38-8CD0-FEC7-81262DB9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8256"/>
            <a:ext cx="12089524" cy="875124"/>
          </a:xfrm>
        </p:spPr>
        <p:txBody>
          <a:bodyPr/>
          <a:lstStyle/>
          <a:p>
            <a:r>
              <a:rPr lang="en-US" dirty="0"/>
              <a:t>Per participant data – testing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F945F-8B6E-75BA-516F-CFC27E07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1" y="798787"/>
            <a:ext cx="11201857" cy="59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8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D222-3232-1B94-EDEC-6893B026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3083"/>
          </a:xfrm>
        </p:spPr>
        <p:txBody>
          <a:bodyPr/>
          <a:lstStyle/>
          <a:p>
            <a:r>
              <a:rPr lang="en-US" dirty="0"/>
              <a:t>Reaction times – training data, across participants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02581-36C9-4BD3-A9D2-591D2E7D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95" y="696528"/>
            <a:ext cx="11860810" cy="61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D222-3232-1B94-EDEC-6893B026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3083"/>
          </a:xfrm>
        </p:spPr>
        <p:txBody>
          <a:bodyPr/>
          <a:lstStyle/>
          <a:p>
            <a:r>
              <a:rPr lang="en-US" dirty="0"/>
              <a:t>Reaction times – per. participant, training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A609E-0C3B-C0E9-3B88-0332A305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0" y="767255"/>
            <a:ext cx="11075276" cy="59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D222-3232-1B94-EDEC-6893B026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3083"/>
          </a:xfrm>
        </p:spPr>
        <p:txBody>
          <a:bodyPr/>
          <a:lstStyle/>
          <a:p>
            <a:r>
              <a:rPr lang="en-US" dirty="0"/>
              <a:t>Reaction times – per. participant, testing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ADF6F-278D-2C71-4FBA-5FB39DC6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90" y="746235"/>
            <a:ext cx="11274972" cy="60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D222-3232-1B94-EDEC-6893B026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3083"/>
          </a:xfrm>
        </p:spPr>
        <p:txBody>
          <a:bodyPr/>
          <a:lstStyle/>
          <a:p>
            <a:r>
              <a:rPr lang="en-US" dirty="0"/>
              <a:t>Reaction times – per. chunk, across part., testing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BC417-2D47-A15B-22AB-2AF6E2D8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0" y="745321"/>
            <a:ext cx="11141080" cy="59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5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72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SNS circles</vt:lpstr>
      <vt:lpstr>PowerPoint Presentation</vt:lpstr>
      <vt:lpstr>Across participant data – testing session</vt:lpstr>
      <vt:lpstr>Per participant data – training session</vt:lpstr>
      <vt:lpstr>Per participant data – testing session</vt:lpstr>
      <vt:lpstr>Reaction times – training data, across participants</vt:lpstr>
      <vt:lpstr>Reaction times – per. participant, training data</vt:lpstr>
      <vt:lpstr>Reaction times – per. participant, testing data</vt:lpstr>
      <vt:lpstr>Reaction times – per. chunk, across part., testing data</vt:lpstr>
      <vt:lpstr>Reaction times – per. part., testing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circles</dc:title>
  <dc:creator>Mihai Toma</dc:creator>
  <cp:lastModifiedBy>Mihai Toma</cp:lastModifiedBy>
  <cp:revision>4</cp:revision>
  <dcterms:created xsi:type="dcterms:W3CDTF">2023-08-22T18:30:28Z</dcterms:created>
  <dcterms:modified xsi:type="dcterms:W3CDTF">2023-08-23T00:59:39Z</dcterms:modified>
</cp:coreProperties>
</file>