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6"/>
  </p:sldMasterIdLst>
  <p:notesMasterIdLst>
    <p:notesMasterId r:id="rId10"/>
  </p:notesMasterIdLst>
  <p:handoutMasterIdLst>
    <p:handoutMasterId r:id="rId11"/>
  </p:handoutMasterIdLst>
  <p:sldIdLst>
    <p:sldId id="447" r:id="rId7"/>
    <p:sldId id="443" r:id="rId8"/>
    <p:sldId id="485" r:id="rId9"/>
  </p:sldIdLst>
  <p:sldSz cx="9144000" cy="6858000" type="screen4x3"/>
  <p:notesSz cx="7315200" cy="96012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p15:clr>
            <a:srgbClr val="A4A3A4"/>
          </p15:clr>
        </p15:guide>
        <p15:guide id="11" orient="horz"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E5872-7938-EE13-8CE3-CD67728327A7}" v="128" dt="2024-10-14T13:32:34.7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984" autoAdjust="0"/>
  </p:normalViewPr>
  <p:slideViewPr>
    <p:cSldViewPr snapToGrid="0" showGuides="1">
      <p:cViewPr varScale="1">
        <p:scale>
          <a:sx n="142" d="100"/>
          <a:sy n="142" d="100"/>
        </p:scale>
        <p:origin x="1024" y="168"/>
      </p:cViewPr>
      <p:guideLst>
        <p:guide/>
        <p:guide orient="horz" pos="2160"/>
      </p:guideLst>
    </p:cSldViewPr>
  </p:slideViewPr>
  <p:outlineViewPr>
    <p:cViewPr>
      <p:scale>
        <a:sx n="33" d="100"/>
        <a:sy n="33" d="100"/>
      </p:scale>
      <p:origin x="0" y="-5919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64" d="100"/>
          <a:sy n="64" d="100"/>
        </p:scale>
        <p:origin x="1938" y="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tags" Target="tags/tag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8/7/25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8/7/25</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1674317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Tree>
    <p:extLst>
      <p:ext uri="{BB962C8B-B14F-4D97-AF65-F5344CB8AC3E}">
        <p14:creationId xmlns:p14="http://schemas.microsoft.com/office/powerpoint/2010/main" val="205179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3</a:t>
            </a:fld>
            <a:endParaRPr lang="en-US" dirty="0"/>
          </a:p>
        </p:txBody>
      </p:sp>
    </p:spTree>
    <p:extLst>
      <p:ext uri="{BB962C8B-B14F-4D97-AF65-F5344CB8AC3E}">
        <p14:creationId xmlns:p14="http://schemas.microsoft.com/office/powerpoint/2010/main" val="4320023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Ref idx="1001">
        <a:schemeClr val="bg1"/>
      </p:bgRef>
    </p:bg>
    <p:spTree>
      <p:nvGrpSpPr>
        <p:cNvPr id="1" name=""/>
        <p:cNvGrpSpPr/>
        <p:nvPr/>
      </p:nvGrpSpPr>
      <p:grpSpPr>
        <a:xfrm>
          <a:off x="0" y="0"/>
          <a:ext cx="0" cy="0"/>
          <a:chOff x="0" y="0"/>
          <a:chExt cx="0" cy="0"/>
        </a:xfrm>
      </p:grpSpPr>
      <p:pic>
        <p:nvPicPr>
          <p:cNvPr id="4"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LAN_peDocumentDate" descr="{&quot;templafy&quot;:{&quot;id&quot;:&quot;0dab14cd-7bba-4734-9bd2-18f0db138fc3&quot;}}"/>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a:t>Name | Date</a:t>
            </a:r>
          </a:p>
        </p:txBody>
      </p:sp>
      <p:sp>
        <p:nvSpPr>
          <p:cNvPr id="9" name="Picture Placeholder 8"/>
          <p:cNvSpPr>
            <a:spLocks noGrp="1" noChangeAspect="1"/>
          </p:cNvSpPr>
          <p:nvPr>
            <p:ph type="pic" sz="quarter" idx="11"/>
          </p:nvPr>
        </p:nvSpPr>
        <p:spPr>
          <a:xfrm>
            <a:off x="1879392" y="727200"/>
            <a:ext cx="5400000" cy="5400000"/>
          </a:xfrm>
          <a:prstGeom prst="rect">
            <a:avLst/>
          </a:prstGeom>
        </p:spPr>
        <p:txBody>
          <a:bodyPr/>
          <a:lstStyle>
            <a:lvl1pPr>
              <a:defRPr>
                <a:solidFill>
                  <a:schemeClr val="tx1"/>
                </a:solidFill>
              </a:defRPr>
            </a:lvl1pPr>
          </a:lstStyle>
          <a:p>
            <a:r>
              <a:rPr lang="en-GB" noProof="0" dirty="0"/>
              <a:t>Drag picture to placeholder or click icon to add</a:t>
            </a:r>
            <a:endParaRPr lang="en-GB"/>
          </a:p>
        </p:txBody>
      </p:sp>
      <p:sp>
        <p:nvSpPr>
          <p:cNvPr id="2" name="LAN_pePresentationTitle" descr="{&quot;templafy&quot;:{&quot;id&quot;:&quot;6011e985-901f-40b2-8ba3-4173994ba959&quot;}}"/>
          <p:cNvSpPr>
            <a:spLocks noGrp="1"/>
          </p:cNvSpPr>
          <p:nvPr>
            <p:ph type="ctrTitle" hasCustomPrompt="1"/>
          </p:nvPr>
        </p:nvSpPr>
        <p:spPr bwMode="gray">
          <a:xfrm>
            <a:off x="377991" y="5498438"/>
            <a:ext cx="4194009"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noProof="0" dirty="0"/>
              <a:t>Presentation title runs here</a:t>
            </a:r>
          </a:p>
        </p:txBody>
      </p:sp>
      <p:sp>
        <p:nvSpPr>
          <p:cNvPr id="3" name="LAN_pePresentationSubtitle" descr="{&quot;templafy&quot;:{&quot;id&quot;:&quot;6ecb340d-7e90-465d-bae3-e9b8c83e1ca6&quot;}}"/>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a:t>Subtitle here two lines max</a:t>
            </a:r>
          </a:p>
        </p:txBody>
      </p:sp>
      <p:pic>
        <p:nvPicPr>
          <p:cNvPr id="38314609" name="Logo_White" descr="{&quot;templafy&quot;:{&quot;id&quot;:&quot;551eca56-95c7-4500-a417-edbc271aaba7&quot;}}"/>
          <p:cNvPicPr>
            <a:picLocks noChangeAspect="1"/>
          </p:cNvPicPr>
          <p:nvPr/>
        </p:nvPicPr>
        <p:blipFill>
          <a:blip r:embed="rId3"/>
          <a:stretch>
            <a:fillRect/>
          </a:stretch>
        </p:blipFill>
        <p:spPr>
          <a:xfrm>
            <a:off x="378859" y="374650"/>
            <a:ext cx="1854000" cy="813600"/>
          </a:xfrm>
          <a:prstGeom prst="rect">
            <a:avLst/>
          </a:prstGeom>
        </p:spPr>
      </p:pic>
      <p:sp>
        <p:nvSpPr>
          <p:cNvPr id="5" name="Footer Placeholder 4" hidden="1"/>
          <p:cNvSpPr>
            <a:spLocks noGrp="1"/>
          </p:cNvSpPr>
          <p:nvPr>
            <p:ph type="ftr" sz="quarter" idx="12"/>
          </p:nvPr>
        </p:nvSpPr>
        <p:spPr/>
        <p:txBody>
          <a:bodyPr/>
          <a:lstStyle>
            <a:lvl1pPr>
              <a:defRPr>
                <a:solidFill>
                  <a:schemeClr val="bg1"/>
                </a:solidFill>
              </a:defRPr>
            </a:lvl1pPr>
          </a:lstStyle>
          <a:p>
            <a:endParaRPr lang="en-GB" dirty="0"/>
          </a:p>
        </p:txBody>
      </p:sp>
    </p:spTree>
    <p:extLst>
      <p:ext uri="{BB962C8B-B14F-4D97-AF65-F5344CB8AC3E}">
        <p14:creationId xmlns:p14="http://schemas.microsoft.com/office/powerpoint/2010/main" val="210455783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a:t>Click to edit Master title style</a:t>
            </a:r>
            <a:endParaRPr lang="en-GB"/>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a:t>Click to edit Master text styles</a:t>
            </a:r>
            <a:endParaRPr lang="en-GB"/>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287951509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Ref idx="1001">
        <a:schemeClr val="bg1"/>
      </p:bgRef>
    </p:bg>
    <p:spTree>
      <p:nvGrpSpPr>
        <p:cNvPr id="1" name=""/>
        <p:cNvGrpSpPr/>
        <p:nvPr/>
      </p:nvGrpSpPr>
      <p:grpSpPr>
        <a:xfrm>
          <a:off x="0" y="0"/>
          <a:ext cx="0" cy="0"/>
          <a:chOff x="0" y="0"/>
          <a:chExt cx="0" cy="0"/>
        </a:xfrm>
      </p:grpSpPr>
      <p:sp>
        <p:nvSpPr>
          <p:cNvPr id="6"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4"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a:t>Click to edit Master text styles</a:t>
            </a:r>
            <a:endParaRPr lang="en-GB"/>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886881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a:t>Click to edit Master text styles</a:t>
            </a:r>
            <a:endParaRPr lang="en-GB"/>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8385676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97A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a:t>Click to edit Master text styles</a:t>
            </a:r>
            <a:endParaRPr lang="en-GB"/>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1267375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a:t>Click to edit Master text styles</a:t>
            </a:r>
            <a:endParaRPr lang="en-GB"/>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5224867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3" name="Text Placeholder 3"/>
          <p:cNvSpPr>
            <a:spLocks noGrp="1"/>
          </p:cNvSpPr>
          <p:nvPr>
            <p:ph type="body" sz="quarter" idx="10"/>
          </p:nvPr>
        </p:nvSpPr>
        <p:spPr>
          <a:xfrm>
            <a:off x="376238" y="1628774"/>
            <a:ext cx="6958012" cy="4752975"/>
          </a:xfrm>
          <a:prstGeom prst="rect">
            <a:avLst/>
          </a:prstGeom>
        </p:spPr>
        <p:txBody>
          <a:bodyPr>
            <a:normAutofit/>
          </a:bodyPr>
          <a:lstStyle>
            <a:lvl1pPr marL="0" indent="0">
              <a:spcBef>
                <a:spcPts val="3600"/>
              </a:spcBef>
              <a:buFont typeface="Arial" panose="020B0604020202020204" pitchFamily="34" charset="0"/>
              <a:buChar char="​"/>
              <a:defRPr sz="2800">
                <a:solidFill>
                  <a:schemeClr val="tx1"/>
                </a:solidFill>
              </a:defRPr>
            </a:lvl1pPr>
            <a:lvl2pPr marL="0" indent="0">
              <a:defRPr sz="3000">
                <a:solidFill>
                  <a:schemeClr val="bg2"/>
                </a:solidFill>
              </a:defRPr>
            </a:lvl2pPr>
            <a:lvl3pPr marL="0" indent="0">
              <a:buNone/>
              <a:defRPr sz="3000">
                <a:solidFill>
                  <a:schemeClr val="bg2"/>
                </a:solidFill>
              </a:defRPr>
            </a:lvl3pPr>
            <a:lvl4pPr>
              <a:defRPr sz="3000">
                <a:solidFill>
                  <a:schemeClr val="bg2"/>
                </a:solidFill>
              </a:defRPr>
            </a:lvl4pPr>
            <a:lvl5pPr>
              <a:defRPr sz="3000">
                <a:solidFill>
                  <a:schemeClr val="bg2"/>
                </a:solidFill>
              </a:defRPr>
            </a:lvl5pPr>
          </a:lstStyle>
          <a:p>
            <a:pPr lvl="0"/>
            <a:r>
              <a:rPr lang="en-GB" noProof="0" dirty="0"/>
              <a:t>Click to edit Master text styles</a:t>
            </a:r>
            <a:endParaRPr lang="en-GB"/>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510221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376238" y="1665288"/>
            <a:ext cx="6958012" cy="4716463"/>
          </a:xfrm>
          <a:prstGeom prst="rect">
            <a:avLst/>
          </a:prstGeom>
        </p:spPr>
        <p:txBody>
          <a:bodyPr/>
          <a:lstStyle>
            <a:lvl1pPr>
              <a:tabLst>
                <a:tab pos="6729413" algn="r"/>
              </a:tabLst>
              <a:defRPr/>
            </a:lvl1pPr>
            <a:lvl2pPr>
              <a:tabLst>
                <a:tab pos="6729413" algn="r"/>
              </a:tabLst>
              <a:defRPr/>
            </a:lvl2pPr>
            <a:lvl3pPr>
              <a:tabLst>
                <a:tab pos="6729413" algn="r"/>
              </a:tabLst>
              <a:defRPr/>
            </a:lvl3pPr>
            <a:lvl4pPr>
              <a:tabLst>
                <a:tab pos="6729413" algn="r"/>
              </a:tabLst>
              <a:defRPr/>
            </a:lvl4pPr>
            <a:lvl5pPr>
              <a:tabLst>
                <a:tab pos="5029200" algn="r"/>
              </a:tabLst>
              <a:defRPr baseline="0"/>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GB" dirty="0"/>
              <a:t>Click to edit Master text styles</a:t>
            </a:r>
            <a:endParaRPr lang="en-GB"/>
          </a:p>
          <a:p>
            <a:pPr lvl="1"/>
            <a:r>
              <a:rPr lang="en-GB" dirty="0"/>
              <a:t>Second level</a:t>
            </a:r>
            <a:endParaRPr lang="en-GB"/>
          </a:p>
          <a:p>
            <a:pPr lvl="2"/>
            <a:r>
              <a:rPr lang="en-GB" dirty="0"/>
              <a:t>Third level</a:t>
            </a:r>
            <a:endParaRPr lang="en-GB"/>
          </a:p>
          <a:p>
            <a:pPr lvl="3"/>
            <a:r>
              <a:rPr lang="en-GB" dirty="0"/>
              <a:t>Fourth level</a:t>
            </a:r>
            <a:endParaRPr lang="en-GB"/>
          </a:p>
          <a:p>
            <a:pPr lvl="4"/>
            <a:r>
              <a:rPr lang="en-GB" dirty="0"/>
              <a:t>Fifth level</a:t>
            </a:r>
            <a:endParaRPr lang="en-GB"/>
          </a:p>
        </p:txBody>
      </p:sp>
      <p:sp>
        <p:nvSpPr>
          <p:cNvPr id="7" name="Title Placeholder 1"/>
          <p:cNvSpPr>
            <a:spLocks noGrp="1"/>
          </p:cNvSpPr>
          <p:nvPr>
            <p:ph type="title" hasCustomPrompt="1"/>
          </p:nvPr>
        </p:nvSpPr>
        <p:spPr>
          <a:xfrm>
            <a:off x="376239" y="317499"/>
            <a:ext cx="8385174" cy="698501"/>
          </a:xfrm>
          <a:prstGeom prst="rect">
            <a:avLst/>
          </a:prstGeom>
        </p:spPr>
        <p:txBody>
          <a:bodyPr vert="horz" lIns="0" tIns="0" rIns="0" bIns="0" rtlCol="0" anchor="t" anchorCtr="0">
            <a:noAutofit/>
          </a:bodyPr>
          <a:lstStyle>
            <a:lvl1pPr>
              <a:defRPr/>
            </a:lvl1pPr>
          </a:lstStyle>
          <a:p>
            <a:r>
              <a:rPr lang="en-GB" dirty="0"/>
              <a:t>Click to add title</a:t>
            </a:r>
            <a:endParaRPr lang="en-GB"/>
          </a:p>
        </p:txBody>
      </p:sp>
      <p:sp>
        <p:nvSpPr>
          <p:cNvPr id="2" name="Footer Placeholder 1"/>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23651087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1"/>
            <a:ext cx="8391525" cy="698500"/>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5" name="Picture Placeholder 9"/>
          <p:cNvSpPr>
            <a:spLocks noGrp="1"/>
          </p:cNvSpPr>
          <p:nvPr>
            <p:ph type="pic" sz="quarter" idx="15"/>
          </p:nvPr>
        </p:nvSpPr>
        <p:spPr>
          <a:xfrm>
            <a:off x="4087763" y="1701801"/>
            <a:ext cx="4680000" cy="4679950"/>
          </a:xfrm>
        </p:spPr>
        <p:txBody>
          <a:bodyPr/>
          <a:lstStyle/>
          <a:p>
            <a:r>
              <a:rPr lang="en-GB" noProof="0" dirty="0"/>
              <a:t>Drag picture to placeholder or click icon to add</a:t>
            </a:r>
            <a:endParaRPr lang="en-GB"/>
          </a:p>
        </p:txBody>
      </p:sp>
      <p:sp>
        <p:nvSpPr>
          <p:cNvPr id="6" name="Content Placeholder 3"/>
          <p:cNvSpPr>
            <a:spLocks noGrp="1"/>
          </p:cNvSpPr>
          <p:nvPr>
            <p:ph sz="quarter" idx="10"/>
          </p:nvPr>
        </p:nvSpPr>
        <p:spPr>
          <a:xfrm>
            <a:off x="376238" y="1665288"/>
            <a:ext cx="3342322"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16"/>
          </p:nvPr>
        </p:nvSpPr>
        <p:spPr/>
        <p:txBody>
          <a:bodyPr/>
          <a:lstStyle/>
          <a:p>
            <a:endParaRPr lang="en-GB" dirty="0"/>
          </a:p>
        </p:txBody>
      </p:sp>
    </p:spTree>
    <p:extLst>
      <p:ext uri="{BB962C8B-B14F-4D97-AF65-F5344CB8AC3E}">
        <p14:creationId xmlns:p14="http://schemas.microsoft.com/office/powerpoint/2010/main" val="4639790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500"/>
          </a:xfrm>
        </p:spPr>
        <p:txBody>
          <a:bodyPr/>
          <a:lstStyle/>
          <a:p>
            <a:r>
              <a:rPr lang="en-GB" noProof="0" dirty="0"/>
              <a:t>Click to edit Master title style</a:t>
            </a:r>
            <a:endParaRPr lang="en-GB"/>
          </a:p>
        </p:txBody>
      </p:sp>
      <p:sp>
        <p:nvSpPr>
          <p:cNvPr id="14" name="Text Placeholder 18"/>
          <p:cNvSpPr>
            <a:spLocks noGrp="1"/>
          </p:cNvSpPr>
          <p:nvPr>
            <p:ph idx="1"/>
          </p:nvPr>
        </p:nvSpPr>
        <p:spPr>
          <a:xfrm>
            <a:off x="376238" y="1665288"/>
            <a:ext cx="8374062" cy="4716463"/>
          </a:xfrm>
          <a:prstGeom prst="rect">
            <a:avLst/>
          </a:prstGeom>
        </p:spPr>
        <p:txBody>
          <a:bodyPr vert="horz" lIns="0" tIns="0" rIns="0" bIns="0" rtlCol="0">
            <a:noAutofit/>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3" name="Footer Placeholder 2"/>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388109111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a:t>Click to edit Master title style</a:t>
            </a:r>
            <a:endParaRPr lang="en-GB"/>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327264712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9" name="Picture Placeholder 8"/>
          <p:cNvSpPr>
            <a:spLocks noGrp="1" noChangeAspect="1"/>
          </p:cNvSpPr>
          <p:nvPr>
            <p:ph type="pic" sz="quarter" idx="11"/>
          </p:nvPr>
        </p:nvSpPr>
        <p:spPr>
          <a:xfrm>
            <a:off x="1867360" y="727200"/>
            <a:ext cx="5400000" cy="5400000"/>
          </a:xfrm>
          <a:prstGeom prst="rect">
            <a:avLst/>
          </a:prstGeom>
        </p:spPr>
        <p:txBody>
          <a:bodyPr/>
          <a:lstStyle/>
          <a:p>
            <a:r>
              <a:rPr lang="en-GB" noProof="0"/>
              <a:t>Click icon to add picture</a:t>
            </a:r>
            <a:endParaRPr lang="en-GB" noProof="0" dirty="0"/>
          </a:p>
        </p:txBody>
      </p:sp>
      <p:sp>
        <p:nvSpPr>
          <p:cNvPr id="2" name="LAN_pePresentationTitle" descr="{&quot;templafy&quot;:{&quot;id&quot;:&quot;19a009fb-b517-498d-982b-449ea4b87e0f&quot;}}"/>
          <p:cNvSpPr>
            <a:spLocks noGrp="1"/>
          </p:cNvSpPr>
          <p:nvPr>
            <p:ph type="ctrTitle" hasCustomPrompt="1"/>
          </p:nvPr>
        </p:nvSpPr>
        <p:spPr bwMode="gray">
          <a:xfrm>
            <a:off x="376238" y="5497200"/>
            <a:ext cx="4194000" cy="324000"/>
          </a:xfrm>
        </p:spPr>
        <p:txBody>
          <a:bodyPr anchor="b" anchorCtr="0">
            <a:noAutofit/>
          </a:bodyPr>
          <a:lstStyle>
            <a:lvl1pPr algn="l">
              <a:lnSpc>
                <a:spcPct val="100000"/>
              </a:lnSpc>
              <a:defRPr sz="1800" b="1">
                <a:solidFill>
                  <a:schemeClr val="tx1"/>
                </a:solidFill>
                <a:latin typeface="+mj-lt"/>
                <a:ea typeface="Open Sans" panose="020B0606030504020204" pitchFamily="34" charset="0"/>
                <a:cs typeface="Arial" panose="020B0604020202020204" pitchFamily="34" charset="0"/>
              </a:defRPr>
            </a:lvl1pPr>
          </a:lstStyle>
          <a:p>
            <a:r>
              <a:rPr lang="en-GB" noProof="0" dirty="0"/>
              <a:t>Presentation title runs here</a:t>
            </a:r>
          </a:p>
        </p:txBody>
      </p:sp>
      <p:sp>
        <p:nvSpPr>
          <p:cNvPr id="3" name="LAN_pePresentationSubtitle" descr="{&quot;templafy&quot;:{&quot;id&quot;:&quot;53799eaa-28f9-44ab-94b6-b224358c45ba&quot;}}"/>
          <p:cNvSpPr>
            <a:spLocks noGrp="1"/>
          </p:cNvSpPr>
          <p:nvPr>
            <p:ph type="subTitle" idx="1" hasCustomPrompt="1"/>
          </p:nvPr>
        </p:nvSpPr>
        <p:spPr bwMode="gray">
          <a:xfrm>
            <a:off x="376238" y="5864229"/>
            <a:ext cx="4194000"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a:t>Subtitle here two lines max</a:t>
            </a:r>
          </a:p>
        </p:txBody>
      </p:sp>
      <p:pic>
        <p:nvPicPr>
          <p:cNvPr id="1440944771" name="Logo" descr="{&quot;templafy&quot;:{&quot;id&quot;:&quot;72b1373a-1f00-41ed-a929-df639fefba71&quot;}}"/>
          <p:cNvPicPr>
            <a:picLocks noChangeAspect="1"/>
          </p:cNvPicPr>
          <p:nvPr/>
        </p:nvPicPr>
        <p:blipFill>
          <a:blip r:embed="rId2"/>
          <a:stretch>
            <a:fillRect/>
          </a:stretch>
        </p:blipFill>
        <p:spPr>
          <a:xfrm>
            <a:off x="378860" y="374650"/>
            <a:ext cx="1854000" cy="813600"/>
          </a:xfrm>
          <a:prstGeom prst="rect">
            <a:avLst/>
          </a:prstGeom>
        </p:spPr>
      </p:pic>
      <p:sp>
        <p:nvSpPr>
          <p:cNvPr id="4" name="Footer Placeholder 3"/>
          <p:cNvSpPr>
            <a:spLocks noGrp="1"/>
          </p:cNvSpPr>
          <p:nvPr>
            <p:ph type="ftr" sz="quarter" idx="12"/>
          </p:nvPr>
        </p:nvSpPr>
        <p:spPr/>
        <p:txBody>
          <a:bodyPr/>
          <a:lstStyle>
            <a:lvl1pPr>
              <a:defRPr>
                <a:solidFill>
                  <a:schemeClr val="bg1"/>
                </a:solidFill>
              </a:defRPr>
            </a:lvl1pPr>
          </a:lstStyle>
          <a:p>
            <a:endParaRPr lang="en-GB" dirty="0"/>
          </a:p>
        </p:txBody>
      </p:sp>
      <p:sp>
        <p:nvSpPr>
          <p:cNvPr id="11" name="LAN_peDocumentDate" descr="{&quot;templafy&quot;:{&quot;id&quot;:&quot;49891303-860f-4865-980d-a6dc052d346f&quot;}}"/>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a:t>Name | Date</a:t>
            </a:r>
          </a:p>
        </p:txBody>
      </p:sp>
    </p:spTree>
    <p:extLst>
      <p:ext uri="{BB962C8B-B14F-4D97-AF65-F5344CB8AC3E}">
        <p14:creationId xmlns:p14="http://schemas.microsoft.com/office/powerpoint/2010/main" val="39644306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376238" y="317499"/>
            <a:ext cx="8371762" cy="698501"/>
          </a:xfrm>
          <a:prstGeom prst="rect">
            <a:avLst/>
          </a:prstGeom>
        </p:spPr>
        <p:txBody>
          <a:bodyPr vert="horz" lIns="0" tIns="0" rIns="0" bIns="0" rtlCol="0" anchor="t" anchorCtr="0">
            <a:noAutofit/>
          </a:bodyPr>
          <a:lstStyle>
            <a:lvl1pPr>
              <a:defRPr/>
            </a:lvl1pPr>
          </a:lstStyle>
          <a:p>
            <a:r>
              <a:rPr lang="en-GB" noProof="0" dirty="0"/>
              <a:t>Click to edit Master title style</a:t>
            </a:r>
            <a:endParaRPr lang="en-GB"/>
          </a:p>
        </p:txBody>
      </p:sp>
      <p:sp>
        <p:nvSpPr>
          <p:cNvPr id="9"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18"/>
          <p:cNvSpPr>
            <a:spLocks noGrp="1"/>
          </p:cNvSpPr>
          <p:nvPr>
            <p:ph idx="1"/>
          </p:nvPr>
        </p:nvSpPr>
        <p:spPr>
          <a:xfrm>
            <a:off x="376238" y="1700213"/>
            <a:ext cx="8374062" cy="4678986"/>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1277893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15"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17" name="Chart Placeholder 3"/>
          <p:cNvSpPr>
            <a:spLocks noGrp="1"/>
          </p:cNvSpPr>
          <p:nvPr>
            <p:ph type="chart" sz="quarter" idx="15"/>
          </p:nvPr>
        </p:nvSpPr>
        <p:spPr>
          <a:xfrm>
            <a:off x="376239" y="2051999"/>
            <a:ext cx="8391524" cy="4069013"/>
          </a:xfrm>
          <a:prstGeom prst="rect">
            <a:avLst/>
          </a:prstGeom>
        </p:spPr>
        <p:txBody>
          <a:bodyPr/>
          <a:lstStyle/>
          <a:p>
            <a:r>
              <a:rPr lang="en-GB" noProof="0" dirty="0"/>
              <a:t>Click icon to add chart</a:t>
            </a:r>
            <a:endParaRPr lang="en-GB"/>
          </a:p>
        </p:txBody>
      </p:sp>
      <p:sp>
        <p:nvSpPr>
          <p:cNvPr id="18" name="Text Placeholder 8"/>
          <p:cNvSpPr>
            <a:spLocks noGrp="1"/>
          </p:cNvSpPr>
          <p:nvPr>
            <p:ph type="body" sz="quarter" idx="18"/>
          </p:nvPr>
        </p:nvSpPr>
        <p:spPr>
          <a:xfrm>
            <a:off x="376239" y="1700213"/>
            <a:ext cx="8391524" cy="357187"/>
          </a:xfrm>
        </p:spPr>
        <p:txBody>
          <a:bodyPr/>
          <a:lstStyle/>
          <a:p>
            <a:pPr lvl="0"/>
            <a:r>
              <a:rPr lang="en-GB" noProof="0" dirty="0"/>
              <a:t>Click to edit Master text styles</a:t>
            </a:r>
            <a:endParaRPr lang="en-GB"/>
          </a:p>
        </p:txBody>
      </p:sp>
      <p:sp>
        <p:nvSpPr>
          <p:cNvPr id="19" name="Text Placeholder 7"/>
          <p:cNvSpPr>
            <a:spLocks noGrp="1"/>
          </p:cNvSpPr>
          <p:nvPr>
            <p:ph type="body" sz="quarter" idx="23"/>
          </p:nvPr>
        </p:nvSpPr>
        <p:spPr>
          <a:xfrm>
            <a:off x="376238" y="6121013"/>
            <a:ext cx="8391525" cy="260737"/>
          </a:xfrm>
        </p:spPr>
        <p:txBody>
          <a:bodyPr>
            <a:noAutofit/>
          </a:bodyPr>
          <a:lstStyle>
            <a:lvl1pPr>
              <a:spcAft>
                <a:spcPts val="0"/>
              </a:spcAft>
              <a:defRPr sz="900"/>
            </a:lvl1pPr>
          </a:lstStyle>
          <a:p>
            <a:pPr lvl="0"/>
            <a:r>
              <a:rPr lang="en-GB" noProof="0" dirty="0"/>
              <a:t>Click to edit Master text styles</a:t>
            </a:r>
            <a:endParaRPr lang="en-GB"/>
          </a:p>
        </p:txBody>
      </p:sp>
      <p:sp>
        <p:nvSpPr>
          <p:cNvPr id="2" name="Footer Placeholder 1"/>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182970294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15" name="Text Placeholder 8"/>
          <p:cNvSpPr>
            <a:spLocks noGrp="1"/>
          </p:cNvSpPr>
          <p:nvPr>
            <p:ph type="body" sz="quarter" idx="13" hasCustomPrompt="1"/>
          </p:nvPr>
        </p:nvSpPr>
        <p:spPr>
          <a:xfrm>
            <a:off x="376238"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17" name="Chart Placeholder 3"/>
          <p:cNvSpPr>
            <a:spLocks noGrp="1"/>
          </p:cNvSpPr>
          <p:nvPr>
            <p:ph type="chart" sz="quarter" idx="15"/>
          </p:nvPr>
        </p:nvSpPr>
        <p:spPr>
          <a:xfrm>
            <a:off x="378000" y="2051999"/>
            <a:ext cx="2662162" cy="4069014"/>
          </a:xfrm>
          <a:prstGeom prst="rect">
            <a:avLst/>
          </a:prstGeom>
        </p:spPr>
        <p:txBody>
          <a:bodyPr/>
          <a:lstStyle/>
          <a:p>
            <a:r>
              <a:rPr lang="en-GB" noProof="0" dirty="0"/>
              <a:t>Click icon to add chart</a:t>
            </a:r>
            <a:endParaRPr lang="en-GB"/>
          </a:p>
        </p:txBody>
      </p:sp>
      <p:sp>
        <p:nvSpPr>
          <p:cNvPr id="18" name="Text Placeholder 8"/>
          <p:cNvSpPr>
            <a:spLocks noGrp="1"/>
          </p:cNvSpPr>
          <p:nvPr>
            <p:ph type="body" sz="quarter" idx="18"/>
          </p:nvPr>
        </p:nvSpPr>
        <p:spPr>
          <a:xfrm>
            <a:off x="376237" y="1665289"/>
            <a:ext cx="2671763" cy="392112"/>
          </a:xfrm>
        </p:spPr>
        <p:txBody>
          <a:bodyPr/>
          <a:lstStyle/>
          <a:p>
            <a:pPr lvl="0"/>
            <a:r>
              <a:rPr lang="en-GB" noProof="0" dirty="0"/>
              <a:t>Click to edit Master text styles</a:t>
            </a:r>
            <a:endParaRPr lang="en-GB"/>
          </a:p>
        </p:txBody>
      </p:sp>
      <p:sp>
        <p:nvSpPr>
          <p:cNvPr id="7" name="Chart Placeholder 3"/>
          <p:cNvSpPr>
            <a:spLocks noGrp="1"/>
          </p:cNvSpPr>
          <p:nvPr>
            <p:ph type="chart" sz="quarter" idx="19"/>
          </p:nvPr>
        </p:nvSpPr>
        <p:spPr>
          <a:xfrm>
            <a:off x="3227388" y="2051999"/>
            <a:ext cx="2671212" cy="4069014"/>
          </a:xfrm>
          <a:prstGeom prst="rect">
            <a:avLst/>
          </a:prstGeom>
        </p:spPr>
        <p:txBody>
          <a:bodyPr/>
          <a:lstStyle/>
          <a:p>
            <a:r>
              <a:rPr lang="en-GB" noProof="0" dirty="0"/>
              <a:t>Click icon to add chart</a:t>
            </a:r>
            <a:endParaRPr lang="en-GB"/>
          </a:p>
        </p:txBody>
      </p:sp>
      <p:sp>
        <p:nvSpPr>
          <p:cNvPr id="8" name="Text Placeholder 8"/>
          <p:cNvSpPr>
            <a:spLocks noGrp="1"/>
          </p:cNvSpPr>
          <p:nvPr>
            <p:ph type="body" sz="quarter" idx="20"/>
          </p:nvPr>
        </p:nvSpPr>
        <p:spPr>
          <a:xfrm>
            <a:off x="3227388" y="1665289"/>
            <a:ext cx="2671211" cy="392112"/>
          </a:xfrm>
        </p:spPr>
        <p:txBody>
          <a:bodyPr/>
          <a:lstStyle/>
          <a:p>
            <a:pPr lvl="0"/>
            <a:r>
              <a:rPr lang="en-GB" noProof="0" dirty="0"/>
              <a:t>Click to edit Master text styles</a:t>
            </a:r>
            <a:endParaRPr lang="en-GB"/>
          </a:p>
        </p:txBody>
      </p:sp>
      <p:sp>
        <p:nvSpPr>
          <p:cNvPr id="9" name="Chart Placeholder 3"/>
          <p:cNvSpPr>
            <a:spLocks noGrp="1"/>
          </p:cNvSpPr>
          <p:nvPr>
            <p:ph type="chart" sz="quarter" idx="21"/>
          </p:nvPr>
        </p:nvSpPr>
        <p:spPr>
          <a:xfrm>
            <a:off x="6094797" y="2051999"/>
            <a:ext cx="2672965" cy="4069014"/>
          </a:xfrm>
          <a:prstGeom prst="rect">
            <a:avLst/>
          </a:prstGeom>
        </p:spPr>
        <p:txBody>
          <a:bodyPr/>
          <a:lstStyle/>
          <a:p>
            <a:r>
              <a:rPr lang="en-GB" noProof="0" dirty="0"/>
              <a:t>Click icon to add chart</a:t>
            </a:r>
            <a:endParaRPr lang="en-GB"/>
          </a:p>
        </p:txBody>
      </p:sp>
      <p:sp>
        <p:nvSpPr>
          <p:cNvPr id="10" name="Text Placeholder 8"/>
          <p:cNvSpPr>
            <a:spLocks noGrp="1"/>
          </p:cNvSpPr>
          <p:nvPr>
            <p:ph type="body" sz="quarter" idx="22"/>
          </p:nvPr>
        </p:nvSpPr>
        <p:spPr>
          <a:xfrm>
            <a:off x="6094797" y="1659145"/>
            <a:ext cx="2672966" cy="398256"/>
          </a:xfrm>
        </p:spPr>
        <p:txBody>
          <a:bodyPr/>
          <a:lstStyle/>
          <a:p>
            <a:pPr lvl="0"/>
            <a:r>
              <a:rPr lang="en-GB" noProof="0" dirty="0"/>
              <a:t>Click to edit Master text styles</a:t>
            </a:r>
            <a:endParaRPr lang="en-GB"/>
          </a:p>
        </p:txBody>
      </p:sp>
      <p:sp>
        <p:nvSpPr>
          <p:cNvPr id="12"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a:t>Click to edit Master text styles</a:t>
            </a:r>
            <a:endParaRPr lang="en-GB"/>
          </a:p>
        </p:txBody>
      </p:sp>
      <p:sp>
        <p:nvSpPr>
          <p:cNvPr id="2" name="Footer Placeholder 1"/>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221508164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376238" y="317499"/>
            <a:ext cx="8402002"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9" name="Text Placeholder 8"/>
          <p:cNvSpPr>
            <a:spLocks noGrp="1"/>
          </p:cNvSpPr>
          <p:nvPr>
            <p:ph type="body" sz="quarter" idx="13" hasCustomPrompt="1"/>
          </p:nvPr>
        </p:nvSpPr>
        <p:spPr>
          <a:xfrm>
            <a:off x="376238" y="651600"/>
            <a:ext cx="840200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13" name="Content Placeholder 3"/>
          <p:cNvSpPr>
            <a:spLocks noGrp="1"/>
          </p:cNvSpPr>
          <p:nvPr>
            <p:ph sz="quarter" idx="10"/>
          </p:nvPr>
        </p:nvSpPr>
        <p:spPr>
          <a:xfrm>
            <a:off x="376238" y="1665288"/>
            <a:ext cx="3979184"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5" name="Content Placeholder 3"/>
          <p:cNvSpPr>
            <a:spLocks noGrp="1"/>
          </p:cNvSpPr>
          <p:nvPr>
            <p:ph sz="quarter" idx="20"/>
          </p:nvPr>
        </p:nvSpPr>
        <p:spPr>
          <a:xfrm>
            <a:off x="4786154" y="1665288"/>
            <a:ext cx="3992086"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184289120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8" name="Title Placeholder 1"/>
          <p:cNvSpPr>
            <a:spLocks noGrp="1"/>
          </p:cNvSpPr>
          <p:nvPr>
            <p:ph type="title" hasCustomPrompt="1"/>
          </p:nvPr>
        </p:nvSpPr>
        <p:spPr>
          <a:xfrm>
            <a:off x="376237" y="317500"/>
            <a:ext cx="8391525" cy="698500"/>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7"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11" name="Content Placeholder 3"/>
          <p:cNvSpPr>
            <a:spLocks noGrp="1"/>
          </p:cNvSpPr>
          <p:nvPr>
            <p:ph sz="quarter" idx="10"/>
          </p:nvPr>
        </p:nvSpPr>
        <p:spPr>
          <a:xfrm>
            <a:off x="376237" y="1665288"/>
            <a:ext cx="3979185"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3" name="Content Placeholder 3"/>
          <p:cNvSpPr>
            <a:spLocks noGrp="1"/>
          </p:cNvSpPr>
          <p:nvPr>
            <p:ph sz="quarter" idx="20"/>
          </p:nvPr>
        </p:nvSpPr>
        <p:spPr>
          <a:xfrm>
            <a:off x="4787999" y="1665288"/>
            <a:ext cx="3979763" cy="4716461"/>
          </a:xfrm>
          <a:prstGeom prst="rect">
            <a:avLst/>
          </a:prstGeom>
        </p:spPr>
        <p:txBody>
          <a:bodyPr>
            <a:no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10310363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10" name="Content Placeholder 3"/>
          <p:cNvSpPr>
            <a:spLocks noGrp="1"/>
          </p:cNvSpPr>
          <p:nvPr>
            <p:ph sz="quarter" idx="10"/>
          </p:nvPr>
        </p:nvSpPr>
        <p:spPr>
          <a:xfrm>
            <a:off x="376239" y="1665288"/>
            <a:ext cx="4016374"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3" name="Chart Placeholder 2"/>
          <p:cNvSpPr>
            <a:spLocks noGrp="1"/>
          </p:cNvSpPr>
          <p:nvPr>
            <p:ph type="chart" sz="quarter" idx="21"/>
          </p:nvPr>
        </p:nvSpPr>
        <p:spPr>
          <a:xfrm>
            <a:off x="4755917" y="2125013"/>
            <a:ext cx="4011846" cy="3996000"/>
          </a:xfrm>
        </p:spPr>
        <p:txBody>
          <a:bodyPr/>
          <a:lstStyle/>
          <a:p>
            <a:r>
              <a:rPr lang="en-GB" noProof="0" dirty="0"/>
              <a:t>Click icon to add chart</a:t>
            </a:r>
            <a:endParaRPr lang="en-GB"/>
          </a:p>
        </p:txBody>
      </p:sp>
      <p:sp>
        <p:nvSpPr>
          <p:cNvPr id="6" name="Text Placeholder 5"/>
          <p:cNvSpPr>
            <a:spLocks noGrp="1"/>
          </p:cNvSpPr>
          <p:nvPr>
            <p:ph type="body" sz="quarter" idx="22"/>
          </p:nvPr>
        </p:nvSpPr>
        <p:spPr>
          <a:xfrm>
            <a:off x="4755917" y="1665288"/>
            <a:ext cx="4011846" cy="420687"/>
          </a:xfrm>
        </p:spPr>
        <p:txBody>
          <a:bodyPr/>
          <a:lstStyle/>
          <a:p>
            <a:pPr lvl="0"/>
            <a:r>
              <a:rPr lang="en-GB" noProof="0" dirty="0"/>
              <a:t>Click to edit Master text styles</a:t>
            </a:r>
            <a:endParaRPr lang="en-GB"/>
          </a:p>
        </p:txBody>
      </p:sp>
      <p:sp>
        <p:nvSpPr>
          <p:cNvPr id="15" name="Text Placeholder 7"/>
          <p:cNvSpPr>
            <a:spLocks noGrp="1"/>
          </p:cNvSpPr>
          <p:nvPr>
            <p:ph type="body" sz="quarter" idx="23"/>
          </p:nvPr>
        </p:nvSpPr>
        <p:spPr>
          <a:xfrm>
            <a:off x="376237" y="6121013"/>
            <a:ext cx="8391525" cy="260737"/>
          </a:xfrm>
        </p:spPr>
        <p:txBody>
          <a:bodyPr>
            <a:noAutofit/>
          </a:bodyPr>
          <a:lstStyle>
            <a:lvl1pPr>
              <a:spcAft>
                <a:spcPts val="0"/>
              </a:spcAft>
              <a:defRPr sz="900"/>
            </a:lvl1pPr>
          </a:lstStyle>
          <a:p>
            <a:pPr lvl="0"/>
            <a:r>
              <a:rPr lang="en-GB" noProof="0" dirty="0"/>
              <a:t>Click to edit Master text styles</a:t>
            </a:r>
            <a:endParaRPr lang="en-GB"/>
          </a:p>
        </p:txBody>
      </p:sp>
      <p:sp>
        <p:nvSpPr>
          <p:cNvPr id="2" name="Footer Placeholder 1"/>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217946623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11"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3" name="Chart Placeholder 2"/>
          <p:cNvSpPr>
            <a:spLocks noGrp="1"/>
          </p:cNvSpPr>
          <p:nvPr>
            <p:ph type="chart" sz="quarter" idx="21"/>
          </p:nvPr>
        </p:nvSpPr>
        <p:spPr>
          <a:xfrm>
            <a:off x="4755915" y="2125013"/>
            <a:ext cx="4011847" cy="3996000"/>
          </a:xfrm>
        </p:spPr>
        <p:txBody>
          <a:bodyPr/>
          <a:lstStyle/>
          <a:p>
            <a:r>
              <a:rPr lang="en-GB" noProof="0" dirty="0"/>
              <a:t>Click icon to add chart</a:t>
            </a:r>
            <a:endParaRPr lang="en-GB"/>
          </a:p>
        </p:txBody>
      </p:sp>
      <p:sp>
        <p:nvSpPr>
          <p:cNvPr id="6" name="Text Placeholder 5"/>
          <p:cNvSpPr>
            <a:spLocks noGrp="1"/>
          </p:cNvSpPr>
          <p:nvPr>
            <p:ph type="body" sz="quarter" idx="22"/>
          </p:nvPr>
        </p:nvSpPr>
        <p:spPr>
          <a:xfrm>
            <a:off x="4755916" y="1665288"/>
            <a:ext cx="4011847" cy="420687"/>
          </a:xfrm>
        </p:spPr>
        <p:txBody>
          <a:bodyPr/>
          <a:lstStyle/>
          <a:p>
            <a:pPr lvl="0"/>
            <a:r>
              <a:rPr lang="en-GB" noProof="0" dirty="0"/>
              <a:t>Click to edit Master text styles</a:t>
            </a:r>
            <a:endParaRPr lang="en-GB"/>
          </a:p>
        </p:txBody>
      </p:sp>
      <p:sp>
        <p:nvSpPr>
          <p:cNvPr id="15" name="Text Placeholder 7"/>
          <p:cNvSpPr>
            <a:spLocks noGrp="1"/>
          </p:cNvSpPr>
          <p:nvPr>
            <p:ph type="body" sz="quarter" idx="23"/>
          </p:nvPr>
        </p:nvSpPr>
        <p:spPr>
          <a:xfrm>
            <a:off x="376237" y="6121013"/>
            <a:ext cx="8374064" cy="260737"/>
          </a:xfrm>
        </p:spPr>
        <p:txBody>
          <a:bodyPr>
            <a:noAutofit/>
          </a:bodyPr>
          <a:lstStyle>
            <a:lvl1pPr>
              <a:spcAft>
                <a:spcPts val="0"/>
              </a:spcAft>
              <a:defRPr sz="900"/>
            </a:lvl1pPr>
          </a:lstStyle>
          <a:p>
            <a:pPr lvl="0"/>
            <a:r>
              <a:rPr lang="en-GB" noProof="0" dirty="0"/>
              <a:t>Click to edit Master text styles</a:t>
            </a:r>
            <a:endParaRPr lang="en-GB"/>
          </a:p>
        </p:txBody>
      </p:sp>
      <p:sp>
        <p:nvSpPr>
          <p:cNvPr id="9" name="Chart Placeholder 2"/>
          <p:cNvSpPr>
            <a:spLocks noGrp="1"/>
          </p:cNvSpPr>
          <p:nvPr>
            <p:ph type="chart" sz="quarter" idx="24"/>
          </p:nvPr>
        </p:nvSpPr>
        <p:spPr>
          <a:xfrm>
            <a:off x="376238" y="2125013"/>
            <a:ext cx="4004297" cy="3996000"/>
          </a:xfrm>
        </p:spPr>
        <p:txBody>
          <a:bodyPr/>
          <a:lstStyle/>
          <a:p>
            <a:r>
              <a:rPr lang="en-GB" noProof="0" dirty="0"/>
              <a:t>Click icon to add chart</a:t>
            </a:r>
            <a:endParaRPr lang="en-GB"/>
          </a:p>
        </p:txBody>
      </p:sp>
      <p:sp>
        <p:nvSpPr>
          <p:cNvPr id="12" name="Text Placeholder 5"/>
          <p:cNvSpPr>
            <a:spLocks noGrp="1"/>
          </p:cNvSpPr>
          <p:nvPr>
            <p:ph type="body" sz="quarter" idx="25"/>
          </p:nvPr>
        </p:nvSpPr>
        <p:spPr>
          <a:xfrm>
            <a:off x="376237" y="1665288"/>
            <a:ext cx="4004298" cy="420687"/>
          </a:xfrm>
        </p:spPr>
        <p:txBody>
          <a:bodyPr/>
          <a:lstStyle/>
          <a:p>
            <a:pPr lvl="0"/>
            <a:r>
              <a:rPr lang="en-GB" noProof="0" dirty="0"/>
              <a:t>Click to edit Master text styles</a:t>
            </a:r>
            <a:endParaRPr lang="en-GB"/>
          </a:p>
        </p:txBody>
      </p:sp>
      <p:sp>
        <p:nvSpPr>
          <p:cNvPr id="2" name="Footer Placeholder 1"/>
          <p:cNvSpPr>
            <a:spLocks noGrp="1"/>
          </p:cNvSpPr>
          <p:nvPr>
            <p:ph type="ftr" sz="quarter" idx="26"/>
          </p:nvPr>
        </p:nvSpPr>
        <p:spPr/>
        <p:txBody>
          <a:bodyPr/>
          <a:lstStyle/>
          <a:p>
            <a:endParaRPr lang="en-GB" dirty="0"/>
          </a:p>
        </p:txBody>
      </p:sp>
    </p:spTree>
    <p:extLst>
      <p:ext uri="{BB962C8B-B14F-4D97-AF65-F5344CB8AC3E}">
        <p14:creationId xmlns:p14="http://schemas.microsoft.com/office/powerpoint/2010/main" val="120028567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9" y="317499"/>
            <a:ext cx="8391524"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9"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6" name="Content Placeholder 3"/>
          <p:cNvSpPr>
            <a:spLocks noGrp="1"/>
          </p:cNvSpPr>
          <p:nvPr>
            <p:ph sz="quarter" idx="10"/>
          </p:nvPr>
        </p:nvSpPr>
        <p:spPr>
          <a:xfrm>
            <a:off x="376237" y="1665288"/>
            <a:ext cx="3323893"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8" name="Content Placeholder 3"/>
          <p:cNvSpPr>
            <a:spLocks noGrp="1"/>
          </p:cNvSpPr>
          <p:nvPr>
            <p:ph sz="quarter" idx="16"/>
          </p:nvPr>
        </p:nvSpPr>
        <p:spPr>
          <a:xfrm>
            <a:off x="4087762" y="1700213"/>
            <a:ext cx="468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189027477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376238" y="317500"/>
            <a:ext cx="8391525" cy="698500"/>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9" name="Text Placeholder 8"/>
          <p:cNvSpPr>
            <a:spLocks noGrp="1"/>
          </p:cNvSpPr>
          <p:nvPr>
            <p:ph type="body" sz="quarter" idx="13" hasCustomPrompt="1"/>
          </p:nvPr>
        </p:nvSpPr>
        <p:spPr>
          <a:xfrm>
            <a:off x="376239" y="651600"/>
            <a:ext cx="8391524"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6" name="Content Placeholder 3"/>
          <p:cNvSpPr>
            <a:spLocks noGrp="1"/>
          </p:cNvSpPr>
          <p:nvPr>
            <p:ph sz="quarter" idx="10"/>
          </p:nvPr>
        </p:nvSpPr>
        <p:spPr>
          <a:xfrm>
            <a:off x="5683411" y="1658680"/>
            <a:ext cx="3084351" cy="4723072"/>
          </a:xfrm>
          <a:prstGeom prst="rect">
            <a:avLst/>
          </a:prstGeom>
        </p:spPr>
        <p:txBody>
          <a:bodyPr>
            <a:noAutofit/>
          </a:bodyPr>
          <a:lstStyle>
            <a:lvl1pPr>
              <a:tabLst>
                <a:tab pos="5029200" algn="r"/>
              </a:tabLst>
              <a:defRPr sz="24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p:txBody>
      </p:sp>
      <p:sp>
        <p:nvSpPr>
          <p:cNvPr id="8" name="Content Placeholder 3"/>
          <p:cNvSpPr>
            <a:spLocks noGrp="1"/>
          </p:cNvSpPr>
          <p:nvPr>
            <p:ph sz="quarter" idx="16"/>
          </p:nvPr>
        </p:nvSpPr>
        <p:spPr>
          <a:xfrm>
            <a:off x="376238" y="1665288"/>
            <a:ext cx="4879761"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17"/>
          </p:nvPr>
        </p:nvSpPr>
        <p:spPr/>
        <p:txBody>
          <a:bodyPr/>
          <a:lstStyle/>
          <a:p>
            <a:endParaRPr lang="en-GB" dirty="0"/>
          </a:p>
        </p:txBody>
      </p:sp>
    </p:spTree>
    <p:extLst>
      <p:ext uri="{BB962C8B-B14F-4D97-AF65-F5344CB8AC3E}">
        <p14:creationId xmlns:p14="http://schemas.microsoft.com/office/powerpoint/2010/main" val="98019857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a:t>Click to edit Master title style</a:t>
            </a:r>
            <a:endParaRPr lang="en-GB"/>
          </a:p>
        </p:txBody>
      </p:sp>
      <p:sp>
        <p:nvSpPr>
          <p:cNvPr id="13" name="Text Placeholder 8"/>
          <p:cNvSpPr>
            <a:spLocks noGrp="1"/>
          </p:cNvSpPr>
          <p:nvPr>
            <p:ph type="body" sz="quarter" idx="21" hasCustomPrompt="1"/>
          </p:nvPr>
        </p:nvSpPr>
        <p:spPr>
          <a:xfrm>
            <a:off x="376237" y="651600"/>
            <a:ext cx="83915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4" name="Picture Placeholder 6"/>
          <p:cNvSpPr>
            <a:spLocks noGrp="1"/>
          </p:cNvSpPr>
          <p:nvPr>
            <p:ph type="pic" sz="quarter" idx="13"/>
          </p:nvPr>
        </p:nvSpPr>
        <p:spPr>
          <a:xfrm>
            <a:off x="376237" y="1700213"/>
            <a:ext cx="2034000" cy="1260000"/>
          </a:xfrm>
        </p:spPr>
        <p:txBody>
          <a:bodyPr lIns="0" tIns="0" rIns="0" bIns="0">
            <a:noAutofit/>
          </a:bodyPr>
          <a:lstStyle/>
          <a:p>
            <a:r>
              <a:rPr lang="en-GB" noProof="0" dirty="0"/>
              <a:t>Drag picture to placeholder or click icon to add</a:t>
            </a:r>
            <a:endParaRPr lang="en-GB"/>
          </a:p>
        </p:txBody>
      </p:sp>
      <p:sp>
        <p:nvSpPr>
          <p:cNvPr id="5" name="Picture Placeholder 6"/>
          <p:cNvSpPr>
            <a:spLocks noGrp="1"/>
          </p:cNvSpPr>
          <p:nvPr>
            <p:ph type="pic" sz="quarter" idx="14"/>
          </p:nvPr>
        </p:nvSpPr>
        <p:spPr>
          <a:xfrm>
            <a:off x="2495412" y="1700213"/>
            <a:ext cx="2034000" cy="1260000"/>
          </a:xfrm>
        </p:spPr>
        <p:txBody>
          <a:bodyPr lIns="0" tIns="0" rIns="0" bIns="0">
            <a:noAutofit/>
          </a:bodyPr>
          <a:lstStyle/>
          <a:p>
            <a:r>
              <a:rPr lang="en-GB" noProof="0" dirty="0"/>
              <a:t>Drag picture to placeholder or click icon to add</a:t>
            </a:r>
            <a:endParaRPr lang="en-GB"/>
          </a:p>
        </p:txBody>
      </p:sp>
      <p:sp>
        <p:nvSpPr>
          <p:cNvPr id="6" name="Picture Placeholder 6"/>
          <p:cNvSpPr>
            <a:spLocks noGrp="1"/>
          </p:cNvSpPr>
          <p:nvPr>
            <p:ph type="pic" sz="quarter" idx="15"/>
          </p:nvPr>
        </p:nvSpPr>
        <p:spPr>
          <a:xfrm>
            <a:off x="4614587" y="1700213"/>
            <a:ext cx="2034000" cy="1260000"/>
          </a:xfrm>
        </p:spPr>
        <p:txBody>
          <a:bodyPr lIns="0" tIns="0" rIns="0" bIns="0">
            <a:noAutofit/>
          </a:bodyPr>
          <a:lstStyle/>
          <a:p>
            <a:r>
              <a:rPr lang="en-GB" noProof="0" dirty="0"/>
              <a:t>Drag picture to placeholder or click icon to add</a:t>
            </a:r>
            <a:endParaRPr lang="en-GB"/>
          </a:p>
        </p:txBody>
      </p:sp>
      <p:sp>
        <p:nvSpPr>
          <p:cNvPr id="7" name="Picture Placeholder 6"/>
          <p:cNvSpPr>
            <a:spLocks noGrp="1"/>
          </p:cNvSpPr>
          <p:nvPr>
            <p:ph type="pic" sz="quarter" idx="16"/>
          </p:nvPr>
        </p:nvSpPr>
        <p:spPr>
          <a:xfrm>
            <a:off x="6733763" y="1700213"/>
            <a:ext cx="2034000" cy="1260000"/>
          </a:xfrm>
        </p:spPr>
        <p:txBody>
          <a:bodyPr lIns="0" tIns="0" rIns="0" bIns="0">
            <a:noAutofit/>
          </a:bodyPr>
          <a:lstStyle/>
          <a:p>
            <a:r>
              <a:rPr lang="en-GB" noProof="0" dirty="0"/>
              <a:t>Drag picture to placeholder or click icon to add</a:t>
            </a:r>
            <a:endParaRPr lang="en-GB"/>
          </a:p>
        </p:txBody>
      </p:sp>
      <p:sp>
        <p:nvSpPr>
          <p:cNvPr id="9" name="Text Placeholder 8"/>
          <p:cNvSpPr>
            <a:spLocks noGrp="1"/>
          </p:cNvSpPr>
          <p:nvPr>
            <p:ph type="body" sz="quarter" idx="17"/>
          </p:nvPr>
        </p:nvSpPr>
        <p:spPr>
          <a:xfrm>
            <a:off x="376237" y="3124200"/>
            <a:ext cx="2040351" cy="3257548"/>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0" name="Text Placeholder 8"/>
          <p:cNvSpPr>
            <a:spLocks noGrp="1"/>
          </p:cNvSpPr>
          <p:nvPr>
            <p:ph type="body" sz="quarter" idx="18"/>
          </p:nvPr>
        </p:nvSpPr>
        <p:spPr>
          <a:xfrm>
            <a:off x="4612472" y="3120550"/>
            <a:ext cx="2034000" cy="326119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1" name="Text Placeholder 8"/>
          <p:cNvSpPr>
            <a:spLocks noGrp="1"/>
          </p:cNvSpPr>
          <p:nvPr>
            <p:ph type="body" sz="quarter" idx="19"/>
          </p:nvPr>
        </p:nvSpPr>
        <p:spPr>
          <a:xfrm>
            <a:off x="2497530" y="3124199"/>
            <a:ext cx="2034000" cy="3257549"/>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2" name="Text Placeholder 8"/>
          <p:cNvSpPr>
            <a:spLocks noGrp="1"/>
          </p:cNvSpPr>
          <p:nvPr>
            <p:ph type="body" sz="quarter" idx="20"/>
          </p:nvPr>
        </p:nvSpPr>
        <p:spPr>
          <a:xfrm>
            <a:off x="6744876" y="3108508"/>
            <a:ext cx="2022887" cy="3273240"/>
          </a:xfrm>
        </p:spPr>
        <p:txBody>
          <a:bodyPr/>
          <a:lstStyle>
            <a:lvl1pPr>
              <a:defRPr b="1">
                <a:solidFill>
                  <a:schemeClr val="accent1"/>
                </a:solidFill>
              </a:defRPr>
            </a:lvl1pPr>
            <a:lvl2pPr>
              <a:spcAft>
                <a:spcPts val="0"/>
              </a:spcAft>
              <a:defRPr/>
            </a:lvl2pPr>
            <a:lvl3pPr marL="0" indent="0">
              <a:spcAft>
                <a:spcPts val="0"/>
              </a:spcAft>
              <a:buFont typeface="Arial" panose="020B0604020202020204" pitchFamily="34" charset="0"/>
              <a:buChar char="​"/>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3" name="Footer Placeholder 2"/>
          <p:cNvSpPr>
            <a:spLocks noGrp="1"/>
          </p:cNvSpPr>
          <p:nvPr>
            <p:ph type="ftr" sz="quarter" idx="22"/>
          </p:nvPr>
        </p:nvSpPr>
        <p:spPr/>
        <p:txBody>
          <a:bodyPr/>
          <a:lstStyle/>
          <a:p>
            <a:endParaRPr lang="en-GB" dirty="0"/>
          </a:p>
        </p:txBody>
      </p:sp>
    </p:spTree>
    <p:extLst>
      <p:ext uri="{BB962C8B-B14F-4D97-AF65-F5344CB8AC3E}">
        <p14:creationId xmlns:p14="http://schemas.microsoft.com/office/powerpoint/2010/main" val="39303252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Ref idx="1001">
        <a:schemeClr val="bg1"/>
      </p:bgRef>
    </p:bg>
    <p:spTree>
      <p:nvGrpSpPr>
        <p:cNvPr id="1" name=""/>
        <p:cNvGrpSpPr/>
        <p:nvPr/>
      </p:nvGrpSpPr>
      <p:grpSpPr>
        <a:xfrm>
          <a:off x="0" y="0"/>
          <a:ext cx="0" cy="0"/>
          <a:chOff x="0" y="0"/>
          <a:chExt cx="0" cy="0"/>
        </a:xfrm>
      </p:grpSpPr>
      <p:pic>
        <p:nvPicPr>
          <p:cNvPr id="22" name="Background 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LAN_pePresentationTitle" descr="{&quot;templafy&quot;:{&quot;id&quot;:&quot;592dd920-a1d2-4e7e-96cf-9413d0065af9&quot;}}"/>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noProof="0" dirty="0"/>
              <a:t>Presentation title runs here</a:t>
            </a:r>
          </a:p>
        </p:txBody>
      </p:sp>
      <p:sp>
        <p:nvSpPr>
          <p:cNvPr id="3" name="LAN_pePresentationSubtitle" descr="{&quot;templafy&quot;:{&quot;id&quot;:&quot;e8c1bad3-265c-41b4-b67a-03b9e7b7ef50&quot;}}"/>
          <p:cNvSpPr>
            <a:spLocks noGrp="1"/>
          </p:cNvSpPr>
          <p:nvPr>
            <p:ph type="subTitle" idx="1" hasCustomPrompt="1"/>
          </p:nvPr>
        </p:nvSpPr>
        <p:spPr bwMode="gray">
          <a:xfrm>
            <a:off x="377992" y="5864229"/>
            <a:ext cx="4194008"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a:t>Subtitle here two lines max</a:t>
            </a:r>
          </a:p>
        </p:txBody>
      </p:sp>
      <p:pic>
        <p:nvPicPr>
          <p:cNvPr id="1746415321" name="Logo_White" descr="{&quot;templafy&quot;:{&quot;id&quot;:&quot;f45cd5da-e402-478c-905b-2691acf6f209&quot;}}"/>
          <p:cNvPicPr>
            <a:picLocks noChangeAspect="1"/>
          </p:cNvPicPr>
          <p:nvPr/>
        </p:nvPicPr>
        <p:blipFill>
          <a:blip r:embed="rId3"/>
          <a:stretch>
            <a:fillRect/>
          </a:stretch>
        </p:blipFill>
        <p:spPr>
          <a:xfrm>
            <a:off x="378859" y="374650"/>
            <a:ext cx="1854000" cy="813600"/>
          </a:xfrm>
          <a:prstGeom prst="rect">
            <a:avLst/>
          </a:prstGeom>
        </p:spPr>
      </p:pic>
      <p:sp>
        <p:nvSpPr>
          <p:cNvPr id="4" name="Footer Placeholder 3"/>
          <p:cNvSpPr>
            <a:spLocks noGrp="1"/>
          </p:cNvSpPr>
          <p:nvPr>
            <p:ph type="ftr" sz="quarter" idx="11"/>
          </p:nvPr>
        </p:nvSpPr>
        <p:spPr/>
        <p:txBody>
          <a:bodyPr/>
          <a:lstStyle>
            <a:lvl1pPr>
              <a:defRPr>
                <a:solidFill>
                  <a:schemeClr val="bg1"/>
                </a:solidFill>
              </a:defRPr>
            </a:lvl1pPr>
          </a:lstStyle>
          <a:p>
            <a:endParaRPr lang="en-GB" dirty="0"/>
          </a:p>
        </p:txBody>
      </p:sp>
      <p:sp>
        <p:nvSpPr>
          <p:cNvPr id="10" name="LAN_peDocumentDate" descr="{&quot;templafy&quot;:{&quot;id&quot;:&quot;a18a5857-4b93-4f20-a688-15b068a44e4e&quot;}}"/>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a:t>Name | Date</a:t>
            </a:r>
          </a:p>
        </p:txBody>
      </p:sp>
    </p:spTree>
    <p:extLst>
      <p:ext uri="{BB962C8B-B14F-4D97-AF65-F5344CB8AC3E}">
        <p14:creationId xmlns:p14="http://schemas.microsoft.com/office/powerpoint/2010/main" val="2399749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0"/>
            <a:ext cx="8391525" cy="698500"/>
          </a:xfrm>
        </p:spPr>
        <p:txBody>
          <a:bodyPr/>
          <a:lstStyle/>
          <a:p>
            <a:r>
              <a:rPr lang="en-GB" noProof="0" dirty="0"/>
              <a:t>Click to edit Master title style</a:t>
            </a:r>
            <a:endParaRPr lang="en-GB"/>
          </a:p>
        </p:txBody>
      </p:sp>
      <p:sp>
        <p:nvSpPr>
          <p:cNvPr id="17"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4" name="Rectangle 3"/>
          <p:cNvSpPr/>
          <p:nvPr userDrawn="1"/>
        </p:nvSpPr>
        <p:spPr>
          <a:xfrm>
            <a:off x="378000" y="1707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5" name="Rectangle 4"/>
          <p:cNvSpPr/>
          <p:nvPr userDrawn="1"/>
        </p:nvSpPr>
        <p:spPr>
          <a:xfrm>
            <a:off x="4668064" y="1700213"/>
            <a:ext cx="4106300"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6" name="Rectangle 5"/>
          <p:cNvSpPr/>
          <p:nvPr userDrawn="1"/>
        </p:nvSpPr>
        <p:spPr>
          <a:xfrm>
            <a:off x="378000" y="4065173"/>
            <a:ext cx="4122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7" name="Rectangle 6"/>
          <p:cNvSpPr/>
          <p:nvPr userDrawn="1"/>
        </p:nvSpPr>
        <p:spPr>
          <a:xfrm>
            <a:off x="4668064" y="4065173"/>
            <a:ext cx="41063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8" name="Picture Placeholder 11"/>
          <p:cNvSpPr>
            <a:spLocks noGrp="1"/>
          </p:cNvSpPr>
          <p:nvPr>
            <p:ph type="pic" sz="quarter" idx="25"/>
          </p:nvPr>
        </p:nvSpPr>
        <p:spPr>
          <a:xfrm>
            <a:off x="378000" y="1880213"/>
            <a:ext cx="1476000" cy="1476000"/>
          </a:xfrm>
        </p:spPr>
        <p:txBody>
          <a:bodyPr/>
          <a:lstStyle>
            <a:lvl1pPr algn="ctr">
              <a:defRPr/>
            </a:lvl1pPr>
          </a:lstStyle>
          <a:p>
            <a:r>
              <a:rPr lang="en-GB" noProof="0" dirty="0"/>
              <a:t>Drag picture to placeholder or click icon to add</a:t>
            </a:r>
            <a:endParaRPr lang="en-GB"/>
          </a:p>
        </p:txBody>
      </p:sp>
      <p:sp>
        <p:nvSpPr>
          <p:cNvPr id="9" name="Picture Placeholder 11"/>
          <p:cNvSpPr>
            <a:spLocks noGrp="1"/>
          </p:cNvSpPr>
          <p:nvPr>
            <p:ph type="pic" sz="quarter" idx="27"/>
          </p:nvPr>
        </p:nvSpPr>
        <p:spPr>
          <a:xfrm>
            <a:off x="4668064" y="1880213"/>
            <a:ext cx="1476000" cy="1476000"/>
          </a:xfrm>
        </p:spPr>
        <p:txBody>
          <a:bodyPr/>
          <a:lstStyle>
            <a:lvl1pPr algn="ctr">
              <a:defRPr/>
            </a:lvl1pPr>
          </a:lstStyle>
          <a:p>
            <a:r>
              <a:rPr lang="en-GB" noProof="0" dirty="0"/>
              <a:t>Drag picture to placeholder or click icon to add</a:t>
            </a:r>
            <a:endParaRPr lang="en-GB"/>
          </a:p>
        </p:txBody>
      </p:sp>
      <p:sp>
        <p:nvSpPr>
          <p:cNvPr id="10" name="Picture Placeholder 11"/>
          <p:cNvSpPr>
            <a:spLocks noGrp="1"/>
          </p:cNvSpPr>
          <p:nvPr>
            <p:ph type="pic" sz="quarter" idx="29"/>
          </p:nvPr>
        </p:nvSpPr>
        <p:spPr>
          <a:xfrm>
            <a:off x="378000" y="4256213"/>
            <a:ext cx="1476000" cy="1476000"/>
          </a:xfrm>
        </p:spPr>
        <p:txBody>
          <a:bodyPr/>
          <a:lstStyle>
            <a:lvl1pPr algn="ctr">
              <a:defRPr/>
            </a:lvl1pPr>
          </a:lstStyle>
          <a:p>
            <a:r>
              <a:rPr lang="en-GB" noProof="0" dirty="0"/>
              <a:t>Drag picture to placeholder or click icon to add</a:t>
            </a:r>
            <a:endParaRPr lang="en-GB"/>
          </a:p>
        </p:txBody>
      </p:sp>
      <p:sp>
        <p:nvSpPr>
          <p:cNvPr id="11" name="Picture Placeholder 11"/>
          <p:cNvSpPr>
            <a:spLocks noGrp="1"/>
          </p:cNvSpPr>
          <p:nvPr>
            <p:ph type="pic" sz="quarter" idx="31"/>
          </p:nvPr>
        </p:nvSpPr>
        <p:spPr>
          <a:xfrm>
            <a:off x="4668064" y="4256213"/>
            <a:ext cx="1476000" cy="1476000"/>
          </a:xfrm>
        </p:spPr>
        <p:txBody>
          <a:bodyPr/>
          <a:lstStyle>
            <a:lvl1pPr algn="ctr">
              <a:defRPr/>
            </a:lvl1pPr>
          </a:lstStyle>
          <a:p>
            <a:r>
              <a:rPr lang="en-GB" noProof="0" dirty="0"/>
              <a:t>Drag picture to placeholder or click icon to add</a:t>
            </a:r>
            <a:endParaRPr lang="en-GB"/>
          </a:p>
        </p:txBody>
      </p:sp>
      <p:sp>
        <p:nvSpPr>
          <p:cNvPr id="13" name="Text Placeholder 12"/>
          <p:cNvSpPr>
            <a:spLocks noGrp="1"/>
          </p:cNvSpPr>
          <p:nvPr>
            <p:ph type="body" sz="quarter" idx="32"/>
          </p:nvPr>
        </p:nvSpPr>
        <p:spPr>
          <a:xfrm>
            <a:off x="2012612" y="1880213"/>
            <a:ext cx="2466000" cy="1944000"/>
          </a:xfrm>
        </p:spPr>
        <p:txBody>
          <a:bodyPr/>
          <a:lstStyle>
            <a:lvl1pPr>
              <a:spcAft>
                <a:spcPts val="0"/>
              </a:spcAft>
              <a:defRPr b="1"/>
            </a:lvl1pPr>
            <a:lvl2pPr>
              <a:spcAft>
                <a:spcPts val="0"/>
              </a:spcAft>
              <a:defRPr b="0"/>
            </a:lvl2pPr>
          </a:lstStyle>
          <a:p>
            <a:pPr lvl="0"/>
            <a:r>
              <a:rPr lang="en-GB" noProof="0" dirty="0"/>
              <a:t>Click to edit Master text styles</a:t>
            </a:r>
            <a:endParaRPr lang="en-GB"/>
          </a:p>
          <a:p>
            <a:pPr lvl="1"/>
            <a:r>
              <a:rPr lang="en-GB" noProof="0" dirty="0"/>
              <a:t>Second level</a:t>
            </a:r>
            <a:endParaRPr lang="en-GB"/>
          </a:p>
        </p:txBody>
      </p:sp>
      <p:sp>
        <p:nvSpPr>
          <p:cNvPr id="14" name="Text Placeholder 12"/>
          <p:cNvSpPr>
            <a:spLocks noGrp="1"/>
          </p:cNvSpPr>
          <p:nvPr>
            <p:ph type="body" sz="quarter" idx="33"/>
          </p:nvPr>
        </p:nvSpPr>
        <p:spPr>
          <a:xfrm>
            <a:off x="6297420" y="1880213"/>
            <a:ext cx="2476944" cy="1944000"/>
          </a:xfrm>
        </p:spPr>
        <p:txBody>
          <a:bodyPr/>
          <a:lstStyle>
            <a:lvl1pPr>
              <a:spcAft>
                <a:spcPts val="0"/>
              </a:spcAft>
              <a:defRPr b="1"/>
            </a:lvl1pPr>
            <a:lvl2pPr>
              <a:spcAft>
                <a:spcPts val="0"/>
              </a:spcAft>
              <a:defRPr b="0"/>
            </a:lvl2pPr>
          </a:lstStyle>
          <a:p>
            <a:pPr lvl="0"/>
            <a:r>
              <a:rPr lang="en-GB" noProof="0" dirty="0"/>
              <a:t>Click to edit Master text styles</a:t>
            </a:r>
            <a:endParaRPr lang="en-GB"/>
          </a:p>
          <a:p>
            <a:pPr lvl="1"/>
            <a:r>
              <a:rPr lang="en-GB" noProof="0" dirty="0"/>
              <a:t>Second level</a:t>
            </a:r>
            <a:endParaRPr lang="en-GB"/>
          </a:p>
        </p:txBody>
      </p:sp>
      <p:sp>
        <p:nvSpPr>
          <p:cNvPr id="15" name="Text Placeholder 12"/>
          <p:cNvSpPr>
            <a:spLocks noGrp="1"/>
          </p:cNvSpPr>
          <p:nvPr>
            <p:ph type="body" sz="quarter" idx="34"/>
          </p:nvPr>
        </p:nvSpPr>
        <p:spPr>
          <a:xfrm>
            <a:off x="2012612" y="4256213"/>
            <a:ext cx="2466000" cy="1944000"/>
          </a:xfrm>
        </p:spPr>
        <p:txBody>
          <a:bodyPr/>
          <a:lstStyle>
            <a:lvl1pPr>
              <a:spcAft>
                <a:spcPts val="0"/>
              </a:spcAft>
              <a:defRPr b="1"/>
            </a:lvl1pPr>
            <a:lvl2pPr>
              <a:spcAft>
                <a:spcPts val="0"/>
              </a:spcAft>
              <a:defRPr b="0"/>
            </a:lvl2pPr>
          </a:lstStyle>
          <a:p>
            <a:pPr lvl="0"/>
            <a:r>
              <a:rPr lang="en-GB" noProof="0" dirty="0"/>
              <a:t>Click to edit Master text styles</a:t>
            </a:r>
            <a:endParaRPr lang="en-GB"/>
          </a:p>
          <a:p>
            <a:pPr lvl="1"/>
            <a:r>
              <a:rPr lang="en-GB" noProof="0" dirty="0"/>
              <a:t>Second level</a:t>
            </a:r>
            <a:endParaRPr lang="en-GB"/>
          </a:p>
        </p:txBody>
      </p:sp>
      <p:sp>
        <p:nvSpPr>
          <p:cNvPr id="16" name="Text Placeholder 12"/>
          <p:cNvSpPr>
            <a:spLocks noGrp="1"/>
          </p:cNvSpPr>
          <p:nvPr>
            <p:ph type="body" sz="quarter" idx="35"/>
          </p:nvPr>
        </p:nvSpPr>
        <p:spPr>
          <a:xfrm>
            <a:off x="6297420" y="4256213"/>
            <a:ext cx="2476944" cy="1944000"/>
          </a:xfrm>
        </p:spPr>
        <p:txBody>
          <a:bodyPr/>
          <a:lstStyle>
            <a:lvl1pPr>
              <a:spcAft>
                <a:spcPts val="0"/>
              </a:spcAft>
              <a:defRPr b="1"/>
            </a:lvl1pPr>
            <a:lvl2pPr>
              <a:spcAft>
                <a:spcPts val="0"/>
              </a:spcAft>
              <a:defRPr b="0"/>
            </a:lvl2pPr>
          </a:lstStyle>
          <a:p>
            <a:pPr lvl="0"/>
            <a:r>
              <a:rPr lang="en-GB" noProof="0" dirty="0"/>
              <a:t>Click to edit Master text styles</a:t>
            </a:r>
            <a:endParaRPr lang="en-GB"/>
          </a:p>
          <a:p>
            <a:pPr lvl="1"/>
            <a:r>
              <a:rPr lang="en-GB" noProof="0" dirty="0"/>
              <a:t>Second level</a:t>
            </a:r>
            <a:endParaRPr lang="en-GB"/>
          </a:p>
        </p:txBody>
      </p:sp>
      <p:sp>
        <p:nvSpPr>
          <p:cNvPr id="3" name="Footer Placeholder 2"/>
          <p:cNvSpPr>
            <a:spLocks noGrp="1"/>
          </p:cNvSpPr>
          <p:nvPr>
            <p:ph type="ftr" sz="quarter" idx="36"/>
          </p:nvPr>
        </p:nvSpPr>
        <p:spPr/>
        <p:txBody>
          <a:bodyPr/>
          <a:lstStyle/>
          <a:p>
            <a:endParaRPr lang="en-GB" dirty="0"/>
          </a:p>
        </p:txBody>
      </p:sp>
    </p:spTree>
    <p:extLst>
      <p:ext uri="{BB962C8B-B14F-4D97-AF65-F5344CB8AC3E}">
        <p14:creationId xmlns:p14="http://schemas.microsoft.com/office/powerpoint/2010/main" val="370504324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mp; text">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a:t>Click to edit Master title style</a:t>
            </a:r>
            <a:endParaRPr lang="en-GB"/>
          </a:p>
        </p:txBody>
      </p:sp>
      <p:sp>
        <p:nvSpPr>
          <p:cNvPr id="10" name="Text Placeholder 8"/>
          <p:cNvSpPr>
            <a:spLocks noGrp="1"/>
          </p:cNvSpPr>
          <p:nvPr>
            <p:ph type="body" sz="quarter" idx="18"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4" name="Picture Placeholder 7"/>
          <p:cNvSpPr>
            <a:spLocks noGrp="1"/>
          </p:cNvSpPr>
          <p:nvPr>
            <p:ph type="pic" sz="quarter" idx="13"/>
          </p:nvPr>
        </p:nvSpPr>
        <p:spPr>
          <a:xfrm>
            <a:off x="376238" y="1700213"/>
            <a:ext cx="2771775" cy="1971675"/>
          </a:xfrm>
        </p:spPr>
        <p:txBody>
          <a:bodyPr/>
          <a:lstStyle/>
          <a:p>
            <a:r>
              <a:rPr lang="en-GB" noProof="0" dirty="0"/>
              <a:t>Drag picture to placeholder or click icon to add</a:t>
            </a:r>
            <a:endParaRPr lang="en-GB"/>
          </a:p>
        </p:txBody>
      </p:sp>
      <p:sp>
        <p:nvSpPr>
          <p:cNvPr id="5" name="Picture Placeholder 7"/>
          <p:cNvSpPr>
            <a:spLocks noGrp="1"/>
          </p:cNvSpPr>
          <p:nvPr>
            <p:ph type="pic" sz="quarter" idx="14"/>
          </p:nvPr>
        </p:nvSpPr>
        <p:spPr>
          <a:xfrm>
            <a:off x="6004798" y="1700213"/>
            <a:ext cx="2762965" cy="1971675"/>
          </a:xfrm>
        </p:spPr>
        <p:txBody>
          <a:bodyPr/>
          <a:lstStyle/>
          <a:p>
            <a:r>
              <a:rPr lang="en-GB" noProof="0" dirty="0"/>
              <a:t>Drag picture to placeholder or click icon to add</a:t>
            </a:r>
            <a:endParaRPr lang="en-GB"/>
          </a:p>
        </p:txBody>
      </p:sp>
      <p:sp>
        <p:nvSpPr>
          <p:cNvPr id="6" name="Picture Placeholder 7"/>
          <p:cNvSpPr>
            <a:spLocks noGrp="1"/>
          </p:cNvSpPr>
          <p:nvPr>
            <p:ph type="pic" sz="quarter" idx="15"/>
          </p:nvPr>
        </p:nvSpPr>
        <p:spPr>
          <a:xfrm>
            <a:off x="3204806" y="1700213"/>
            <a:ext cx="2743200" cy="1971675"/>
          </a:xfrm>
        </p:spPr>
        <p:txBody>
          <a:bodyPr/>
          <a:lstStyle/>
          <a:p>
            <a:r>
              <a:rPr lang="en-GB" noProof="0" dirty="0"/>
              <a:t>Drag picture to placeholder or click icon to add</a:t>
            </a:r>
            <a:endParaRPr lang="en-GB"/>
          </a:p>
        </p:txBody>
      </p:sp>
      <p:sp>
        <p:nvSpPr>
          <p:cNvPr id="9" name="Text Placeholder 18"/>
          <p:cNvSpPr>
            <a:spLocks noGrp="1"/>
          </p:cNvSpPr>
          <p:nvPr>
            <p:ph idx="1" hasCustomPrompt="1"/>
          </p:nvPr>
        </p:nvSpPr>
        <p:spPr>
          <a:xfrm>
            <a:off x="376238" y="3832225"/>
            <a:ext cx="2762962" cy="2095200"/>
          </a:xfrm>
          <a:prstGeom prst="rect">
            <a:avLst/>
          </a:prstGeom>
        </p:spPr>
        <p:txBody>
          <a:bodyPr vert="horz" lIns="0" tIns="0" rIns="0" bIns="0" rtlCol="0">
            <a:noAutofit/>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3" name="Text Placeholder 18"/>
          <p:cNvSpPr>
            <a:spLocks noGrp="1"/>
          </p:cNvSpPr>
          <p:nvPr>
            <p:ph idx="16" hasCustomPrompt="1"/>
          </p:nvPr>
        </p:nvSpPr>
        <p:spPr>
          <a:xfrm>
            <a:off x="3200400" y="3832225"/>
            <a:ext cx="2743200" cy="2095200"/>
          </a:xfrm>
          <a:prstGeom prst="rect">
            <a:avLst/>
          </a:prstGeom>
        </p:spPr>
        <p:txBody>
          <a:bodyPr vert="horz" lIns="0" tIns="0" rIns="0" bIns="0" rtlCol="0">
            <a:noAutofit/>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4" name="Text Placeholder 18"/>
          <p:cNvSpPr>
            <a:spLocks noGrp="1"/>
          </p:cNvSpPr>
          <p:nvPr>
            <p:ph idx="17" hasCustomPrompt="1"/>
          </p:nvPr>
        </p:nvSpPr>
        <p:spPr>
          <a:xfrm>
            <a:off x="6004798" y="3832225"/>
            <a:ext cx="2762965" cy="2095200"/>
          </a:xfrm>
          <a:prstGeom prst="rect">
            <a:avLst/>
          </a:prstGeom>
        </p:spPr>
        <p:txBody>
          <a:bodyPr vert="horz" lIns="0" tIns="0" rIns="0" bIns="0" rtlCol="0">
            <a:noAutofit/>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3" name="Footer Placeholder 2"/>
          <p:cNvSpPr>
            <a:spLocks noGrp="1"/>
          </p:cNvSpPr>
          <p:nvPr>
            <p:ph type="ftr" sz="quarter" idx="19"/>
          </p:nvPr>
        </p:nvSpPr>
        <p:spPr/>
        <p:txBody>
          <a:bodyPr/>
          <a:lstStyle/>
          <a:p>
            <a:endParaRPr lang="en-GB" dirty="0"/>
          </a:p>
        </p:txBody>
      </p:sp>
    </p:spTree>
    <p:extLst>
      <p:ext uri="{BB962C8B-B14F-4D97-AF65-F5344CB8AC3E}">
        <p14:creationId xmlns:p14="http://schemas.microsoft.com/office/powerpoint/2010/main" val="339556094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10"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2819593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8499"/>
          </a:xfrm>
        </p:spPr>
        <p:txBody>
          <a:bodyPr/>
          <a:lstStyle/>
          <a:p>
            <a:r>
              <a:rPr lang="en-GB" noProof="0" dirty="0"/>
              <a:t>Click to edit Master title style</a:t>
            </a:r>
            <a:endParaRPr lang="en-GB"/>
          </a:p>
        </p:txBody>
      </p:sp>
      <p:sp>
        <p:nvSpPr>
          <p:cNvPr id="16"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8"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9"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0" name="Content Placeholder 9"/>
          <p:cNvSpPr>
            <a:spLocks noGrp="1"/>
          </p:cNvSpPr>
          <p:nvPr>
            <p:ph sz="quarter" idx="22" hasCustomPrompt="1"/>
          </p:nvPr>
        </p:nvSpPr>
        <p:spPr>
          <a:xfrm>
            <a:off x="3570548" y="1857892"/>
            <a:ext cx="907570" cy="670658"/>
          </a:xfrm>
        </p:spPr>
        <p:txBody>
          <a:bodyPr>
            <a:noAutofit/>
          </a:bodyPr>
          <a:lstStyle>
            <a:lvl1pPr algn="ctr">
              <a:defRPr sz="800" baseline="0"/>
            </a:lvl1pPr>
          </a:lstStyle>
          <a:p>
            <a:pPr lvl="0"/>
            <a:r>
              <a:rPr lang="en-GB" dirty="0"/>
              <a:t>Click here, go to INSERT tab and choose Pictures to insert Co-brand Logo</a:t>
            </a:r>
            <a:endParaRPr lang="en-GB"/>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2" name="Content Placeholder 9"/>
          <p:cNvSpPr>
            <a:spLocks noGrp="1"/>
          </p:cNvSpPr>
          <p:nvPr>
            <p:ph sz="quarter" idx="23" hasCustomPrompt="1"/>
          </p:nvPr>
        </p:nvSpPr>
        <p:spPr>
          <a:xfrm>
            <a:off x="7860192" y="1857892"/>
            <a:ext cx="907570" cy="670658"/>
          </a:xfrm>
        </p:spPr>
        <p:txBody>
          <a:bodyPr>
            <a:noAutofit/>
          </a:bodyPr>
          <a:lstStyle>
            <a:lvl1pPr algn="ctr">
              <a:defRPr sz="800" baseline="0"/>
            </a:lvl1pPr>
          </a:lstStyle>
          <a:p>
            <a:pPr lvl="0"/>
            <a:r>
              <a:rPr lang="en-GB" dirty="0"/>
              <a:t>Click here, go to INSERT tab and choose Pictures to insert Co-brand Logo</a:t>
            </a:r>
            <a:endParaRPr lang="en-GB"/>
          </a:p>
        </p:txBody>
      </p:sp>
      <p:sp>
        <p:nvSpPr>
          <p:cNvPr id="6" name="Footer Placeholder 5"/>
          <p:cNvSpPr>
            <a:spLocks noGrp="1"/>
          </p:cNvSpPr>
          <p:nvPr>
            <p:ph type="ftr" sz="quarter" idx="24"/>
          </p:nvPr>
        </p:nvSpPr>
        <p:spPr/>
        <p:txBody>
          <a:bodyPr/>
          <a:lstStyle/>
          <a:p>
            <a:endParaRPr lang="en-GB" dirty="0"/>
          </a:p>
        </p:txBody>
      </p:sp>
    </p:spTree>
    <p:extLst>
      <p:ext uri="{BB962C8B-B14F-4D97-AF65-F5344CB8AC3E}">
        <p14:creationId xmlns:p14="http://schemas.microsoft.com/office/powerpoint/2010/main" val="423940897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697888"/>
          </a:xfrm>
        </p:spPr>
        <p:txBody>
          <a:bodyPr/>
          <a:lstStyle/>
          <a:p>
            <a:r>
              <a:rPr lang="en-GB" noProof="0" dirty="0"/>
              <a:t>Click to edit Master title style</a:t>
            </a:r>
            <a:endParaRPr lang="en-GB"/>
          </a:p>
        </p:txBody>
      </p:sp>
      <p:sp>
        <p:nvSpPr>
          <p:cNvPr id="16" name="Text Placeholder 8"/>
          <p:cNvSpPr>
            <a:spLocks noGrp="1"/>
          </p:cNvSpPr>
          <p:nvPr>
            <p:ph type="body" sz="quarter" idx="13" hasCustomPrompt="1"/>
          </p:nvPr>
        </p:nvSpPr>
        <p:spPr>
          <a:xfrm>
            <a:off x="376238" y="651600"/>
            <a:ext cx="8398126"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27" name="Text Placeholder 8"/>
          <p:cNvSpPr>
            <a:spLocks noGrp="1"/>
          </p:cNvSpPr>
          <p:nvPr>
            <p:ph type="body" sz="quarter" idx="17"/>
          </p:nvPr>
        </p:nvSpPr>
        <p:spPr>
          <a:xfrm>
            <a:off x="378000" y="1857892"/>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8" name="Text Placeholder 8"/>
          <p:cNvSpPr>
            <a:spLocks noGrp="1"/>
          </p:cNvSpPr>
          <p:nvPr>
            <p:ph type="body" sz="quarter" idx="21"/>
          </p:nvPr>
        </p:nvSpPr>
        <p:spPr>
          <a:xfrm>
            <a:off x="4684646" y="1857892"/>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5" name="Text Placeholder 8"/>
          <p:cNvSpPr>
            <a:spLocks noGrp="1"/>
          </p:cNvSpPr>
          <p:nvPr>
            <p:ph type="body" sz="quarter" idx="30"/>
          </p:nvPr>
        </p:nvSpPr>
        <p:spPr>
          <a:xfrm>
            <a:off x="378000" y="4253374"/>
            <a:ext cx="4100118"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6" name="Text Placeholder 8"/>
          <p:cNvSpPr>
            <a:spLocks noGrp="1"/>
          </p:cNvSpPr>
          <p:nvPr>
            <p:ph type="body" sz="quarter" idx="31"/>
          </p:nvPr>
        </p:nvSpPr>
        <p:spPr>
          <a:xfrm>
            <a:off x="4684646" y="4253374"/>
            <a:ext cx="4083117" cy="1695450"/>
          </a:xfrm>
        </p:spPr>
        <p:txBody>
          <a:bodyPr/>
          <a:lstStyle>
            <a:lvl1pPr>
              <a:spcAft>
                <a:spcPts val="1000"/>
              </a:spcAft>
              <a:defRPr b="1">
                <a:solidFill>
                  <a:schemeClr val="accent1"/>
                </a:solidFill>
              </a:defRPr>
            </a:lvl1pPr>
            <a:lvl2pPr>
              <a:spcAft>
                <a:spcPts val="1000"/>
              </a:spcAft>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8" name="Content Placeholder 9"/>
          <p:cNvSpPr>
            <a:spLocks noGrp="1"/>
          </p:cNvSpPr>
          <p:nvPr>
            <p:ph sz="quarter" idx="26" hasCustomPrompt="1"/>
          </p:nvPr>
        </p:nvSpPr>
        <p:spPr>
          <a:xfrm>
            <a:off x="3570548" y="1857892"/>
            <a:ext cx="907570" cy="670658"/>
          </a:xfrm>
        </p:spPr>
        <p:txBody>
          <a:bodyPr>
            <a:noAutofit/>
          </a:bodyPr>
          <a:lstStyle>
            <a:lvl1pPr algn="ctr">
              <a:buNone/>
              <a:defRPr sz="800" baseline="0"/>
            </a:lvl1pPr>
          </a:lstStyle>
          <a:p>
            <a:pPr lvl="0"/>
            <a:r>
              <a:rPr lang="en-GB" dirty="0"/>
              <a:t>Click here, go to INSERT tab and choose Pictures to insert Co-brand Logo</a:t>
            </a:r>
            <a:endParaRPr lang="en-GB"/>
          </a:p>
        </p:txBody>
      </p:sp>
      <p:sp>
        <p:nvSpPr>
          <p:cNvPr id="20" name="Content Placeholder 9"/>
          <p:cNvSpPr>
            <a:spLocks noGrp="1"/>
          </p:cNvSpPr>
          <p:nvPr>
            <p:ph sz="quarter" idx="27" hasCustomPrompt="1"/>
          </p:nvPr>
        </p:nvSpPr>
        <p:spPr>
          <a:xfrm>
            <a:off x="7860192" y="1857892"/>
            <a:ext cx="907570" cy="670658"/>
          </a:xfrm>
        </p:spPr>
        <p:txBody>
          <a:bodyPr>
            <a:noAutofit/>
          </a:bodyPr>
          <a:lstStyle>
            <a:lvl1pPr algn="ctr">
              <a:buNone/>
              <a:defRPr sz="800" baseline="0"/>
            </a:lvl1pPr>
          </a:lstStyle>
          <a:p>
            <a:pPr lvl="0"/>
            <a:r>
              <a:rPr lang="en-GB" dirty="0"/>
              <a:t>Click here, go to INSERT tab and choose Pictures to insert Co-brand Logo</a:t>
            </a:r>
            <a:endParaRPr lang="en-GB"/>
          </a:p>
        </p:txBody>
      </p:sp>
      <p:sp>
        <p:nvSpPr>
          <p:cNvPr id="21" name="Content Placeholder 9"/>
          <p:cNvSpPr>
            <a:spLocks noGrp="1"/>
          </p:cNvSpPr>
          <p:nvPr>
            <p:ph sz="quarter" idx="28" hasCustomPrompt="1"/>
          </p:nvPr>
        </p:nvSpPr>
        <p:spPr>
          <a:xfrm>
            <a:off x="3565870" y="4249682"/>
            <a:ext cx="907570" cy="670658"/>
          </a:xfrm>
        </p:spPr>
        <p:txBody>
          <a:bodyPr>
            <a:noAutofit/>
          </a:bodyPr>
          <a:lstStyle>
            <a:lvl1pPr algn="ctr">
              <a:buNone/>
              <a:defRPr sz="800" baseline="0"/>
            </a:lvl1pPr>
          </a:lstStyle>
          <a:p>
            <a:pPr lvl="0"/>
            <a:r>
              <a:rPr lang="en-GB" dirty="0"/>
              <a:t>Click here, go to INSERT tab and choose Pictures to insert Co-brand Logo</a:t>
            </a:r>
            <a:endParaRPr lang="en-GB"/>
          </a:p>
        </p:txBody>
      </p:sp>
      <p:sp>
        <p:nvSpPr>
          <p:cNvPr id="22" name="Content Placeholder 9"/>
          <p:cNvSpPr>
            <a:spLocks noGrp="1"/>
          </p:cNvSpPr>
          <p:nvPr>
            <p:ph sz="quarter" idx="29" hasCustomPrompt="1"/>
          </p:nvPr>
        </p:nvSpPr>
        <p:spPr>
          <a:xfrm>
            <a:off x="7855514" y="4249682"/>
            <a:ext cx="907570" cy="670658"/>
          </a:xfrm>
        </p:spPr>
        <p:txBody>
          <a:bodyPr>
            <a:noAutofit/>
          </a:bodyPr>
          <a:lstStyle>
            <a:lvl1pPr algn="ctr">
              <a:buNone/>
              <a:defRPr sz="800" baseline="0"/>
            </a:lvl1pPr>
          </a:lstStyle>
          <a:p>
            <a:pPr lvl="0"/>
            <a:r>
              <a:rPr lang="en-GB" dirty="0"/>
              <a:t>Click here, go to INSERT tab and choose Pictures to insert Co-brand Logo</a:t>
            </a:r>
            <a:endParaRPr lang="en-GB"/>
          </a:p>
        </p:txBody>
      </p:sp>
      <p:sp>
        <p:nvSpPr>
          <p:cNvPr id="4" name="Rectangle 3"/>
          <p:cNvSpPr/>
          <p:nvPr userDrawn="1"/>
        </p:nvSpPr>
        <p:spPr>
          <a:xfrm>
            <a:off x="378000" y="1705378"/>
            <a:ext cx="41001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5" name="Rectangle 4"/>
          <p:cNvSpPr/>
          <p:nvPr userDrawn="1"/>
        </p:nvSpPr>
        <p:spPr>
          <a:xfrm>
            <a:off x="4684646" y="1705378"/>
            <a:ext cx="4089718"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2" name="Rectangle 11"/>
          <p:cNvSpPr/>
          <p:nvPr userDrawn="1"/>
        </p:nvSpPr>
        <p:spPr>
          <a:xfrm>
            <a:off x="378000" y="4103518"/>
            <a:ext cx="410170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13" name="Rectangle 12"/>
          <p:cNvSpPr/>
          <p:nvPr userDrawn="1"/>
        </p:nvSpPr>
        <p:spPr>
          <a:xfrm>
            <a:off x="4684645" y="4103518"/>
            <a:ext cx="408353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noProof="0" dirty="0">
              <a:solidFill>
                <a:schemeClr val="bg1"/>
              </a:solidFill>
            </a:endParaRPr>
          </a:p>
        </p:txBody>
      </p:sp>
      <p:sp>
        <p:nvSpPr>
          <p:cNvPr id="3" name="Footer Placeholder 2"/>
          <p:cNvSpPr>
            <a:spLocks noGrp="1"/>
          </p:cNvSpPr>
          <p:nvPr>
            <p:ph type="ftr" sz="quarter" idx="32"/>
          </p:nvPr>
        </p:nvSpPr>
        <p:spPr/>
        <p:txBody>
          <a:bodyPr/>
          <a:lstStyle/>
          <a:p>
            <a:endParaRPr lang="en-GB" dirty="0"/>
          </a:p>
        </p:txBody>
      </p:sp>
    </p:spTree>
    <p:extLst>
      <p:ext uri="{BB962C8B-B14F-4D97-AF65-F5344CB8AC3E}">
        <p14:creationId xmlns:p14="http://schemas.microsoft.com/office/powerpoint/2010/main" val="389756138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endParaRPr lang="en-GB"/>
          </a:p>
        </p:txBody>
      </p:sp>
      <p:sp>
        <p:nvSpPr>
          <p:cNvPr id="10" name="Text Placeholder 8"/>
          <p:cNvSpPr>
            <a:spLocks noGrp="1"/>
          </p:cNvSpPr>
          <p:nvPr>
            <p:ph type="body" sz="quarter" idx="13" hasCustomPrompt="1"/>
          </p:nvPr>
        </p:nvSpPr>
        <p:spPr>
          <a:xfrm>
            <a:off x="376238" y="651600"/>
            <a:ext cx="8371762"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4" name="Rectangle 3"/>
          <p:cNvSpPr/>
          <p:nvPr userDrawn="1"/>
        </p:nvSpPr>
        <p:spPr>
          <a:xfrm>
            <a:off x="3240000" y="1705968"/>
            <a:ext cx="266708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5" name="Rectangle 4"/>
          <p:cNvSpPr/>
          <p:nvPr userDrawn="1"/>
        </p:nvSpPr>
        <p:spPr>
          <a:xfrm>
            <a:off x="378000" y="1700213"/>
            <a:ext cx="267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6" name="Rectangle 5"/>
          <p:cNvSpPr/>
          <p:nvPr userDrawn="1"/>
        </p:nvSpPr>
        <p:spPr>
          <a:xfrm>
            <a:off x="6086475" y="1705968"/>
            <a:ext cx="268789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noProof="0" dirty="0">
              <a:solidFill>
                <a:schemeClr val="bg1"/>
              </a:solidFill>
            </a:endParaRPr>
          </a:p>
        </p:txBody>
      </p:sp>
      <p:sp>
        <p:nvSpPr>
          <p:cNvPr id="7" name="Text Placeholder 8"/>
          <p:cNvSpPr>
            <a:spLocks noGrp="1"/>
          </p:cNvSpPr>
          <p:nvPr>
            <p:ph type="body" sz="quarter" idx="17"/>
          </p:nvPr>
        </p:nvSpPr>
        <p:spPr>
          <a:xfrm>
            <a:off x="3244283" y="1851441"/>
            <a:ext cx="2655433"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8" name="Text Placeholder 8"/>
          <p:cNvSpPr>
            <a:spLocks noGrp="1"/>
          </p:cNvSpPr>
          <p:nvPr>
            <p:ph type="body" sz="quarter" idx="18"/>
          </p:nvPr>
        </p:nvSpPr>
        <p:spPr>
          <a:xfrm>
            <a:off x="378000" y="1851441"/>
            <a:ext cx="2670000"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9" name="Text Placeholder 8"/>
          <p:cNvSpPr>
            <a:spLocks noGrp="1"/>
          </p:cNvSpPr>
          <p:nvPr>
            <p:ph type="body" sz="quarter" idx="19"/>
          </p:nvPr>
        </p:nvSpPr>
        <p:spPr>
          <a:xfrm>
            <a:off x="6095999" y="1851441"/>
            <a:ext cx="2678365" cy="3845754"/>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3" name="Footer Placeholder 2"/>
          <p:cNvSpPr>
            <a:spLocks noGrp="1"/>
          </p:cNvSpPr>
          <p:nvPr>
            <p:ph type="ftr" sz="quarter" idx="20"/>
          </p:nvPr>
        </p:nvSpPr>
        <p:spPr/>
        <p:txBody>
          <a:bodyPr/>
          <a:lstStyle/>
          <a:p>
            <a:endParaRPr lang="en-GB" dirty="0"/>
          </a:p>
        </p:txBody>
      </p:sp>
    </p:spTree>
    <p:extLst>
      <p:ext uri="{BB962C8B-B14F-4D97-AF65-F5344CB8AC3E}">
        <p14:creationId xmlns:p14="http://schemas.microsoft.com/office/powerpoint/2010/main" val="17358674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376238" y="317501"/>
            <a:ext cx="8391525" cy="705184"/>
          </a:xfrm>
        </p:spPr>
        <p:txBody>
          <a:bodyPr/>
          <a:lstStyle/>
          <a:p>
            <a:r>
              <a:rPr lang="en-GB" noProof="0" dirty="0"/>
              <a:t>Click to edit Master title style</a:t>
            </a:r>
            <a:endParaRPr lang="en-GB"/>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5" name="Text Placeholder 8"/>
          <p:cNvSpPr>
            <a:spLocks noGrp="1"/>
          </p:cNvSpPr>
          <p:nvPr>
            <p:ph type="body" sz="quarter" idx="18"/>
          </p:nvPr>
        </p:nvSpPr>
        <p:spPr>
          <a:xfrm>
            <a:off x="6822627"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6" name="Text Placeholder 8"/>
          <p:cNvSpPr>
            <a:spLocks noGrp="1"/>
          </p:cNvSpPr>
          <p:nvPr>
            <p:ph type="body" sz="quarter" idx="19"/>
          </p:nvPr>
        </p:nvSpPr>
        <p:spPr>
          <a:xfrm>
            <a:off x="2526209"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7" name="Text Placeholder 8"/>
          <p:cNvSpPr>
            <a:spLocks noGrp="1"/>
          </p:cNvSpPr>
          <p:nvPr>
            <p:ph type="body" sz="quarter" idx="20"/>
          </p:nvPr>
        </p:nvSpPr>
        <p:spPr>
          <a:xfrm>
            <a:off x="4674418" y="2556000"/>
            <a:ext cx="1944000" cy="3394800"/>
          </a:xfrm>
        </p:spPr>
        <p:txBody>
          <a:bodyPr/>
          <a:lstStyle>
            <a:lvl1pPr marL="0" indent="0">
              <a:buFont typeface="Arial" panose="020B0604020202020204" pitchFamily="34" charset="0"/>
              <a:buChar char="​"/>
              <a:defRPr b="1">
                <a:solidFill>
                  <a:schemeClr val="accent1"/>
                </a:solidFill>
              </a:defRPr>
            </a:lvl1pPr>
            <a:lvl2pPr marL="0" indent="0">
              <a:spcAft>
                <a:spcPts val="1000"/>
              </a:spcAft>
              <a:buFont typeface="Arial" panose="020B0604020202020204" pitchFamily="34" charset="0"/>
              <a:buChar char="​"/>
              <a:defRPr/>
            </a:lvl2pPr>
            <a:lvl3pPr marL="0" indent="0">
              <a:spcAft>
                <a:spcPts val="1000"/>
              </a:spcAft>
              <a:buFont typeface="Arial" panose="020B0604020202020204" pitchFamily="34" charset="0"/>
              <a:buChar char="​"/>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3" name="Footer Placeholder 2"/>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291243073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Ref idx="1001">
        <a:schemeClr val="bg1"/>
      </p:bgRef>
    </p:bg>
    <p:spTree>
      <p:nvGrpSpPr>
        <p:cNvPr id="1" name=""/>
        <p:cNvGrpSpPr/>
        <p:nvPr/>
      </p:nvGrpSpPr>
      <p:grpSpPr>
        <a:xfrm>
          <a:off x="0" y="0"/>
          <a:ext cx="0" cy="0"/>
          <a:chOff x="0" y="0"/>
          <a:chExt cx="0" cy="0"/>
        </a:xfrm>
      </p:grpSpPr>
      <p:sp>
        <p:nvSpPr>
          <p:cNvPr id="11"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tx1"/>
              </a:solidFill>
            </a:endParaRPr>
          </a:p>
        </p:txBody>
      </p:sp>
      <p:sp>
        <p:nvSpPr>
          <p:cNvPr id="2" name="Title 1"/>
          <p:cNvSpPr>
            <a:spLocks noGrp="1"/>
          </p:cNvSpPr>
          <p:nvPr>
            <p:ph type="title"/>
          </p:nvPr>
        </p:nvSpPr>
        <p:spPr>
          <a:xfrm>
            <a:off x="376237" y="317500"/>
            <a:ext cx="8391526" cy="789405"/>
          </a:xfrm>
        </p:spPr>
        <p:txBody>
          <a:bodyPr/>
          <a:lstStyle>
            <a:lvl1pPr>
              <a:defRPr>
                <a:solidFill>
                  <a:schemeClr val="tx1"/>
                </a:solidFill>
              </a:defRPr>
            </a:lvl1pPr>
          </a:lstStyle>
          <a:p>
            <a:r>
              <a:rPr lang="en-GB" noProof="0" dirty="0"/>
              <a:t>Click to edit Master title style</a:t>
            </a:r>
            <a:endParaRPr lang="en-GB"/>
          </a:p>
        </p:txBody>
      </p:sp>
      <p:sp>
        <p:nvSpPr>
          <p:cNvPr id="8" name="Text Placeholder 8"/>
          <p:cNvSpPr>
            <a:spLocks noGrp="1"/>
          </p:cNvSpPr>
          <p:nvPr>
            <p:ph type="body" sz="quarter" idx="13" hasCustomPrompt="1"/>
          </p:nvPr>
        </p:nvSpPr>
        <p:spPr>
          <a:xfrm>
            <a:off x="376237" y="687694"/>
            <a:ext cx="8391526" cy="757255"/>
          </a:xfrm>
          <a:prstGeom prst="rect">
            <a:avLst/>
          </a:prstGeom>
        </p:spPr>
        <p:txBody>
          <a:bodyPr lIns="0" tIns="0" rIns="0" bIns="0">
            <a:noAutofit/>
          </a:bodyPr>
          <a:lstStyle>
            <a:lvl1pPr marL="0" indent="0">
              <a:buNone/>
              <a:defRPr sz="2000" b="0">
                <a:solidFill>
                  <a:schemeClr val="tx1"/>
                </a:solidFill>
              </a:defRPr>
            </a:lvl1pPr>
          </a:lstStyle>
          <a:p>
            <a:pPr lvl="0"/>
            <a:r>
              <a:rPr lang="en-GB" noProof="0" dirty="0"/>
              <a:t>Click to add subtitle</a:t>
            </a:r>
            <a:endParaRPr lang="en-GB"/>
          </a:p>
        </p:txBody>
      </p:sp>
      <p:sp>
        <p:nvSpPr>
          <p:cNvPr id="4" name="Text Placeholder 8"/>
          <p:cNvSpPr>
            <a:spLocks noGrp="1"/>
          </p:cNvSpPr>
          <p:nvPr>
            <p:ph type="body" sz="quarter" idx="17"/>
          </p:nvPr>
        </p:nvSpPr>
        <p:spPr>
          <a:xfrm>
            <a:off x="378000"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5" name="Text Placeholder 8"/>
          <p:cNvSpPr>
            <a:spLocks noGrp="1"/>
          </p:cNvSpPr>
          <p:nvPr>
            <p:ph type="body" sz="quarter" idx="18"/>
          </p:nvPr>
        </p:nvSpPr>
        <p:spPr>
          <a:xfrm>
            <a:off x="6825564"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6" name="Text Placeholder 8"/>
          <p:cNvSpPr>
            <a:spLocks noGrp="1"/>
          </p:cNvSpPr>
          <p:nvPr>
            <p:ph type="body" sz="quarter" idx="19"/>
          </p:nvPr>
        </p:nvSpPr>
        <p:spPr>
          <a:xfrm>
            <a:off x="2527188"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7" name="Text Placeholder 8"/>
          <p:cNvSpPr>
            <a:spLocks noGrp="1"/>
          </p:cNvSpPr>
          <p:nvPr>
            <p:ph type="body" sz="quarter" idx="20"/>
          </p:nvPr>
        </p:nvSpPr>
        <p:spPr>
          <a:xfrm>
            <a:off x="4676376" y="2556000"/>
            <a:ext cx="1944000" cy="3394800"/>
          </a:xfrm>
        </p:spPr>
        <p:txBody>
          <a:bodyPr/>
          <a:lstStyle>
            <a:lvl1pPr marL="0" indent="0">
              <a:buFont typeface="Arial" panose="020B0604020202020204" pitchFamily="34" charset="0"/>
              <a:buChar char="​"/>
              <a:defRPr b="1">
                <a:solidFill>
                  <a:schemeClr val="tx1"/>
                </a:solidFill>
              </a:defRPr>
            </a:lvl1pPr>
            <a:lvl2pPr marL="0" indent="0">
              <a:spcAft>
                <a:spcPts val="1000"/>
              </a:spcAft>
              <a:buFont typeface="Arial" panose="020B0604020202020204" pitchFamily="34" charset="0"/>
              <a:buChar char="​"/>
              <a:defRPr>
                <a:solidFill>
                  <a:schemeClr val="tx1"/>
                </a:solidFill>
              </a:defRPr>
            </a:lvl2pPr>
            <a:lvl3pPr marL="0" indent="0">
              <a:spcAft>
                <a:spcPts val="1000"/>
              </a:spcAft>
              <a:buFont typeface="Arial" panose="020B0604020202020204" pitchFamily="34" charset="0"/>
              <a:buChar char="​"/>
              <a:defRPr>
                <a:solidFill>
                  <a:schemeClr val="tx1"/>
                </a:solidFill>
              </a:defRPr>
            </a:lvl3pPr>
            <a:lvl4pPr marL="176400" indent="-176400">
              <a:spcAft>
                <a:spcPts val="1000"/>
              </a:spcAft>
              <a:buFont typeface="Arial" panose="020B0604020202020204" pitchFamily="34" charset="0"/>
              <a:buChar char="•"/>
              <a:defRPr>
                <a:solidFill>
                  <a:schemeClr val="tx1"/>
                </a:solidFill>
              </a:defRPr>
            </a:lvl4pPr>
            <a:lvl5pPr marL="356400" indent="-176400">
              <a:spcAft>
                <a:spcPts val="1000"/>
              </a:spcAft>
              <a:defRPr baseline="0">
                <a:solidFill>
                  <a:schemeClr val="tx1"/>
                </a:solidFill>
              </a:defRPr>
            </a:lvl5pPr>
            <a:lvl6pPr marL="356400" indent="-176400">
              <a:spcAft>
                <a:spcPts val="1000"/>
              </a:spcAft>
              <a:buFont typeface="Verdana" panose="020B0604030504040204" pitchFamily="34" charset="0"/>
              <a:buChar char="−"/>
              <a:defRPr>
                <a:solidFill>
                  <a:schemeClr val="bg1"/>
                </a:solidFill>
              </a:defRPr>
            </a:lvl6pPr>
            <a:lvl7pPr marL="356400" indent="-176400">
              <a:spcAft>
                <a:spcPts val="1000"/>
              </a:spcAft>
              <a:defRPr>
                <a:solidFill>
                  <a:schemeClr val="bg1"/>
                </a:solidFill>
              </a:defRPr>
            </a:lvl7pPr>
            <a:lvl8pPr marL="356400" indent="-176400">
              <a:spcAft>
                <a:spcPts val="1000"/>
              </a:spcAft>
              <a:defRPr>
                <a:solidFill>
                  <a:schemeClr val="bg1"/>
                </a:solidFill>
              </a:defRPr>
            </a:lvl8pPr>
            <a:lvl9pPr marL="356400" indent="-176400">
              <a:spcAft>
                <a:spcPts val="1000"/>
              </a:spcAft>
              <a:defRPr>
                <a:solidFill>
                  <a:schemeClr val="bg1"/>
                </a:solidFill>
              </a:defRPr>
            </a:lvl9p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3" name="Footer Placeholder 2"/>
          <p:cNvSpPr>
            <a:spLocks noGrp="1"/>
          </p:cNvSpPr>
          <p:nvPr>
            <p:ph type="ftr" sz="quarter" idx="21"/>
          </p:nvPr>
        </p:nvSpPr>
        <p:spPr/>
        <p:txBody>
          <a:bodyPr/>
          <a:lstStyle/>
          <a:p>
            <a:endParaRPr lang="en-GB" dirty="0"/>
          </a:p>
        </p:txBody>
      </p:sp>
    </p:spTree>
    <p:extLst>
      <p:ext uri="{BB962C8B-B14F-4D97-AF65-F5344CB8AC3E}">
        <p14:creationId xmlns:p14="http://schemas.microsoft.com/office/powerpoint/2010/main" val="40443708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9" name="Title Placeholder 1"/>
          <p:cNvSpPr>
            <a:spLocks noGrp="1"/>
          </p:cNvSpPr>
          <p:nvPr>
            <p:ph type="title" hasCustomPrompt="1"/>
          </p:nvPr>
        </p:nvSpPr>
        <p:spPr>
          <a:xfrm>
            <a:off x="376237" y="317499"/>
            <a:ext cx="8391525" cy="698501"/>
          </a:xfrm>
          <a:prstGeom prst="rect">
            <a:avLst/>
          </a:prstGeom>
        </p:spPr>
        <p:txBody>
          <a:bodyPr vert="horz" lIns="0" tIns="0" rIns="0" bIns="0" rtlCol="0" anchor="t" anchorCtr="0">
            <a:noAutofit/>
          </a:bodyPr>
          <a:lstStyle>
            <a:lvl1pPr>
              <a:defRPr/>
            </a:lvl1pPr>
          </a:lstStyle>
          <a:p>
            <a:r>
              <a:rPr lang="en-GB" noProof="0" dirty="0"/>
              <a:t>Click to add title</a:t>
            </a:r>
            <a:endParaRPr lang="en-GB"/>
          </a:p>
        </p:txBody>
      </p:sp>
      <p:sp>
        <p:nvSpPr>
          <p:cNvPr id="8" name="Text Placeholder 8"/>
          <p:cNvSpPr>
            <a:spLocks noGrp="1"/>
          </p:cNvSpPr>
          <p:nvPr>
            <p:ph type="body" sz="quarter" idx="13" hasCustomPrompt="1"/>
          </p:nvPr>
        </p:nvSpPr>
        <p:spPr>
          <a:xfrm>
            <a:off x="376237" y="651600"/>
            <a:ext cx="8391525" cy="757255"/>
          </a:xfrm>
          <a:prstGeom prst="rect">
            <a:avLst/>
          </a:prstGeom>
        </p:spPr>
        <p:txBody>
          <a:bodyPr lIns="0" tIns="0" rIns="0" bIns="0">
            <a:noAutofit/>
          </a:bodyPr>
          <a:lstStyle>
            <a:lvl1pPr marL="0" indent="0">
              <a:buNone/>
              <a:defRPr sz="2000" b="0">
                <a:solidFill>
                  <a:srgbClr val="575757"/>
                </a:solidFill>
              </a:defRPr>
            </a:lvl1pPr>
          </a:lstStyle>
          <a:p>
            <a:pPr lvl="0"/>
            <a:r>
              <a:rPr lang="en-GB" noProof="0" dirty="0"/>
              <a:t>Click to add subtitle</a:t>
            </a:r>
            <a:endParaRPr lang="en-GB"/>
          </a:p>
        </p:txBody>
      </p:sp>
      <p:sp>
        <p:nvSpPr>
          <p:cNvPr id="10" name="Text Placeholder 18"/>
          <p:cNvSpPr>
            <a:spLocks noGrp="1"/>
          </p:cNvSpPr>
          <p:nvPr>
            <p:ph idx="1"/>
          </p:nvPr>
        </p:nvSpPr>
        <p:spPr>
          <a:xfrm>
            <a:off x="376237" y="1665288"/>
            <a:ext cx="4195763" cy="4716463"/>
          </a:xfrm>
          <a:prstGeom prst="rect">
            <a:avLst/>
          </a:prstGeom>
        </p:spPr>
        <p:txBody>
          <a:bodyPr vert="horz" lIns="0" tIns="0" rIns="0" bIns="0" rtlCol="0">
            <a:noAutofit/>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2" name="Footer Placeholder 1"/>
          <p:cNvSpPr>
            <a:spLocks noGrp="1"/>
          </p:cNvSpPr>
          <p:nvPr>
            <p:ph type="ftr" sz="quarter" idx="14"/>
          </p:nvPr>
        </p:nvSpPr>
        <p:spPr/>
        <p:txBody>
          <a:bodyPr/>
          <a:lstStyle/>
          <a:p>
            <a:endParaRPr lang="en-GB" dirty="0"/>
          </a:p>
        </p:txBody>
      </p:sp>
    </p:spTree>
    <p:extLst>
      <p:ext uri="{BB962C8B-B14F-4D97-AF65-F5344CB8AC3E}">
        <p14:creationId xmlns:p14="http://schemas.microsoft.com/office/powerpoint/2010/main" val="416708949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Click to edit Master title style</a:t>
            </a:r>
            <a:endParaRPr lang="en-GB"/>
          </a:p>
        </p:txBody>
      </p:sp>
      <p:sp>
        <p:nvSpPr>
          <p:cNvPr id="3" name="Footer Placeholder 2"/>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324227870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LAN_pePresentationTitle" descr="{&quot;templafy&quot;:{&quot;id&quot;:&quot;ff0555e2-d21e-4b1b-8c15-b6a181f18063&quot;}}"/>
          <p:cNvSpPr>
            <a:spLocks noGrp="1"/>
          </p:cNvSpPr>
          <p:nvPr>
            <p:ph type="ctrTitle" hasCustomPrompt="1"/>
          </p:nvPr>
        </p:nvSpPr>
        <p:spPr bwMode="gray">
          <a:xfrm>
            <a:off x="2502000" y="1368000"/>
            <a:ext cx="4140000" cy="4140000"/>
          </a:xfrm>
          <a:prstGeom prst="ellipse">
            <a:avLst/>
          </a:prstGeom>
          <a:ln w="25400">
            <a:solidFill>
              <a:schemeClr val="accent1"/>
            </a:solidFill>
          </a:ln>
        </p:spPr>
        <p:txBody>
          <a:bodyPr lIns="0" tIns="0" rIns="0" bIns="0" anchor="ctr" anchorCtr="0">
            <a:normAutofit/>
          </a:bodyPr>
          <a:lstStyle>
            <a:lvl1pPr algn="ctr">
              <a:lnSpc>
                <a:spcPts val="4200"/>
              </a:lnSpc>
              <a:defRPr sz="3600" b="0">
                <a:solidFill>
                  <a:schemeClr val="tx1"/>
                </a:solidFill>
                <a:latin typeface="+mj-lt"/>
                <a:ea typeface="Open Sans" panose="020B0606030504020204" pitchFamily="34" charset="0"/>
                <a:cs typeface="Arial" panose="020B0604020202020204" pitchFamily="34" charset="0"/>
              </a:defRPr>
            </a:lvl1pPr>
          </a:lstStyle>
          <a:p>
            <a:r>
              <a:rPr lang="en-GB" noProof="0" dirty="0"/>
              <a:t>Presentation title runs here</a:t>
            </a:r>
          </a:p>
        </p:txBody>
      </p:sp>
      <p:sp>
        <p:nvSpPr>
          <p:cNvPr id="3" name="LAN_pePresentationSubtitle" descr="{&quot;templafy&quot;:{&quot;id&quot;:&quot;bb270393-7fda-4327-8d7a-35b2e2e0a1b7&quot;}}"/>
          <p:cNvSpPr>
            <a:spLocks noGrp="1"/>
          </p:cNvSpPr>
          <p:nvPr>
            <p:ph type="subTitle" idx="1" hasCustomPrompt="1"/>
          </p:nvPr>
        </p:nvSpPr>
        <p:spPr bwMode="gray">
          <a:xfrm>
            <a:off x="376238" y="5864229"/>
            <a:ext cx="4195761"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GB"/>
              <a:t>Subtitle here two lines max</a:t>
            </a:r>
          </a:p>
        </p:txBody>
      </p:sp>
      <p:pic>
        <p:nvPicPr>
          <p:cNvPr id="1608017981" name="Logo" descr="{&quot;templafy&quot;:{&quot;id&quot;:&quot;dfeefb10-d13e-4af7-870e-e418f6664b56&quot;}}"/>
          <p:cNvPicPr>
            <a:picLocks noChangeAspect="1"/>
          </p:cNvPicPr>
          <p:nvPr/>
        </p:nvPicPr>
        <p:blipFill>
          <a:blip r:embed="rId2"/>
          <a:stretch>
            <a:fillRect/>
          </a:stretch>
        </p:blipFill>
        <p:spPr>
          <a:xfrm>
            <a:off x="378860" y="374650"/>
            <a:ext cx="1854000" cy="813600"/>
          </a:xfrm>
          <a:prstGeom prst="rect">
            <a:avLst/>
          </a:prstGeom>
        </p:spPr>
      </p:pic>
      <p:sp>
        <p:nvSpPr>
          <p:cNvPr id="4" name="Footer Placeholder 3"/>
          <p:cNvSpPr>
            <a:spLocks noGrp="1"/>
          </p:cNvSpPr>
          <p:nvPr>
            <p:ph type="ftr" sz="quarter" idx="11"/>
          </p:nvPr>
        </p:nvSpPr>
        <p:spPr/>
        <p:txBody>
          <a:bodyPr/>
          <a:lstStyle>
            <a:lvl1pPr>
              <a:defRPr>
                <a:solidFill>
                  <a:schemeClr val="bg1"/>
                </a:solidFill>
              </a:defRPr>
            </a:lvl1pPr>
          </a:lstStyle>
          <a:p>
            <a:endParaRPr lang="en-GB" dirty="0"/>
          </a:p>
        </p:txBody>
      </p:sp>
      <p:sp>
        <p:nvSpPr>
          <p:cNvPr id="9" name="LAN_peDocumentDate" descr="{&quot;templafy&quot;:{&quot;id&quot;:&quot;77b98c69-5fef-4de2-b826-3020e89e01c4&quot;}}"/>
          <p:cNvSpPr>
            <a:spLocks noGrp="1"/>
          </p:cNvSpPr>
          <p:nvPr>
            <p:ph type="body" sz="quarter" idx="14" hasCustomPrompt="1"/>
          </p:nvPr>
        </p:nvSpPr>
        <p:spPr>
          <a:xfrm>
            <a:off x="376238" y="6376034"/>
            <a:ext cx="6903154" cy="277813"/>
          </a:xfrm>
        </p:spPr>
        <p:txBody>
          <a:bodyPr lIns="10800"/>
          <a:lstStyle>
            <a:lvl1pPr>
              <a:lnSpc>
                <a:spcPct val="106000"/>
              </a:lnSpc>
              <a:spcAft>
                <a:spcPts val="0"/>
              </a:spcAft>
              <a:defRPr sz="1000"/>
            </a:lvl1pPr>
          </a:lstStyle>
          <a:p>
            <a:pPr lvl="0"/>
            <a:r>
              <a:rPr lang="en-GB" dirty="0"/>
              <a:t>Name | Date</a:t>
            </a:r>
          </a:p>
        </p:txBody>
      </p:sp>
    </p:spTree>
    <p:extLst>
      <p:ext uri="{BB962C8B-B14F-4D97-AF65-F5344CB8AC3E}">
        <p14:creationId xmlns:p14="http://schemas.microsoft.com/office/powerpoint/2010/main" val="9540873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374239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735221097" name="Logo" descr="{&quot;templafy&quot;:{&quot;id&quot;:&quot;27262de8-335c-4dca-a8a1-1ea5d91b8495&quot;}}"/>
          <p:cNvPicPr>
            <a:picLocks noChangeAspect="1"/>
          </p:cNvPicPr>
          <p:nvPr/>
        </p:nvPicPr>
        <p:blipFill>
          <a:blip r:embed="rId2"/>
          <a:stretch>
            <a:fillRect/>
          </a:stretch>
        </p:blipFill>
        <p:spPr>
          <a:xfrm>
            <a:off x="378860" y="374650"/>
            <a:ext cx="1854000" cy="813600"/>
          </a:xfrm>
          <a:prstGeom prst="rect">
            <a:avLst/>
          </a:prstGeom>
        </p:spPr>
      </p:pic>
      <p:sp>
        <p:nvSpPr>
          <p:cNvPr id="4" name="Footer Placeholder 3"/>
          <p:cNvSpPr>
            <a:spLocks noGrp="1"/>
          </p:cNvSpPr>
          <p:nvPr>
            <p:ph type="ftr" sz="quarter" idx="16"/>
          </p:nvPr>
        </p:nvSpPr>
        <p:spPr/>
        <p:txBody>
          <a:bodyPr/>
          <a:lstStyle>
            <a:lvl1pPr>
              <a:defRPr>
                <a:solidFill>
                  <a:schemeClr val="bg1"/>
                </a:solidFill>
              </a:defRPr>
            </a:lvl1pPr>
          </a:lstStyle>
          <a:p>
            <a:endParaRPr lang="en-GB" dirty="0"/>
          </a:p>
        </p:txBody>
      </p:sp>
      <p:sp>
        <p:nvSpPr>
          <p:cNvPr id="5" name="LEG_DisclaimerInternal" descr="{&quot;templafy&quot;:{&quot;id&quot;:&quot;ad318e8f-9409-4d3d-ab4e-94e959109b4e&quot;}}"/>
          <p:cNvSpPr>
            <a:spLocks/>
          </p:cNvSpPr>
          <p:nvPr userDrawn="1"/>
        </p:nvSpPr>
        <p:spPr bwMode="auto">
          <a:xfrm>
            <a:off x="376238" y="3429000"/>
            <a:ext cx="6958012" cy="2952750"/>
          </a:xfrm>
          <a:prstGeom prst="rect">
            <a:avLst/>
          </a:prstGeom>
          <a:noFill/>
          <a:ln w="9525">
            <a:noFill/>
            <a:miter lim="800000"/>
            <a:headEnd/>
            <a:tailEnd/>
          </a:ln>
        </p:spPr>
        <p:txBody>
          <a:bodyPr lIns="0" tIns="0" rIns="0" bIns="0" anchor="b"/>
          <a:lstStyle/>
          <a:p>
            <a:pPr defTabSz="1019175">
              <a:spcBef>
                <a:spcPts val="0"/>
              </a:spcBef>
              <a:spcAft>
                <a:spcPts val="0"/>
              </a:spcAft>
              <a:buClr>
                <a:schemeClr val="tx1"/>
              </a:buClr>
              <a:buSzPct val="80000"/>
              <a:buFont typeface="Wingdings" pitchFamily="2" charset="2"/>
              <a:buNone/>
            </a:pPr>
            <a:r>
              <a:rPr lang="en-GB" sz="900" noProof="1">
                <a:solidFill>
                  <a:schemeClr val="tx1"/>
                </a:solidFill>
              </a:rPr>
              <a:t>This publication has been written in general terms and we recommend that you obtain professional advice before acting or refraining from action on any of the contents of this publication. Deloitte LLP accepts no liability for any loss occasioned to any person acting or refraining from action as a result of any material in this publication.
Deloitte LLP is a limited liability partnership registered in England and Wales with registered number OC303675 and its registered office at 2 New Street Square, London, EC4A 3BZ, United Kingdom.
Deloitte LLP is the United Kingdom affiliate of Deloitte NWE LLP, a member firm of Deloitte Touche Tohmatsu Limited, a UK private company limited by guarantee (“DTTL”). DTTL and each of its member firms are legally separate and independent entities. DTTL and Deloitte NWE LLP do not provide services to clients. Please see www.deloitte.com/about to learn more about our global network of member firms.
© 2018 Deloitte LLP. All rights reserved.</a:t>
            </a:r>
          </a:p>
        </p:txBody>
      </p:sp>
    </p:spTree>
    <p:extLst>
      <p:ext uri="{BB962C8B-B14F-4D97-AF65-F5344CB8AC3E}">
        <p14:creationId xmlns:p14="http://schemas.microsoft.com/office/powerpoint/2010/main" val="3472153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Ref idx="1001">
        <a:schemeClr val="bg1"/>
      </p:bgRef>
    </p:bg>
    <p:spTree>
      <p:nvGrpSpPr>
        <p:cNvPr id="1" name=""/>
        <p:cNvGrpSpPr/>
        <p:nvPr/>
      </p:nvGrpSpPr>
      <p:grpSpPr>
        <a:xfrm>
          <a:off x="0" y="0"/>
          <a:ext cx="0" cy="0"/>
          <a:chOff x="0" y="0"/>
          <a:chExt cx="0" cy="0"/>
        </a:xfrm>
      </p:grpSpPr>
      <p:sp>
        <p:nvSpPr>
          <p:cNvPr id="4" name="Colored background"/>
          <p:cNvSpPr/>
          <p:nvPr userDrawn="1"/>
        </p:nvSpPr>
        <p:spPr bwMode="gray">
          <a:xfrm>
            <a:off x="0" y="0"/>
            <a:ext cx="9144000" cy="6858000"/>
          </a:xfrm>
          <a:prstGeom prst="rect">
            <a:avLst/>
          </a:prstGeom>
          <a:solidFill>
            <a:srgbClr val="86BC2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a:t>Click to edit Master title style</a:t>
            </a:r>
            <a:endParaRPr lang="en-GB"/>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a:t>Click to edit Master text styles</a:t>
            </a:r>
            <a:endParaRPr lang="en-GB"/>
          </a:p>
        </p:txBody>
      </p:sp>
      <p:sp>
        <p:nvSpPr>
          <p:cNvPr id="8" name="TextBox 7"/>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6" name="Footer Placeholder 5"/>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210457412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46A38"/>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a:t>Click to edit Master title style</a:t>
            </a:r>
            <a:endParaRPr lang="en-GB"/>
          </a:p>
        </p:txBody>
      </p:sp>
      <p:sp>
        <p:nvSpPr>
          <p:cNvPr id="3" name="Text Placeholder 2"/>
          <p:cNvSpPr>
            <a:spLocks noGrp="1"/>
          </p:cNvSpPr>
          <p:nvPr>
            <p:ph type="body" idx="1"/>
          </p:nvPr>
        </p:nvSpPr>
        <p:spPr bwMode="gray">
          <a:xfrm>
            <a:off x="376238" y="3429000"/>
            <a:ext cx="79080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a:t>Click to edit Master text styles</a:t>
            </a:r>
            <a:endParaRPr lang="en-GB"/>
          </a:p>
        </p:txBody>
      </p:sp>
      <p:sp>
        <p:nvSpPr>
          <p:cNvPr id="15" name="TextBox 14"/>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9764826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62B5E5"/>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a:t>Click to edit Master title style</a:t>
            </a:r>
            <a:endParaRPr lang="en-GB"/>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a:t>Click to edit Master text styles</a:t>
            </a:r>
            <a:endParaRPr lang="en-GB"/>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654021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12169"/>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a:t>Click to edit Master title style</a:t>
            </a:r>
            <a:endParaRPr lang="en-GB"/>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a:t>Click to edit Master text styles</a:t>
            </a:r>
            <a:endParaRPr lang="en-GB"/>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27237144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Ref idx="1001">
        <a:schemeClr val="bg1"/>
      </p:bgRef>
    </p:bg>
    <p:spTree>
      <p:nvGrpSpPr>
        <p:cNvPr id="1" name=""/>
        <p:cNvGrpSpPr/>
        <p:nvPr/>
      </p:nvGrpSpPr>
      <p:grpSpPr>
        <a:xfrm>
          <a:off x="0" y="0"/>
          <a:ext cx="0" cy="0"/>
          <a:chOff x="0" y="0"/>
          <a:chExt cx="0" cy="0"/>
        </a:xfrm>
      </p:grpSpPr>
      <p:sp>
        <p:nvSpPr>
          <p:cNvPr id="7" name="Colored background"/>
          <p:cNvSpPr/>
          <p:nvPr userDrawn="1"/>
        </p:nvSpPr>
        <p:spPr bwMode="gray">
          <a:xfrm>
            <a:off x="0" y="0"/>
            <a:ext cx="9144000" cy="6858000"/>
          </a:xfrm>
          <a:prstGeom prst="rect">
            <a:avLst/>
          </a:prstGeom>
          <a:solidFill>
            <a:srgbClr val="000000"/>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GB" sz="1600" b="1" dirty="0">
              <a:solidFill>
                <a:schemeClr val="bg1"/>
              </a:solidFill>
            </a:endParaRPr>
          </a:p>
        </p:txBody>
      </p:sp>
      <p:sp>
        <p:nvSpPr>
          <p:cNvPr id="2" name="Title 1"/>
          <p:cNvSpPr>
            <a:spLocks noGrp="1"/>
          </p:cNvSpPr>
          <p:nvPr>
            <p:ph type="title"/>
          </p:nvPr>
        </p:nvSpPr>
        <p:spPr bwMode="gray">
          <a:xfrm>
            <a:off x="376238" y="1705669"/>
            <a:ext cx="7905750" cy="1592403"/>
          </a:xfrm>
        </p:spPr>
        <p:txBody>
          <a:bodyPr anchor="b"/>
          <a:lstStyle>
            <a:lvl1pPr>
              <a:lnSpc>
                <a:spcPct val="95000"/>
              </a:lnSpc>
              <a:defRPr sz="3850" b="1">
                <a:solidFill>
                  <a:schemeClr val="tx1"/>
                </a:solidFill>
                <a:latin typeface="+mj-lt"/>
                <a:ea typeface="Open Sans" panose="020B0606030504020204" pitchFamily="34" charset="0"/>
                <a:cs typeface="Arial" panose="020B0604020202020204" pitchFamily="34" charset="0"/>
              </a:defRPr>
            </a:lvl1pPr>
          </a:lstStyle>
          <a:p>
            <a:r>
              <a:rPr lang="en-GB" noProof="0" dirty="0"/>
              <a:t>Click to edit Master title style</a:t>
            </a:r>
            <a:endParaRPr lang="en-GB"/>
          </a:p>
        </p:txBody>
      </p:sp>
      <p:sp>
        <p:nvSpPr>
          <p:cNvPr id="3" name="Text Placeholder 2"/>
          <p:cNvSpPr>
            <a:spLocks noGrp="1"/>
          </p:cNvSpPr>
          <p:nvPr>
            <p:ph type="body" idx="1"/>
          </p:nvPr>
        </p:nvSpPr>
        <p:spPr bwMode="gray">
          <a:xfrm>
            <a:off x="376238" y="3429000"/>
            <a:ext cx="7905750" cy="1566532"/>
          </a:xfrm>
        </p:spPr>
        <p:txBody>
          <a:bodyPr lIns="0" tIns="0" rIns="0" bIns="0">
            <a:noAutofit/>
          </a:bodyPr>
          <a:lstStyle>
            <a:lvl1pPr marL="0" indent="0">
              <a:lnSpc>
                <a:spcPct val="95000"/>
              </a:lnSpc>
              <a:spcAft>
                <a:spcPts val="0"/>
              </a:spcAft>
              <a:buNone/>
              <a:defRPr sz="385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noProof="0" dirty="0"/>
              <a:t>Click to edit Master text styles</a:t>
            </a:r>
            <a:endParaRPr lang="en-GB"/>
          </a:p>
        </p:txBody>
      </p:sp>
      <p:sp>
        <p:nvSpPr>
          <p:cNvPr id="12" name="TextBox 11"/>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
        <p:nvSpPr>
          <p:cNvPr id="4" name="Footer Placeholder 3"/>
          <p:cNvSpPr>
            <a:spLocks noGrp="1"/>
          </p:cNvSpPr>
          <p:nvPr>
            <p:ph type="ftr" sz="quarter" idx="10"/>
          </p:nvPr>
        </p:nvSpPr>
        <p:spPr/>
        <p:txBody>
          <a:bodyPr/>
          <a:lstStyle/>
          <a:p>
            <a:endParaRPr lang="en-GB" dirty="0"/>
          </a:p>
        </p:txBody>
      </p:sp>
    </p:spTree>
    <p:extLst>
      <p:ext uri="{BB962C8B-B14F-4D97-AF65-F5344CB8AC3E}">
        <p14:creationId xmlns:p14="http://schemas.microsoft.com/office/powerpoint/2010/main" val="19369789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2.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662488" y="6477000"/>
            <a:ext cx="3761320" cy="244475"/>
          </a:xfrm>
          <a:prstGeom prst="rect">
            <a:avLst/>
          </a:prstGeom>
        </p:spPr>
        <p:txBody>
          <a:bodyPr vert="horz" lIns="0" tIns="0" rIns="0" bIns="0" rtlCol="0" anchor="t" anchorCtr="0"/>
          <a:lstStyle>
            <a:lvl1pPr algn="r">
              <a:defRPr sz="650">
                <a:solidFill>
                  <a:schemeClr val="tx1"/>
                </a:solidFill>
              </a:defRPr>
            </a:lvl1pPr>
          </a:lstStyle>
          <a:p>
            <a:endParaRPr lang="en-GB" dirty="0"/>
          </a:p>
        </p:txBody>
      </p:sp>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94183338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bwMode="gray">
          <a:xfrm>
            <a:off x="376238" y="317501"/>
            <a:ext cx="8391525" cy="692150"/>
          </a:xfrm>
          <a:prstGeom prst="rect">
            <a:avLst/>
          </a:prstGeom>
        </p:spPr>
        <p:txBody>
          <a:bodyPr vert="horz" lIns="0" tIns="0" rIns="0" bIns="0" rtlCol="0" anchor="t" anchorCtr="0">
            <a:noAutofit/>
          </a:bodyPr>
          <a:lstStyle/>
          <a:p>
            <a:r>
              <a:rPr lang="en-GB" noProof="0" dirty="0"/>
              <a:t>Click to edit Master title style</a:t>
            </a:r>
            <a:br>
              <a:rPr lang="en-US" noProof="0" dirty="0"/>
            </a:br>
            <a:endParaRPr lang="en-GB" noProof="0" dirty="0"/>
          </a:p>
        </p:txBody>
      </p:sp>
      <p:sp>
        <p:nvSpPr>
          <p:cNvPr id="19" name="Text Placeholder 18"/>
          <p:cNvSpPr>
            <a:spLocks noGrp="1"/>
          </p:cNvSpPr>
          <p:nvPr>
            <p:ph type="body" idx="1"/>
          </p:nvPr>
        </p:nvSpPr>
        <p:spPr>
          <a:xfrm>
            <a:off x="376237" y="1665289"/>
            <a:ext cx="8391525" cy="4716462"/>
          </a:xfrm>
          <a:prstGeom prst="rect">
            <a:avLst/>
          </a:prstGeom>
        </p:spPr>
        <p:txBody>
          <a:bodyPr vert="horz" lIns="0" tIns="0" rIns="0" bIns="0" rtlCol="0">
            <a:noAutofit/>
          </a:bodyPr>
          <a:lstStyle/>
          <a:p>
            <a:pPr lvl="0"/>
            <a:r>
              <a:rPr lang="en-GB" noProof="0" dirty="0"/>
              <a:t>Click to edit Master text styles</a:t>
            </a:r>
            <a:endParaRPr lang="en-GB"/>
          </a:p>
          <a:p>
            <a:pPr lvl="1"/>
            <a:r>
              <a:rPr lang="en-GB" noProof="0" dirty="0"/>
              <a:t>Second level</a:t>
            </a:r>
            <a:endParaRPr lang="en-GB"/>
          </a:p>
          <a:p>
            <a:pPr lvl="2"/>
            <a:r>
              <a:rPr lang="en-GB" noProof="0" dirty="0"/>
              <a:t>Third level</a:t>
            </a:r>
            <a:endParaRPr lang="en-GB"/>
          </a:p>
          <a:p>
            <a:pPr lvl="3"/>
            <a:r>
              <a:rPr lang="en-GB" noProof="0" dirty="0"/>
              <a:t>Fourth level</a:t>
            </a:r>
            <a:endParaRPr lang="en-GB"/>
          </a:p>
          <a:p>
            <a:pPr lvl="4"/>
            <a:r>
              <a:rPr lang="en-GB" noProof="0" dirty="0"/>
              <a:t>Fifth level</a:t>
            </a:r>
            <a:endParaRPr lang="en-GB"/>
          </a:p>
        </p:txBody>
      </p:sp>
      <p:sp>
        <p:nvSpPr>
          <p:cNvPr id="3" name="TextBox 2"/>
          <p:cNvSpPr txBox="1"/>
          <p:nvPr userDrawn="1"/>
        </p:nvSpPr>
        <p:spPr>
          <a:xfrm>
            <a:off x="8536782" y="6477000"/>
            <a:ext cx="230981"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GB" sz="650" noProof="0" smtClean="0">
                <a:solidFill>
                  <a:schemeClr val="tx1"/>
                </a:solidFill>
              </a:rPr>
              <a:pPr marL="0" indent="0" algn="r">
                <a:spcBef>
                  <a:spcPts val="600"/>
                </a:spcBef>
                <a:buSzPct val="100000"/>
                <a:buFont typeface="Arial"/>
                <a:buNone/>
              </a:pPr>
              <a:t>‹#›</a:t>
            </a:fld>
            <a:endParaRPr lang="en-GB" sz="650" noProof="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701" r:id="rId1"/>
    <p:sldLayoutId id="2147483758" r:id="rId2"/>
    <p:sldLayoutId id="2147483759" r:id="rId3"/>
    <p:sldLayoutId id="2147483760" r:id="rId4"/>
    <p:sldLayoutId id="2147483703" r:id="rId5"/>
    <p:sldLayoutId id="2147483704" r:id="rId6"/>
    <p:sldLayoutId id="2147483705" r:id="rId7"/>
    <p:sldLayoutId id="2147483706" r:id="rId8"/>
    <p:sldLayoutId id="2147483707" r:id="rId9"/>
    <p:sldLayoutId id="2147483713" r:id="rId10"/>
    <p:sldLayoutId id="2147483708" r:id="rId11"/>
    <p:sldLayoutId id="2147483710" r:id="rId12"/>
    <p:sldLayoutId id="2147483754" r:id="rId13"/>
    <p:sldLayoutId id="2147483711" r:id="rId14"/>
    <p:sldLayoutId id="2147483753" r:id="rId15"/>
    <p:sldLayoutId id="2147483679" r:id="rId16"/>
    <p:sldLayoutId id="2147483712" r:id="rId17"/>
    <p:sldLayoutId id="2147483678" r:id="rId18"/>
    <p:sldLayoutId id="2147483681" r:id="rId19"/>
    <p:sldLayoutId id="2147483735" r:id="rId20"/>
    <p:sldLayoutId id="2147483699" r:id="rId21"/>
    <p:sldLayoutId id="2147483714" r:id="rId22"/>
    <p:sldLayoutId id="2147483697" r:id="rId23"/>
    <p:sldLayoutId id="2147483715" r:id="rId24"/>
    <p:sldLayoutId id="2147483716" r:id="rId25"/>
    <p:sldLayoutId id="2147483717" r:id="rId26"/>
    <p:sldLayoutId id="2147483718" r:id="rId27"/>
    <p:sldLayoutId id="2147483728" r:id="rId28"/>
    <p:sldLayoutId id="2147483720" r:id="rId29"/>
    <p:sldLayoutId id="2147483721" r:id="rId30"/>
    <p:sldLayoutId id="2147483722" r:id="rId31"/>
    <p:sldLayoutId id="2147483695" r:id="rId32"/>
    <p:sldLayoutId id="2147483751" r:id="rId33"/>
    <p:sldLayoutId id="2147483724" r:id="rId34"/>
    <p:sldLayoutId id="2147483725" r:id="rId35"/>
    <p:sldLayoutId id="2147483726" r:id="rId36"/>
    <p:sldLayoutId id="2147483727" r:id="rId37"/>
    <p:sldLayoutId id="2147483698" r:id="rId38"/>
    <p:sldLayoutId id="2147483752" r:id="rId39"/>
    <p:sldLayoutId id="2147483696" r:id="rId40"/>
    <p:sldLayoutId id="2147483757" r:id="rId41"/>
  </p:sldLayoutIdLst>
  <p:transition>
    <p:fade/>
  </p:transition>
  <p:hf sldNum="0" hdr="0" ftr="0"/>
  <p:txStyles>
    <p:titleStyle>
      <a:lvl1pPr algn="l" defTabSz="914400" rtl="0" eaLnBrk="1" latinLnBrk="0" hangingPunct="1">
        <a:spcBef>
          <a:spcPct val="0"/>
        </a:spcBef>
        <a:buNone/>
        <a:defRPr sz="2000" kern="1200">
          <a:solidFill>
            <a:schemeClr val="tx1"/>
          </a:solidFill>
          <a:latin typeface="+mj-lt"/>
          <a:ea typeface="+mj-ea"/>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Char char="​"/>
        <a:defRPr sz="1200" b="0" kern="1200">
          <a:solidFill>
            <a:schemeClr val="tx1"/>
          </a:solidFill>
          <a:latin typeface="+mn-lt"/>
          <a:ea typeface="+mn-ea"/>
          <a:cs typeface="+mn-cs"/>
        </a:defRPr>
      </a:lvl1pPr>
      <a:lvl2pPr marL="0" indent="0" algn="l" defTabSz="914400" rtl="0" eaLnBrk="1" latinLnBrk="0" hangingPunct="1">
        <a:spcBef>
          <a:spcPts val="0"/>
        </a:spcBef>
        <a:spcAft>
          <a:spcPts val="1000"/>
        </a:spcAft>
        <a:buClrTx/>
        <a:buSzPct val="100000"/>
        <a:buFont typeface="Arial" panose="020B0604020202020204" pitchFamily="34" charset="0"/>
        <a:buChar char="​"/>
        <a:defRPr lang="en-US" sz="1200" b="1" kern="1200" dirty="0" smtClean="0">
          <a:solidFill>
            <a:schemeClr val="tx1"/>
          </a:solidFill>
          <a:latin typeface="+mn-lt"/>
          <a:ea typeface="+mn-ea"/>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200" kern="1200" baseline="0" dirty="0" smtClean="0">
          <a:solidFill>
            <a:schemeClr val="tx1"/>
          </a:solidFill>
          <a:latin typeface="+mn-lt"/>
          <a:ea typeface="+mn-ea"/>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200" kern="1200" baseline="0" dirty="0" smtClean="0">
          <a:solidFill>
            <a:schemeClr val="tx1"/>
          </a:solidFill>
          <a:latin typeface="+mn-lt"/>
          <a:ea typeface="+mn-ea"/>
          <a:cs typeface="+mn-cs"/>
        </a:defRPr>
      </a:lvl5pPr>
      <a:lvl6pPr marL="356400" indent="0" algn="l" defTabSz="914400" rtl="0" eaLnBrk="1" latinLnBrk="0" hangingPunct="1">
        <a:spcBef>
          <a:spcPts val="0"/>
        </a:spcBef>
        <a:spcAft>
          <a:spcPts val="1000"/>
        </a:spcAft>
        <a:buFont typeface="Verdana" panose="020B0604030504040204" pitchFamily="34" charset="0"/>
        <a:buNone/>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userDrawn="1">
          <p15:clr>
            <a:srgbClr val="F26B43"/>
          </p15:clr>
        </p15:guide>
        <p15:guide id="2" orient="horz" pos="2160" userDrawn="1">
          <p15:clr>
            <a:srgbClr val="F26B43"/>
          </p15:clr>
        </p15:guide>
        <p15:guide id="3" orient="horz" pos="4020" userDrawn="1">
          <p15:clr>
            <a:srgbClr val="F26B43"/>
          </p15:clr>
        </p15:guide>
        <p15:guide id="4" pos="237" userDrawn="1">
          <p15:clr>
            <a:srgbClr val="F26B43"/>
          </p15:clr>
        </p15:guide>
        <p15:guide id="5" pos="5523" userDrawn="1">
          <p15:clr>
            <a:srgbClr val="F26B43"/>
          </p15:clr>
        </p15:guide>
        <p15:guide id="6" orient="horz" pos="1071" userDrawn="1">
          <p15:clr>
            <a:srgbClr val="F26B43"/>
          </p15:clr>
        </p15:guide>
        <p15:guide id="7" orient="horz" pos="200" userDrawn="1">
          <p15:clr>
            <a:srgbClr val="F26B43"/>
          </p15:clr>
        </p15:guide>
        <p15:guide id="8" orient="horz" pos="4080" userDrawn="1">
          <p15:clr>
            <a:srgbClr val="F26B43"/>
          </p15:clr>
        </p15:guide>
        <p15:guide id="10" pos="3721" userDrawn="1">
          <p15:clr>
            <a:srgbClr val="F26B43"/>
          </p15:clr>
        </p15:guide>
        <p15:guide id="11" orient="horz" pos="236" userDrawn="1">
          <p15:clr>
            <a:srgbClr val="F26B43"/>
          </p15:clr>
        </p15:guide>
        <p15:guide id="12" pos="1022" userDrawn="1">
          <p15:clr>
            <a:srgbClr val="F26B43"/>
          </p15:clr>
        </p15:guide>
        <p15:guide id="13" pos="1137" userDrawn="1">
          <p15:clr>
            <a:srgbClr val="F26B43"/>
          </p15:clr>
        </p15:guide>
        <p15:guide id="14" pos="1920" userDrawn="1">
          <p15:clr>
            <a:srgbClr val="F26B43"/>
          </p15:clr>
        </p15:guide>
        <p15:guide id="15" pos="2033" userDrawn="1">
          <p15:clr>
            <a:srgbClr val="F26B43"/>
          </p15:clr>
        </p15:guide>
        <p15:guide id="16" pos="4620" userDrawn="1">
          <p15:clr>
            <a:srgbClr val="F26B43"/>
          </p15:clr>
        </p15:guide>
        <p15:guide id="17" pos="2823" userDrawn="1">
          <p15:clr>
            <a:srgbClr val="F26B43"/>
          </p15:clr>
        </p15:guide>
        <p15:guide id="18" pos="2937" userDrawn="1">
          <p15:clr>
            <a:srgbClr val="F26B43"/>
          </p15:clr>
        </p15:guide>
        <p15:guide id="19" pos="2880" userDrawn="1">
          <p15:clr>
            <a:srgbClr val="F26B43"/>
          </p15:clr>
        </p15:guide>
        <p15:guide id="20" pos="4734" userDrawn="1">
          <p15:clr>
            <a:srgbClr val="F26B43"/>
          </p15:clr>
        </p15:guide>
        <p15:guide id="21" orient="horz" pos="1049" userDrawn="1">
          <p15:clr>
            <a:srgbClr val="F26B43"/>
          </p15:clr>
        </p15:guide>
        <p15:guide id="22" orient="horz" pos="6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7.xml"/><Relationship Id="rId1" Type="http://schemas.openxmlformats.org/officeDocument/2006/relationships/tags" Target="../tags/tag3.xml"/><Relationship Id="rId5" Type="http://schemas.openxmlformats.org/officeDocument/2006/relationships/hyperlink" Target="https://openweathermap.org/" TargetMode="External"/><Relationship Id="rId4" Type="http://schemas.openxmlformats.org/officeDocument/2006/relationships/hyperlink" Target="https://restcountries.eu/#api-endpoints-all"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Scenario</a:t>
            </a:r>
          </a:p>
        </p:txBody>
      </p:sp>
      <p:sp>
        <p:nvSpPr>
          <p:cNvPr id="10" name="Rectangle 9"/>
          <p:cNvSpPr/>
          <p:nvPr/>
        </p:nvSpPr>
        <p:spPr bwMode="gray">
          <a:xfrm>
            <a:off x="235974" y="1016000"/>
            <a:ext cx="8531787" cy="5736492"/>
          </a:xfrm>
          <a:prstGeom prst="rect">
            <a:avLst/>
          </a:prstGeom>
          <a:noFill/>
          <a:ln w="19050" algn="ctr">
            <a:solidFill>
              <a:schemeClr val="accent1"/>
            </a:solidFill>
            <a:miter lim="800000"/>
            <a:headEnd/>
            <a:tailEnd/>
          </a:ln>
        </p:spPr>
        <p:txBody>
          <a:bodyPr wrap="square" lIns="88900" tIns="88900" rIns="88900" bIns="88900" rtlCol="0" anchor="t"/>
          <a:lstStyle/>
          <a:p>
            <a:pPr marL="285750" indent="-285750">
              <a:buFont typeface="Arial" panose="020B0604020202020204" pitchFamily="34" charset="0"/>
              <a:buChar char="•"/>
            </a:pPr>
            <a:r>
              <a:rPr lang="en-GB" sz="2000" dirty="0"/>
              <a:t>The client has a simple scenario</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REST countries API (</a:t>
            </a:r>
            <a:r>
              <a:rPr lang="en-GB" sz="2000" dirty="0">
                <a:hlinkClick r:id="rId4"/>
              </a:rPr>
              <a:t>https://restcountries.eu/#api-endpoints-all</a:t>
            </a:r>
            <a:r>
              <a:rPr lang="en-GB" sz="2000" dirty="0"/>
              <a:t> ) returns detailed country information</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err="1"/>
              <a:t>OpenWeatherMap</a:t>
            </a:r>
            <a:r>
              <a:rPr lang="en-GB" sz="2000" dirty="0"/>
              <a:t> REST API (</a:t>
            </a:r>
            <a:r>
              <a:rPr lang="en-GB" sz="2000" dirty="0">
                <a:hlinkClick r:id="rId5"/>
              </a:rPr>
              <a:t>https://openweathermap.org</a:t>
            </a:r>
            <a:r>
              <a:rPr lang="en-GB" sz="2000" dirty="0"/>
              <a:t> ) returns detailed weather information for a particular city</a:t>
            </a:r>
          </a:p>
          <a:p>
            <a:pPr lvl="1"/>
            <a:endParaRPr lang="en-GB" sz="2000" dirty="0"/>
          </a:p>
          <a:p>
            <a:pPr marL="285750" indent="-285750">
              <a:buFont typeface="Arial" panose="020B0604020202020204" pitchFamily="34" charset="0"/>
              <a:buChar char="•"/>
            </a:pPr>
            <a:r>
              <a:rPr lang="en-GB" sz="2000" dirty="0"/>
              <a:t>The client needs a new REST API and React front-end which will:</a:t>
            </a:r>
            <a:endParaRPr lang="en-GB" sz="2000" dirty="0">
              <a:ea typeface="Verdana"/>
            </a:endParaRPr>
          </a:p>
          <a:p>
            <a:pPr marL="285750" indent="-285750">
              <a:buFont typeface="Arial" panose="020B0604020202020204" pitchFamily="34" charset="0"/>
              <a:buChar char="•"/>
            </a:pPr>
            <a:endParaRPr lang="en-GB" sz="2000" dirty="0"/>
          </a:p>
          <a:p>
            <a:pPr marL="914400" lvl="1" indent="-457200">
              <a:buFont typeface="+mj-lt"/>
              <a:buAutoNum type="alphaLcParenR"/>
            </a:pPr>
            <a:r>
              <a:rPr lang="en-GB" sz="2000" dirty="0"/>
              <a:t>Support CRUD operations for a city </a:t>
            </a:r>
            <a:endParaRPr lang="en-GB" sz="2000" dirty="0">
              <a:ea typeface="Verdana"/>
            </a:endParaRPr>
          </a:p>
          <a:p>
            <a:pPr marL="914400" lvl="1" indent="-457200">
              <a:buFont typeface="+mj-lt"/>
              <a:buAutoNum type="alphaLcParenR"/>
            </a:pPr>
            <a:r>
              <a:rPr lang="en-GB" sz="2000" dirty="0"/>
              <a:t>Combine weather and country data for a particular city when searching</a:t>
            </a:r>
          </a:p>
          <a:p>
            <a:pPr marL="914400" lvl="1" indent="-457200">
              <a:buAutoNum type="alphaLcParenR"/>
            </a:pPr>
            <a:endParaRPr lang="en-GB" sz="2000" dirty="0">
              <a:ea typeface="Verdana"/>
            </a:endParaRPr>
          </a:p>
          <a:p>
            <a:pPr marL="285750" indent="-285750">
              <a:buFont typeface="Arial" panose="020B0604020202020204" pitchFamily="34" charset="0"/>
              <a:buChar char="•"/>
            </a:pPr>
            <a:endParaRPr lang="en-GB" sz="1400" dirty="0">
              <a:ea typeface="Verdana"/>
            </a:endParaRPr>
          </a:p>
          <a:p>
            <a:pPr marL="171450" indent="-171450">
              <a:buFont typeface="Arial" panose="020B0604020202020204" pitchFamily="34" charset="0"/>
              <a:buChar char="•"/>
            </a:pPr>
            <a:endParaRPr lang="en-GB" sz="800" dirty="0">
              <a:ea typeface="Verdana"/>
            </a:endParaRPr>
          </a:p>
          <a:p>
            <a:endParaRPr lang="en-GB" sz="1400" dirty="0"/>
          </a:p>
          <a:p>
            <a:endParaRPr lang="en-GB" sz="1400" dirty="0">
              <a:ea typeface="Verdana"/>
            </a:endParaRPr>
          </a:p>
        </p:txBody>
      </p:sp>
    </p:spTree>
    <p:custDataLst>
      <p:tags r:id="rId1"/>
    </p:custDataLst>
    <p:extLst>
      <p:ext uri="{BB962C8B-B14F-4D97-AF65-F5344CB8AC3E}">
        <p14:creationId xmlns:p14="http://schemas.microsoft.com/office/powerpoint/2010/main" val="200366776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Requirements</a:t>
            </a:r>
          </a:p>
        </p:txBody>
      </p:sp>
      <p:sp>
        <p:nvSpPr>
          <p:cNvPr id="10" name="Rectangle 9"/>
          <p:cNvSpPr/>
          <p:nvPr/>
        </p:nvSpPr>
        <p:spPr bwMode="gray">
          <a:xfrm>
            <a:off x="235974" y="1016000"/>
            <a:ext cx="8531787" cy="5736492"/>
          </a:xfrm>
          <a:prstGeom prst="rect">
            <a:avLst/>
          </a:prstGeom>
          <a:noFill/>
          <a:ln w="19050" algn="ctr">
            <a:solidFill>
              <a:schemeClr val="accent1"/>
            </a:solidFill>
            <a:miter lim="800000"/>
            <a:headEnd/>
            <a:tailEnd/>
          </a:ln>
        </p:spPr>
        <p:txBody>
          <a:bodyPr wrap="square" lIns="88900" tIns="88900" rIns="88900" bIns="88900" rtlCol="0" anchor="t"/>
          <a:lstStyle/>
          <a:p>
            <a:r>
              <a:rPr lang="en-GB" sz="1400" dirty="0">
                <a:ea typeface="Verdana"/>
              </a:rPr>
              <a:t>API</a:t>
            </a:r>
          </a:p>
          <a:p>
            <a:pPr marL="285750" indent="-285750">
              <a:buFont typeface="Arial" panose="020B0604020202020204" pitchFamily="34" charset="0"/>
              <a:buChar char="•"/>
            </a:pPr>
            <a:r>
              <a:rPr lang="en-GB" sz="1400" dirty="0"/>
              <a:t>Create a Node/Express REST API that supports the following operations</a:t>
            </a:r>
            <a:endParaRPr lang="en-GB" dirty="0"/>
          </a:p>
          <a:p>
            <a:pPr marL="285750" indent="-285750">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Add City - adds city name, state (i.e. geographic sub-region), country, tourist rating (1-5), date established and estimated population. Adds record to local SQL data store and generates unique city id.</a:t>
            </a:r>
          </a:p>
          <a:p>
            <a:pPr marL="285750" indent="-285750">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Update city – update rating, date established and estimated population by city id</a:t>
            </a:r>
          </a:p>
          <a:p>
            <a:pPr lvl="1"/>
            <a:endParaRPr lang="en-GB" sz="1400" dirty="0"/>
          </a:p>
          <a:p>
            <a:pPr marL="742950" lvl="1" indent="-285750">
              <a:buFont typeface="Arial" panose="020B0604020202020204" pitchFamily="34" charset="0"/>
              <a:buChar char="•"/>
            </a:pPr>
            <a:r>
              <a:rPr lang="en-GB" sz="1400" dirty="0"/>
              <a:t>Delete city – delete city by city id</a:t>
            </a:r>
          </a:p>
          <a:p>
            <a:pPr marL="742950" lvl="1" indent="-285750">
              <a:buFont typeface="Arial" panose="020B0604020202020204" pitchFamily="34" charset="0"/>
              <a:buChar char="•"/>
            </a:pPr>
            <a:endParaRPr lang="en-GB" sz="1400" dirty="0"/>
          </a:p>
          <a:p>
            <a:pPr marL="742950" lvl="1" indent="-285750">
              <a:buFont typeface="Arial" panose="020B0604020202020204" pitchFamily="34" charset="0"/>
              <a:buChar char="•"/>
            </a:pPr>
            <a:r>
              <a:rPr lang="en-GB" sz="1400" dirty="0"/>
              <a:t>Search city – search by city name, and returns the city id, name, state (i.e. geographic sub-region), country, tourist rating (1-5), date established, estimated population, 2 digit country code, 3 digit country code, currency code and weather for the city. If there are multiple matches, this information is returned for all matches. If the city is not stored locally no results need be returned. The APIs above should be used to provide any information not stored locally.</a:t>
            </a:r>
          </a:p>
          <a:p>
            <a:pPr lvl="1"/>
            <a:endParaRPr lang="en-GB" sz="1400" dirty="0"/>
          </a:p>
          <a:p>
            <a:pPr marL="285750" indent="-285750">
              <a:buFont typeface="Arial" panose="020B0604020202020204" pitchFamily="34" charset="0"/>
              <a:buChar char="•"/>
            </a:pPr>
            <a:r>
              <a:rPr lang="en-GB" sz="1400" dirty="0"/>
              <a:t>The Add, Update and Delete operations will take place against a local SQL data store</a:t>
            </a:r>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r>
              <a:rPr lang="en-GB" sz="1400" dirty="0"/>
              <a:t>Provide at least 1 unit test</a:t>
            </a:r>
            <a:endParaRPr lang="en-GB" sz="1400" dirty="0">
              <a:ea typeface="Verdana"/>
            </a:endParaRPr>
          </a:p>
          <a:p>
            <a:pPr marL="285750" indent="-285750">
              <a:buFont typeface="Arial" panose="020B0604020202020204" pitchFamily="34" charset="0"/>
              <a:buChar char="•"/>
            </a:pPr>
            <a:endParaRPr lang="en-GB" sz="1400" dirty="0">
              <a:ea typeface="Verdana"/>
            </a:endParaRPr>
          </a:p>
          <a:p>
            <a:r>
              <a:rPr lang="en-GB" sz="1400" dirty="0">
                <a:ea typeface="Verdana"/>
              </a:rPr>
              <a:t>UI</a:t>
            </a:r>
          </a:p>
          <a:p>
            <a:pPr marL="285750" indent="-285750">
              <a:buFont typeface="Arial" panose="020B0604020202020204" pitchFamily="34" charset="0"/>
              <a:buChar char="•"/>
            </a:pPr>
            <a:r>
              <a:rPr lang="en-GB" sz="1400" dirty="0">
                <a:ea typeface="Verdana"/>
              </a:rPr>
              <a:t>Create a React front-end to enable searching and CRUD operations</a:t>
            </a:r>
            <a:endParaRPr lang="en-GB" sz="1400" dirty="0"/>
          </a:p>
          <a:p>
            <a:pPr marL="285750" indent="-285750">
              <a:buFont typeface="Arial" panose="020B0604020202020204" pitchFamily="34" charset="0"/>
              <a:buChar char="•"/>
            </a:pPr>
            <a:endParaRPr lang="en-GB" sz="1400" dirty="0">
              <a:ea typeface="Verdana"/>
            </a:endParaRPr>
          </a:p>
          <a:p>
            <a:pPr marL="171450" indent="-171450">
              <a:buFont typeface="Arial" panose="020B0604020202020204" pitchFamily="34" charset="0"/>
              <a:buChar char="•"/>
            </a:pPr>
            <a:endParaRPr lang="en-GB" sz="800" dirty="0">
              <a:ea typeface="Verdana"/>
            </a:endParaRPr>
          </a:p>
          <a:p>
            <a:endParaRPr lang="en-GB" sz="1400" dirty="0">
              <a:ea typeface="Verdana"/>
            </a:endParaRPr>
          </a:p>
          <a:p>
            <a:endParaRPr lang="en-GB" sz="1400" dirty="0">
              <a:ea typeface="Verdana"/>
            </a:endParaRPr>
          </a:p>
        </p:txBody>
      </p:sp>
    </p:spTree>
    <p:custDataLst>
      <p:tags r:id="rId1"/>
    </p:custDataLst>
    <p:extLst>
      <p:ext uri="{BB962C8B-B14F-4D97-AF65-F5344CB8AC3E}">
        <p14:creationId xmlns:p14="http://schemas.microsoft.com/office/powerpoint/2010/main" val="239440105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b="1" dirty="0"/>
              <a:t>Non-Functional Requirements</a:t>
            </a:r>
          </a:p>
        </p:txBody>
      </p:sp>
      <p:sp>
        <p:nvSpPr>
          <p:cNvPr id="10" name="Rectangle 9"/>
          <p:cNvSpPr/>
          <p:nvPr/>
        </p:nvSpPr>
        <p:spPr bwMode="gray">
          <a:xfrm>
            <a:off x="235974" y="1016000"/>
            <a:ext cx="8531787" cy="5736492"/>
          </a:xfrm>
          <a:prstGeom prst="rect">
            <a:avLst/>
          </a:prstGeom>
          <a:noFill/>
          <a:ln w="19050" algn="ctr">
            <a:solidFill>
              <a:schemeClr val="accent1"/>
            </a:solidFill>
            <a:miter lim="800000"/>
            <a:headEnd/>
            <a:tailEnd/>
          </a:ln>
        </p:spPr>
        <p:txBody>
          <a:bodyPr wrap="square" lIns="88900" tIns="88900" rIns="88900" bIns="88900" rtlCol="0" anchor="t"/>
          <a:lstStyle/>
          <a:p>
            <a:pPr marL="285750" indent="-285750">
              <a:buFont typeface="Arial" panose="020B0604020202020204" pitchFamily="34" charset="0"/>
              <a:buChar char="•"/>
            </a:pPr>
            <a:r>
              <a:rPr lang="en-GB" sz="2400" dirty="0"/>
              <a:t>There’s only 1 explicit non-functional requirement:</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endParaRPr lang="en-GB" sz="2400" dirty="0"/>
          </a:p>
          <a:p>
            <a:pPr marL="742950" lvl="1" indent="-285750">
              <a:buFont typeface="Arial" panose="020B0604020202020204" pitchFamily="34" charset="0"/>
              <a:buChar char="•"/>
            </a:pPr>
            <a:r>
              <a:rPr lang="en-GB" sz="2400" dirty="0"/>
              <a:t>Structure your code using modern development practices, the type you’d be proud to see </a:t>
            </a:r>
            <a:r>
              <a:rPr lang="en-GB" sz="2400"/>
              <a:t>in production</a:t>
            </a:r>
            <a:endParaRPr lang="en-GB" sz="2400" dirty="0"/>
          </a:p>
          <a:p>
            <a:pPr lvl="1"/>
            <a:endParaRPr lang="en-GB" sz="1400" dirty="0"/>
          </a:p>
          <a:p>
            <a:pPr marL="285750" indent="-285750">
              <a:buFont typeface="Arial" panose="020B0604020202020204" pitchFamily="34" charset="0"/>
              <a:buChar char="•"/>
            </a:pPr>
            <a:endParaRPr lang="en-GB" sz="1400" dirty="0"/>
          </a:p>
          <a:p>
            <a:pPr marL="742950" lvl="1" indent="-285750">
              <a:buFont typeface="Arial" panose="020B0604020202020204" pitchFamily="34" charset="0"/>
              <a:buChar char="•"/>
            </a:pPr>
            <a:endParaRPr lang="en-GB" sz="1400" dirty="0"/>
          </a:p>
          <a:p>
            <a:endParaRPr lang="en-GB" sz="1400" dirty="0"/>
          </a:p>
          <a:p>
            <a:pPr marL="285750" indent="-285750">
              <a:buFont typeface="Arial" panose="020B0604020202020204" pitchFamily="34" charset="0"/>
              <a:buChar char="•"/>
            </a:pPr>
            <a:endParaRPr lang="en-GB" sz="1400" dirty="0"/>
          </a:p>
          <a:p>
            <a:pPr marL="171450" indent="-171450">
              <a:buFont typeface="Arial" panose="020B0604020202020204" pitchFamily="34" charset="0"/>
              <a:buChar char="•"/>
            </a:pPr>
            <a:endParaRPr lang="en-GB" sz="800" dirty="0"/>
          </a:p>
          <a:p>
            <a:endParaRPr lang="en-GB" sz="1400" dirty="0"/>
          </a:p>
          <a:p>
            <a:endParaRPr lang="en-GB" sz="1400" dirty="0"/>
          </a:p>
        </p:txBody>
      </p:sp>
    </p:spTree>
    <p:custDataLst>
      <p:tags r:id="rId1"/>
    </p:custDataLst>
    <p:extLst>
      <p:ext uri="{BB962C8B-B14F-4D97-AF65-F5344CB8AC3E}">
        <p14:creationId xmlns:p14="http://schemas.microsoft.com/office/powerpoint/2010/main" val="35823712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EMPLAFYSLIDEID" val="636425403643965734"/>
</p:tagLst>
</file>

<file path=ppt/tags/tag4.xml><?xml version="1.0" encoding="utf-8"?>
<p:tagLst xmlns:a="http://schemas.openxmlformats.org/drawingml/2006/main" xmlns:r="http://schemas.openxmlformats.org/officeDocument/2006/relationships" xmlns:p="http://schemas.openxmlformats.org/presentationml/2006/main">
  <p:tag name="TEMPLAFYSLIDEID" val="636425403643965734"/>
</p:tagLst>
</file>

<file path=ppt/tags/tag5.xml><?xml version="1.0" encoding="utf-8"?>
<p:tagLst xmlns:a="http://schemas.openxmlformats.org/drawingml/2006/main" xmlns:r="http://schemas.openxmlformats.org/officeDocument/2006/relationships" xmlns:p="http://schemas.openxmlformats.org/presentationml/2006/main">
  <p:tag name="TEMPLAFYSLIDEID" val="636425403643965734"/>
</p:tagLst>
</file>

<file path=ppt/theme/theme1.xml><?xml version="1.0" encoding="utf-8"?>
<a:theme xmlns:a="http://schemas.openxmlformats.org/drawingml/2006/main" name="Deloitte_UK_Onscreen">
  <a:themeElements>
    <a:clrScheme name="Deloitte colors">
      <a:dk1>
        <a:srgbClr val="000000"/>
      </a:dk1>
      <a:lt1>
        <a:srgbClr val="FFFFFF"/>
      </a:lt1>
      <a:dk2>
        <a:srgbClr val="44546A"/>
      </a:dk2>
      <a:lt2>
        <a:srgbClr val="E7E6E6"/>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954F72"/>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solidFill>
            <a:schemeClr val="accent3"/>
          </a:solidFill>
          <a:miter lim="800000"/>
          <a:headEnd/>
          <a:tailEnd/>
        </a:ln>
      </a:spPr>
      <a:bodyPr wrap="square" lIns="88900" tIns="88900" rIns="88900" bIns="88900" rtlCol="0" anchor="ctr"/>
      <a:lstStyle>
        <a:defPPr algn="ctr">
          <a:lnSpc>
            <a:spcPct val="106000"/>
          </a:lnSpc>
          <a:buFont typeface="Wingdings 2" pitchFamily="18" charset="2"/>
          <a:buNone/>
          <a:defRPr sz="1600" b="1" noProof="0" dirty="0" err="1" smtClean="0">
            <a:solidFill>
              <a:schemeClr val="bg1"/>
            </a:solidFill>
          </a:defRPr>
        </a:defPPr>
      </a:lstStyle>
    </a:spDef>
    <a:lnDef>
      <a:spPr>
        <a:ln>
          <a:solidFill>
            <a:srgbClr val="44546A"/>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176400" indent="-176400">
          <a:spcBef>
            <a:spcPts val="0"/>
          </a:spcBef>
          <a:spcAft>
            <a:spcPts val="1000"/>
          </a:spcAft>
          <a:buSzPct val="100000"/>
          <a:buFont typeface="Arial"/>
          <a:buChar char="•"/>
          <a:defRPr sz="1200" noProof="0" dirty="0" err="1" smtClean="0">
            <a:solidFill>
              <a:schemeClr val="tx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Lst>
  <a:extLst>
    <a:ext uri="{05A4C25C-085E-4340-85A3-A5531E510DB2}">
      <thm15:themeFamily xmlns:thm15="http://schemas.microsoft.com/office/thememl/2012/main" name="Presentation (4-3).potx" id="{81226782-3F4C-4FAE-ACB3-7A350325E9DA}" vid="{E3359E41-2FE4-49EA-92B0-D3F400C55B54}"/>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TemplafyFormConfiguration><![CDATA[{"formFields":[{"dataSource":"InternalExternal","displayColumn":"internalExternal","hideIfNoUserInteractionRequired":false,"distinct":true,"required":true,"type":"dropDown","name":"InternalExternal","label":"Internal/External","helpTexts":{"prefix":"","postfix":""},"spacing":{}}],"formDataEntries":[{"name":"InternalExternal","value":"JPDlyzaCloSsPDiLV6wBbA=="}]}]]></TemplafyFormConfigura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TemplafyTemplateConfiguration><![CDATA[{"elementsMetadata":[{"type":"shape","id":"19a009fb-b517-498d-982b-449ea4b87e0f","elementConfiguration":{"binding":"Translations.pePresentationTitle","type":"text"},"originalChecksum":"vBzrP5HYuQSWdbRjRDcF2PGqoPU="},{"type":"shape","id":"53799eaa-28f9-44ab-94b6-b224358c45ba","elementConfiguration":{"binding":"Translations.pePresentationSubtitle","type":"text"},"originalChecksum":"CgATbsIazjNbeJrSXxxZUXPpUXk="},{"type":"shape","id":"49891303-860f-4865-980d-a6dc052d346f","elementConfiguration":{"binding":"Translations.peDocumentDate","type":"text"},"originalChecksum":"A4MLq3Ri5VUBRKVKCM0eHhCmXMg="},{"type":"shape","id":"72b1373a-1f00-41ed-a929-df639fefba71","elementConfiguration":{"inheritDimensions":"inheritNone","width":"5.15 cm","height":"2.26 cm","binding":"UserProfile.LegalEntity.Logo","type":"image"}},{"type":"shape","id":"0dab14cd-7bba-4734-9bd2-18f0db138fc3","elementConfiguration":{"binding":"Translations.peDocumentDate","type":"text"},"originalChecksum":"A4MLq3Ri5VUBRKVKCM0eHhCmXMg="},{"type":"shape","id":"6011e985-901f-40b2-8ba3-4173994ba959","elementConfiguration":{"binding":"Translations.pePresentationTitle","type":"text"},"originalChecksum":"vBzrP5HYuQSWdbRjRDcF2PGqoPU="},{"type":"shape","id":"6ecb340d-7e90-465d-bae3-e9b8c83e1ca6","elementConfiguration":{"binding":"Translations.pePresentationSubtitle","type":"text"},"originalChecksum":"CgATbsIazjNbeJrSXxxZUXPpUXk="},{"type":"shape","id":"551eca56-95c7-4500-a417-edbc271aaba7","elementConfiguration":{"inheritDimensions":"inheritNone","width":"5.15 cm","height":"2.26 cm","binding":"UserProfile.LegalEntity.WhiteLogo","type":"image"}},{"type":"shape","id":"ff0555e2-d21e-4b1b-8c15-b6a181f18063","elementConfiguration":{"binding":"Translations.pePresentationTitle","type":"text"},"originalChecksum":"vBzrP5HYuQSWdbRjRDcF2PGqoPU="},{"type":"shape","id":"bb270393-7fda-4327-8d7a-35b2e2e0a1b7","elementConfiguration":{"binding":"Translations.pePresentationSubtitle","type":"text"},"originalChecksum":"CgATbsIazjNbeJrSXxxZUXPpUXk="},{"type":"shape","id":"77b98c69-5fef-4de2-b826-3020e89e01c4","elementConfiguration":{"binding":"Translations.peDocumentDate","type":"text"},"originalChecksum":"A4MLq3Ri5VUBRKVKCM0eHhCmXMg="},{"type":"shape","id":"dfeefb10-d13e-4af7-870e-e418f6664b56","elementConfiguration":{"inheritDimensions":"inheritNone","width":"5.15 cm","height":"2.26 cm","binding":"UserProfile.LegalEntity.Logo","type":"image"}},{"type":"shape","id":"592dd920-a1d2-4e7e-96cf-9413d0065af9","elementConfiguration":{"binding":"Translations.pePresentationTitle","type":"text"},"originalChecksum":"vBzrP5HYuQSWdbRjRDcF2PGqoPU="},{"type":"shape","id":"e8c1bad3-265c-41b4-b67a-03b9e7b7ef50","elementConfiguration":{"binding":"Translations.pePresentationSubtitle","type":"text"},"originalChecksum":"CgATbsIazjNbeJrSXxxZUXPpUXk="},{"type":"shape","id":"a18a5857-4b93-4f20-a688-15b068a44e4e","elementConfiguration":{"binding":"Translations.peDocumentDate","type":"text"},"originalChecksum":"A4MLq3Ri5VUBRKVKCM0eHhCmXMg="},{"type":"shape","id":"f45cd5da-e402-478c-905b-2691acf6f209","elementConfiguration":{"inheritDimensions":"inheritNone","width":"5.15 cm","height":"2.26 cm","binding":"UserProfile.LegalEntity.WhiteLogo","type":"image"}},{"type":"shape","id":"ad318e8f-9409-4d3d-ab4e-94e959109b4e","elementConfiguration":{"binding":"UserProfile.LegalEntity.{{Form.InternalExternal.PowerpointPrefix}}_{{DocumentLanguage}}","type":"text"},"originalChecksum":"Kven5cyWPa0M4Ztdty8nrVUk1zQ="},{"type":"shape","id":"27262de8-335c-4dca-a8a1-1ea5d91b8495","elementConfiguration":{"inheritDimensions":"inheritNone","width":"5.15 cm","height":"2.26 cm","binding":"UserProfile.LegalEntity.Logo","type":"image"}}],"transformationConfigurations":[{"language":"{{DocumentLanguage}}","type":"proofingLanguage"}],"templateName":"Presentation (4-3)","enableDocumentContentUpdater":true,"version":"1.0"}]]></TemplafyTemplateConfiguration>
</file>

<file path=customXml/item5.xml><?xml version="1.0" encoding="utf-8"?>
<ct:contentTypeSchema xmlns:ct="http://schemas.microsoft.com/office/2006/metadata/contentType" xmlns:ma="http://schemas.microsoft.com/office/2006/metadata/properties/metaAttributes" ct:_="" ma:_="" ma:contentTypeName="Document" ma:contentTypeID="0x010100B7785C295F70AF44812CE1826C6E05FF" ma:contentTypeVersion="8" ma:contentTypeDescription="Create a new document." ma:contentTypeScope="" ma:versionID="20a0b2f406a67ee2a1f98861a66080d0">
  <xsd:schema xmlns:xsd="http://www.w3.org/2001/XMLSchema" xmlns:xs="http://www.w3.org/2001/XMLSchema" xmlns:p="http://schemas.microsoft.com/office/2006/metadata/properties" xmlns:ns2="cb2604f1-c268-43f6-8af5-e5fdc49ae257" xmlns:ns3="4c9ec7fe-284e-435f-9999-64db70221a3a" targetNamespace="http://schemas.microsoft.com/office/2006/metadata/properties" ma:root="true" ma:fieldsID="32d12206fabae9abf6785f7a9b8387d0" ns2:_="" ns3:_="">
    <xsd:import namespace="cb2604f1-c268-43f6-8af5-e5fdc49ae257"/>
    <xsd:import namespace="4c9ec7fe-284e-435f-9999-64db70221a3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2604f1-c268-43f6-8af5-e5fdc49ae2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9ec7fe-284e-435f-9999-64db70221a3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90EE96-F7B7-4AF8-B229-A36CF42820E9}">
  <ds:schemaRefs/>
</ds:datastoreItem>
</file>

<file path=customXml/itemProps2.xml><?xml version="1.0" encoding="utf-8"?>
<ds:datastoreItem xmlns:ds="http://schemas.openxmlformats.org/officeDocument/2006/customXml" ds:itemID="{4CA20A03-E17C-49C5-9ACB-9DBFEAAE7684}">
  <ds:schemaRefs>
    <ds:schemaRef ds:uri="http://schemas.microsoft.com/sharepoint/v3/contenttype/forms"/>
  </ds:schemaRefs>
</ds:datastoreItem>
</file>

<file path=customXml/itemProps3.xml><?xml version="1.0" encoding="utf-8"?>
<ds:datastoreItem xmlns:ds="http://schemas.openxmlformats.org/officeDocument/2006/customXml" ds:itemID="{F76B6848-0ECA-40A4-8D11-9B83A502183F}">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9690D871-95BE-4A58-9C8C-690DC97D2DDF}">
  <ds:schemaRefs/>
</ds:datastoreItem>
</file>

<file path=customXml/itemProps5.xml><?xml version="1.0" encoding="utf-8"?>
<ds:datastoreItem xmlns:ds="http://schemas.openxmlformats.org/officeDocument/2006/customXml" ds:itemID="{716D371C-F4A0-4758-AE41-370859CA6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2604f1-c268-43f6-8af5-e5fdc49ae257"/>
    <ds:schemaRef ds:uri="4c9ec7fe-284e-435f-9999-64db70221a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4551</TotalTime>
  <Words>308</Words>
  <Application>Microsoft Macintosh PowerPoint</Application>
  <PresentationFormat>On-screen Show (4:3)</PresentationFormat>
  <Paragraphs>48</Paragraphs>
  <Slides>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Arial</vt:lpstr>
      <vt:lpstr>Verdana</vt:lpstr>
      <vt:lpstr>Wingdings</vt:lpstr>
      <vt:lpstr>Wingdings 2</vt:lpstr>
      <vt:lpstr>Deloitte_UK_Onscreen</vt:lpstr>
      <vt:lpstr>think-cell Slide</vt:lpstr>
      <vt:lpstr>Scenario</vt:lpstr>
      <vt:lpstr>Requirements</vt:lpstr>
      <vt:lpstr>Non-Functional Requirements</vt:lpstr>
    </vt:vector>
  </TitlesOfParts>
  <Company>Deloitte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Armengaud-Nelson, Sean (UK - London)</dc:creator>
  <cp:lastModifiedBy>Microsoft Office User</cp:lastModifiedBy>
  <cp:revision>283</cp:revision>
  <dcterms:created xsi:type="dcterms:W3CDTF">2016-04-26T07:07:06Z</dcterms:created>
  <dcterms:modified xsi:type="dcterms:W3CDTF">2025-08-06T22:06:08Z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enantId">
    <vt:lpwstr>deloitteuk</vt:lpwstr>
  </property>
  <property fmtid="{D5CDD505-2E9C-101B-9397-08002B2CF9AE}" pid="3" name="TemplafyTemplateId">
    <vt:lpwstr>636426349227820314</vt:lpwstr>
  </property>
  <property fmtid="{D5CDD505-2E9C-101B-9397-08002B2CF9AE}" pid="4" name="TemplafyUserProfileId">
    <vt:lpwstr>636474996519291667</vt:lpwstr>
  </property>
  <property fmtid="{D5CDD505-2E9C-101B-9397-08002B2CF9AE}" pid="5" name="TemplafyLanguageCode">
    <vt:lpwstr>en-GB</vt:lpwstr>
  </property>
  <property fmtid="{D5CDD505-2E9C-101B-9397-08002B2CF9AE}" pid="6" name="ContentTypeId">
    <vt:lpwstr>0x010100B7785C295F70AF44812CE1826C6E05FF</vt:lpwstr>
  </property>
  <property fmtid="{D5CDD505-2E9C-101B-9397-08002B2CF9AE}" pid="7" name="MSIP_Label_ea60d57e-af5b-4752-ac57-3e4f28ca11dc_Enabled">
    <vt:lpwstr>true</vt:lpwstr>
  </property>
  <property fmtid="{D5CDD505-2E9C-101B-9397-08002B2CF9AE}" pid="8" name="MSIP_Label_ea60d57e-af5b-4752-ac57-3e4f28ca11dc_SetDate">
    <vt:lpwstr>2024-10-14T13:21:05Z</vt:lpwstr>
  </property>
  <property fmtid="{D5CDD505-2E9C-101B-9397-08002B2CF9AE}" pid="9" name="MSIP_Label_ea60d57e-af5b-4752-ac57-3e4f28ca11dc_Method">
    <vt:lpwstr>Standard</vt:lpwstr>
  </property>
  <property fmtid="{D5CDD505-2E9C-101B-9397-08002B2CF9AE}" pid="10" name="MSIP_Label_ea60d57e-af5b-4752-ac57-3e4f28ca11dc_Name">
    <vt:lpwstr>ea60d57e-af5b-4752-ac57-3e4f28ca11dc</vt:lpwstr>
  </property>
  <property fmtid="{D5CDD505-2E9C-101B-9397-08002B2CF9AE}" pid="11" name="MSIP_Label_ea60d57e-af5b-4752-ac57-3e4f28ca11dc_SiteId">
    <vt:lpwstr>36da45f1-dd2c-4d1f-af13-5abe46b99921</vt:lpwstr>
  </property>
  <property fmtid="{D5CDD505-2E9C-101B-9397-08002B2CF9AE}" pid="12" name="MSIP_Label_ea60d57e-af5b-4752-ac57-3e4f28ca11dc_ActionId">
    <vt:lpwstr>7e2f063a-daf0-46ff-8dbb-1054568c77c1</vt:lpwstr>
  </property>
  <property fmtid="{D5CDD505-2E9C-101B-9397-08002B2CF9AE}" pid="13" name="MSIP_Label_ea60d57e-af5b-4752-ac57-3e4f28ca11dc_ContentBits">
    <vt:lpwstr>0</vt:lpwstr>
  </property>
</Properties>
</file>