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Heater Automation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Physical Stuff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79000" y="1362600"/>
            <a:ext cx="99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49850" y="2218625"/>
            <a:ext cx="1170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MOSFET driver circuit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53550" y="3244375"/>
            <a:ext cx="17859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DS18B20 digital thermometers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903825" y="1383300"/>
            <a:ext cx="22728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HC-05 Bluetooth modem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999775" y="2159600"/>
            <a:ext cx="2272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Raspberry Pi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058800" y="3000850"/>
            <a:ext cx="1497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cxnSp>
        <p:nvCxnSpPr>
          <p:cNvPr id="72" name="Shape 72"/>
          <p:cNvCxnSpPr>
            <a:stCxn id="66" idx="2"/>
            <a:endCxn id="67" idx="0"/>
          </p:cNvCxnSpPr>
          <p:nvPr/>
        </p:nvCxnSpPr>
        <p:spPr>
          <a:xfrm flipH="1">
            <a:off x="1135000" y="1787100"/>
            <a:ext cx="41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8" idx="0"/>
            <a:endCxn id="66" idx="3"/>
          </p:cNvCxnSpPr>
          <p:nvPr/>
        </p:nvCxnSpPr>
        <p:spPr>
          <a:xfrm rot="-5400000">
            <a:off x="725150" y="2296225"/>
            <a:ext cx="1669500" cy="226800"/>
          </a:xfrm>
          <a:prstGeom prst="curvedConnector4">
            <a:avLst>
              <a:gd fmla="val 16450" name="adj1"/>
              <a:gd fmla="val 2049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" name="Shape 74"/>
          <p:cNvCxnSpPr/>
          <p:nvPr/>
        </p:nvCxnSpPr>
        <p:spPr>
          <a:xfrm flipH="1" rot="10800000">
            <a:off x="1540775" y="1483450"/>
            <a:ext cx="2451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" name="Shape 75"/>
          <p:cNvCxnSpPr>
            <a:stCxn id="69" idx="1"/>
          </p:cNvCxnSpPr>
          <p:nvPr/>
        </p:nvCxnSpPr>
        <p:spPr>
          <a:xfrm flipH="1">
            <a:off x="1501725" y="1648950"/>
            <a:ext cx="24021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x="4334300" y="1748075"/>
            <a:ext cx="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4746700" y="1779100"/>
            <a:ext cx="78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01125" y="1441700"/>
            <a:ext cx="1779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+ crontab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1700" y="3009675"/>
            <a:ext cx="1562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Apps-Script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763875" y="1441700"/>
            <a:ext cx="14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Wiring(C/C++)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814375" y="3228875"/>
            <a:ext cx="192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Twilio </a:t>
            </a:r>
          </a:p>
        </p:txBody>
      </p:sp>
      <p:cxnSp>
        <p:nvCxnSpPr>
          <p:cNvPr id="87" name="Shape 87"/>
          <p:cNvCxnSpPr>
            <a:stCxn id="86" idx="1"/>
          </p:cNvCxnSpPr>
          <p:nvPr/>
        </p:nvCxnSpPr>
        <p:spPr>
          <a:xfrm rot="10800000">
            <a:off x="1439575" y="3397775"/>
            <a:ext cx="23748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1459825" y="3228875"/>
            <a:ext cx="23688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flipH="1">
            <a:off x="731450" y="1825875"/>
            <a:ext cx="312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1092750" y="1833675"/>
            <a:ext cx="279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rot="10800000">
            <a:off x="2155400" y="1584625"/>
            <a:ext cx="15486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endCxn id="85" idx="1"/>
          </p:cNvCxnSpPr>
          <p:nvPr/>
        </p:nvCxnSpPr>
        <p:spPr>
          <a:xfrm>
            <a:off x="2108775" y="1724750"/>
            <a:ext cx="1655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5377000" y="2191600"/>
            <a:ext cx="142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SMS</a:t>
            </a:r>
          </a:p>
        </p:txBody>
      </p:sp>
      <p:cxnSp>
        <p:nvCxnSpPr>
          <p:cNvPr id="94" name="Shape 94"/>
          <p:cNvCxnSpPr/>
          <p:nvPr/>
        </p:nvCxnSpPr>
        <p:spPr>
          <a:xfrm flipH="1">
            <a:off x="4279900" y="2530150"/>
            <a:ext cx="10971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 flipH="1" rot="10800000">
            <a:off x="4482150" y="2635175"/>
            <a:ext cx="10737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75" y="-50799"/>
            <a:ext cx="3642225" cy="48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975" y="149187"/>
            <a:ext cx="3435439" cy="4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400526" cy="4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