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E354D-2F64-44AE-9584-233072750931}" v="42" dt="2023-12-18T12:24:28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-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PLIGER Severine" userId="bbff5e40-effe-447c-9c8a-b2d02ae784db" providerId="ADAL" clId="{A31E354D-2F64-44AE-9584-233072750931}"/>
    <pc:docChg chg="undo custSel addSld modSld">
      <pc:chgData name="OPPLIGER Severine" userId="bbff5e40-effe-447c-9c8a-b2d02ae784db" providerId="ADAL" clId="{A31E354D-2F64-44AE-9584-233072750931}" dt="2023-12-18T13:04:18.154" v="591" actId="20577"/>
      <pc:docMkLst>
        <pc:docMk/>
      </pc:docMkLst>
      <pc:sldChg chg="addSp delSp modSp mod modAnim">
        <pc:chgData name="OPPLIGER Severine" userId="bbff5e40-effe-447c-9c8a-b2d02ae784db" providerId="ADAL" clId="{A31E354D-2F64-44AE-9584-233072750931}" dt="2023-12-17T19:33:13.043" v="105" actId="14100"/>
        <pc:sldMkLst>
          <pc:docMk/>
          <pc:sldMk cId="3120141481" sldId="259"/>
        </pc:sldMkLst>
        <pc:spChg chg="mod">
          <ac:chgData name="OPPLIGER Severine" userId="bbff5e40-effe-447c-9c8a-b2d02ae784db" providerId="ADAL" clId="{A31E354D-2F64-44AE-9584-233072750931}" dt="2023-12-17T19:33:13.043" v="105" actId="14100"/>
          <ac:spMkLst>
            <pc:docMk/>
            <pc:sldMk cId="3120141481" sldId="259"/>
            <ac:spMk id="6" creationId="{F138F03E-EBF1-2DEB-A467-2F300910D447}"/>
          </ac:spMkLst>
        </pc:spChg>
        <pc:spChg chg="add del">
          <ac:chgData name="OPPLIGER Severine" userId="bbff5e40-effe-447c-9c8a-b2d02ae784db" providerId="ADAL" clId="{A31E354D-2F64-44AE-9584-233072750931}" dt="2023-12-17T19:18:30.118" v="14" actId="478"/>
          <ac:spMkLst>
            <pc:docMk/>
            <pc:sldMk cId="3120141481" sldId="259"/>
            <ac:spMk id="58" creationId="{91F45054-D9BD-7F4E-5DEE-433265400421}"/>
          </ac:spMkLst>
        </pc:spChg>
        <pc:spChg chg="add mod">
          <ac:chgData name="OPPLIGER Severine" userId="bbff5e40-effe-447c-9c8a-b2d02ae784db" providerId="ADAL" clId="{A31E354D-2F64-44AE-9584-233072750931}" dt="2023-12-17T19:19:58.263" v="29" actId="14100"/>
          <ac:spMkLst>
            <pc:docMk/>
            <pc:sldMk cId="3120141481" sldId="259"/>
            <ac:spMk id="59" creationId="{318CB41B-658B-6B89-37B8-9A6801F8B05F}"/>
          </ac:spMkLst>
        </pc:spChg>
        <pc:spChg chg="add mod">
          <ac:chgData name="OPPLIGER Severine" userId="bbff5e40-effe-447c-9c8a-b2d02ae784db" providerId="ADAL" clId="{A31E354D-2F64-44AE-9584-233072750931}" dt="2023-12-17T19:21:06.942" v="42" actId="14100"/>
          <ac:spMkLst>
            <pc:docMk/>
            <pc:sldMk cId="3120141481" sldId="259"/>
            <ac:spMk id="2048" creationId="{1D6FEC9C-70EB-CA61-65B4-B3A534508EFB}"/>
          </ac:spMkLst>
        </pc:spChg>
        <pc:spChg chg="add mod">
          <ac:chgData name="OPPLIGER Severine" userId="bbff5e40-effe-447c-9c8a-b2d02ae784db" providerId="ADAL" clId="{A31E354D-2F64-44AE-9584-233072750931}" dt="2023-12-17T19:26:21.504" v="76" actId="1076"/>
          <ac:spMkLst>
            <pc:docMk/>
            <pc:sldMk cId="3120141481" sldId="259"/>
            <ac:spMk id="2068" creationId="{9B1927D3-5FB7-E12B-DBA9-83C7D00A3924}"/>
          </ac:spMkLst>
        </pc:spChg>
        <pc:spChg chg="add mod">
          <ac:chgData name="OPPLIGER Severine" userId="bbff5e40-effe-447c-9c8a-b2d02ae784db" providerId="ADAL" clId="{A31E354D-2F64-44AE-9584-233072750931}" dt="2023-12-17T19:27:33.130" v="91" actId="1076"/>
          <ac:spMkLst>
            <pc:docMk/>
            <pc:sldMk cId="3120141481" sldId="259"/>
            <ac:spMk id="2075" creationId="{E1D3CA26-B00F-B382-5C3B-6CB78971CEE8}"/>
          </ac:spMkLst>
        </pc:spChg>
        <pc:picChg chg="add mod">
          <ac:chgData name="OPPLIGER Severine" userId="bbff5e40-effe-447c-9c8a-b2d02ae784db" providerId="ADAL" clId="{A31E354D-2F64-44AE-9584-233072750931}" dt="2023-12-17T19:27:00.155" v="86" actId="14100"/>
          <ac:picMkLst>
            <pc:docMk/>
            <pc:sldMk cId="3120141481" sldId="259"/>
            <ac:picMk id="61" creationId="{B7583D33-3E09-C6BB-0E0E-15771F52BC23}"/>
          </ac:picMkLst>
        </pc:picChg>
        <pc:picChg chg="add mod">
          <ac:chgData name="OPPLIGER Severine" userId="bbff5e40-effe-447c-9c8a-b2d02ae784db" providerId="ADAL" clId="{A31E354D-2F64-44AE-9584-233072750931}" dt="2023-12-17T19:22:14.211" v="59" actId="14100"/>
          <ac:picMkLst>
            <pc:docMk/>
            <pc:sldMk cId="3120141481" sldId="259"/>
            <ac:picMk id="63" creationId="{6DAD19B7-4B67-B664-D6FE-A5B5D8ADEA37}"/>
          </ac:picMkLst>
        </pc:picChg>
        <pc:picChg chg="add del mod">
          <ac:chgData name="OPPLIGER Severine" userId="bbff5e40-effe-447c-9c8a-b2d02ae784db" providerId="ADAL" clId="{A31E354D-2F64-44AE-9584-233072750931}" dt="2023-12-17T19:17:49.993" v="7" actId="478"/>
          <ac:picMkLst>
            <pc:docMk/>
            <pc:sldMk cId="3120141481" sldId="259"/>
            <ac:picMk id="2064" creationId="{5307D64C-2FF5-53A4-0191-48EFF8259CA9}"/>
          </ac:picMkLst>
        </pc:picChg>
        <pc:picChg chg="add mod">
          <ac:chgData name="OPPLIGER Severine" userId="bbff5e40-effe-447c-9c8a-b2d02ae784db" providerId="ADAL" clId="{A31E354D-2F64-44AE-9584-233072750931}" dt="2023-12-17T19:26:31.201" v="78" actId="1076"/>
          <ac:picMkLst>
            <pc:docMk/>
            <pc:sldMk cId="3120141481" sldId="259"/>
            <ac:picMk id="2069" creationId="{F53FB15A-8049-098F-A06D-3CA6A58FBC42}"/>
          </ac:picMkLst>
        </pc:picChg>
        <pc:picChg chg="add mod">
          <ac:chgData name="OPPLIGER Severine" userId="bbff5e40-effe-447c-9c8a-b2d02ae784db" providerId="ADAL" clId="{A31E354D-2F64-44AE-9584-233072750931}" dt="2023-12-17T19:27:45.751" v="93" actId="1076"/>
          <ac:picMkLst>
            <pc:docMk/>
            <pc:sldMk cId="3120141481" sldId="259"/>
            <ac:picMk id="2076" creationId="{7A1DC198-4F29-5D25-3AE9-F9EE71259DAC}"/>
          </ac:picMkLst>
        </pc:picChg>
        <pc:cxnChg chg="add del mod">
          <ac:chgData name="OPPLIGER Severine" userId="bbff5e40-effe-447c-9c8a-b2d02ae784db" providerId="ADAL" clId="{A31E354D-2F64-44AE-9584-233072750931}" dt="2023-12-17T19:18:11.461" v="12" actId="478"/>
          <ac:cxnSpMkLst>
            <pc:docMk/>
            <pc:sldMk cId="3120141481" sldId="259"/>
            <ac:cxnSpMk id="54" creationId="{4241B5A9-2493-C05E-95C1-0ED8025681A6}"/>
          </ac:cxnSpMkLst>
        </pc:cxnChg>
        <pc:cxnChg chg="add mod">
          <ac:chgData name="OPPLIGER Severine" userId="bbff5e40-effe-447c-9c8a-b2d02ae784db" providerId="ADAL" clId="{A31E354D-2F64-44AE-9584-233072750931}" dt="2023-12-17T19:21:42.303" v="49" actId="1582"/>
          <ac:cxnSpMkLst>
            <pc:docMk/>
            <pc:sldMk cId="3120141481" sldId="259"/>
            <ac:cxnSpMk id="2051" creationId="{377D043E-0928-E355-A48F-93CA3E5820C1}"/>
          </ac:cxnSpMkLst>
        </pc:cxnChg>
        <pc:cxnChg chg="add mod">
          <ac:chgData name="OPPLIGER Severine" userId="bbff5e40-effe-447c-9c8a-b2d02ae784db" providerId="ADAL" clId="{A31E354D-2F64-44AE-9584-233072750931}" dt="2023-12-17T19:21:50.012" v="52" actId="14100"/>
          <ac:cxnSpMkLst>
            <pc:docMk/>
            <pc:sldMk cId="3120141481" sldId="259"/>
            <ac:cxnSpMk id="2053" creationId="{9526C536-4077-A35B-1D09-1C4F94134685}"/>
          </ac:cxnSpMkLst>
        </pc:cxnChg>
        <pc:cxnChg chg="add mod">
          <ac:chgData name="OPPLIGER Severine" userId="bbff5e40-effe-447c-9c8a-b2d02ae784db" providerId="ADAL" clId="{A31E354D-2F64-44AE-9584-233072750931}" dt="2023-12-17T19:22:00.389" v="55" actId="14100"/>
          <ac:cxnSpMkLst>
            <pc:docMk/>
            <pc:sldMk cId="3120141481" sldId="259"/>
            <ac:cxnSpMk id="2059" creationId="{BED62D52-38FF-A16C-6F71-00544729764F}"/>
          </ac:cxnSpMkLst>
        </pc:cxnChg>
        <pc:cxnChg chg="add mod">
          <ac:chgData name="OPPLIGER Severine" userId="bbff5e40-effe-447c-9c8a-b2d02ae784db" providerId="ADAL" clId="{A31E354D-2F64-44AE-9584-233072750931}" dt="2023-12-17T19:22:07.468" v="58" actId="14100"/>
          <ac:cxnSpMkLst>
            <pc:docMk/>
            <pc:sldMk cId="3120141481" sldId="259"/>
            <ac:cxnSpMk id="2065" creationId="{FC8DA163-47C6-7286-B3E1-2DEC4F3A9019}"/>
          </ac:cxnSpMkLst>
        </pc:cxnChg>
        <pc:cxnChg chg="add mod">
          <ac:chgData name="OPPLIGER Severine" userId="bbff5e40-effe-447c-9c8a-b2d02ae784db" providerId="ADAL" clId="{A31E354D-2F64-44AE-9584-233072750931}" dt="2023-12-17T19:26:51.605" v="84" actId="14100"/>
          <ac:cxnSpMkLst>
            <pc:docMk/>
            <pc:sldMk cId="3120141481" sldId="259"/>
            <ac:cxnSpMk id="2070" creationId="{FB5393CA-7315-6D50-05C0-EB9052E7A43A}"/>
          </ac:cxnSpMkLst>
        </pc:cxnChg>
        <pc:cxnChg chg="add mod">
          <ac:chgData name="OPPLIGER Severine" userId="bbff5e40-effe-447c-9c8a-b2d02ae784db" providerId="ADAL" clId="{A31E354D-2F64-44AE-9584-233072750931}" dt="2023-12-17T19:26:48.859" v="83" actId="14100"/>
          <ac:cxnSpMkLst>
            <pc:docMk/>
            <pc:sldMk cId="3120141481" sldId="259"/>
            <ac:cxnSpMk id="2071" creationId="{0ACCDE90-6A4E-3754-EC00-76024B654497}"/>
          </ac:cxnSpMkLst>
        </pc:cxnChg>
        <pc:cxnChg chg="add mod">
          <ac:chgData name="OPPLIGER Severine" userId="bbff5e40-effe-447c-9c8a-b2d02ae784db" providerId="ADAL" clId="{A31E354D-2F64-44AE-9584-233072750931}" dt="2023-12-17T19:27:57.039" v="95" actId="1076"/>
          <ac:cxnSpMkLst>
            <pc:docMk/>
            <pc:sldMk cId="3120141481" sldId="259"/>
            <ac:cxnSpMk id="2077" creationId="{D7E4FEA3-9332-C8C1-B12A-64F609373094}"/>
          </ac:cxnSpMkLst>
        </pc:cxnChg>
        <pc:cxnChg chg="add mod">
          <ac:chgData name="OPPLIGER Severine" userId="bbff5e40-effe-447c-9c8a-b2d02ae784db" providerId="ADAL" clId="{A31E354D-2F64-44AE-9584-233072750931}" dt="2023-12-17T19:28:05.905" v="99" actId="14100"/>
          <ac:cxnSpMkLst>
            <pc:docMk/>
            <pc:sldMk cId="3120141481" sldId="259"/>
            <ac:cxnSpMk id="2078" creationId="{1B1EA988-15C6-8970-1242-82872DED1CF0}"/>
          </ac:cxnSpMkLst>
        </pc:cxnChg>
      </pc:sldChg>
      <pc:sldChg chg="addSp delSp modSp new mod">
        <pc:chgData name="OPPLIGER Severine" userId="bbff5e40-effe-447c-9c8a-b2d02ae784db" providerId="ADAL" clId="{A31E354D-2F64-44AE-9584-233072750931}" dt="2023-12-18T12:24:48.548" v="276" actId="1076"/>
        <pc:sldMkLst>
          <pc:docMk/>
          <pc:sldMk cId="713088759" sldId="260"/>
        </pc:sldMkLst>
        <pc:spChg chg="mod">
          <ac:chgData name="OPPLIGER Severine" userId="bbff5e40-effe-447c-9c8a-b2d02ae784db" providerId="ADAL" clId="{A31E354D-2F64-44AE-9584-233072750931}" dt="2023-12-18T10:21:42.263" v="135" actId="27636"/>
          <ac:spMkLst>
            <pc:docMk/>
            <pc:sldMk cId="713088759" sldId="260"/>
            <ac:spMk id="2" creationId="{71889CED-957C-DE18-0996-5264CD0284F0}"/>
          </ac:spMkLst>
        </pc:spChg>
        <pc:spChg chg="del">
          <ac:chgData name="OPPLIGER Severine" userId="bbff5e40-effe-447c-9c8a-b2d02ae784db" providerId="ADAL" clId="{A31E354D-2F64-44AE-9584-233072750931}" dt="2023-12-18T10:21:19.270" v="107" actId="22"/>
          <ac:spMkLst>
            <pc:docMk/>
            <pc:sldMk cId="713088759" sldId="260"/>
            <ac:spMk id="3" creationId="{4487BFB8-B918-A5DD-6BCF-54B5DB80D80F}"/>
          </ac:spMkLst>
        </pc:spChg>
        <pc:spChg chg="add mod">
          <ac:chgData name="OPPLIGER Severine" userId="bbff5e40-effe-447c-9c8a-b2d02ae784db" providerId="ADAL" clId="{A31E354D-2F64-44AE-9584-233072750931}" dt="2023-12-18T12:24:25.527" v="252" actId="404"/>
          <ac:spMkLst>
            <pc:docMk/>
            <pc:sldMk cId="713088759" sldId="260"/>
            <ac:spMk id="8" creationId="{2434B391-7495-CA90-A8D6-677ADB0FE6DE}"/>
          </ac:spMkLst>
        </pc:spChg>
        <pc:spChg chg="add mod">
          <ac:chgData name="OPPLIGER Severine" userId="bbff5e40-effe-447c-9c8a-b2d02ae784db" providerId="ADAL" clId="{A31E354D-2F64-44AE-9584-233072750931}" dt="2023-12-18T12:24:48.548" v="276" actId="1076"/>
          <ac:spMkLst>
            <pc:docMk/>
            <pc:sldMk cId="713088759" sldId="260"/>
            <ac:spMk id="9" creationId="{EE30545B-AE53-1CA7-DE2B-DBCD4633A904}"/>
          </ac:spMkLst>
        </pc:spChg>
        <pc:picChg chg="add mod ord">
          <ac:chgData name="OPPLIGER Severine" userId="bbff5e40-effe-447c-9c8a-b2d02ae784db" providerId="ADAL" clId="{A31E354D-2F64-44AE-9584-233072750931}" dt="2023-12-18T10:22:03.649" v="139" actId="14100"/>
          <ac:picMkLst>
            <pc:docMk/>
            <pc:sldMk cId="713088759" sldId="260"/>
            <ac:picMk id="7" creationId="{32574692-BE79-ECC7-8DA0-96B5EBA29B57}"/>
          </ac:picMkLst>
        </pc:picChg>
      </pc:sldChg>
      <pc:sldChg chg="modSp new mod">
        <pc:chgData name="OPPLIGER Severine" userId="bbff5e40-effe-447c-9c8a-b2d02ae784db" providerId="ADAL" clId="{A31E354D-2F64-44AE-9584-233072750931}" dt="2023-12-18T13:04:18.154" v="591" actId="20577"/>
        <pc:sldMkLst>
          <pc:docMk/>
          <pc:sldMk cId="4187522676" sldId="261"/>
        </pc:sldMkLst>
        <pc:spChg chg="mod">
          <ac:chgData name="OPPLIGER Severine" userId="bbff5e40-effe-447c-9c8a-b2d02ae784db" providerId="ADAL" clId="{A31E354D-2F64-44AE-9584-233072750931}" dt="2023-12-18T12:23:45.588" v="182" actId="20577"/>
          <ac:spMkLst>
            <pc:docMk/>
            <pc:sldMk cId="4187522676" sldId="261"/>
            <ac:spMk id="2" creationId="{133305AB-E05D-9620-1D9D-87CA32F160B5}"/>
          </ac:spMkLst>
        </pc:spChg>
        <pc:spChg chg="mod">
          <ac:chgData name="OPPLIGER Severine" userId="bbff5e40-effe-447c-9c8a-b2d02ae784db" providerId="ADAL" clId="{A31E354D-2F64-44AE-9584-233072750931}" dt="2023-12-18T13:04:18.154" v="591" actId="20577"/>
          <ac:spMkLst>
            <pc:docMk/>
            <pc:sldMk cId="4187522676" sldId="261"/>
            <ac:spMk id="3" creationId="{D51070DD-B70F-0E9F-54BE-88D5D50D0753}"/>
          </ac:spMkLst>
        </pc:spChg>
      </pc:sldChg>
      <pc:sldChg chg="modSp new mod">
        <pc:chgData name="OPPLIGER Severine" userId="bbff5e40-effe-447c-9c8a-b2d02ae784db" providerId="ADAL" clId="{A31E354D-2F64-44AE-9584-233072750931}" dt="2023-12-18T12:27:23.147" v="488" actId="20577"/>
        <pc:sldMkLst>
          <pc:docMk/>
          <pc:sldMk cId="434340359" sldId="262"/>
        </pc:sldMkLst>
        <pc:spChg chg="mod">
          <ac:chgData name="OPPLIGER Severine" userId="bbff5e40-effe-447c-9c8a-b2d02ae784db" providerId="ADAL" clId="{A31E354D-2F64-44AE-9584-233072750931}" dt="2023-12-18T12:26:32.533" v="299" actId="20577"/>
          <ac:spMkLst>
            <pc:docMk/>
            <pc:sldMk cId="434340359" sldId="262"/>
            <ac:spMk id="2" creationId="{FADBA2A3-090B-635B-DC2D-059D3E2363EB}"/>
          </ac:spMkLst>
        </pc:spChg>
        <pc:spChg chg="mod">
          <ac:chgData name="OPPLIGER Severine" userId="bbff5e40-effe-447c-9c8a-b2d02ae784db" providerId="ADAL" clId="{A31E354D-2F64-44AE-9584-233072750931}" dt="2023-12-18T12:27:23.147" v="488" actId="20577"/>
          <ac:spMkLst>
            <pc:docMk/>
            <pc:sldMk cId="434340359" sldId="262"/>
            <ac:spMk id="3" creationId="{27250027-A24D-DBEE-6950-BE4B1917AB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E27C3-1171-4C33-B048-02A236330990}" type="datetimeFigureOut">
              <a:rPr lang="fr-CH" smtClean="0"/>
              <a:t>18.12.2023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891CB-C607-4F45-9C7E-50908D8B73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4256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A21C-3A05-4099-AED3-01326C55C734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1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CD0-CD15-42F1-91C0-FCAFDBB59FD2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6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3B3B-8798-412A-859F-D45DA6C90F95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790C-352A-43D7-9FDC-CCBE13A07562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8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2EB0813-6BE2-485A-87EF-43931220A621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0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7FF4-F113-4871-9AEA-2300B6B470EA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3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103F-9009-43E7-A4E1-2676AC5289ED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1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E23D-AB65-42AC-82F0-29D5DF1217D5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6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DDFB-1F01-4FC5-9E77-120F00F116C4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F67A-8DB1-4B3C-A82A-E9031180FADA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9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3613-BB6C-439A-8803-2A94888EA492}" type="datetime1">
              <a:rPr lang="en-US" smtClean="0"/>
              <a:t>12/18/2023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4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A7D2F0A-C449-49F1-9D16-EE2202DBC8FC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Hyperdrive project 2023 - Group D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8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svg"/><Relationship Id="rId21" Type="http://schemas.openxmlformats.org/officeDocument/2006/relationships/image" Target="../media/image29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svg"/><Relationship Id="rId5" Type="http://schemas.openxmlformats.org/officeDocument/2006/relationships/image" Target="../media/image13.sv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svg"/><Relationship Id="rId22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6E0AD-8EDF-D7EF-F607-ADD65B8C2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Process </a:t>
            </a:r>
            <a:r>
              <a:rPr lang="fr-CH" dirty="0" err="1"/>
              <a:t>controll</a:t>
            </a:r>
            <a:r>
              <a:rPr lang="fr-CH" dirty="0"/>
              <a:t> –</a:t>
            </a:r>
            <a:r>
              <a:rPr lang="fr-CH" dirty="0" err="1"/>
              <a:t>Hyperdrive</a:t>
            </a:r>
            <a:r>
              <a:rPr lang="fr-CH" dirty="0"/>
              <a:t>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FF882A-2121-FC2F-A93D-B86CFC21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734560"/>
            <a:ext cx="3296920" cy="1069848"/>
          </a:xfrm>
        </p:spPr>
        <p:txBody>
          <a:bodyPr/>
          <a:lstStyle/>
          <a:p>
            <a:r>
              <a:rPr lang="fr-CH" b="0" i="0" dirty="0">
                <a:solidFill>
                  <a:srgbClr val="1D2125"/>
                </a:solidFill>
                <a:effectLst/>
              </a:rPr>
              <a:t>Joachim Raffaele Bono</a:t>
            </a:r>
            <a:br>
              <a:rPr lang="fr-CH" dirty="0"/>
            </a:br>
            <a:r>
              <a:rPr lang="fr-CH" b="0" i="0" dirty="0">
                <a:solidFill>
                  <a:srgbClr val="1D2125"/>
                </a:solidFill>
                <a:effectLst/>
              </a:rPr>
              <a:t>Elise </a:t>
            </a:r>
            <a:r>
              <a:rPr lang="fr-CH" b="0" i="0" dirty="0" err="1">
                <a:solidFill>
                  <a:srgbClr val="1D2125"/>
                </a:solidFill>
                <a:effectLst/>
              </a:rPr>
              <a:t>Høimyr</a:t>
            </a:r>
            <a:br>
              <a:rPr lang="fr-CH" dirty="0"/>
            </a:br>
            <a:r>
              <a:rPr lang="fr-CH" b="0" i="0" dirty="0">
                <a:solidFill>
                  <a:srgbClr val="1D2125"/>
                </a:solidFill>
                <a:effectLst/>
              </a:rPr>
              <a:t>Séverine Oppliger</a:t>
            </a:r>
            <a:endParaRPr lang="fr-CH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5599C167-8C0B-54D9-2A86-50B65FA6FE77}"/>
              </a:ext>
            </a:extLst>
          </p:cNvPr>
          <p:cNvSpPr txBox="1">
            <a:spLocks/>
          </p:cNvSpPr>
          <p:nvPr/>
        </p:nvSpPr>
        <p:spPr>
          <a:xfrm>
            <a:off x="7320280" y="5269484"/>
            <a:ext cx="38201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CH" dirty="0">
                <a:solidFill>
                  <a:srgbClr val="1D2125"/>
                </a:solidFill>
              </a:rPr>
              <a:t>Group D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C769AD-EF77-D919-9486-A133AF62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9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16D198-E88E-165E-BA7A-8E7FC3EA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Demo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C492C6-E664-1A7E-51B7-E61C9473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TODO: insert a </a:t>
            </a:r>
            <a:r>
              <a:rPr lang="fr-CH" dirty="0" err="1"/>
              <a:t>video</a:t>
            </a:r>
            <a:r>
              <a:rPr lang="fr-CH" dirty="0"/>
              <a:t> in case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doesn’t</a:t>
            </a:r>
            <a:r>
              <a:rPr lang="fr-CH" dirty="0"/>
              <a:t> </a:t>
            </a:r>
            <a:r>
              <a:rPr lang="fr-CH" dirty="0" err="1"/>
              <a:t>work</a:t>
            </a: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3BE081-50B7-D872-E540-49655F22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FF912D-F71D-7AC9-EE94-1A5E9F16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D951A-93C8-8169-7DB1-AF55C705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68" y="-3372"/>
            <a:ext cx="10058400" cy="1609344"/>
          </a:xfrm>
        </p:spPr>
        <p:txBody>
          <a:bodyPr/>
          <a:lstStyle/>
          <a:p>
            <a:r>
              <a:rPr lang="fr-CH" dirty="0"/>
              <a:t>System </a:t>
            </a:r>
            <a:r>
              <a:rPr lang="fr-CH" dirty="0" err="1"/>
              <a:t>Overview</a:t>
            </a:r>
            <a:endParaRPr lang="fr-CH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921B4A8-E908-792A-5F88-81EC98B10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1"/>
          <a:stretch/>
        </p:blipFill>
        <p:spPr>
          <a:xfrm>
            <a:off x="582683" y="1580690"/>
            <a:ext cx="4920164" cy="4513413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2E34DF-7028-C318-8B3F-0C752BA2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DD0B83-B1FE-BD68-ECB3-412D1004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D9E3F81-A145-3816-D713-B016F8E3500C}"/>
              </a:ext>
            </a:extLst>
          </p:cNvPr>
          <p:cNvSpPr/>
          <p:nvPr/>
        </p:nvSpPr>
        <p:spPr>
          <a:xfrm>
            <a:off x="2357219" y="3159760"/>
            <a:ext cx="1371092" cy="5384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/>
              <a:t>2 threads</a:t>
            </a:r>
          </a:p>
        </p:txBody>
      </p:sp>
      <p:pic>
        <p:nvPicPr>
          <p:cNvPr id="10" name="Graphique 9" descr="Oreille contour">
            <a:extLst>
              <a:ext uri="{FF2B5EF4-FFF2-40B4-BE49-F238E27FC236}">
                <a16:creationId xmlns:a16="http://schemas.microsoft.com/office/drawing/2014/main" id="{E58F5611-9307-6B2B-DEE7-1A99F4BAB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3664" y="1558522"/>
            <a:ext cx="476109" cy="47610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96E1AFB-5F8C-4186-20D6-5D9AC0801ECE}"/>
              </a:ext>
            </a:extLst>
          </p:cNvPr>
          <p:cNvSpPr txBox="1"/>
          <p:nvPr/>
        </p:nvSpPr>
        <p:spPr>
          <a:xfrm>
            <a:off x="4469929" y="1924883"/>
            <a:ext cx="26807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600" dirty="0"/>
              <a:t>Host </a:t>
            </a:r>
            <a:r>
              <a:rPr lang="fr-CH" sz="1600" i="1" dirty="0" err="1"/>
              <a:t>discovering</a:t>
            </a:r>
            <a:r>
              <a:rPr lang="fr-CH" sz="1600" dirty="0"/>
              <a:t> </a:t>
            </a:r>
            <a:r>
              <a:rPr lang="fr-CH" sz="1600" dirty="0" err="1"/>
              <a:t>status</a:t>
            </a:r>
            <a:endParaRPr lang="fr-CH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600" dirty="0"/>
              <a:t>Host </a:t>
            </a:r>
            <a:r>
              <a:rPr lang="fr-CH" sz="1600" i="1" dirty="0" err="1"/>
              <a:t>vehicles</a:t>
            </a:r>
            <a:r>
              <a:rPr lang="fr-CH" sz="1600" dirty="0"/>
              <a:t> </a:t>
            </a:r>
            <a:r>
              <a:rPr lang="fr-CH" sz="1600" dirty="0" err="1"/>
              <a:t>status</a:t>
            </a:r>
            <a:endParaRPr lang="fr-CH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600" dirty="0"/>
              <a:t>Target </a:t>
            </a:r>
            <a:r>
              <a:rPr lang="fr-CH" sz="1600" dirty="0" err="1"/>
              <a:t>vehicle</a:t>
            </a:r>
            <a:r>
              <a:rPr lang="fr-CH" sz="1600" dirty="0"/>
              <a:t> </a:t>
            </a:r>
            <a:r>
              <a:rPr lang="fr-CH" sz="1600" i="1" dirty="0" err="1"/>
              <a:t>status</a:t>
            </a:r>
            <a:endParaRPr lang="fr-CH" sz="1600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FAA1D45-770A-D38C-40D1-141160CDB04F}"/>
              </a:ext>
            </a:extLst>
          </p:cNvPr>
          <p:cNvSpPr txBox="1"/>
          <p:nvPr/>
        </p:nvSpPr>
        <p:spPr>
          <a:xfrm>
            <a:off x="7670196" y="1932697"/>
            <a:ext cx="4193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/>
              <a:t>If false, </a:t>
            </a:r>
            <a:r>
              <a:rPr lang="fr-CH" sz="1600" dirty="0" err="1"/>
              <a:t>send</a:t>
            </a:r>
            <a:r>
              <a:rPr lang="fr-CH" sz="1600" dirty="0"/>
              <a:t> </a:t>
            </a:r>
            <a:r>
              <a:rPr lang="fr-CH" sz="1600" i="1" dirty="0" err="1"/>
              <a:t>discover</a:t>
            </a:r>
            <a:r>
              <a:rPr lang="fr-CH" sz="1600" dirty="0"/>
              <a:t> </a:t>
            </a:r>
            <a:r>
              <a:rPr lang="fr-CH" sz="1600" dirty="0" err="1"/>
              <a:t>intent</a:t>
            </a:r>
            <a:r>
              <a:rPr lang="fr-CH" sz="1600" dirty="0"/>
              <a:t> : </a:t>
            </a:r>
            <a:r>
              <a:rPr lang="fr-CH" sz="1600" dirty="0" err="1"/>
              <a:t>true</a:t>
            </a:r>
            <a:endParaRPr lang="fr-CH" sz="1600" dirty="0"/>
          </a:p>
        </p:txBody>
      </p:sp>
      <p:pic>
        <p:nvPicPr>
          <p:cNvPr id="16" name="Graphique 15" descr="Envoyer contour">
            <a:extLst>
              <a:ext uri="{FF2B5EF4-FFF2-40B4-BE49-F238E27FC236}">
                <a16:creationId xmlns:a16="http://schemas.microsoft.com/office/drawing/2014/main" id="{806BF39A-DD41-EE4E-F6C7-7B72E44EF1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3644" y="1632840"/>
            <a:ext cx="346552" cy="346552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BDE0381A-ED78-852A-BA31-C9AB1DFCE999}"/>
              </a:ext>
            </a:extLst>
          </p:cNvPr>
          <p:cNvSpPr txBox="1"/>
          <p:nvPr/>
        </p:nvSpPr>
        <p:spPr>
          <a:xfrm>
            <a:off x="4460355" y="1632840"/>
            <a:ext cx="1725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chemeClr val="accent2">
                    <a:lumMod val="75000"/>
                  </a:schemeClr>
                </a:solidFill>
              </a:rPr>
              <a:t>SUBSCRIPTIONS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872DCB2-7DE0-AF03-B4AF-1BD4D331D0F9}"/>
              </a:ext>
            </a:extLst>
          </p:cNvPr>
          <p:cNvSpPr txBox="1"/>
          <p:nvPr/>
        </p:nvSpPr>
        <p:spPr>
          <a:xfrm>
            <a:off x="7670196" y="1640838"/>
            <a:ext cx="1624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chemeClr val="accent2">
                    <a:lumMod val="75000"/>
                  </a:schemeClr>
                </a:solidFill>
              </a:rPr>
              <a:t>PUBLICATIONS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3DD0925E-FC76-0F6F-49B4-8DF5FB2A6D24}"/>
              </a:ext>
            </a:extLst>
          </p:cNvPr>
          <p:cNvCxnSpPr>
            <a:cxnSpLocks/>
          </p:cNvCxnSpPr>
          <p:nvPr/>
        </p:nvCxnSpPr>
        <p:spPr>
          <a:xfrm>
            <a:off x="7271134" y="2101974"/>
            <a:ext cx="385033" cy="1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1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59D9B-21F8-F742-845A-3CFC228B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72" y="18319"/>
            <a:ext cx="10058400" cy="1290538"/>
          </a:xfrm>
        </p:spPr>
        <p:txBody>
          <a:bodyPr/>
          <a:lstStyle/>
          <a:p>
            <a:r>
              <a:rPr lang="fr-CH" dirty="0"/>
              <a:t>Java </a:t>
            </a:r>
            <a:r>
              <a:rPr lang="fr-CH" dirty="0" err="1"/>
              <a:t>Implementation</a:t>
            </a: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B931A6-EAAA-E634-2545-288A8314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Hyperdrive project 2023 - Group 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0845C3-4C9D-D3A9-FA33-F8719CDD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138F03E-EBF1-2DEB-A467-2F300910D447}"/>
              </a:ext>
            </a:extLst>
          </p:cNvPr>
          <p:cNvSpPr/>
          <p:nvPr/>
        </p:nvSpPr>
        <p:spPr>
          <a:xfrm>
            <a:off x="2151634" y="4127266"/>
            <a:ext cx="1566926" cy="5999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/>
              <a:t>Model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A0F49D2-9907-CB65-B7C1-1D7C0A93CC8E}"/>
              </a:ext>
            </a:extLst>
          </p:cNvPr>
          <p:cNvSpPr/>
          <p:nvPr/>
        </p:nvSpPr>
        <p:spPr>
          <a:xfrm>
            <a:off x="8833358" y="4127266"/>
            <a:ext cx="1844802" cy="6299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/>
              <a:t>View</a:t>
            </a:r>
            <a:endParaRPr lang="fr-CH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7CD27E7-A004-CE1C-CB7D-545C224A5040}"/>
              </a:ext>
            </a:extLst>
          </p:cNvPr>
          <p:cNvSpPr/>
          <p:nvPr/>
        </p:nvSpPr>
        <p:spPr>
          <a:xfrm>
            <a:off x="5214620" y="4131776"/>
            <a:ext cx="2161540" cy="6299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Controller</a:t>
            </a:r>
          </a:p>
        </p:txBody>
      </p:sp>
      <p:sp>
        <p:nvSpPr>
          <p:cNvPr id="12" name="Flèche : pentagone 11">
            <a:extLst>
              <a:ext uri="{FF2B5EF4-FFF2-40B4-BE49-F238E27FC236}">
                <a16:creationId xmlns:a16="http://schemas.microsoft.com/office/drawing/2014/main" id="{3B18238C-0DBD-7A4A-1645-CCFEBF9DE7EA}"/>
              </a:ext>
            </a:extLst>
          </p:cNvPr>
          <p:cNvSpPr/>
          <p:nvPr/>
        </p:nvSpPr>
        <p:spPr>
          <a:xfrm>
            <a:off x="728472" y="2729758"/>
            <a:ext cx="1313688" cy="46736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 err="1"/>
              <a:t>Steer</a:t>
            </a:r>
            <a:endParaRPr lang="fr-CH" dirty="0"/>
          </a:p>
        </p:txBody>
      </p:sp>
      <p:sp>
        <p:nvSpPr>
          <p:cNvPr id="13" name="Flèche : pentagone 12">
            <a:extLst>
              <a:ext uri="{FF2B5EF4-FFF2-40B4-BE49-F238E27FC236}">
                <a16:creationId xmlns:a16="http://schemas.microsoft.com/office/drawing/2014/main" id="{292E8436-2E55-23C5-0587-BEDB26D0D5EB}"/>
              </a:ext>
            </a:extLst>
          </p:cNvPr>
          <p:cNvSpPr/>
          <p:nvPr/>
        </p:nvSpPr>
        <p:spPr>
          <a:xfrm>
            <a:off x="728472" y="4895870"/>
            <a:ext cx="1313688" cy="61976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 err="1"/>
              <a:t>Retrieve</a:t>
            </a:r>
            <a:r>
              <a:rPr lang="fr-CH" sz="1400" dirty="0"/>
              <a:t> </a:t>
            </a:r>
            <a:r>
              <a:rPr lang="fr-CH" sz="1400" dirty="0" err="1"/>
              <a:t>vehicle</a:t>
            </a:r>
            <a:r>
              <a:rPr lang="fr-CH" sz="1400" dirty="0"/>
              <a:t> info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7422D6B-AA7C-26D2-2A26-7285CB274AD8}"/>
              </a:ext>
            </a:extLst>
          </p:cNvPr>
          <p:cNvSpPr txBox="1"/>
          <p:nvPr/>
        </p:nvSpPr>
        <p:spPr>
          <a:xfrm>
            <a:off x="2134108" y="4727214"/>
            <a:ext cx="2042160" cy="134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sz="1400" dirty="0" err="1"/>
              <a:t>Measured</a:t>
            </a:r>
            <a:r>
              <a:rPr lang="fr-CH" sz="1400" dirty="0"/>
              <a:t> speed</a:t>
            </a:r>
          </a:p>
          <a:p>
            <a:pPr>
              <a:lnSpc>
                <a:spcPct val="150000"/>
              </a:lnSpc>
            </a:pPr>
            <a:r>
              <a:rPr lang="fr-CH" sz="1400" dirty="0" err="1"/>
              <a:t>Turning</a:t>
            </a:r>
            <a:r>
              <a:rPr lang="fr-CH" sz="1400" dirty="0"/>
              <a:t> </a:t>
            </a:r>
            <a:r>
              <a:rPr lang="fr-CH" sz="1400" dirty="0" err="1"/>
              <a:t>status</a:t>
            </a:r>
            <a:endParaRPr lang="fr-CH" sz="1400" dirty="0"/>
          </a:p>
          <a:p>
            <a:pPr>
              <a:lnSpc>
                <a:spcPct val="150000"/>
              </a:lnSpc>
            </a:pPr>
            <a:r>
              <a:rPr lang="fr-CH" sz="1400" dirty="0" err="1"/>
              <a:t>Current</a:t>
            </a:r>
            <a:r>
              <a:rPr lang="fr-CH" sz="1400" dirty="0"/>
              <a:t> </a:t>
            </a:r>
            <a:r>
              <a:rPr lang="fr-CH" sz="1400" dirty="0" err="1"/>
              <a:t>track</a:t>
            </a:r>
            <a:r>
              <a:rPr lang="fr-CH" sz="1400" dirty="0"/>
              <a:t> id</a:t>
            </a:r>
          </a:p>
          <a:p>
            <a:pPr>
              <a:lnSpc>
                <a:spcPct val="150000"/>
              </a:lnSpc>
            </a:pPr>
            <a:r>
              <a:rPr lang="fr-CH" sz="1400" dirty="0"/>
              <a:t>Battery </a:t>
            </a:r>
            <a:r>
              <a:rPr lang="fr-CH" sz="1400" dirty="0" err="1"/>
              <a:t>level</a:t>
            </a:r>
            <a:endParaRPr lang="fr-CH" sz="1400" dirty="0"/>
          </a:p>
        </p:txBody>
      </p:sp>
      <p:pic>
        <p:nvPicPr>
          <p:cNvPr id="23" name="Graphique 22" descr="Disque avec un remplissage uni">
            <a:extLst>
              <a:ext uri="{FF2B5EF4-FFF2-40B4-BE49-F238E27FC236}">
                <a16:creationId xmlns:a16="http://schemas.microsoft.com/office/drawing/2014/main" id="{EC2B204F-C640-380A-4D91-0377FA4EC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9986" y="4201372"/>
            <a:ext cx="434340" cy="434340"/>
          </a:xfrm>
          <a:prstGeom prst="rect">
            <a:avLst/>
          </a:prstGeom>
        </p:spPr>
      </p:pic>
      <p:pic>
        <p:nvPicPr>
          <p:cNvPr id="25" name="Graphique 24" descr="Œil contour">
            <a:extLst>
              <a:ext uri="{FF2B5EF4-FFF2-40B4-BE49-F238E27FC236}">
                <a16:creationId xmlns:a16="http://schemas.microsoft.com/office/drawing/2014/main" id="{6C71D562-7C94-8B69-EE73-AC94B4F20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3148" y="3773318"/>
            <a:ext cx="509778" cy="509778"/>
          </a:xfrm>
          <a:prstGeom prst="rect">
            <a:avLst/>
          </a:prstGeom>
        </p:spPr>
      </p:pic>
      <p:pic>
        <p:nvPicPr>
          <p:cNvPr id="29" name="Graphique 28" descr="Pinceau avec un remplissage uni">
            <a:extLst>
              <a:ext uri="{FF2B5EF4-FFF2-40B4-BE49-F238E27FC236}">
                <a16:creationId xmlns:a16="http://schemas.microsoft.com/office/drawing/2014/main" id="{3B0127B4-9E8E-E9C7-B3F8-C60FD4581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03148" y="4564593"/>
            <a:ext cx="425100" cy="425100"/>
          </a:xfrm>
          <a:prstGeom prst="rect">
            <a:avLst/>
          </a:prstGeom>
        </p:spPr>
      </p:pic>
      <p:pic>
        <p:nvPicPr>
          <p:cNvPr id="31" name="Graphique 30" descr="Oreille contour">
            <a:extLst>
              <a:ext uri="{FF2B5EF4-FFF2-40B4-BE49-F238E27FC236}">
                <a16:creationId xmlns:a16="http://schemas.microsoft.com/office/drawing/2014/main" id="{2238C90A-6F3F-044D-1AAB-585EAEE7E4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6674459" y="4906507"/>
            <a:ext cx="1062466" cy="1025808"/>
          </a:xfrm>
          <a:prstGeom prst="rect">
            <a:avLst/>
          </a:prstGeom>
        </p:spPr>
      </p:pic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76502CCF-B178-CE0B-3479-BEDC9C3D9CC5}"/>
              </a:ext>
            </a:extLst>
          </p:cNvPr>
          <p:cNvSpPr txBox="1">
            <a:spLocks/>
          </p:cNvSpPr>
          <p:nvPr/>
        </p:nvSpPr>
        <p:spPr>
          <a:xfrm>
            <a:off x="728472" y="2172263"/>
            <a:ext cx="1313688" cy="637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fr-CH" dirty="0"/>
              <a:t>Thread</a:t>
            </a:r>
          </a:p>
        </p:txBody>
      </p:sp>
      <p:pic>
        <p:nvPicPr>
          <p:cNvPr id="2050" name="Picture 2" descr="Slider - Free ui icons">
            <a:extLst>
              <a:ext uri="{FF2B5EF4-FFF2-40B4-BE49-F238E27FC236}">
                <a16:creationId xmlns:a16="http://schemas.microsoft.com/office/drawing/2014/main" id="{045345EC-DFDB-4F4D-E1EF-7AC01CE3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204" y="2348019"/>
            <a:ext cx="740085" cy="74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adio button off - User Interface &amp; Gesture Icons">
            <a:extLst>
              <a:ext uri="{FF2B5EF4-FFF2-40B4-BE49-F238E27FC236}">
                <a16:creationId xmlns:a16="http://schemas.microsoft.com/office/drawing/2014/main" id="{BD08B55E-BD96-8C47-95D2-7CA1A58C5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856" y="3011947"/>
            <a:ext cx="275164" cy="27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adio Button Vector SVG Icon (6) - SVG Repo">
            <a:extLst>
              <a:ext uri="{FF2B5EF4-FFF2-40B4-BE49-F238E27FC236}">
                <a16:creationId xmlns:a16="http://schemas.microsoft.com/office/drawing/2014/main" id="{FE265B90-47DF-6241-24BA-9AF05E09C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289" y="3011947"/>
            <a:ext cx="278597" cy="27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C793AC12-7A96-E425-C685-034252932247}"/>
              </a:ext>
            </a:extLst>
          </p:cNvPr>
          <p:cNvSpPr txBox="1"/>
          <p:nvPr/>
        </p:nvSpPr>
        <p:spPr>
          <a:xfrm>
            <a:off x="9165540" y="296021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On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1D6EE8-E8AD-4CEC-1001-05A06A4C0FC6}"/>
              </a:ext>
            </a:extLst>
          </p:cNvPr>
          <p:cNvSpPr txBox="1"/>
          <p:nvPr/>
        </p:nvSpPr>
        <p:spPr>
          <a:xfrm>
            <a:off x="9886944" y="2963843"/>
            <a:ext cx="50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Off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C53C9320-16CF-A9B8-E1A9-F68EB052E3FF}"/>
              </a:ext>
            </a:extLst>
          </p:cNvPr>
          <p:cNvSpPr/>
          <p:nvPr/>
        </p:nvSpPr>
        <p:spPr>
          <a:xfrm>
            <a:off x="8953856" y="3450675"/>
            <a:ext cx="1446676" cy="3444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Emergency</a:t>
            </a:r>
          </a:p>
        </p:txBody>
      </p:sp>
      <p:pic>
        <p:nvPicPr>
          <p:cNvPr id="37" name="Graphique 36" descr="Curseur avec un remplissage uni">
            <a:extLst>
              <a:ext uri="{FF2B5EF4-FFF2-40B4-BE49-F238E27FC236}">
                <a16:creationId xmlns:a16="http://schemas.microsoft.com/office/drawing/2014/main" id="{E8382F90-3846-FFA7-D738-7A7118DF33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71200" y="3622893"/>
            <a:ext cx="406960" cy="406960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87D5B2D6-D32A-68CF-ADD3-4F2EE1EC2F21}"/>
              </a:ext>
            </a:extLst>
          </p:cNvPr>
          <p:cNvSpPr txBox="1"/>
          <p:nvPr/>
        </p:nvSpPr>
        <p:spPr>
          <a:xfrm>
            <a:off x="2135950" y="2618916"/>
            <a:ext cx="2383361" cy="134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sz="1400" dirty="0" err="1"/>
              <a:t>Wished</a:t>
            </a:r>
            <a:r>
              <a:rPr lang="fr-CH" sz="1400" dirty="0"/>
              <a:t> speed</a:t>
            </a:r>
          </a:p>
          <a:p>
            <a:pPr>
              <a:lnSpc>
                <a:spcPct val="150000"/>
              </a:lnSpc>
            </a:pPr>
            <a:r>
              <a:rPr lang="fr-CH" sz="1400" dirty="0" err="1"/>
              <a:t>Wished</a:t>
            </a:r>
            <a:r>
              <a:rPr lang="fr-CH" sz="1400" dirty="0"/>
              <a:t> </a:t>
            </a:r>
            <a:r>
              <a:rPr lang="fr-CH" sz="1400" dirty="0" err="1"/>
              <a:t>lane</a:t>
            </a:r>
            <a:r>
              <a:rPr lang="fr-CH" sz="1400" dirty="0"/>
              <a:t> offset</a:t>
            </a:r>
          </a:p>
          <a:p>
            <a:pPr>
              <a:lnSpc>
                <a:spcPct val="150000"/>
              </a:lnSpc>
            </a:pPr>
            <a:r>
              <a:rPr lang="fr-CH" sz="1400" dirty="0"/>
              <a:t>Front lights / Back lights</a:t>
            </a:r>
          </a:p>
          <a:p>
            <a:pPr>
              <a:lnSpc>
                <a:spcPct val="150000"/>
              </a:lnSpc>
            </a:pPr>
            <a:r>
              <a:rPr lang="fr-CH" sz="1400" dirty="0"/>
              <a:t>Emergency </a:t>
            </a:r>
            <a:r>
              <a:rPr lang="fr-CH" sz="1400" dirty="0" err="1"/>
              <a:t>status</a:t>
            </a:r>
            <a:endParaRPr lang="fr-CH" sz="1400" dirty="0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170785F-7D42-12DF-20DD-A46D07A630B3}"/>
              </a:ext>
            </a:extLst>
          </p:cNvPr>
          <p:cNvSpPr/>
          <p:nvPr/>
        </p:nvSpPr>
        <p:spPr>
          <a:xfrm>
            <a:off x="4547023" y="1210165"/>
            <a:ext cx="3496733" cy="48528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400" dirty="0"/>
              <a:t>MVC design pattern</a:t>
            </a:r>
          </a:p>
        </p:txBody>
      </p:sp>
      <p:pic>
        <p:nvPicPr>
          <p:cNvPr id="2058" name="Picture 10" descr="Paragraph text - User Interface &amp; Gesture Icons">
            <a:extLst>
              <a:ext uri="{FF2B5EF4-FFF2-40B4-BE49-F238E27FC236}">
                <a16:creationId xmlns:a16="http://schemas.microsoft.com/office/drawing/2014/main" id="{BBE3D5DA-96FE-87DD-FBDD-E1457AA19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186" y="5284566"/>
            <a:ext cx="621947" cy="6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rogress bar icon">
            <a:extLst>
              <a:ext uri="{FF2B5EF4-FFF2-40B4-BE49-F238E27FC236}">
                <a16:creationId xmlns:a16="http://schemas.microsoft.com/office/drawing/2014/main" id="{6384EE8C-48EF-7A3F-ACF1-582476BC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759" y="5177544"/>
            <a:ext cx="895808" cy="89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Graphique 45" descr="Voiture avec un remplissage uni">
            <a:extLst>
              <a:ext uri="{FF2B5EF4-FFF2-40B4-BE49-F238E27FC236}">
                <a16:creationId xmlns:a16="http://schemas.microsoft.com/office/drawing/2014/main" id="{8CBBB264-36A0-A682-3FF3-09CA7A14863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030811" y="5039999"/>
            <a:ext cx="914400" cy="914400"/>
          </a:xfrm>
          <a:prstGeom prst="rect">
            <a:avLst/>
          </a:prstGeom>
        </p:spPr>
      </p:pic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69937E9A-8843-C254-4312-12792115BBBD}"/>
              </a:ext>
            </a:extLst>
          </p:cNvPr>
          <p:cNvSpPr/>
          <p:nvPr/>
        </p:nvSpPr>
        <p:spPr>
          <a:xfrm>
            <a:off x="6052327" y="5270888"/>
            <a:ext cx="715012" cy="365125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MQTT</a:t>
            </a:r>
          </a:p>
        </p:txBody>
      </p:sp>
      <p:pic>
        <p:nvPicPr>
          <p:cNvPr id="48" name="Graphique 47" descr="Envoyer contour">
            <a:extLst>
              <a:ext uri="{FF2B5EF4-FFF2-40B4-BE49-F238E27FC236}">
                <a16:creationId xmlns:a16="http://schemas.microsoft.com/office/drawing/2014/main" id="{27E3AA36-2826-4129-9D08-472B3285C27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957213" y="2960433"/>
            <a:ext cx="715012" cy="715012"/>
          </a:xfrm>
          <a:prstGeom prst="rect">
            <a:avLst/>
          </a:prstGeom>
        </p:spPr>
      </p:pic>
      <p:sp>
        <p:nvSpPr>
          <p:cNvPr id="50" name="Flèche : droite 49">
            <a:extLst>
              <a:ext uri="{FF2B5EF4-FFF2-40B4-BE49-F238E27FC236}">
                <a16:creationId xmlns:a16="http://schemas.microsoft.com/office/drawing/2014/main" id="{6456A421-1BC6-9631-3E4A-1134E9F13910}"/>
              </a:ext>
            </a:extLst>
          </p:cNvPr>
          <p:cNvSpPr/>
          <p:nvPr/>
        </p:nvSpPr>
        <p:spPr>
          <a:xfrm>
            <a:off x="5812449" y="3115528"/>
            <a:ext cx="715012" cy="365125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MQTT</a:t>
            </a:r>
          </a:p>
        </p:txBody>
      </p:sp>
      <p:pic>
        <p:nvPicPr>
          <p:cNvPr id="51" name="Graphique 50" descr="Voiture avec un remplissage uni">
            <a:extLst>
              <a:ext uri="{FF2B5EF4-FFF2-40B4-BE49-F238E27FC236}">
                <a16:creationId xmlns:a16="http://schemas.microsoft.com/office/drawing/2014/main" id="{6AF2FB3A-4A73-4672-1B9E-313D63A3196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33303" y="2886325"/>
            <a:ext cx="914400" cy="914400"/>
          </a:xfrm>
          <a:prstGeom prst="rect">
            <a:avLst/>
          </a:prstGeom>
        </p:spPr>
      </p:pic>
      <p:sp>
        <p:nvSpPr>
          <p:cNvPr id="59" name="Arc 58">
            <a:extLst>
              <a:ext uri="{FF2B5EF4-FFF2-40B4-BE49-F238E27FC236}">
                <a16:creationId xmlns:a16="http://schemas.microsoft.com/office/drawing/2014/main" id="{318CB41B-658B-6B89-37B8-9A6801F8B05F}"/>
              </a:ext>
            </a:extLst>
          </p:cNvPr>
          <p:cNvSpPr/>
          <p:nvPr/>
        </p:nvSpPr>
        <p:spPr>
          <a:xfrm>
            <a:off x="3818467" y="2009746"/>
            <a:ext cx="5410553" cy="1308689"/>
          </a:xfrm>
          <a:prstGeom prst="arc">
            <a:avLst>
              <a:gd name="adj1" fmla="val 10983331"/>
              <a:gd name="adj2" fmla="val 213009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61" name="Graphique 60" descr="Badge avec un remplissage uni">
            <a:extLst>
              <a:ext uri="{FF2B5EF4-FFF2-40B4-BE49-F238E27FC236}">
                <a16:creationId xmlns:a16="http://schemas.microsoft.com/office/drawing/2014/main" id="{B7583D33-3E09-C6BB-0E0E-15771F52BC2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547122" y="3927606"/>
            <a:ext cx="410675" cy="410675"/>
          </a:xfrm>
          <a:prstGeom prst="rect">
            <a:avLst/>
          </a:prstGeom>
        </p:spPr>
      </p:pic>
      <p:pic>
        <p:nvPicPr>
          <p:cNvPr id="63" name="Graphique 62" descr="Badge 1 avec un remplissage uni">
            <a:extLst>
              <a:ext uri="{FF2B5EF4-FFF2-40B4-BE49-F238E27FC236}">
                <a16:creationId xmlns:a16="http://schemas.microsoft.com/office/drawing/2014/main" id="{6DAD19B7-4B67-B664-D6FE-A5B5D8ADEA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263779" y="2071479"/>
            <a:ext cx="410675" cy="410675"/>
          </a:xfrm>
          <a:prstGeom prst="rect">
            <a:avLst/>
          </a:prstGeom>
        </p:spPr>
      </p:pic>
      <p:sp>
        <p:nvSpPr>
          <p:cNvPr id="2048" name="Arc 2047">
            <a:extLst>
              <a:ext uri="{FF2B5EF4-FFF2-40B4-BE49-F238E27FC236}">
                <a16:creationId xmlns:a16="http://schemas.microsoft.com/office/drawing/2014/main" id="{1D6FEC9C-70EB-CA61-65B4-B3A534508EFB}"/>
              </a:ext>
            </a:extLst>
          </p:cNvPr>
          <p:cNvSpPr/>
          <p:nvPr/>
        </p:nvSpPr>
        <p:spPr>
          <a:xfrm>
            <a:off x="4012875" y="3320887"/>
            <a:ext cx="2124273" cy="606718"/>
          </a:xfrm>
          <a:prstGeom prst="arc">
            <a:avLst>
              <a:gd name="adj1" fmla="val 365308"/>
              <a:gd name="adj2" fmla="val 10530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051" name="Connecteur droit 2050">
            <a:extLst>
              <a:ext uri="{FF2B5EF4-FFF2-40B4-BE49-F238E27FC236}">
                <a16:creationId xmlns:a16="http://schemas.microsoft.com/office/drawing/2014/main" id="{377D043E-0928-E355-A48F-93CA3E5820C1}"/>
              </a:ext>
            </a:extLst>
          </p:cNvPr>
          <p:cNvCxnSpPr>
            <a:stCxn id="2048" idx="0"/>
          </p:cNvCxnSpPr>
          <p:nvPr/>
        </p:nvCxnSpPr>
        <p:spPr>
          <a:xfrm flipH="1">
            <a:off x="6052327" y="3730379"/>
            <a:ext cx="17696" cy="171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Connecteur droit 2052">
            <a:extLst>
              <a:ext uri="{FF2B5EF4-FFF2-40B4-BE49-F238E27FC236}">
                <a16:creationId xmlns:a16="http://schemas.microsoft.com/office/drawing/2014/main" id="{9526C536-4077-A35B-1D09-1C4F94134685}"/>
              </a:ext>
            </a:extLst>
          </p:cNvPr>
          <p:cNvCxnSpPr>
            <a:cxnSpLocks/>
            <a:endCxn id="2048" idx="0"/>
          </p:cNvCxnSpPr>
          <p:nvPr/>
        </p:nvCxnSpPr>
        <p:spPr>
          <a:xfrm>
            <a:off x="5898431" y="3714620"/>
            <a:ext cx="171592" cy="15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Connecteur droit 2058">
            <a:extLst>
              <a:ext uri="{FF2B5EF4-FFF2-40B4-BE49-F238E27FC236}">
                <a16:creationId xmlns:a16="http://schemas.microsoft.com/office/drawing/2014/main" id="{BED62D52-38FF-A16C-6F71-00544729764F}"/>
              </a:ext>
            </a:extLst>
          </p:cNvPr>
          <p:cNvCxnSpPr>
            <a:cxnSpLocks/>
            <a:stCxn id="59" idx="0"/>
          </p:cNvCxnSpPr>
          <p:nvPr/>
        </p:nvCxnSpPr>
        <p:spPr>
          <a:xfrm>
            <a:off x="3882032" y="2523077"/>
            <a:ext cx="170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Connecteur droit 2064">
            <a:extLst>
              <a:ext uri="{FF2B5EF4-FFF2-40B4-BE49-F238E27FC236}">
                <a16:creationId xmlns:a16="http://schemas.microsoft.com/office/drawing/2014/main" id="{FC8DA163-47C6-7286-B3E1-2DEC4F3A9019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3882032" y="2372482"/>
            <a:ext cx="0" cy="150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" name="Arc 2067">
            <a:extLst>
              <a:ext uri="{FF2B5EF4-FFF2-40B4-BE49-F238E27FC236}">
                <a16:creationId xmlns:a16="http://schemas.microsoft.com/office/drawing/2014/main" id="{9B1927D3-5FB7-E12B-DBA9-83C7D00A3924}"/>
              </a:ext>
            </a:extLst>
          </p:cNvPr>
          <p:cNvSpPr/>
          <p:nvPr/>
        </p:nvSpPr>
        <p:spPr>
          <a:xfrm rot="10800000">
            <a:off x="3915560" y="4938108"/>
            <a:ext cx="2124273" cy="606718"/>
          </a:xfrm>
          <a:prstGeom prst="arc">
            <a:avLst>
              <a:gd name="adj1" fmla="val 365308"/>
              <a:gd name="adj2" fmla="val 10530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069" name="Graphique 2068" descr="Badge 1 avec un remplissage uni">
            <a:extLst>
              <a:ext uri="{FF2B5EF4-FFF2-40B4-BE49-F238E27FC236}">
                <a16:creationId xmlns:a16="http://schemas.microsoft.com/office/drawing/2014/main" id="{F53FB15A-8049-098F-A06D-3CA6A58FBC4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89587" y="4511474"/>
            <a:ext cx="410675" cy="410675"/>
          </a:xfrm>
          <a:prstGeom prst="rect">
            <a:avLst/>
          </a:prstGeom>
        </p:spPr>
      </p:pic>
      <p:cxnSp>
        <p:nvCxnSpPr>
          <p:cNvPr id="2070" name="Connecteur droit 2069">
            <a:extLst>
              <a:ext uri="{FF2B5EF4-FFF2-40B4-BE49-F238E27FC236}">
                <a16:creationId xmlns:a16="http://schemas.microsoft.com/office/drawing/2014/main" id="{FB5393CA-7315-6D50-05C0-EB9052E7A43A}"/>
              </a:ext>
            </a:extLst>
          </p:cNvPr>
          <p:cNvCxnSpPr>
            <a:cxnSpLocks/>
          </p:cNvCxnSpPr>
          <p:nvPr/>
        </p:nvCxnSpPr>
        <p:spPr>
          <a:xfrm flipH="1">
            <a:off x="3995179" y="4975557"/>
            <a:ext cx="57013" cy="150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Connecteur droit 2070">
            <a:extLst>
              <a:ext uri="{FF2B5EF4-FFF2-40B4-BE49-F238E27FC236}">
                <a16:creationId xmlns:a16="http://schemas.microsoft.com/office/drawing/2014/main" id="{0ACCDE90-6A4E-3754-EC00-76024B654497}"/>
              </a:ext>
            </a:extLst>
          </p:cNvPr>
          <p:cNvCxnSpPr>
            <a:cxnSpLocks/>
            <a:stCxn id="2068" idx="0"/>
          </p:cNvCxnSpPr>
          <p:nvPr/>
        </p:nvCxnSpPr>
        <p:spPr>
          <a:xfrm>
            <a:off x="3982685" y="5135334"/>
            <a:ext cx="158447" cy="64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Arc 2074">
            <a:extLst>
              <a:ext uri="{FF2B5EF4-FFF2-40B4-BE49-F238E27FC236}">
                <a16:creationId xmlns:a16="http://schemas.microsoft.com/office/drawing/2014/main" id="{E1D3CA26-B00F-B382-5C3B-6CB78971CEE8}"/>
              </a:ext>
            </a:extLst>
          </p:cNvPr>
          <p:cNvSpPr/>
          <p:nvPr/>
        </p:nvSpPr>
        <p:spPr>
          <a:xfrm rot="10800000">
            <a:off x="3558502" y="5202620"/>
            <a:ext cx="5410553" cy="1308689"/>
          </a:xfrm>
          <a:prstGeom prst="arc">
            <a:avLst>
              <a:gd name="adj1" fmla="val 10983331"/>
              <a:gd name="adj2" fmla="val 213009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076" name="Graphique 2075" descr="Badge avec un remplissage uni">
            <a:extLst>
              <a:ext uri="{FF2B5EF4-FFF2-40B4-BE49-F238E27FC236}">
                <a16:creationId xmlns:a16="http://schemas.microsoft.com/office/drawing/2014/main" id="{7A1DC198-4F29-5D25-3AE9-F9EE71259DA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63778" y="6081406"/>
            <a:ext cx="410675" cy="410675"/>
          </a:xfrm>
          <a:prstGeom prst="rect">
            <a:avLst/>
          </a:prstGeom>
        </p:spPr>
      </p:pic>
      <p:cxnSp>
        <p:nvCxnSpPr>
          <p:cNvPr id="2077" name="Connecteur droit 2076">
            <a:extLst>
              <a:ext uri="{FF2B5EF4-FFF2-40B4-BE49-F238E27FC236}">
                <a16:creationId xmlns:a16="http://schemas.microsoft.com/office/drawing/2014/main" id="{D7E4FEA3-9332-C8C1-B12A-64F609373094}"/>
              </a:ext>
            </a:extLst>
          </p:cNvPr>
          <p:cNvCxnSpPr>
            <a:cxnSpLocks/>
          </p:cNvCxnSpPr>
          <p:nvPr/>
        </p:nvCxnSpPr>
        <p:spPr>
          <a:xfrm flipH="1">
            <a:off x="8840679" y="6020735"/>
            <a:ext cx="57013" cy="150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Connecteur droit 2077">
            <a:extLst>
              <a:ext uri="{FF2B5EF4-FFF2-40B4-BE49-F238E27FC236}">
                <a16:creationId xmlns:a16="http://schemas.microsoft.com/office/drawing/2014/main" id="{1B1EA988-15C6-8970-1242-82872DED1CF0}"/>
              </a:ext>
            </a:extLst>
          </p:cNvPr>
          <p:cNvCxnSpPr>
            <a:cxnSpLocks/>
            <a:stCxn id="2075" idx="0"/>
          </p:cNvCxnSpPr>
          <p:nvPr/>
        </p:nvCxnSpPr>
        <p:spPr>
          <a:xfrm flipH="1">
            <a:off x="8747760" y="5997978"/>
            <a:ext cx="157730" cy="227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14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4" grpId="0"/>
      <p:bldP spid="35" grpId="0"/>
      <p:bldP spid="38" grpId="0" animBg="1"/>
      <p:bldP spid="39" grpId="0"/>
      <p:bldP spid="47" grpId="0" animBg="1"/>
      <p:bldP spid="50" grpId="0" animBg="1"/>
      <p:bldP spid="59" grpId="0" animBg="1"/>
      <p:bldP spid="2048" grpId="0" animBg="1"/>
      <p:bldP spid="2068" grpId="0" animBg="1"/>
      <p:bldP spid="20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89CED-957C-DE18-0996-5264CD02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9808"/>
          </a:xfrm>
        </p:spPr>
        <p:txBody>
          <a:bodyPr>
            <a:normAutofit fontScale="90000"/>
          </a:bodyPr>
          <a:lstStyle/>
          <a:p>
            <a:r>
              <a:rPr lang="fr-CH" dirty="0"/>
              <a:t>GUI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2574692-BE79-ECC7-8DA0-96B5EBA29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9909" y="2272441"/>
            <a:ext cx="5647470" cy="3469992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7F0B2A-0A35-04A6-C5F1-655E4B92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3FB19D-4432-3E9A-4659-B1FAEEF4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434B391-7495-CA90-A8D6-677ADB0FE6DE}"/>
              </a:ext>
            </a:extLst>
          </p:cNvPr>
          <p:cNvSpPr txBox="1">
            <a:spLocks/>
          </p:cNvSpPr>
          <p:nvPr/>
        </p:nvSpPr>
        <p:spPr>
          <a:xfrm>
            <a:off x="1088136" y="1522633"/>
            <a:ext cx="5647470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3200" dirty="0"/>
              <a:t>Python (uses </a:t>
            </a:r>
            <a:r>
              <a:rPr lang="fr-CH" sz="3200" dirty="0" err="1"/>
              <a:t>Tkinter</a:t>
            </a:r>
            <a:r>
              <a:rPr lang="fr-CH" sz="3200" dirty="0"/>
              <a:t>)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EE30545B-AE53-1CA7-DE2B-DBCD4633A904}"/>
              </a:ext>
            </a:extLst>
          </p:cNvPr>
          <p:cNvSpPr txBox="1">
            <a:spLocks/>
          </p:cNvSpPr>
          <p:nvPr/>
        </p:nvSpPr>
        <p:spPr>
          <a:xfrm>
            <a:off x="5899909" y="1520425"/>
            <a:ext cx="5647470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3200" dirty="0"/>
              <a:t>Java (uses Swing)</a:t>
            </a:r>
          </a:p>
        </p:txBody>
      </p:sp>
    </p:spTree>
    <p:extLst>
      <p:ext uri="{BB962C8B-B14F-4D97-AF65-F5344CB8AC3E}">
        <p14:creationId xmlns:p14="http://schemas.microsoft.com/office/powerpoint/2010/main" val="71308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3305AB-E05D-9620-1D9D-87CA32F1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Difficulties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070DD-B70F-0E9F-54BE-88D5D50D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The </a:t>
            </a:r>
            <a:r>
              <a:rPr lang="fr-CH" dirty="0" err="1"/>
              <a:t>sliders</a:t>
            </a:r>
            <a:r>
              <a:rPr lang="fr-CH" dirty="0"/>
              <a:t> </a:t>
            </a:r>
            <a:r>
              <a:rPr lang="fr-CH" dirty="0" err="1"/>
              <a:t>which</a:t>
            </a:r>
            <a:r>
              <a:rPr lang="fr-CH" dirty="0"/>
              <a:t> </a:t>
            </a:r>
            <a:r>
              <a:rPr lang="fr-CH" dirty="0" err="1"/>
              <a:t>publish</a:t>
            </a:r>
            <a:r>
              <a:rPr lang="fr-CH" dirty="0"/>
              <a:t> </a:t>
            </a:r>
            <a:r>
              <a:rPr lang="fr-CH" dirty="0" err="1"/>
              <a:t>also</a:t>
            </a:r>
            <a:r>
              <a:rPr lang="fr-CH" dirty="0"/>
              <a:t> </a:t>
            </a:r>
            <a:r>
              <a:rPr lang="fr-CH" dirty="0" err="1"/>
              <a:t>when</a:t>
            </a:r>
            <a:r>
              <a:rPr lang="fr-CH" dirty="0"/>
              <a:t> the mouse </a:t>
            </a:r>
            <a:r>
              <a:rPr lang="fr-CH" dirty="0" err="1"/>
              <a:t>is</a:t>
            </a:r>
            <a:r>
              <a:rPr lang="fr-CH" dirty="0"/>
              <a:t> not </a:t>
            </a:r>
            <a:r>
              <a:rPr lang="fr-CH" dirty="0" err="1"/>
              <a:t>released</a:t>
            </a:r>
            <a:endParaRPr lang="fr-CH" dirty="0"/>
          </a:p>
          <a:p>
            <a:r>
              <a:rPr lang="fr-CH" dirty="0"/>
              <a:t>Battery </a:t>
            </a:r>
            <a:r>
              <a:rPr lang="fr-CH" dirty="0" err="1"/>
              <a:t>status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not </a:t>
            </a:r>
            <a:r>
              <a:rPr lang="fr-CH" dirty="0" err="1"/>
              <a:t>really</a:t>
            </a:r>
            <a:r>
              <a:rPr lang="fr-CH" dirty="0"/>
              <a:t> reliable (shows 80 </a:t>
            </a:r>
            <a:r>
              <a:rPr lang="fr-CH" dirty="0" err="1"/>
              <a:t>when</a:t>
            </a:r>
            <a:r>
              <a:rPr lang="fr-CH" dirty="0"/>
              <a:t> </a:t>
            </a:r>
            <a:r>
              <a:rPr lang="fr-CH" dirty="0" err="1"/>
              <a:t>battery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fast </a:t>
            </a:r>
            <a:r>
              <a:rPr lang="fr-CH" dirty="0" err="1"/>
              <a:t>empty</a:t>
            </a:r>
            <a:r>
              <a:rPr lang="fr-CH" dirty="0"/>
              <a:t>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7D3CC7-9371-CE29-C7D7-CB02DCDF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80DB04-17FA-5F6C-BD06-DF510BC9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2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BA2A3-090B-635B-DC2D-059D3E23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Could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added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250027-A24D-DBEE-6950-BE4B1917A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 </a:t>
            </a:r>
            <a:r>
              <a:rPr lang="fr-CH" dirty="0" err="1"/>
              <a:t>listener</a:t>
            </a:r>
            <a:r>
              <a:rPr lang="fr-CH" dirty="0"/>
              <a:t> on the Java </a:t>
            </a:r>
            <a:r>
              <a:rPr lang="fr-CH" dirty="0" err="1"/>
              <a:t>implementation</a:t>
            </a:r>
            <a:r>
              <a:rPr lang="fr-CH" dirty="0"/>
              <a:t> to a «emergency» topic to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informed</a:t>
            </a:r>
            <a:r>
              <a:rPr lang="fr-CH" dirty="0"/>
              <a:t> if </a:t>
            </a:r>
            <a:r>
              <a:rPr lang="fr-CH" dirty="0" err="1"/>
              <a:t>another</a:t>
            </a:r>
            <a:r>
              <a:rPr lang="fr-CH" dirty="0"/>
              <a:t> user </a:t>
            </a:r>
            <a:r>
              <a:rPr lang="fr-CH" dirty="0" err="1"/>
              <a:t>activates</a:t>
            </a:r>
            <a:r>
              <a:rPr lang="fr-CH" dirty="0"/>
              <a:t> emergency.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5CDD4D-A5E4-21BC-BD4F-A9F9AD4F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E89578-FB80-E548-F34E-62C58B7F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40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324</TotalTime>
  <Words>199</Words>
  <Application>Microsoft Office PowerPoint</Application>
  <PresentationFormat>Grand écran</PresentationFormat>
  <Paragraphs>55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Wingdings</vt:lpstr>
      <vt:lpstr>Type de bois</vt:lpstr>
      <vt:lpstr>Process controll –Hyperdrive Project</vt:lpstr>
      <vt:lpstr>Demo</vt:lpstr>
      <vt:lpstr>System Overview</vt:lpstr>
      <vt:lpstr>Java Implementation</vt:lpstr>
      <vt:lpstr>GUI</vt:lpstr>
      <vt:lpstr>Difficulties</vt:lpstr>
      <vt:lpstr>Could be added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controll –Hyperdrive Project</dc:title>
  <dc:creator>OPPLIGER Severine</dc:creator>
  <cp:lastModifiedBy>OPPLIGER Severine</cp:lastModifiedBy>
  <cp:revision>1</cp:revision>
  <dcterms:created xsi:type="dcterms:W3CDTF">2023-12-17T17:18:21Z</dcterms:created>
  <dcterms:modified xsi:type="dcterms:W3CDTF">2023-12-18T13:04:24Z</dcterms:modified>
</cp:coreProperties>
</file>