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ed Hat Text Medium"/>
      <p:regular r:id="rId24"/>
      <p:bold r:id="rId25"/>
      <p:italic r:id="rId26"/>
      <p:boldItalic r:id="rId27"/>
    </p:embeddedFont>
    <p:embeddedFont>
      <p:font typeface="Overpass"/>
      <p:regular r:id="rId28"/>
      <p:bold r:id="rId29"/>
      <p:italic r:id="rId30"/>
      <p:boldItalic r:id="rId31"/>
    </p:embeddedFont>
    <p:embeddedFont>
      <p:font typeface="Red Hat Display Medium"/>
      <p:regular r:id="rId32"/>
      <p:bold r:id="rId33"/>
      <p:italic r:id="rId34"/>
      <p:boldItalic r:id="rId35"/>
    </p:embeddedFont>
    <p:embeddedFont>
      <p:font typeface="Overpass Light"/>
      <p:regular r:id="rId36"/>
      <p:bold r:id="rId37"/>
      <p:italic r:id="rId38"/>
      <p:boldItalic r:id="rId39"/>
    </p:embeddedFont>
    <p:embeddedFont>
      <p:font typeface="Red Hat Display"/>
      <p:regular r:id="rId40"/>
      <p:bold r:id="rId41"/>
      <p:italic r:id="rId42"/>
      <p:boldItalic r:id="rId43"/>
    </p:embeddedFont>
    <p:embeddedFont>
      <p:font typeface="Overpass SemiBold"/>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edHatDisplay-regular.fntdata"/><Relationship Id="rId20" Type="http://schemas.openxmlformats.org/officeDocument/2006/relationships/slide" Target="slides/slide15.xml"/><Relationship Id="rId42" Type="http://schemas.openxmlformats.org/officeDocument/2006/relationships/font" Target="fonts/RedHatDisplay-italic.fntdata"/><Relationship Id="rId41" Type="http://schemas.openxmlformats.org/officeDocument/2006/relationships/font" Target="fonts/RedHatDisplay-bold.fntdata"/><Relationship Id="rId22" Type="http://schemas.openxmlformats.org/officeDocument/2006/relationships/slide" Target="slides/slide17.xml"/><Relationship Id="rId44" Type="http://schemas.openxmlformats.org/officeDocument/2006/relationships/font" Target="fonts/OverpassSemiBold-regular.fntdata"/><Relationship Id="rId21" Type="http://schemas.openxmlformats.org/officeDocument/2006/relationships/slide" Target="slides/slide16.xml"/><Relationship Id="rId43" Type="http://schemas.openxmlformats.org/officeDocument/2006/relationships/font" Target="fonts/RedHatDisplay-boldItalic.fntdata"/><Relationship Id="rId24" Type="http://schemas.openxmlformats.org/officeDocument/2006/relationships/font" Target="fonts/RedHatTextMedium-regular.fntdata"/><Relationship Id="rId46" Type="http://schemas.openxmlformats.org/officeDocument/2006/relationships/font" Target="fonts/OverpassSemiBold-italic.fntdata"/><Relationship Id="rId23" Type="http://schemas.openxmlformats.org/officeDocument/2006/relationships/slide" Target="slides/slide18.xml"/><Relationship Id="rId45" Type="http://schemas.openxmlformats.org/officeDocument/2006/relationships/font" Target="fonts/Overpass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edHatTextMedium-italic.fntdata"/><Relationship Id="rId25" Type="http://schemas.openxmlformats.org/officeDocument/2006/relationships/font" Target="fonts/RedHatTextMedium-bold.fntdata"/><Relationship Id="rId47" Type="http://schemas.openxmlformats.org/officeDocument/2006/relationships/font" Target="fonts/OverpassSemiBold-boldItalic.fntdata"/><Relationship Id="rId28" Type="http://schemas.openxmlformats.org/officeDocument/2006/relationships/font" Target="fonts/Overpass-regular.fntdata"/><Relationship Id="rId27" Type="http://schemas.openxmlformats.org/officeDocument/2006/relationships/font" Target="fonts/RedHatText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verpas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verpass-boldItalic.fntdata"/><Relationship Id="rId30" Type="http://schemas.openxmlformats.org/officeDocument/2006/relationships/font" Target="fonts/Overpass-italic.fntdata"/><Relationship Id="rId11" Type="http://schemas.openxmlformats.org/officeDocument/2006/relationships/slide" Target="slides/slide6.xml"/><Relationship Id="rId33" Type="http://schemas.openxmlformats.org/officeDocument/2006/relationships/font" Target="fonts/RedHatDisplayMedium-bold.fntdata"/><Relationship Id="rId10" Type="http://schemas.openxmlformats.org/officeDocument/2006/relationships/slide" Target="slides/slide5.xml"/><Relationship Id="rId32" Type="http://schemas.openxmlformats.org/officeDocument/2006/relationships/font" Target="fonts/RedHatDisplayMedium-regular.fntdata"/><Relationship Id="rId13" Type="http://schemas.openxmlformats.org/officeDocument/2006/relationships/slide" Target="slides/slide8.xml"/><Relationship Id="rId35" Type="http://schemas.openxmlformats.org/officeDocument/2006/relationships/font" Target="fonts/RedHatDisplayMedium-boldItalic.fntdata"/><Relationship Id="rId12" Type="http://schemas.openxmlformats.org/officeDocument/2006/relationships/slide" Target="slides/slide7.xml"/><Relationship Id="rId34" Type="http://schemas.openxmlformats.org/officeDocument/2006/relationships/font" Target="fonts/RedHatDisplayMedium-italic.fntdata"/><Relationship Id="rId15" Type="http://schemas.openxmlformats.org/officeDocument/2006/relationships/slide" Target="slides/slide10.xml"/><Relationship Id="rId37" Type="http://schemas.openxmlformats.org/officeDocument/2006/relationships/font" Target="fonts/OverpassLight-bold.fntdata"/><Relationship Id="rId14" Type="http://schemas.openxmlformats.org/officeDocument/2006/relationships/slide" Target="slides/slide9.xml"/><Relationship Id="rId36" Type="http://schemas.openxmlformats.org/officeDocument/2006/relationships/font" Target="fonts/OverpassLight-regular.fntdata"/><Relationship Id="rId17" Type="http://schemas.openxmlformats.org/officeDocument/2006/relationships/slide" Target="slides/slide12.xml"/><Relationship Id="rId39" Type="http://schemas.openxmlformats.org/officeDocument/2006/relationships/font" Target="fonts/OverpassLight-boldItalic.fntdata"/><Relationship Id="rId16" Type="http://schemas.openxmlformats.org/officeDocument/2006/relationships/slide" Target="slides/slide11.xml"/><Relationship Id="rId38" Type="http://schemas.openxmlformats.org/officeDocument/2006/relationships/font" Target="fonts/OverpassLigh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5a662668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a662668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9fa97029a4_0_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9fa97029a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9fa97029a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9fa97029a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fa97029a4_0_8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fa97029a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9fa97029a4_0_6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9fa97029a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61369da8bb_0_19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61369da8b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latin typeface="Overpass Light"/>
                <a:ea typeface="Overpass Light"/>
                <a:cs typeface="Overpass Light"/>
                <a:sym typeface="Overpass Light"/>
              </a:rPr>
              <a:t>When the same HTTP header is modified both in the Ingress Controller and in a route, HAProxy prioritizes the actions in certain ways depending on whether it is a request or response header.</a:t>
            </a:r>
            <a:endParaRPr sz="900">
              <a:solidFill>
                <a:schemeClr val="dk1"/>
              </a:solidFill>
              <a:latin typeface="Overpass Light"/>
              <a:ea typeface="Overpass Light"/>
              <a:cs typeface="Overpass Light"/>
              <a:sym typeface="Overpass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Overpass Light"/>
              <a:ea typeface="Overpass Light"/>
              <a:cs typeface="Overpass Light"/>
              <a:sym typeface="Overpass Light"/>
            </a:endParaRPr>
          </a:p>
          <a:p>
            <a:pPr indent="0" lvl="0" marL="0" rtl="0" algn="l">
              <a:spcBef>
                <a:spcPts val="0"/>
              </a:spcBef>
              <a:spcAft>
                <a:spcPts val="0"/>
              </a:spcAft>
              <a:buClr>
                <a:schemeClr val="dk1"/>
              </a:buClr>
              <a:buSzPts val="1100"/>
              <a:buFont typeface="Arial"/>
              <a:buNone/>
            </a:pPr>
            <a:r>
              <a:rPr lang="en" sz="900">
                <a:solidFill>
                  <a:schemeClr val="dk1"/>
                </a:solidFill>
                <a:latin typeface="Overpass Light"/>
                <a:ea typeface="Overpass Light"/>
                <a:cs typeface="Overpass Light"/>
                <a:sym typeface="Overpass Light"/>
              </a:rPr>
              <a:t>* For HTTP response headers, actions specified in the Ingress Controller are executed after the actions specified in a route. This means that the actions specified in the Ingress Controller take precedence.</a:t>
            </a:r>
            <a:endParaRPr sz="900">
              <a:solidFill>
                <a:schemeClr val="dk1"/>
              </a:solidFill>
              <a:latin typeface="Overpass Light"/>
              <a:ea typeface="Overpass Light"/>
              <a:cs typeface="Overpass Light"/>
              <a:sym typeface="Overpass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Overpass Light"/>
              <a:ea typeface="Overpass Light"/>
              <a:cs typeface="Overpass Light"/>
              <a:sym typeface="Overpass Light"/>
            </a:endParaRPr>
          </a:p>
          <a:p>
            <a:pPr indent="0" lvl="0" marL="0" rtl="0" algn="l">
              <a:spcBef>
                <a:spcPts val="0"/>
              </a:spcBef>
              <a:spcAft>
                <a:spcPts val="0"/>
              </a:spcAft>
              <a:buClr>
                <a:schemeClr val="dk1"/>
              </a:buClr>
              <a:buSzPts val="1100"/>
              <a:buFont typeface="Arial"/>
              <a:buNone/>
            </a:pPr>
            <a:r>
              <a:rPr lang="en" sz="900">
                <a:solidFill>
                  <a:schemeClr val="dk1"/>
                </a:solidFill>
                <a:latin typeface="Overpass Light"/>
                <a:ea typeface="Overpass Light"/>
                <a:cs typeface="Overpass Light"/>
                <a:sym typeface="Overpass Light"/>
              </a:rPr>
              <a:t>* For HTTP request headers, actions specified in a route are executed after the actions specified in the Ingress Controller. This means that the actions specified in the route take precedence.</a:t>
            </a:r>
            <a:endParaRPr sz="900">
              <a:solidFill>
                <a:schemeClr val="dk1"/>
              </a:solidFill>
              <a:latin typeface="Overpass Light"/>
              <a:ea typeface="Overpass Light"/>
              <a:cs typeface="Overpass Light"/>
              <a:sym typeface="Overpass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Overpass Light"/>
              <a:ea typeface="Overpass Light"/>
              <a:cs typeface="Overpass Light"/>
              <a:sym typeface="Overpass Light"/>
            </a:endParaRPr>
          </a:p>
          <a:p>
            <a:pPr indent="0" lvl="0" marL="0" rtl="0" algn="l">
              <a:spcBef>
                <a:spcPts val="0"/>
              </a:spcBef>
              <a:spcAft>
                <a:spcPts val="0"/>
              </a:spcAft>
              <a:buNone/>
            </a:pPr>
            <a:r>
              <a:rPr lang="en" sz="1000">
                <a:solidFill>
                  <a:schemeClr val="dk1"/>
                </a:solidFill>
                <a:latin typeface="Overpass Light"/>
                <a:ea typeface="Overpass Light"/>
                <a:cs typeface="Overpass Light"/>
                <a:sym typeface="Overpass Light"/>
              </a:rPr>
              <a:t>When both the `IngressController` spec and `Route` spec are configuring the X-Frame-Options header, then the value set for this header at the global level in the Ingress Controller will take precedence, i.e X-Frame-Options will be  denied even if a specific route allows frames.</a:t>
            </a:r>
            <a:endParaRPr sz="1000">
              <a:solidFill>
                <a:schemeClr val="dk1"/>
              </a:solidFill>
              <a:latin typeface="Overpass Light"/>
              <a:ea typeface="Overpass Light"/>
              <a:cs typeface="Overpass Light"/>
              <a:sym typeface="Overpass Light"/>
            </a:endParaRPr>
          </a:p>
          <a:p>
            <a:pPr indent="0" lvl="0" marL="0" rtl="0" algn="l">
              <a:spcBef>
                <a:spcPts val="0"/>
              </a:spcBef>
              <a:spcAft>
                <a:spcPts val="0"/>
              </a:spcAft>
              <a:buNone/>
            </a:pPr>
            <a:r>
              <a:t/>
            </a:r>
            <a:endParaRPr sz="1000">
              <a:solidFill>
                <a:schemeClr val="dk1"/>
              </a:solidFill>
              <a:latin typeface="Overpass Light"/>
              <a:ea typeface="Overpass Light"/>
              <a:cs typeface="Overpass Light"/>
              <a:sym typeface="Overpass Light"/>
            </a:endParaRPr>
          </a:p>
          <a:p>
            <a:pPr indent="0" lvl="0" marL="0" rtl="0" algn="l">
              <a:spcBef>
                <a:spcPts val="0"/>
              </a:spcBef>
              <a:spcAft>
                <a:spcPts val="0"/>
              </a:spcAft>
              <a:buNone/>
            </a:pPr>
            <a:r>
              <a:rPr lang="en" sz="1000">
                <a:solidFill>
                  <a:schemeClr val="dk1"/>
                </a:solidFill>
                <a:latin typeface="Overpass Light"/>
                <a:ea typeface="Overpass Light"/>
                <a:cs typeface="Overpass Light"/>
                <a:sym typeface="Overpass Light"/>
              </a:rPr>
              <a:t>This prioritzation occurs because the `haproxy.config` file uses the following logic, in which for HTTP response frontend rules are applied after backend rules where the actions specified in the Ingress Controller are  applied to the front end  section</a:t>
            </a:r>
            <a:endParaRPr sz="1000">
              <a:solidFill>
                <a:schemeClr val="dk1"/>
              </a:solidFill>
              <a:latin typeface="Overpass Light"/>
              <a:ea typeface="Overpass Light"/>
              <a:cs typeface="Overpass Light"/>
              <a:sym typeface="Overpass Light"/>
            </a:endParaRPr>
          </a:p>
          <a:p>
            <a:pPr indent="0" lvl="0" marL="0" rtl="0" algn="l">
              <a:spcBef>
                <a:spcPts val="0"/>
              </a:spcBef>
              <a:spcAft>
                <a:spcPts val="0"/>
              </a:spcAft>
              <a:buNone/>
            </a:pPr>
            <a:r>
              <a:rPr lang="en" sz="1000">
                <a:solidFill>
                  <a:schemeClr val="dk1"/>
                </a:solidFill>
                <a:latin typeface="Overpass Light"/>
                <a:ea typeface="Overpass Light"/>
                <a:cs typeface="Overpass Light"/>
                <a:sym typeface="Overpass Light"/>
              </a:rPr>
              <a:t>Of haproxy.config and the actions specified in the individual routes are applied to the backend section of the haproxy.config.</a:t>
            </a:r>
            <a:endParaRPr sz="1000">
              <a:solidFill>
                <a:schemeClr val="dk1"/>
              </a:solidFill>
              <a:latin typeface="Overpass Light"/>
              <a:ea typeface="Overpass Light"/>
              <a:cs typeface="Overpass Light"/>
              <a:sym typeface="Overpass Light"/>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fa97029a4_0_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9fa97029a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8ef24163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8ef24163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9e965c4a18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9e965c4a1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Overpass Light"/>
                <a:ea typeface="Overpass Light"/>
                <a:cs typeface="Overpass Light"/>
                <a:sym typeface="Overpass Light"/>
              </a:rPr>
              <a:t>When the same HTTP header is modified both in the Ingress Controller and in a route, HAProxy prioritizes the actions in certain ways depending on whether it is a request or response header.</a:t>
            </a:r>
            <a:endParaRPr sz="900">
              <a:solidFill>
                <a:schemeClr val="dk1"/>
              </a:solidFill>
              <a:latin typeface="Overpass Light"/>
              <a:ea typeface="Overpass Light"/>
              <a:cs typeface="Overpass Light"/>
              <a:sym typeface="Overpass Light"/>
            </a:endParaRPr>
          </a:p>
          <a:p>
            <a:pPr indent="0" lvl="0" marL="0" rtl="0" algn="l">
              <a:spcBef>
                <a:spcPts val="0"/>
              </a:spcBef>
              <a:spcAft>
                <a:spcPts val="0"/>
              </a:spcAft>
              <a:buNone/>
            </a:pPr>
            <a:r>
              <a:t/>
            </a:r>
            <a:endParaRPr sz="900">
              <a:solidFill>
                <a:schemeClr val="dk1"/>
              </a:solidFill>
              <a:latin typeface="Overpass Light"/>
              <a:ea typeface="Overpass Light"/>
              <a:cs typeface="Overpass Light"/>
              <a:sym typeface="Overpass Light"/>
            </a:endParaRPr>
          </a:p>
          <a:p>
            <a:pPr indent="0" lvl="0" marL="0" rtl="0" algn="l">
              <a:spcBef>
                <a:spcPts val="0"/>
              </a:spcBef>
              <a:spcAft>
                <a:spcPts val="0"/>
              </a:spcAft>
              <a:buNone/>
            </a:pPr>
            <a:r>
              <a:rPr lang="en" sz="900">
                <a:solidFill>
                  <a:schemeClr val="dk1"/>
                </a:solidFill>
                <a:latin typeface="Overpass Light"/>
                <a:ea typeface="Overpass Light"/>
                <a:cs typeface="Overpass Light"/>
                <a:sym typeface="Overpass Light"/>
              </a:rPr>
              <a:t>* For HTTP response headers, actions specified in the Ingress Controller are executed after the actions specified in a route. This means that the actions specified in the Ingress Controller take precedence.</a:t>
            </a:r>
            <a:endParaRPr sz="900">
              <a:solidFill>
                <a:schemeClr val="dk1"/>
              </a:solidFill>
              <a:latin typeface="Overpass Light"/>
              <a:ea typeface="Overpass Light"/>
              <a:cs typeface="Overpass Light"/>
              <a:sym typeface="Overpass Light"/>
            </a:endParaRPr>
          </a:p>
          <a:p>
            <a:pPr indent="0" lvl="0" marL="0" rtl="0" algn="l">
              <a:spcBef>
                <a:spcPts val="0"/>
              </a:spcBef>
              <a:spcAft>
                <a:spcPts val="0"/>
              </a:spcAft>
              <a:buNone/>
            </a:pPr>
            <a:r>
              <a:t/>
            </a:r>
            <a:endParaRPr sz="900">
              <a:solidFill>
                <a:schemeClr val="dk1"/>
              </a:solidFill>
              <a:latin typeface="Overpass Light"/>
              <a:ea typeface="Overpass Light"/>
              <a:cs typeface="Overpass Light"/>
              <a:sym typeface="Overpass Light"/>
            </a:endParaRPr>
          </a:p>
          <a:p>
            <a:pPr indent="0" lvl="0" marL="0" rtl="0" algn="l">
              <a:spcBef>
                <a:spcPts val="0"/>
              </a:spcBef>
              <a:spcAft>
                <a:spcPts val="0"/>
              </a:spcAft>
              <a:buNone/>
            </a:pPr>
            <a:r>
              <a:rPr lang="en" sz="900">
                <a:solidFill>
                  <a:schemeClr val="dk1"/>
                </a:solidFill>
                <a:latin typeface="Overpass Light"/>
                <a:ea typeface="Overpass Light"/>
                <a:cs typeface="Overpass Light"/>
                <a:sym typeface="Overpass Light"/>
              </a:rPr>
              <a:t>* For HTTP request headers, actions specified in a route are executed after the actions specified in the Ingress Controller. This means that the actions specified in the route take precedence.</a:t>
            </a:r>
            <a:endParaRPr sz="900">
              <a:solidFill>
                <a:schemeClr val="dk1"/>
              </a:solidFill>
              <a:latin typeface="Overpass Light"/>
              <a:ea typeface="Overpass Light"/>
              <a:cs typeface="Overpass Light"/>
              <a:sym typeface="Overpass Light"/>
            </a:endParaRPr>
          </a:p>
          <a:p>
            <a:pPr indent="0" lvl="0" marL="0" rtl="0" algn="l">
              <a:spcBef>
                <a:spcPts val="0"/>
              </a:spcBef>
              <a:spcAft>
                <a:spcPts val="0"/>
              </a:spcAft>
              <a:buNone/>
            </a:pPr>
            <a:r>
              <a:t/>
            </a:r>
            <a:endParaRPr sz="900">
              <a:solidFill>
                <a:schemeClr val="dk1"/>
              </a:solidFill>
              <a:latin typeface="Overpass Light"/>
              <a:ea typeface="Overpass Light"/>
              <a:cs typeface="Overpass Light"/>
              <a:sym typeface="Overpass Light"/>
            </a:endParaRPr>
          </a:p>
          <a:p>
            <a:pPr indent="0" lvl="0" marL="0" rtl="0" algn="l">
              <a:spcBef>
                <a:spcPts val="0"/>
              </a:spcBef>
              <a:spcAft>
                <a:spcPts val="0"/>
              </a:spcAft>
              <a:buNone/>
            </a:pPr>
            <a:r>
              <a:rPr lang="en" sz="1000">
                <a:solidFill>
                  <a:schemeClr val="dk1"/>
                </a:solidFill>
                <a:latin typeface="Overpass Light"/>
                <a:ea typeface="Overpass Light"/>
                <a:cs typeface="Overpass Light"/>
                <a:sym typeface="Overpass Light"/>
              </a:rPr>
              <a:t>When both the `IngressController` spec and `Route` spec are configuring the X-Frame-Options header, then the value set for this header at the global level in the Ingress Controller will take precedence, i.e X-Frame-Options will be  denied even if a specific route allows frames.</a:t>
            </a:r>
            <a:endParaRPr sz="1000">
              <a:solidFill>
                <a:schemeClr val="dk1"/>
              </a:solidFill>
              <a:latin typeface="Overpass Light"/>
              <a:ea typeface="Overpass Light"/>
              <a:cs typeface="Overpass Light"/>
              <a:sym typeface="Overpass Light"/>
            </a:endParaRPr>
          </a:p>
          <a:p>
            <a:pPr indent="0" lvl="0" marL="0" rtl="0" algn="l">
              <a:spcBef>
                <a:spcPts val="0"/>
              </a:spcBef>
              <a:spcAft>
                <a:spcPts val="0"/>
              </a:spcAft>
              <a:buNone/>
            </a:pPr>
            <a:r>
              <a:t/>
            </a:r>
            <a:endParaRPr sz="1000">
              <a:solidFill>
                <a:schemeClr val="dk1"/>
              </a:solidFill>
              <a:latin typeface="Overpass Light"/>
              <a:ea typeface="Overpass Light"/>
              <a:cs typeface="Overpass Light"/>
              <a:sym typeface="Overpass Light"/>
            </a:endParaRPr>
          </a:p>
          <a:p>
            <a:pPr indent="0" lvl="0" marL="0" rtl="0" algn="l">
              <a:spcBef>
                <a:spcPts val="0"/>
              </a:spcBef>
              <a:spcAft>
                <a:spcPts val="0"/>
              </a:spcAft>
              <a:buNone/>
            </a:pPr>
            <a:r>
              <a:rPr lang="en" sz="1000">
                <a:solidFill>
                  <a:schemeClr val="dk1"/>
                </a:solidFill>
                <a:latin typeface="Overpass Light"/>
                <a:ea typeface="Overpass Light"/>
                <a:cs typeface="Overpass Light"/>
                <a:sym typeface="Overpass Light"/>
              </a:rPr>
              <a:t>This prioritzation occurs because the `haproxy.config` file uses the following logic, in which for HTTP response frontend rules are applied after backend rules where the actions specified in the Ingress Controller are  applied to the front end  section</a:t>
            </a:r>
            <a:endParaRPr sz="1000">
              <a:solidFill>
                <a:schemeClr val="dk1"/>
              </a:solidFill>
              <a:latin typeface="Overpass Light"/>
              <a:ea typeface="Overpass Light"/>
              <a:cs typeface="Overpass Light"/>
              <a:sym typeface="Overpass Light"/>
            </a:endParaRPr>
          </a:p>
          <a:p>
            <a:pPr indent="0" lvl="0" marL="0" rtl="0" algn="l">
              <a:spcBef>
                <a:spcPts val="0"/>
              </a:spcBef>
              <a:spcAft>
                <a:spcPts val="0"/>
              </a:spcAft>
              <a:buNone/>
            </a:pPr>
            <a:r>
              <a:rPr lang="en" sz="1000">
                <a:solidFill>
                  <a:schemeClr val="dk1"/>
                </a:solidFill>
                <a:latin typeface="Overpass Light"/>
                <a:ea typeface="Overpass Light"/>
                <a:cs typeface="Overpass Light"/>
                <a:sym typeface="Overpass Light"/>
              </a:rPr>
              <a:t>Of haproxy.config and the actions specified in the individual routes are applied to the backend section of the haproxy.config.</a:t>
            </a:r>
            <a:endParaRPr sz="1000">
              <a:solidFill>
                <a:schemeClr val="dk1"/>
              </a:solidFill>
              <a:latin typeface="Overpass Light"/>
              <a:ea typeface="Overpass Light"/>
              <a:cs typeface="Overpass Light"/>
              <a:sym typeface="Overpass Light"/>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8ef24163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8ef24163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ddef401f2_0_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ddef401f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1369da8bb_0_20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1369da8b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e965c4a18_0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e965c4a1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1B1B1B"/>
                </a:solidFill>
              </a:rPr>
              <a:t>Accept: text/html, application/xhtml+xml, application/xml;q=0.9, */*;q=0.8</a:t>
            </a:r>
            <a:endParaRPr sz="1000">
              <a:solidFill>
                <a:srgbClr val="1B1B1B"/>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fa97029a4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9fa97029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fa97029a4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9fa97029a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fa97029a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9fa97029a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9e965c4a18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9e965c4a1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61369da8bb_0_18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61369da8b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4.png"/><Relationship Id="rId7"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5.png"/><Relationship Id="rId6" Type="http://schemas.openxmlformats.org/officeDocument/2006/relationships/image" Target="../media/image15.png"/><Relationship Id="rId7"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 name="Google Shape;11;p2"/>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0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closing">
  <p:cSld name="TITLE_1_1">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12"/>
          <p:cNvSpPr txBox="1"/>
          <p:nvPr>
            <p:ph idx="1" type="subTitle"/>
          </p:nvPr>
        </p:nvSpPr>
        <p:spPr>
          <a:xfrm>
            <a:off x="1562794" y="2256319"/>
            <a:ext cx="3109800" cy="11436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rgbClr val="EBEBEB"/>
              </a:buClr>
              <a:buSzPts val="1100"/>
              <a:buNone/>
              <a:defRPr sz="1100">
                <a:solidFill>
                  <a:srgbClr val="EBEBEB"/>
                </a:solidFill>
              </a:defRPr>
            </a:lvl1pPr>
            <a:lvl2pPr lvl="1" rtl="0">
              <a:lnSpc>
                <a:spcPct val="180000"/>
              </a:lnSpc>
              <a:spcBef>
                <a:spcPts val="0"/>
              </a:spcBef>
              <a:spcAft>
                <a:spcPts val="0"/>
              </a:spcAft>
              <a:buClr>
                <a:srgbClr val="EBEBEB"/>
              </a:buClr>
              <a:buSzPts val="1100"/>
              <a:buNone/>
              <a:defRPr sz="1100">
                <a:solidFill>
                  <a:srgbClr val="EBEBEB"/>
                </a:solidFill>
              </a:defRPr>
            </a:lvl2pPr>
            <a:lvl3pPr lvl="2" rtl="0">
              <a:lnSpc>
                <a:spcPct val="180000"/>
              </a:lnSpc>
              <a:spcBef>
                <a:spcPts val="0"/>
              </a:spcBef>
              <a:spcAft>
                <a:spcPts val="0"/>
              </a:spcAft>
              <a:buClr>
                <a:srgbClr val="EBEBEB"/>
              </a:buClr>
              <a:buSzPts val="1100"/>
              <a:buNone/>
              <a:defRPr sz="1100">
                <a:solidFill>
                  <a:srgbClr val="EBEBEB"/>
                </a:solidFill>
              </a:defRPr>
            </a:lvl3pPr>
            <a:lvl4pPr lvl="3" rtl="0">
              <a:lnSpc>
                <a:spcPct val="180000"/>
              </a:lnSpc>
              <a:spcBef>
                <a:spcPts val="0"/>
              </a:spcBef>
              <a:spcAft>
                <a:spcPts val="0"/>
              </a:spcAft>
              <a:buClr>
                <a:srgbClr val="EBEBEB"/>
              </a:buClr>
              <a:buSzPts val="1100"/>
              <a:buNone/>
              <a:defRPr sz="1100">
                <a:solidFill>
                  <a:srgbClr val="EBEBEB"/>
                </a:solidFill>
              </a:defRPr>
            </a:lvl4pPr>
            <a:lvl5pPr lvl="4" rtl="0">
              <a:lnSpc>
                <a:spcPct val="180000"/>
              </a:lnSpc>
              <a:spcBef>
                <a:spcPts val="0"/>
              </a:spcBef>
              <a:spcAft>
                <a:spcPts val="0"/>
              </a:spcAft>
              <a:buClr>
                <a:srgbClr val="EBEBEB"/>
              </a:buClr>
              <a:buSzPts val="1100"/>
              <a:buNone/>
              <a:defRPr sz="1100">
                <a:solidFill>
                  <a:srgbClr val="EBEBEB"/>
                </a:solidFill>
              </a:defRPr>
            </a:lvl5pPr>
            <a:lvl6pPr lvl="5" rtl="0">
              <a:lnSpc>
                <a:spcPct val="180000"/>
              </a:lnSpc>
              <a:spcBef>
                <a:spcPts val="0"/>
              </a:spcBef>
              <a:spcAft>
                <a:spcPts val="0"/>
              </a:spcAft>
              <a:buClr>
                <a:srgbClr val="EBEBEB"/>
              </a:buClr>
              <a:buSzPts val="1100"/>
              <a:buNone/>
              <a:defRPr sz="1100">
                <a:solidFill>
                  <a:srgbClr val="EBEBEB"/>
                </a:solidFill>
              </a:defRPr>
            </a:lvl6pPr>
            <a:lvl7pPr lvl="6" rtl="0">
              <a:lnSpc>
                <a:spcPct val="180000"/>
              </a:lnSpc>
              <a:spcBef>
                <a:spcPts val="0"/>
              </a:spcBef>
              <a:spcAft>
                <a:spcPts val="0"/>
              </a:spcAft>
              <a:buClr>
                <a:srgbClr val="EBEBEB"/>
              </a:buClr>
              <a:buSzPts val="1100"/>
              <a:buNone/>
              <a:defRPr sz="1100">
                <a:solidFill>
                  <a:srgbClr val="EBEBEB"/>
                </a:solidFill>
              </a:defRPr>
            </a:lvl7pPr>
            <a:lvl8pPr lvl="7" rtl="0">
              <a:lnSpc>
                <a:spcPct val="180000"/>
              </a:lnSpc>
              <a:spcBef>
                <a:spcPts val="0"/>
              </a:spcBef>
              <a:spcAft>
                <a:spcPts val="0"/>
              </a:spcAft>
              <a:buClr>
                <a:srgbClr val="EBEBEB"/>
              </a:buClr>
              <a:buSzPts val="1100"/>
              <a:buNone/>
              <a:defRPr sz="1100">
                <a:solidFill>
                  <a:srgbClr val="EBEBEB"/>
                </a:solidFill>
              </a:defRPr>
            </a:lvl8pPr>
            <a:lvl9pPr lvl="8" rtl="0">
              <a:lnSpc>
                <a:spcPct val="180000"/>
              </a:lnSpc>
              <a:spcBef>
                <a:spcPts val="0"/>
              </a:spcBef>
              <a:spcAft>
                <a:spcPts val="0"/>
              </a:spcAft>
              <a:buClr>
                <a:srgbClr val="EBEBEB"/>
              </a:buClr>
              <a:buSzPts val="1100"/>
              <a:buNone/>
              <a:defRPr sz="1100">
                <a:solidFill>
                  <a:srgbClr val="EBEBEB"/>
                </a:solidFill>
              </a:defRPr>
            </a:lvl9pPr>
          </a:lstStyle>
          <a:p/>
        </p:txBody>
      </p:sp>
      <p:sp>
        <p:nvSpPr>
          <p:cNvPr id="69" name="Google Shape;69;p12"/>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EBEBEB"/>
                </a:solidFill>
                <a:latin typeface="Overpass"/>
                <a:ea typeface="Overpass"/>
                <a:cs typeface="Overpass"/>
                <a:sym typeface="Overpass"/>
              </a:rPr>
              <a:t>CONFIDENTIAL </a:t>
            </a:r>
            <a:r>
              <a:rPr lang="en"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70" name="Google Shape;70;p12"/>
          <p:cNvSpPr txBox="1"/>
          <p:nvPr>
            <p:ph type="title"/>
          </p:nvPr>
        </p:nvSpPr>
        <p:spPr>
          <a:xfrm>
            <a:off x="1562906" y="426469"/>
            <a:ext cx="3678900" cy="1489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5300">
                <a:solidFill>
                  <a:srgbClr val="EBEBEB"/>
                </a:solidFill>
              </a:defRPr>
            </a:lvl1pPr>
            <a:lvl2pPr lvl="1" rtl="0">
              <a:lnSpc>
                <a:spcPct val="105000"/>
              </a:lnSpc>
              <a:spcBef>
                <a:spcPts val="0"/>
              </a:spcBef>
              <a:spcAft>
                <a:spcPts val="0"/>
              </a:spcAft>
              <a:buNone/>
              <a:defRPr sz="5300">
                <a:solidFill>
                  <a:srgbClr val="EBEBEB"/>
                </a:solidFill>
              </a:defRPr>
            </a:lvl2pPr>
            <a:lvl3pPr lvl="2" rtl="0">
              <a:lnSpc>
                <a:spcPct val="105000"/>
              </a:lnSpc>
              <a:spcBef>
                <a:spcPts val="0"/>
              </a:spcBef>
              <a:spcAft>
                <a:spcPts val="0"/>
              </a:spcAft>
              <a:buNone/>
              <a:defRPr sz="5300">
                <a:solidFill>
                  <a:srgbClr val="EBEBEB"/>
                </a:solidFill>
              </a:defRPr>
            </a:lvl3pPr>
            <a:lvl4pPr lvl="3" rtl="0">
              <a:lnSpc>
                <a:spcPct val="105000"/>
              </a:lnSpc>
              <a:spcBef>
                <a:spcPts val="0"/>
              </a:spcBef>
              <a:spcAft>
                <a:spcPts val="0"/>
              </a:spcAft>
              <a:buNone/>
              <a:defRPr sz="5300">
                <a:solidFill>
                  <a:srgbClr val="EBEBEB"/>
                </a:solidFill>
              </a:defRPr>
            </a:lvl4pPr>
            <a:lvl5pPr lvl="4" rtl="0">
              <a:lnSpc>
                <a:spcPct val="105000"/>
              </a:lnSpc>
              <a:spcBef>
                <a:spcPts val="0"/>
              </a:spcBef>
              <a:spcAft>
                <a:spcPts val="0"/>
              </a:spcAft>
              <a:buNone/>
              <a:defRPr sz="5300">
                <a:solidFill>
                  <a:srgbClr val="EBEBEB"/>
                </a:solidFill>
              </a:defRPr>
            </a:lvl5pPr>
            <a:lvl6pPr lvl="5" rtl="0">
              <a:lnSpc>
                <a:spcPct val="105000"/>
              </a:lnSpc>
              <a:spcBef>
                <a:spcPts val="0"/>
              </a:spcBef>
              <a:spcAft>
                <a:spcPts val="0"/>
              </a:spcAft>
              <a:buNone/>
              <a:defRPr sz="5300">
                <a:solidFill>
                  <a:srgbClr val="EBEBEB"/>
                </a:solidFill>
              </a:defRPr>
            </a:lvl6pPr>
            <a:lvl7pPr lvl="6" rtl="0">
              <a:lnSpc>
                <a:spcPct val="105000"/>
              </a:lnSpc>
              <a:spcBef>
                <a:spcPts val="0"/>
              </a:spcBef>
              <a:spcAft>
                <a:spcPts val="0"/>
              </a:spcAft>
              <a:buNone/>
              <a:defRPr sz="5300">
                <a:solidFill>
                  <a:srgbClr val="EBEBEB"/>
                </a:solidFill>
              </a:defRPr>
            </a:lvl7pPr>
            <a:lvl8pPr lvl="7" rtl="0">
              <a:lnSpc>
                <a:spcPct val="105000"/>
              </a:lnSpc>
              <a:spcBef>
                <a:spcPts val="0"/>
              </a:spcBef>
              <a:spcAft>
                <a:spcPts val="0"/>
              </a:spcAft>
              <a:buNone/>
              <a:defRPr sz="5300">
                <a:solidFill>
                  <a:srgbClr val="EBEBEB"/>
                </a:solidFill>
              </a:defRPr>
            </a:lvl8pPr>
            <a:lvl9pPr lvl="8" rtl="0">
              <a:lnSpc>
                <a:spcPct val="105000"/>
              </a:lnSpc>
              <a:spcBef>
                <a:spcPts val="0"/>
              </a:spcBef>
              <a:spcAft>
                <a:spcPts val="0"/>
              </a:spcAft>
              <a:buNone/>
              <a:defRPr sz="5300">
                <a:solidFill>
                  <a:srgbClr val="EBEBEB"/>
                </a:solidFill>
              </a:defRPr>
            </a:lvl9pPr>
          </a:lstStyle>
          <a:p/>
        </p:txBody>
      </p:sp>
      <p:pic>
        <p:nvPicPr>
          <p:cNvPr id="71" name="Google Shape;71;p12"/>
          <p:cNvPicPr preferRelativeResize="0"/>
          <p:nvPr/>
        </p:nvPicPr>
        <p:blipFill>
          <a:blip r:embed="rId3">
            <a:alphaModFix/>
          </a:blip>
          <a:stretch>
            <a:fillRect/>
          </a:stretch>
        </p:blipFill>
        <p:spPr>
          <a:xfrm>
            <a:off x="7580138" y="4652989"/>
            <a:ext cx="1185206" cy="279575"/>
          </a:xfrm>
          <a:prstGeom prst="rect">
            <a:avLst/>
          </a:prstGeom>
          <a:noFill/>
          <a:ln>
            <a:noFill/>
          </a:ln>
        </p:spPr>
      </p:pic>
      <p:sp>
        <p:nvSpPr>
          <p:cNvPr id="72" name="Google Shape;72;p12"/>
          <p:cNvSpPr txBox="1"/>
          <p:nvPr/>
        </p:nvSpPr>
        <p:spPr>
          <a:xfrm>
            <a:off x="5970354" y="1499869"/>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rgbClr val="EBEBEB"/>
                </a:solidFill>
                <a:latin typeface="Overpass Light"/>
                <a:ea typeface="Overpass Light"/>
                <a:cs typeface="Overpass Light"/>
                <a:sym typeface="Overpass Light"/>
              </a:rPr>
              <a:t>linkedin.com/company/red-hat</a:t>
            </a:r>
            <a:endParaRPr sz="1100">
              <a:solidFill>
                <a:srgbClr val="EBEBEB"/>
              </a:solidFill>
              <a:latin typeface="Overpass Light"/>
              <a:ea typeface="Overpass Light"/>
              <a:cs typeface="Overpass Light"/>
              <a:sym typeface="Overpass Light"/>
            </a:endParaRPr>
          </a:p>
        </p:txBody>
      </p:sp>
      <p:sp>
        <p:nvSpPr>
          <p:cNvPr id="73" name="Google Shape;73;p12"/>
          <p:cNvSpPr txBox="1"/>
          <p:nvPr/>
        </p:nvSpPr>
        <p:spPr>
          <a:xfrm>
            <a:off x="5970354" y="2075906"/>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rgbClr val="EBEBEB"/>
                </a:solidFill>
                <a:latin typeface="Overpass Light"/>
                <a:ea typeface="Overpass Light"/>
                <a:cs typeface="Overpass Light"/>
                <a:sym typeface="Overpass Light"/>
              </a:rPr>
              <a:t>youtube.com/user/RedHatVideos</a:t>
            </a:r>
            <a:endParaRPr sz="1100">
              <a:solidFill>
                <a:srgbClr val="EBEBEB"/>
              </a:solidFill>
              <a:latin typeface="Overpass Light"/>
              <a:ea typeface="Overpass Light"/>
              <a:cs typeface="Overpass Light"/>
              <a:sym typeface="Overpass Light"/>
            </a:endParaRPr>
          </a:p>
        </p:txBody>
      </p:sp>
      <p:sp>
        <p:nvSpPr>
          <p:cNvPr id="74" name="Google Shape;74;p12"/>
          <p:cNvSpPr txBox="1"/>
          <p:nvPr/>
        </p:nvSpPr>
        <p:spPr>
          <a:xfrm>
            <a:off x="5970354" y="2651944"/>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rgbClr val="EBEBEB"/>
                </a:solidFill>
                <a:latin typeface="Overpass Light"/>
                <a:ea typeface="Overpass Light"/>
                <a:cs typeface="Overpass Light"/>
                <a:sym typeface="Overpass Light"/>
              </a:rPr>
              <a:t>facebook.com/redhatinc</a:t>
            </a:r>
            <a:endParaRPr sz="1100">
              <a:solidFill>
                <a:srgbClr val="EBEBEB"/>
              </a:solidFill>
              <a:latin typeface="Overpass Light"/>
              <a:ea typeface="Overpass Light"/>
              <a:cs typeface="Overpass Light"/>
              <a:sym typeface="Overpass Light"/>
            </a:endParaRPr>
          </a:p>
        </p:txBody>
      </p:sp>
      <p:sp>
        <p:nvSpPr>
          <p:cNvPr id="75" name="Google Shape;75;p12"/>
          <p:cNvSpPr txBox="1"/>
          <p:nvPr/>
        </p:nvSpPr>
        <p:spPr>
          <a:xfrm>
            <a:off x="5970354" y="3227981"/>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rgbClr val="EBEBEB"/>
                </a:solidFill>
                <a:latin typeface="Overpass Light"/>
                <a:ea typeface="Overpass Light"/>
                <a:cs typeface="Overpass Light"/>
                <a:sym typeface="Overpass Light"/>
              </a:rPr>
              <a:t>twitter.com/RedHat</a:t>
            </a:r>
            <a:endParaRPr sz="1100">
              <a:solidFill>
                <a:srgbClr val="EBEBEB"/>
              </a:solidFill>
              <a:latin typeface="Overpass Light"/>
              <a:ea typeface="Overpass Light"/>
              <a:cs typeface="Overpass Light"/>
              <a:sym typeface="Overpass Light"/>
            </a:endParaRPr>
          </a:p>
        </p:txBody>
      </p:sp>
      <p:cxnSp>
        <p:nvCxnSpPr>
          <p:cNvPr id="76" name="Google Shape;76;p12"/>
          <p:cNvCxnSpPr/>
          <p:nvPr/>
        </p:nvCxnSpPr>
        <p:spPr>
          <a:xfrm rot="10800000">
            <a:off x="335831" y="-37"/>
            <a:ext cx="0" cy="1712100"/>
          </a:xfrm>
          <a:prstGeom prst="straightConnector1">
            <a:avLst/>
          </a:prstGeom>
          <a:noFill/>
          <a:ln cap="flat" cmpd="sng" w="9525">
            <a:solidFill>
              <a:srgbClr val="EE0000"/>
            </a:solidFill>
            <a:prstDash val="solid"/>
            <a:round/>
            <a:headEnd len="med" w="med" type="none"/>
            <a:tailEnd len="med" w="med" type="none"/>
          </a:ln>
        </p:spPr>
      </p:cxnSp>
      <p:pic>
        <p:nvPicPr>
          <p:cNvPr id="77" name="Google Shape;77;p12"/>
          <p:cNvPicPr preferRelativeResize="0"/>
          <p:nvPr/>
        </p:nvPicPr>
        <p:blipFill rotWithShape="1">
          <a:blip r:embed="rId4">
            <a:alphaModFix/>
          </a:blip>
          <a:srcRect b="0" l="0" r="0" t="0"/>
          <a:stretch/>
        </p:blipFill>
        <p:spPr>
          <a:xfrm>
            <a:off x="5490956" y="1411963"/>
            <a:ext cx="435388" cy="435388"/>
          </a:xfrm>
          <a:prstGeom prst="rect">
            <a:avLst/>
          </a:prstGeom>
          <a:noFill/>
          <a:ln>
            <a:noFill/>
          </a:ln>
        </p:spPr>
      </p:pic>
      <p:pic>
        <p:nvPicPr>
          <p:cNvPr id="78" name="Google Shape;78;p12"/>
          <p:cNvPicPr preferRelativeResize="0"/>
          <p:nvPr/>
        </p:nvPicPr>
        <p:blipFill rotWithShape="1">
          <a:blip r:embed="rId5">
            <a:alphaModFix/>
          </a:blip>
          <a:srcRect b="0" l="0" r="0" t="0"/>
          <a:stretch/>
        </p:blipFill>
        <p:spPr>
          <a:xfrm>
            <a:off x="5490956" y="2553355"/>
            <a:ext cx="435388" cy="435388"/>
          </a:xfrm>
          <a:prstGeom prst="rect">
            <a:avLst/>
          </a:prstGeom>
          <a:noFill/>
          <a:ln>
            <a:noFill/>
          </a:ln>
        </p:spPr>
      </p:pic>
      <p:pic>
        <p:nvPicPr>
          <p:cNvPr id="79" name="Google Shape;79;p12"/>
          <p:cNvPicPr preferRelativeResize="0"/>
          <p:nvPr/>
        </p:nvPicPr>
        <p:blipFill rotWithShape="1">
          <a:blip r:embed="rId6">
            <a:alphaModFix/>
          </a:blip>
          <a:srcRect b="0" l="0" r="0" t="0"/>
          <a:stretch/>
        </p:blipFill>
        <p:spPr>
          <a:xfrm>
            <a:off x="5490956" y="2029213"/>
            <a:ext cx="435388" cy="435388"/>
          </a:xfrm>
          <a:prstGeom prst="rect">
            <a:avLst/>
          </a:prstGeom>
          <a:noFill/>
          <a:ln>
            <a:noFill/>
          </a:ln>
        </p:spPr>
      </p:pic>
      <p:pic>
        <p:nvPicPr>
          <p:cNvPr id="80" name="Google Shape;80;p12"/>
          <p:cNvPicPr preferRelativeResize="0"/>
          <p:nvPr/>
        </p:nvPicPr>
        <p:blipFill rotWithShape="1">
          <a:blip r:embed="rId7">
            <a:alphaModFix/>
          </a:blip>
          <a:srcRect b="0" l="0" r="0" t="0"/>
          <a:stretch/>
        </p:blipFill>
        <p:spPr>
          <a:xfrm>
            <a:off x="5490956" y="3160524"/>
            <a:ext cx="435388" cy="435388"/>
          </a:xfrm>
          <a:prstGeom prst="rect">
            <a:avLst/>
          </a:prstGeom>
          <a:noFill/>
          <a:ln>
            <a:noFill/>
          </a:ln>
        </p:spPr>
      </p:pic>
      <p:cxnSp>
        <p:nvCxnSpPr>
          <p:cNvPr id="81" name="Google Shape;81;p12"/>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82" name="Google Shape;82;p12"/>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llustrated">
  <p:cSld name="CUSTOM">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pic>
        <p:nvPicPr>
          <p:cNvPr id="85" name="Google Shape;85;p13"/>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86" name="Google Shape;86;p13"/>
          <p:cNvCxnSpPr/>
          <p:nvPr/>
        </p:nvCxnSpPr>
        <p:spPr>
          <a:xfrm rot="10800000">
            <a:off x="335825" y="4800900"/>
            <a:ext cx="0" cy="342600"/>
          </a:xfrm>
          <a:prstGeom prst="straightConnector1">
            <a:avLst/>
          </a:prstGeom>
          <a:noFill/>
          <a:ln cap="flat" cmpd="sng" w="9525">
            <a:solidFill>
              <a:schemeClr val="lt1"/>
            </a:solidFill>
            <a:prstDash val="solid"/>
            <a:round/>
            <a:headEnd len="med" w="med" type="none"/>
            <a:tailEnd len="med" w="med" type="none"/>
          </a:ln>
        </p:spPr>
      </p:cxnSp>
      <p:sp>
        <p:nvSpPr>
          <p:cNvPr id="87" name="Google Shape;87;p13"/>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chemeClr val="lt1"/>
                </a:solidFill>
                <a:latin typeface="Overpass SemiBold"/>
                <a:ea typeface="Overpass SemiBold"/>
                <a:cs typeface="Overpass SemiBold"/>
                <a:sym typeface="Overpass SemiBold"/>
              </a:defRPr>
            </a:lvl1pPr>
            <a:lvl2pPr lvl="1" rtl="0" algn="ctr">
              <a:buNone/>
              <a:defRPr sz="600">
                <a:solidFill>
                  <a:schemeClr val="lt1"/>
                </a:solidFill>
                <a:latin typeface="Overpass SemiBold"/>
                <a:ea typeface="Overpass SemiBold"/>
                <a:cs typeface="Overpass SemiBold"/>
                <a:sym typeface="Overpass SemiBold"/>
              </a:defRPr>
            </a:lvl2pPr>
            <a:lvl3pPr lvl="2" rtl="0" algn="ctr">
              <a:buNone/>
              <a:defRPr sz="600">
                <a:solidFill>
                  <a:schemeClr val="lt1"/>
                </a:solidFill>
                <a:latin typeface="Overpass SemiBold"/>
                <a:ea typeface="Overpass SemiBold"/>
                <a:cs typeface="Overpass SemiBold"/>
                <a:sym typeface="Overpass SemiBold"/>
              </a:defRPr>
            </a:lvl3pPr>
            <a:lvl4pPr lvl="3" rtl="0" algn="ctr">
              <a:buNone/>
              <a:defRPr sz="600">
                <a:solidFill>
                  <a:schemeClr val="lt1"/>
                </a:solidFill>
                <a:latin typeface="Overpass SemiBold"/>
                <a:ea typeface="Overpass SemiBold"/>
                <a:cs typeface="Overpass SemiBold"/>
                <a:sym typeface="Overpass SemiBold"/>
              </a:defRPr>
            </a:lvl4pPr>
            <a:lvl5pPr lvl="4" rtl="0" algn="ctr">
              <a:buNone/>
              <a:defRPr sz="600">
                <a:solidFill>
                  <a:schemeClr val="lt1"/>
                </a:solidFill>
                <a:latin typeface="Overpass SemiBold"/>
                <a:ea typeface="Overpass SemiBold"/>
                <a:cs typeface="Overpass SemiBold"/>
                <a:sym typeface="Overpass SemiBold"/>
              </a:defRPr>
            </a:lvl5pPr>
            <a:lvl6pPr lvl="5" rtl="0" algn="ctr">
              <a:buNone/>
              <a:defRPr sz="600">
                <a:solidFill>
                  <a:schemeClr val="lt1"/>
                </a:solidFill>
                <a:latin typeface="Overpass SemiBold"/>
                <a:ea typeface="Overpass SemiBold"/>
                <a:cs typeface="Overpass SemiBold"/>
                <a:sym typeface="Overpass SemiBold"/>
              </a:defRPr>
            </a:lvl6pPr>
            <a:lvl7pPr lvl="6" rtl="0" algn="ctr">
              <a:buNone/>
              <a:defRPr sz="600">
                <a:solidFill>
                  <a:schemeClr val="lt1"/>
                </a:solidFill>
                <a:latin typeface="Overpass SemiBold"/>
                <a:ea typeface="Overpass SemiBold"/>
                <a:cs typeface="Overpass SemiBold"/>
                <a:sym typeface="Overpass SemiBold"/>
              </a:defRPr>
            </a:lvl7pPr>
            <a:lvl8pPr lvl="7" rtl="0" algn="ctr">
              <a:buNone/>
              <a:defRPr sz="600">
                <a:solidFill>
                  <a:schemeClr val="lt1"/>
                </a:solidFill>
                <a:latin typeface="Overpass SemiBold"/>
                <a:ea typeface="Overpass SemiBold"/>
                <a:cs typeface="Overpass SemiBold"/>
                <a:sym typeface="Overpass SemiBold"/>
              </a:defRPr>
            </a:lvl8pPr>
            <a:lvl9pPr lvl="8" rtl="0" algn="ctr">
              <a:buNone/>
              <a:defRPr sz="6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88" name="Google Shape;88;p13"/>
          <p:cNvSpPr txBox="1"/>
          <p:nvPr>
            <p:ph idx="1" type="subTitle"/>
          </p:nvPr>
        </p:nvSpPr>
        <p:spPr>
          <a:xfrm>
            <a:off x="4245394" y="2978738"/>
            <a:ext cx="3334800" cy="6858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SzPts val="1400"/>
              <a:buNone/>
              <a:defRPr sz="1400"/>
            </a:lvl1pPr>
            <a:lvl2pPr lvl="1" rtl="0">
              <a:lnSpc>
                <a:spcPct val="140000"/>
              </a:lnSpc>
              <a:spcBef>
                <a:spcPts val="0"/>
              </a:spcBef>
              <a:spcAft>
                <a:spcPts val="0"/>
              </a:spcAft>
              <a:buSzPts val="1400"/>
              <a:buNone/>
              <a:defRPr sz="1400"/>
            </a:lvl2pPr>
            <a:lvl3pPr lvl="2" rtl="0">
              <a:lnSpc>
                <a:spcPct val="140000"/>
              </a:lnSpc>
              <a:spcBef>
                <a:spcPts val="0"/>
              </a:spcBef>
              <a:spcAft>
                <a:spcPts val="0"/>
              </a:spcAft>
              <a:buSzPts val="1400"/>
              <a:buNone/>
              <a:defRPr sz="1400"/>
            </a:lvl3pPr>
            <a:lvl4pPr lvl="3" rtl="0">
              <a:lnSpc>
                <a:spcPct val="140000"/>
              </a:lnSpc>
              <a:spcBef>
                <a:spcPts val="0"/>
              </a:spcBef>
              <a:spcAft>
                <a:spcPts val="0"/>
              </a:spcAft>
              <a:buSzPts val="1400"/>
              <a:buNone/>
              <a:defRPr sz="1400"/>
            </a:lvl4pPr>
            <a:lvl5pPr lvl="4" rtl="0">
              <a:lnSpc>
                <a:spcPct val="140000"/>
              </a:lnSpc>
              <a:spcBef>
                <a:spcPts val="0"/>
              </a:spcBef>
              <a:spcAft>
                <a:spcPts val="0"/>
              </a:spcAft>
              <a:buSzPts val="1400"/>
              <a:buNone/>
              <a:defRPr sz="1400"/>
            </a:lvl5pPr>
            <a:lvl6pPr lvl="5" rtl="0">
              <a:lnSpc>
                <a:spcPct val="140000"/>
              </a:lnSpc>
              <a:spcBef>
                <a:spcPts val="0"/>
              </a:spcBef>
              <a:spcAft>
                <a:spcPts val="0"/>
              </a:spcAft>
              <a:buSzPts val="1400"/>
              <a:buNone/>
              <a:defRPr sz="1400"/>
            </a:lvl6pPr>
            <a:lvl7pPr lvl="6" rtl="0">
              <a:lnSpc>
                <a:spcPct val="140000"/>
              </a:lnSpc>
              <a:spcBef>
                <a:spcPts val="0"/>
              </a:spcBef>
              <a:spcAft>
                <a:spcPts val="0"/>
              </a:spcAft>
              <a:buSzPts val="1400"/>
              <a:buNone/>
              <a:defRPr sz="1400"/>
            </a:lvl7pPr>
            <a:lvl8pPr lvl="7" rtl="0">
              <a:lnSpc>
                <a:spcPct val="140000"/>
              </a:lnSpc>
              <a:spcBef>
                <a:spcPts val="0"/>
              </a:spcBef>
              <a:spcAft>
                <a:spcPts val="0"/>
              </a:spcAft>
              <a:buSzPts val="1400"/>
              <a:buNone/>
              <a:defRPr sz="1400"/>
            </a:lvl8pPr>
            <a:lvl9pPr lvl="8" rtl="0">
              <a:lnSpc>
                <a:spcPct val="140000"/>
              </a:lnSpc>
              <a:spcBef>
                <a:spcPts val="0"/>
              </a:spcBef>
              <a:spcAft>
                <a:spcPts val="0"/>
              </a:spcAft>
              <a:buSzPts val="1400"/>
              <a:buNone/>
              <a:defRPr sz="1400"/>
            </a:lvl9pPr>
          </a:lstStyle>
          <a:p/>
        </p:txBody>
      </p:sp>
      <p:sp>
        <p:nvSpPr>
          <p:cNvPr id="89" name="Google Shape;89;p13"/>
          <p:cNvSpPr txBox="1"/>
          <p:nvPr>
            <p:ph type="title"/>
          </p:nvPr>
        </p:nvSpPr>
        <p:spPr>
          <a:xfrm>
            <a:off x="4245394" y="1281774"/>
            <a:ext cx="4302300" cy="15879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3500">
                <a:solidFill>
                  <a:srgbClr val="EE0000"/>
                </a:solidFill>
                <a:latin typeface="Overpass"/>
                <a:ea typeface="Overpass"/>
                <a:cs typeface="Overpass"/>
                <a:sym typeface="Overpass"/>
              </a:defRPr>
            </a:lvl1pPr>
            <a:lvl2pPr lvl="1" rtl="0">
              <a:lnSpc>
                <a:spcPct val="100000"/>
              </a:lnSpc>
              <a:spcBef>
                <a:spcPts val="0"/>
              </a:spcBef>
              <a:spcAft>
                <a:spcPts val="0"/>
              </a:spcAft>
              <a:buNone/>
              <a:defRPr b="1" sz="3500">
                <a:solidFill>
                  <a:srgbClr val="EE0000"/>
                </a:solidFill>
                <a:latin typeface="Overpass"/>
                <a:ea typeface="Overpass"/>
                <a:cs typeface="Overpass"/>
                <a:sym typeface="Overpass"/>
              </a:defRPr>
            </a:lvl2pPr>
            <a:lvl3pPr lvl="2" rtl="0">
              <a:lnSpc>
                <a:spcPct val="100000"/>
              </a:lnSpc>
              <a:spcBef>
                <a:spcPts val="0"/>
              </a:spcBef>
              <a:spcAft>
                <a:spcPts val="0"/>
              </a:spcAft>
              <a:buNone/>
              <a:defRPr b="1" sz="3500">
                <a:solidFill>
                  <a:srgbClr val="EE0000"/>
                </a:solidFill>
                <a:latin typeface="Overpass"/>
                <a:ea typeface="Overpass"/>
                <a:cs typeface="Overpass"/>
                <a:sym typeface="Overpass"/>
              </a:defRPr>
            </a:lvl3pPr>
            <a:lvl4pPr lvl="3" rtl="0">
              <a:lnSpc>
                <a:spcPct val="100000"/>
              </a:lnSpc>
              <a:spcBef>
                <a:spcPts val="0"/>
              </a:spcBef>
              <a:spcAft>
                <a:spcPts val="0"/>
              </a:spcAft>
              <a:buNone/>
              <a:defRPr b="1" sz="3500">
                <a:solidFill>
                  <a:srgbClr val="EE0000"/>
                </a:solidFill>
                <a:latin typeface="Overpass"/>
                <a:ea typeface="Overpass"/>
                <a:cs typeface="Overpass"/>
                <a:sym typeface="Overpass"/>
              </a:defRPr>
            </a:lvl4pPr>
            <a:lvl5pPr lvl="4" rtl="0">
              <a:lnSpc>
                <a:spcPct val="100000"/>
              </a:lnSpc>
              <a:spcBef>
                <a:spcPts val="0"/>
              </a:spcBef>
              <a:spcAft>
                <a:spcPts val="0"/>
              </a:spcAft>
              <a:buNone/>
              <a:defRPr b="1" sz="3500">
                <a:solidFill>
                  <a:srgbClr val="EE0000"/>
                </a:solidFill>
                <a:latin typeface="Overpass"/>
                <a:ea typeface="Overpass"/>
                <a:cs typeface="Overpass"/>
                <a:sym typeface="Overpass"/>
              </a:defRPr>
            </a:lvl5pPr>
            <a:lvl6pPr lvl="5" rtl="0">
              <a:lnSpc>
                <a:spcPct val="100000"/>
              </a:lnSpc>
              <a:spcBef>
                <a:spcPts val="0"/>
              </a:spcBef>
              <a:spcAft>
                <a:spcPts val="0"/>
              </a:spcAft>
              <a:buNone/>
              <a:defRPr b="1" sz="3500">
                <a:solidFill>
                  <a:srgbClr val="EE0000"/>
                </a:solidFill>
                <a:latin typeface="Overpass"/>
                <a:ea typeface="Overpass"/>
                <a:cs typeface="Overpass"/>
                <a:sym typeface="Overpass"/>
              </a:defRPr>
            </a:lvl6pPr>
            <a:lvl7pPr lvl="6" rtl="0">
              <a:lnSpc>
                <a:spcPct val="100000"/>
              </a:lnSpc>
              <a:spcBef>
                <a:spcPts val="0"/>
              </a:spcBef>
              <a:spcAft>
                <a:spcPts val="0"/>
              </a:spcAft>
              <a:buNone/>
              <a:defRPr b="1" sz="3500">
                <a:solidFill>
                  <a:srgbClr val="EE0000"/>
                </a:solidFill>
                <a:latin typeface="Overpass"/>
                <a:ea typeface="Overpass"/>
                <a:cs typeface="Overpass"/>
                <a:sym typeface="Overpass"/>
              </a:defRPr>
            </a:lvl7pPr>
            <a:lvl8pPr lvl="7" rtl="0">
              <a:lnSpc>
                <a:spcPct val="100000"/>
              </a:lnSpc>
              <a:spcBef>
                <a:spcPts val="0"/>
              </a:spcBef>
              <a:spcAft>
                <a:spcPts val="0"/>
              </a:spcAft>
              <a:buNone/>
              <a:defRPr b="1" sz="3500">
                <a:solidFill>
                  <a:srgbClr val="EE0000"/>
                </a:solidFill>
                <a:latin typeface="Overpass"/>
                <a:ea typeface="Overpass"/>
                <a:cs typeface="Overpass"/>
                <a:sym typeface="Overpass"/>
              </a:defRPr>
            </a:lvl8pPr>
            <a:lvl9pPr lvl="8" rtl="0">
              <a:lnSpc>
                <a:spcPct val="100000"/>
              </a:lnSpc>
              <a:spcBef>
                <a:spcPts val="0"/>
              </a:spcBef>
              <a:spcAft>
                <a:spcPts val="0"/>
              </a:spcAft>
              <a:buNone/>
              <a:defRPr b="1" sz="3500">
                <a:solidFill>
                  <a:srgbClr val="EE0000"/>
                </a:solidFill>
                <a:latin typeface="Overpass"/>
                <a:ea typeface="Overpass"/>
                <a:cs typeface="Overpass"/>
                <a:sym typeface="Overpass"/>
              </a:defRPr>
            </a:lvl9pPr>
          </a:lstStyle>
          <a:p/>
        </p:txBody>
      </p:sp>
      <p:sp>
        <p:nvSpPr>
          <p:cNvPr id="90" name="Google Shape;90;p13"/>
          <p:cNvSpPr txBox="1"/>
          <p:nvPr>
            <p:ph idx="2" type="subTitle"/>
          </p:nvPr>
        </p:nvSpPr>
        <p:spPr>
          <a:xfrm>
            <a:off x="4245394" y="3988706"/>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SzPts val="900"/>
              <a:buNone/>
              <a:defRPr sz="900"/>
            </a:lvl1pPr>
            <a:lvl2pPr lvl="1" rtl="0">
              <a:lnSpc>
                <a:spcPct val="135000"/>
              </a:lnSpc>
              <a:spcBef>
                <a:spcPts val="0"/>
              </a:spcBef>
              <a:spcAft>
                <a:spcPts val="0"/>
              </a:spcAft>
              <a:buSzPts val="900"/>
              <a:buNone/>
              <a:defRPr sz="900"/>
            </a:lvl2pPr>
            <a:lvl3pPr lvl="2" rtl="0">
              <a:lnSpc>
                <a:spcPct val="135000"/>
              </a:lnSpc>
              <a:spcBef>
                <a:spcPts val="0"/>
              </a:spcBef>
              <a:spcAft>
                <a:spcPts val="0"/>
              </a:spcAft>
              <a:buSzPts val="900"/>
              <a:buNone/>
              <a:defRPr sz="900"/>
            </a:lvl3pPr>
            <a:lvl4pPr lvl="3" rtl="0">
              <a:lnSpc>
                <a:spcPct val="135000"/>
              </a:lnSpc>
              <a:spcBef>
                <a:spcPts val="0"/>
              </a:spcBef>
              <a:spcAft>
                <a:spcPts val="0"/>
              </a:spcAft>
              <a:buSzPts val="900"/>
              <a:buNone/>
              <a:defRPr sz="900"/>
            </a:lvl4pPr>
            <a:lvl5pPr lvl="4" rtl="0">
              <a:lnSpc>
                <a:spcPct val="135000"/>
              </a:lnSpc>
              <a:spcBef>
                <a:spcPts val="0"/>
              </a:spcBef>
              <a:spcAft>
                <a:spcPts val="0"/>
              </a:spcAft>
              <a:buSzPts val="900"/>
              <a:buNone/>
              <a:defRPr sz="900"/>
            </a:lvl5pPr>
            <a:lvl6pPr lvl="5" rtl="0">
              <a:lnSpc>
                <a:spcPct val="135000"/>
              </a:lnSpc>
              <a:spcBef>
                <a:spcPts val="0"/>
              </a:spcBef>
              <a:spcAft>
                <a:spcPts val="0"/>
              </a:spcAft>
              <a:buSzPts val="900"/>
              <a:buNone/>
              <a:defRPr sz="900"/>
            </a:lvl6pPr>
            <a:lvl7pPr lvl="6" rtl="0">
              <a:lnSpc>
                <a:spcPct val="135000"/>
              </a:lnSpc>
              <a:spcBef>
                <a:spcPts val="0"/>
              </a:spcBef>
              <a:spcAft>
                <a:spcPts val="0"/>
              </a:spcAft>
              <a:buSzPts val="900"/>
              <a:buNone/>
              <a:defRPr sz="900"/>
            </a:lvl7pPr>
            <a:lvl8pPr lvl="7" rtl="0">
              <a:lnSpc>
                <a:spcPct val="135000"/>
              </a:lnSpc>
              <a:spcBef>
                <a:spcPts val="0"/>
              </a:spcBef>
              <a:spcAft>
                <a:spcPts val="0"/>
              </a:spcAft>
              <a:buSzPts val="900"/>
              <a:buNone/>
              <a:defRPr sz="900"/>
            </a:lvl8pPr>
            <a:lvl9pPr lvl="8" rtl="0">
              <a:lnSpc>
                <a:spcPct val="135000"/>
              </a:lnSpc>
              <a:spcBef>
                <a:spcPts val="0"/>
              </a:spcBef>
              <a:spcAft>
                <a:spcPts val="0"/>
              </a:spcAft>
              <a:buSzPts val="900"/>
              <a:buNone/>
              <a:defRPr sz="900"/>
            </a:lvl9pPr>
          </a:lstStyle>
          <a:p/>
        </p:txBody>
      </p:sp>
      <p:sp>
        <p:nvSpPr>
          <p:cNvPr id="91" name="Google Shape;91;p13"/>
          <p:cNvSpPr txBox="1"/>
          <p:nvPr>
            <p:ph idx="3" type="subTitle"/>
          </p:nvPr>
        </p:nvSpPr>
        <p:spPr>
          <a:xfrm rot="5400000">
            <a:off x="-1603762" y="1603800"/>
            <a:ext cx="3861600" cy="654000"/>
          </a:xfrm>
          <a:prstGeom prst="rect">
            <a:avLst/>
          </a:prstGeom>
        </p:spPr>
        <p:txBody>
          <a:bodyPr anchorCtr="0" anchor="ctr" bIns="68575" lIns="377175" spcFirstLastPara="1" rIns="68575" wrap="square" tIns="68575">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illustrated">
  <p:cSld name="CUSTOM_1">
    <p:bg>
      <p:bgPr>
        <a:blipFill>
          <a:blip r:embed="rId2">
            <a:alphaModFix/>
          </a:blip>
          <a:stretch>
            <a:fillRect/>
          </a:stretch>
        </a:blipFill>
      </p:bgPr>
    </p:bg>
    <p:spTree>
      <p:nvGrpSpPr>
        <p:cNvPr id="92" name="Shape 92"/>
        <p:cNvGrpSpPr/>
        <p:nvPr/>
      </p:nvGrpSpPr>
      <p:grpSpPr>
        <a:xfrm>
          <a:off x="0" y="0"/>
          <a:ext cx="0" cy="0"/>
          <a:chOff x="0" y="0"/>
          <a:chExt cx="0" cy="0"/>
        </a:xfrm>
      </p:grpSpPr>
      <p:sp>
        <p:nvSpPr>
          <p:cNvPr id="93" name="Google Shape;93;p14"/>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pic>
        <p:nvPicPr>
          <p:cNvPr id="94" name="Google Shape;94;p14"/>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95" name="Google Shape;95;p14"/>
          <p:cNvCxnSpPr/>
          <p:nvPr/>
        </p:nvCxnSpPr>
        <p:spPr>
          <a:xfrm rot="10800000">
            <a:off x="335825" y="4800900"/>
            <a:ext cx="0" cy="342600"/>
          </a:xfrm>
          <a:prstGeom prst="straightConnector1">
            <a:avLst/>
          </a:prstGeom>
          <a:noFill/>
          <a:ln cap="flat" cmpd="sng" w="9525">
            <a:solidFill>
              <a:schemeClr val="lt1"/>
            </a:solidFill>
            <a:prstDash val="solid"/>
            <a:round/>
            <a:headEnd len="med" w="med" type="none"/>
            <a:tailEnd len="med" w="med" type="none"/>
          </a:ln>
        </p:spPr>
      </p:cxnSp>
      <p:sp>
        <p:nvSpPr>
          <p:cNvPr id="96" name="Google Shape;96;p14"/>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chemeClr val="lt1"/>
                </a:solidFill>
                <a:latin typeface="Overpass SemiBold"/>
                <a:ea typeface="Overpass SemiBold"/>
                <a:cs typeface="Overpass SemiBold"/>
                <a:sym typeface="Overpass SemiBold"/>
              </a:defRPr>
            </a:lvl1pPr>
            <a:lvl2pPr lvl="1" rtl="0" algn="ctr">
              <a:buNone/>
              <a:defRPr sz="600">
                <a:solidFill>
                  <a:schemeClr val="lt1"/>
                </a:solidFill>
                <a:latin typeface="Overpass SemiBold"/>
                <a:ea typeface="Overpass SemiBold"/>
                <a:cs typeface="Overpass SemiBold"/>
                <a:sym typeface="Overpass SemiBold"/>
              </a:defRPr>
            </a:lvl2pPr>
            <a:lvl3pPr lvl="2" rtl="0" algn="ctr">
              <a:buNone/>
              <a:defRPr sz="600">
                <a:solidFill>
                  <a:schemeClr val="lt1"/>
                </a:solidFill>
                <a:latin typeface="Overpass SemiBold"/>
                <a:ea typeface="Overpass SemiBold"/>
                <a:cs typeface="Overpass SemiBold"/>
                <a:sym typeface="Overpass SemiBold"/>
              </a:defRPr>
            </a:lvl3pPr>
            <a:lvl4pPr lvl="3" rtl="0" algn="ctr">
              <a:buNone/>
              <a:defRPr sz="600">
                <a:solidFill>
                  <a:schemeClr val="lt1"/>
                </a:solidFill>
                <a:latin typeface="Overpass SemiBold"/>
                <a:ea typeface="Overpass SemiBold"/>
                <a:cs typeface="Overpass SemiBold"/>
                <a:sym typeface="Overpass SemiBold"/>
              </a:defRPr>
            </a:lvl4pPr>
            <a:lvl5pPr lvl="4" rtl="0" algn="ctr">
              <a:buNone/>
              <a:defRPr sz="600">
                <a:solidFill>
                  <a:schemeClr val="lt1"/>
                </a:solidFill>
                <a:latin typeface="Overpass SemiBold"/>
                <a:ea typeface="Overpass SemiBold"/>
                <a:cs typeface="Overpass SemiBold"/>
                <a:sym typeface="Overpass SemiBold"/>
              </a:defRPr>
            </a:lvl5pPr>
            <a:lvl6pPr lvl="5" rtl="0" algn="ctr">
              <a:buNone/>
              <a:defRPr sz="600">
                <a:solidFill>
                  <a:schemeClr val="lt1"/>
                </a:solidFill>
                <a:latin typeface="Overpass SemiBold"/>
                <a:ea typeface="Overpass SemiBold"/>
                <a:cs typeface="Overpass SemiBold"/>
                <a:sym typeface="Overpass SemiBold"/>
              </a:defRPr>
            </a:lvl6pPr>
            <a:lvl7pPr lvl="6" rtl="0" algn="ctr">
              <a:buNone/>
              <a:defRPr sz="600">
                <a:solidFill>
                  <a:schemeClr val="lt1"/>
                </a:solidFill>
                <a:latin typeface="Overpass SemiBold"/>
                <a:ea typeface="Overpass SemiBold"/>
                <a:cs typeface="Overpass SemiBold"/>
                <a:sym typeface="Overpass SemiBold"/>
              </a:defRPr>
            </a:lvl7pPr>
            <a:lvl8pPr lvl="7" rtl="0" algn="ctr">
              <a:buNone/>
              <a:defRPr sz="600">
                <a:solidFill>
                  <a:schemeClr val="lt1"/>
                </a:solidFill>
                <a:latin typeface="Overpass SemiBold"/>
                <a:ea typeface="Overpass SemiBold"/>
                <a:cs typeface="Overpass SemiBold"/>
                <a:sym typeface="Overpass SemiBold"/>
              </a:defRPr>
            </a:lvl8pPr>
            <a:lvl9pPr lvl="8" rtl="0" algn="ctr">
              <a:buNone/>
              <a:defRPr sz="6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97" name="Google Shape;97;p14"/>
          <p:cNvSpPr txBox="1"/>
          <p:nvPr>
            <p:ph type="title"/>
          </p:nvPr>
        </p:nvSpPr>
        <p:spPr>
          <a:xfrm>
            <a:off x="4245394" y="426470"/>
            <a:ext cx="4302300" cy="14469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5300">
                <a:solidFill>
                  <a:srgbClr val="EE0000"/>
                </a:solidFill>
                <a:latin typeface="Overpass"/>
                <a:ea typeface="Overpass"/>
                <a:cs typeface="Overpass"/>
                <a:sym typeface="Overpass"/>
              </a:defRPr>
            </a:lvl1pPr>
            <a:lvl2pPr lvl="1" rtl="0">
              <a:lnSpc>
                <a:spcPct val="100000"/>
              </a:lnSpc>
              <a:spcBef>
                <a:spcPts val="0"/>
              </a:spcBef>
              <a:spcAft>
                <a:spcPts val="0"/>
              </a:spcAft>
              <a:buNone/>
              <a:defRPr b="1" sz="5300">
                <a:solidFill>
                  <a:srgbClr val="EE0000"/>
                </a:solidFill>
                <a:latin typeface="Overpass"/>
                <a:ea typeface="Overpass"/>
                <a:cs typeface="Overpass"/>
                <a:sym typeface="Overpass"/>
              </a:defRPr>
            </a:lvl2pPr>
            <a:lvl3pPr lvl="2" rtl="0">
              <a:lnSpc>
                <a:spcPct val="100000"/>
              </a:lnSpc>
              <a:spcBef>
                <a:spcPts val="0"/>
              </a:spcBef>
              <a:spcAft>
                <a:spcPts val="0"/>
              </a:spcAft>
              <a:buNone/>
              <a:defRPr b="1" sz="5300">
                <a:solidFill>
                  <a:srgbClr val="EE0000"/>
                </a:solidFill>
                <a:latin typeface="Overpass"/>
                <a:ea typeface="Overpass"/>
                <a:cs typeface="Overpass"/>
                <a:sym typeface="Overpass"/>
              </a:defRPr>
            </a:lvl3pPr>
            <a:lvl4pPr lvl="3" rtl="0">
              <a:lnSpc>
                <a:spcPct val="100000"/>
              </a:lnSpc>
              <a:spcBef>
                <a:spcPts val="0"/>
              </a:spcBef>
              <a:spcAft>
                <a:spcPts val="0"/>
              </a:spcAft>
              <a:buNone/>
              <a:defRPr b="1" sz="5300">
                <a:solidFill>
                  <a:srgbClr val="EE0000"/>
                </a:solidFill>
                <a:latin typeface="Overpass"/>
                <a:ea typeface="Overpass"/>
                <a:cs typeface="Overpass"/>
                <a:sym typeface="Overpass"/>
              </a:defRPr>
            </a:lvl4pPr>
            <a:lvl5pPr lvl="4" rtl="0">
              <a:lnSpc>
                <a:spcPct val="100000"/>
              </a:lnSpc>
              <a:spcBef>
                <a:spcPts val="0"/>
              </a:spcBef>
              <a:spcAft>
                <a:spcPts val="0"/>
              </a:spcAft>
              <a:buNone/>
              <a:defRPr b="1" sz="5300">
                <a:solidFill>
                  <a:srgbClr val="EE0000"/>
                </a:solidFill>
                <a:latin typeface="Overpass"/>
                <a:ea typeface="Overpass"/>
                <a:cs typeface="Overpass"/>
                <a:sym typeface="Overpass"/>
              </a:defRPr>
            </a:lvl5pPr>
            <a:lvl6pPr lvl="5" rtl="0">
              <a:lnSpc>
                <a:spcPct val="100000"/>
              </a:lnSpc>
              <a:spcBef>
                <a:spcPts val="0"/>
              </a:spcBef>
              <a:spcAft>
                <a:spcPts val="0"/>
              </a:spcAft>
              <a:buNone/>
              <a:defRPr b="1" sz="5300">
                <a:solidFill>
                  <a:srgbClr val="EE0000"/>
                </a:solidFill>
                <a:latin typeface="Overpass"/>
                <a:ea typeface="Overpass"/>
                <a:cs typeface="Overpass"/>
                <a:sym typeface="Overpass"/>
              </a:defRPr>
            </a:lvl6pPr>
            <a:lvl7pPr lvl="6" rtl="0">
              <a:lnSpc>
                <a:spcPct val="100000"/>
              </a:lnSpc>
              <a:spcBef>
                <a:spcPts val="0"/>
              </a:spcBef>
              <a:spcAft>
                <a:spcPts val="0"/>
              </a:spcAft>
              <a:buNone/>
              <a:defRPr b="1" sz="5300">
                <a:solidFill>
                  <a:srgbClr val="EE0000"/>
                </a:solidFill>
                <a:latin typeface="Overpass"/>
                <a:ea typeface="Overpass"/>
                <a:cs typeface="Overpass"/>
                <a:sym typeface="Overpass"/>
              </a:defRPr>
            </a:lvl7pPr>
            <a:lvl8pPr lvl="7" rtl="0">
              <a:lnSpc>
                <a:spcPct val="100000"/>
              </a:lnSpc>
              <a:spcBef>
                <a:spcPts val="0"/>
              </a:spcBef>
              <a:spcAft>
                <a:spcPts val="0"/>
              </a:spcAft>
              <a:buNone/>
              <a:defRPr b="1" sz="5300">
                <a:solidFill>
                  <a:srgbClr val="EE0000"/>
                </a:solidFill>
                <a:latin typeface="Overpass"/>
                <a:ea typeface="Overpass"/>
                <a:cs typeface="Overpass"/>
                <a:sym typeface="Overpass"/>
              </a:defRPr>
            </a:lvl8pPr>
            <a:lvl9pPr lvl="8" rtl="0">
              <a:lnSpc>
                <a:spcPct val="100000"/>
              </a:lnSpc>
              <a:spcBef>
                <a:spcPts val="0"/>
              </a:spcBef>
              <a:spcAft>
                <a:spcPts val="0"/>
              </a:spcAft>
              <a:buNone/>
              <a:defRPr b="1" sz="5300">
                <a:solidFill>
                  <a:srgbClr val="EE0000"/>
                </a:solidFill>
                <a:latin typeface="Overpass"/>
                <a:ea typeface="Overpass"/>
                <a:cs typeface="Overpass"/>
                <a:sym typeface="Overpass"/>
              </a:defRPr>
            </a:lvl9pPr>
          </a:lstStyle>
          <a:p/>
        </p:txBody>
      </p:sp>
      <p:sp>
        <p:nvSpPr>
          <p:cNvPr id="98" name="Google Shape;98;p14"/>
          <p:cNvSpPr txBox="1"/>
          <p:nvPr>
            <p:ph idx="1" type="subTitle"/>
          </p:nvPr>
        </p:nvSpPr>
        <p:spPr>
          <a:xfrm rot="5400000">
            <a:off x="-1603762" y="1603800"/>
            <a:ext cx="3861600" cy="654000"/>
          </a:xfrm>
          <a:prstGeom prst="rect">
            <a:avLst/>
          </a:prstGeom>
        </p:spPr>
        <p:txBody>
          <a:bodyPr anchorCtr="0" anchor="ctr" bIns="68575" lIns="377175" spcFirstLastPara="1" rIns="68575" wrap="square" tIns="68575">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sp>
        <p:nvSpPr>
          <p:cNvPr id="99" name="Google Shape;99;p14"/>
          <p:cNvSpPr txBox="1"/>
          <p:nvPr>
            <p:ph idx="2" type="subTitle"/>
          </p:nvPr>
        </p:nvSpPr>
        <p:spPr>
          <a:xfrm>
            <a:off x="4245394" y="2064300"/>
            <a:ext cx="3334800" cy="11436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SzPts val="1100"/>
              <a:buNone/>
              <a:defRPr sz="1100"/>
            </a:lvl1pPr>
            <a:lvl2pPr lvl="1" rtl="0">
              <a:lnSpc>
                <a:spcPct val="180000"/>
              </a:lnSpc>
              <a:spcBef>
                <a:spcPts val="0"/>
              </a:spcBef>
              <a:spcAft>
                <a:spcPts val="0"/>
              </a:spcAft>
              <a:buSzPts val="1100"/>
              <a:buNone/>
              <a:defRPr sz="1100"/>
            </a:lvl2pPr>
            <a:lvl3pPr lvl="2" rtl="0">
              <a:lnSpc>
                <a:spcPct val="180000"/>
              </a:lnSpc>
              <a:spcBef>
                <a:spcPts val="0"/>
              </a:spcBef>
              <a:spcAft>
                <a:spcPts val="0"/>
              </a:spcAft>
              <a:buSzPts val="1100"/>
              <a:buNone/>
              <a:defRPr sz="1100"/>
            </a:lvl3pPr>
            <a:lvl4pPr lvl="3" rtl="0">
              <a:lnSpc>
                <a:spcPct val="180000"/>
              </a:lnSpc>
              <a:spcBef>
                <a:spcPts val="0"/>
              </a:spcBef>
              <a:spcAft>
                <a:spcPts val="0"/>
              </a:spcAft>
              <a:buSzPts val="1100"/>
              <a:buNone/>
              <a:defRPr sz="1100"/>
            </a:lvl4pPr>
            <a:lvl5pPr lvl="4" rtl="0">
              <a:lnSpc>
                <a:spcPct val="180000"/>
              </a:lnSpc>
              <a:spcBef>
                <a:spcPts val="0"/>
              </a:spcBef>
              <a:spcAft>
                <a:spcPts val="0"/>
              </a:spcAft>
              <a:buSzPts val="1100"/>
              <a:buNone/>
              <a:defRPr sz="1100"/>
            </a:lvl5pPr>
            <a:lvl6pPr lvl="5" rtl="0">
              <a:lnSpc>
                <a:spcPct val="180000"/>
              </a:lnSpc>
              <a:spcBef>
                <a:spcPts val="0"/>
              </a:spcBef>
              <a:spcAft>
                <a:spcPts val="0"/>
              </a:spcAft>
              <a:buSzPts val="1100"/>
              <a:buNone/>
              <a:defRPr sz="1100"/>
            </a:lvl6pPr>
            <a:lvl7pPr lvl="6" rtl="0">
              <a:lnSpc>
                <a:spcPct val="180000"/>
              </a:lnSpc>
              <a:spcBef>
                <a:spcPts val="0"/>
              </a:spcBef>
              <a:spcAft>
                <a:spcPts val="0"/>
              </a:spcAft>
              <a:buSzPts val="1100"/>
              <a:buNone/>
              <a:defRPr sz="1100"/>
            </a:lvl7pPr>
            <a:lvl8pPr lvl="7" rtl="0">
              <a:lnSpc>
                <a:spcPct val="180000"/>
              </a:lnSpc>
              <a:spcBef>
                <a:spcPts val="0"/>
              </a:spcBef>
              <a:spcAft>
                <a:spcPts val="0"/>
              </a:spcAft>
              <a:buSzPts val="1100"/>
              <a:buNone/>
              <a:defRPr sz="1100"/>
            </a:lvl8pPr>
            <a:lvl9pPr lvl="8" rtl="0">
              <a:lnSpc>
                <a:spcPct val="180000"/>
              </a:lnSpc>
              <a:spcBef>
                <a:spcPts val="0"/>
              </a:spcBef>
              <a:spcAft>
                <a:spcPts val="0"/>
              </a:spcAft>
              <a:buSzPts val="1100"/>
              <a:buNone/>
              <a:defRPr sz="1100"/>
            </a:lvl9pPr>
          </a:lstStyle>
          <a:p/>
        </p:txBody>
      </p:sp>
      <p:sp>
        <p:nvSpPr>
          <p:cNvPr id="100" name="Google Shape;100;p14"/>
          <p:cNvSpPr txBox="1"/>
          <p:nvPr/>
        </p:nvSpPr>
        <p:spPr>
          <a:xfrm>
            <a:off x="4427588" y="3501900"/>
            <a:ext cx="1742700" cy="180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800">
                <a:latin typeface="Overpass Light"/>
                <a:ea typeface="Overpass Light"/>
                <a:cs typeface="Overpass Light"/>
                <a:sym typeface="Overpass Light"/>
              </a:rPr>
              <a:t>linkedin.com/company/red-hat</a:t>
            </a:r>
            <a:endParaRPr sz="800">
              <a:latin typeface="Overpass Light"/>
              <a:ea typeface="Overpass Light"/>
              <a:cs typeface="Overpass Light"/>
              <a:sym typeface="Overpass Light"/>
            </a:endParaRPr>
          </a:p>
        </p:txBody>
      </p:sp>
      <p:sp>
        <p:nvSpPr>
          <p:cNvPr id="101" name="Google Shape;101;p14"/>
          <p:cNvSpPr txBox="1"/>
          <p:nvPr/>
        </p:nvSpPr>
        <p:spPr>
          <a:xfrm>
            <a:off x="4427588" y="3880725"/>
            <a:ext cx="1742700" cy="180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800">
                <a:latin typeface="Overpass Light"/>
                <a:ea typeface="Overpass Light"/>
                <a:cs typeface="Overpass Light"/>
                <a:sym typeface="Overpass Light"/>
              </a:rPr>
              <a:t>youtube.com/user/RedHatVideos</a:t>
            </a:r>
            <a:endParaRPr sz="800">
              <a:latin typeface="Overpass Light"/>
              <a:ea typeface="Overpass Light"/>
              <a:cs typeface="Overpass Light"/>
              <a:sym typeface="Overpass Light"/>
            </a:endParaRPr>
          </a:p>
        </p:txBody>
      </p:sp>
      <p:sp>
        <p:nvSpPr>
          <p:cNvPr id="102" name="Google Shape;102;p14"/>
          <p:cNvSpPr txBox="1"/>
          <p:nvPr/>
        </p:nvSpPr>
        <p:spPr>
          <a:xfrm>
            <a:off x="6611644" y="3501900"/>
            <a:ext cx="1742700" cy="180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800">
                <a:latin typeface="Overpass Light"/>
                <a:ea typeface="Overpass Light"/>
                <a:cs typeface="Overpass Light"/>
                <a:sym typeface="Overpass Light"/>
              </a:rPr>
              <a:t>facebook.com/redhatinc</a:t>
            </a:r>
            <a:endParaRPr sz="800">
              <a:latin typeface="Overpass Light"/>
              <a:ea typeface="Overpass Light"/>
              <a:cs typeface="Overpass Light"/>
              <a:sym typeface="Overpass Light"/>
            </a:endParaRPr>
          </a:p>
        </p:txBody>
      </p:sp>
      <p:sp>
        <p:nvSpPr>
          <p:cNvPr id="103" name="Google Shape;103;p14"/>
          <p:cNvSpPr txBox="1"/>
          <p:nvPr/>
        </p:nvSpPr>
        <p:spPr>
          <a:xfrm>
            <a:off x="6611644" y="3880725"/>
            <a:ext cx="1742700" cy="180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800">
                <a:latin typeface="Overpass Light"/>
                <a:ea typeface="Overpass Light"/>
                <a:cs typeface="Overpass Light"/>
                <a:sym typeface="Overpass Light"/>
              </a:rPr>
              <a:t>twitter.com/RedHat</a:t>
            </a:r>
            <a:endParaRPr sz="800">
              <a:latin typeface="Overpass Light"/>
              <a:ea typeface="Overpass Light"/>
              <a:cs typeface="Overpass Light"/>
              <a:sym typeface="Overpass Light"/>
            </a:endParaRPr>
          </a:p>
        </p:txBody>
      </p:sp>
      <p:pic>
        <p:nvPicPr>
          <p:cNvPr id="104" name="Google Shape;104;p14"/>
          <p:cNvPicPr preferRelativeResize="0"/>
          <p:nvPr/>
        </p:nvPicPr>
        <p:blipFill rotWithShape="1">
          <a:blip r:embed="rId4">
            <a:alphaModFix/>
          </a:blip>
          <a:srcRect b="0" l="2507" r="2498" t="0"/>
          <a:stretch/>
        </p:blipFill>
        <p:spPr>
          <a:xfrm>
            <a:off x="6439844" y="3880729"/>
            <a:ext cx="171806" cy="180862"/>
          </a:xfrm>
          <a:prstGeom prst="rect">
            <a:avLst/>
          </a:prstGeom>
          <a:noFill/>
          <a:ln>
            <a:noFill/>
          </a:ln>
        </p:spPr>
      </p:pic>
      <p:pic>
        <p:nvPicPr>
          <p:cNvPr id="105" name="Google Shape;105;p14"/>
          <p:cNvPicPr preferRelativeResize="0"/>
          <p:nvPr/>
        </p:nvPicPr>
        <p:blipFill rotWithShape="1">
          <a:blip r:embed="rId5">
            <a:alphaModFix/>
          </a:blip>
          <a:srcRect b="0" l="2678" r="2678" t="0"/>
          <a:stretch/>
        </p:blipFill>
        <p:spPr>
          <a:xfrm>
            <a:off x="6439844" y="3501904"/>
            <a:ext cx="171806" cy="180862"/>
          </a:xfrm>
          <a:prstGeom prst="rect">
            <a:avLst/>
          </a:prstGeom>
          <a:noFill/>
          <a:ln>
            <a:noFill/>
          </a:ln>
        </p:spPr>
      </p:pic>
      <p:pic>
        <p:nvPicPr>
          <p:cNvPr id="106" name="Google Shape;106;p14"/>
          <p:cNvPicPr preferRelativeResize="0"/>
          <p:nvPr/>
        </p:nvPicPr>
        <p:blipFill rotWithShape="1">
          <a:blip r:embed="rId6">
            <a:alphaModFix/>
          </a:blip>
          <a:srcRect b="0" l="2507" r="2498" t="0"/>
          <a:stretch/>
        </p:blipFill>
        <p:spPr>
          <a:xfrm>
            <a:off x="4245400" y="3880729"/>
            <a:ext cx="171806" cy="180862"/>
          </a:xfrm>
          <a:prstGeom prst="rect">
            <a:avLst/>
          </a:prstGeom>
          <a:noFill/>
          <a:ln>
            <a:noFill/>
          </a:ln>
        </p:spPr>
      </p:pic>
      <p:pic>
        <p:nvPicPr>
          <p:cNvPr id="107" name="Google Shape;107;p14"/>
          <p:cNvPicPr preferRelativeResize="0"/>
          <p:nvPr/>
        </p:nvPicPr>
        <p:blipFill rotWithShape="1">
          <a:blip r:embed="rId7">
            <a:alphaModFix/>
          </a:blip>
          <a:srcRect b="0" l="2326" r="2326" t="0"/>
          <a:stretch/>
        </p:blipFill>
        <p:spPr>
          <a:xfrm>
            <a:off x="4245400" y="3501904"/>
            <a:ext cx="171806" cy="1808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lack">
  <p:cSld name="CUSTOM_2">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15"/>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lvl1pPr lvl="0" rtl="0">
              <a:spcBef>
                <a:spcPts val="0"/>
              </a:spcBef>
              <a:spcAft>
                <a:spcPts val="0"/>
              </a:spcAft>
              <a:buNone/>
              <a:defRPr b="1" sz="4500">
                <a:solidFill>
                  <a:srgbClr val="EBEBEB"/>
                </a:solidFill>
                <a:latin typeface="Overpass"/>
                <a:ea typeface="Overpass"/>
                <a:cs typeface="Overpass"/>
                <a:sym typeface="Overpass"/>
              </a:defRPr>
            </a:lvl1pPr>
            <a:lvl2pPr lvl="1" rtl="0">
              <a:spcBef>
                <a:spcPts val="0"/>
              </a:spcBef>
              <a:spcAft>
                <a:spcPts val="0"/>
              </a:spcAft>
              <a:buNone/>
              <a:defRPr b="1" sz="4500">
                <a:solidFill>
                  <a:srgbClr val="EBEBEB"/>
                </a:solidFill>
                <a:latin typeface="Overpass"/>
                <a:ea typeface="Overpass"/>
                <a:cs typeface="Overpass"/>
                <a:sym typeface="Overpass"/>
              </a:defRPr>
            </a:lvl2pPr>
            <a:lvl3pPr lvl="2" rtl="0">
              <a:spcBef>
                <a:spcPts val="0"/>
              </a:spcBef>
              <a:spcAft>
                <a:spcPts val="0"/>
              </a:spcAft>
              <a:buNone/>
              <a:defRPr b="1" sz="4500">
                <a:solidFill>
                  <a:srgbClr val="EBEBEB"/>
                </a:solidFill>
                <a:latin typeface="Overpass"/>
                <a:ea typeface="Overpass"/>
                <a:cs typeface="Overpass"/>
                <a:sym typeface="Overpass"/>
              </a:defRPr>
            </a:lvl3pPr>
            <a:lvl4pPr lvl="3" rtl="0">
              <a:spcBef>
                <a:spcPts val="0"/>
              </a:spcBef>
              <a:spcAft>
                <a:spcPts val="0"/>
              </a:spcAft>
              <a:buNone/>
              <a:defRPr b="1" sz="4500">
                <a:solidFill>
                  <a:srgbClr val="EBEBEB"/>
                </a:solidFill>
                <a:latin typeface="Overpass"/>
                <a:ea typeface="Overpass"/>
                <a:cs typeface="Overpass"/>
                <a:sym typeface="Overpass"/>
              </a:defRPr>
            </a:lvl4pPr>
            <a:lvl5pPr lvl="4" rtl="0">
              <a:spcBef>
                <a:spcPts val="0"/>
              </a:spcBef>
              <a:spcAft>
                <a:spcPts val="0"/>
              </a:spcAft>
              <a:buNone/>
              <a:defRPr b="1" sz="4500">
                <a:solidFill>
                  <a:srgbClr val="EBEBEB"/>
                </a:solidFill>
                <a:latin typeface="Overpass"/>
                <a:ea typeface="Overpass"/>
                <a:cs typeface="Overpass"/>
                <a:sym typeface="Overpass"/>
              </a:defRPr>
            </a:lvl5pPr>
            <a:lvl6pPr lvl="5" rtl="0">
              <a:spcBef>
                <a:spcPts val="0"/>
              </a:spcBef>
              <a:spcAft>
                <a:spcPts val="0"/>
              </a:spcAft>
              <a:buNone/>
              <a:defRPr b="1" sz="4500">
                <a:solidFill>
                  <a:srgbClr val="EBEBEB"/>
                </a:solidFill>
                <a:latin typeface="Overpass"/>
                <a:ea typeface="Overpass"/>
                <a:cs typeface="Overpass"/>
                <a:sym typeface="Overpass"/>
              </a:defRPr>
            </a:lvl6pPr>
            <a:lvl7pPr lvl="6" rtl="0">
              <a:spcBef>
                <a:spcPts val="0"/>
              </a:spcBef>
              <a:spcAft>
                <a:spcPts val="0"/>
              </a:spcAft>
              <a:buNone/>
              <a:defRPr b="1" sz="4500">
                <a:solidFill>
                  <a:srgbClr val="EBEBEB"/>
                </a:solidFill>
                <a:latin typeface="Overpass"/>
                <a:ea typeface="Overpass"/>
                <a:cs typeface="Overpass"/>
                <a:sym typeface="Overpass"/>
              </a:defRPr>
            </a:lvl7pPr>
            <a:lvl8pPr lvl="7" rtl="0">
              <a:spcBef>
                <a:spcPts val="0"/>
              </a:spcBef>
              <a:spcAft>
                <a:spcPts val="0"/>
              </a:spcAft>
              <a:buNone/>
              <a:defRPr b="1" sz="4500">
                <a:solidFill>
                  <a:srgbClr val="EBEBEB"/>
                </a:solidFill>
                <a:latin typeface="Overpass"/>
                <a:ea typeface="Overpass"/>
                <a:cs typeface="Overpass"/>
                <a:sym typeface="Overpass"/>
              </a:defRPr>
            </a:lvl8pPr>
            <a:lvl9pPr lvl="8" rtl="0">
              <a:spcBef>
                <a:spcPts val="0"/>
              </a:spcBef>
              <a:spcAft>
                <a:spcPts val="0"/>
              </a:spcAft>
              <a:buNone/>
              <a:defRPr b="1" sz="4500">
                <a:solidFill>
                  <a:srgbClr val="EBEBEB"/>
                </a:solidFill>
                <a:latin typeface="Overpass"/>
                <a:ea typeface="Overpass"/>
                <a:cs typeface="Overpass"/>
                <a:sym typeface="Overpass"/>
              </a:defRPr>
            </a:lvl9pPr>
          </a:lstStyle>
          <a:p/>
        </p:txBody>
      </p:sp>
      <p:cxnSp>
        <p:nvCxnSpPr>
          <p:cNvPr id="110" name="Google Shape;110;p15"/>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11" name="Google Shape;111;p15"/>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rgbClr val="EBEBEB"/>
                </a:solidFill>
                <a:latin typeface="Overpass SemiBold"/>
                <a:ea typeface="Overpass SemiBold"/>
                <a:cs typeface="Overpass SemiBold"/>
                <a:sym typeface="Overpass SemiBold"/>
              </a:defRPr>
            </a:lvl1pPr>
            <a:lvl2pPr lvl="1" rtl="0" algn="ctr">
              <a:buNone/>
              <a:defRPr sz="600">
                <a:solidFill>
                  <a:srgbClr val="EBEBEB"/>
                </a:solidFill>
                <a:latin typeface="Overpass SemiBold"/>
                <a:ea typeface="Overpass SemiBold"/>
                <a:cs typeface="Overpass SemiBold"/>
                <a:sym typeface="Overpass SemiBold"/>
              </a:defRPr>
            </a:lvl2pPr>
            <a:lvl3pPr lvl="2" rtl="0" algn="ctr">
              <a:buNone/>
              <a:defRPr sz="600">
                <a:solidFill>
                  <a:srgbClr val="EBEBEB"/>
                </a:solidFill>
                <a:latin typeface="Overpass SemiBold"/>
                <a:ea typeface="Overpass SemiBold"/>
                <a:cs typeface="Overpass SemiBold"/>
                <a:sym typeface="Overpass SemiBold"/>
              </a:defRPr>
            </a:lvl3pPr>
            <a:lvl4pPr lvl="3" rtl="0" algn="ctr">
              <a:buNone/>
              <a:defRPr sz="600">
                <a:solidFill>
                  <a:srgbClr val="EBEBEB"/>
                </a:solidFill>
                <a:latin typeface="Overpass SemiBold"/>
                <a:ea typeface="Overpass SemiBold"/>
                <a:cs typeface="Overpass SemiBold"/>
                <a:sym typeface="Overpass SemiBold"/>
              </a:defRPr>
            </a:lvl4pPr>
            <a:lvl5pPr lvl="4" rtl="0" algn="ctr">
              <a:buNone/>
              <a:defRPr sz="600">
                <a:solidFill>
                  <a:srgbClr val="EBEBEB"/>
                </a:solidFill>
                <a:latin typeface="Overpass SemiBold"/>
                <a:ea typeface="Overpass SemiBold"/>
                <a:cs typeface="Overpass SemiBold"/>
                <a:sym typeface="Overpass SemiBold"/>
              </a:defRPr>
            </a:lvl5pPr>
            <a:lvl6pPr lvl="5" rtl="0" algn="ctr">
              <a:buNone/>
              <a:defRPr sz="600">
                <a:solidFill>
                  <a:srgbClr val="EBEBEB"/>
                </a:solidFill>
                <a:latin typeface="Overpass SemiBold"/>
                <a:ea typeface="Overpass SemiBold"/>
                <a:cs typeface="Overpass SemiBold"/>
                <a:sym typeface="Overpass SemiBold"/>
              </a:defRPr>
            </a:lvl6pPr>
            <a:lvl7pPr lvl="6" rtl="0" algn="ctr">
              <a:buNone/>
              <a:defRPr sz="600">
                <a:solidFill>
                  <a:srgbClr val="EBEBEB"/>
                </a:solidFill>
                <a:latin typeface="Overpass SemiBold"/>
                <a:ea typeface="Overpass SemiBold"/>
                <a:cs typeface="Overpass SemiBold"/>
                <a:sym typeface="Overpass SemiBold"/>
              </a:defRPr>
            </a:lvl7pPr>
            <a:lvl8pPr lvl="7" rtl="0" algn="ctr">
              <a:buNone/>
              <a:defRPr sz="600">
                <a:solidFill>
                  <a:srgbClr val="EBEBEB"/>
                </a:solidFill>
                <a:latin typeface="Overpass SemiBold"/>
                <a:ea typeface="Overpass SemiBold"/>
                <a:cs typeface="Overpass SemiBold"/>
                <a:sym typeface="Overpass SemiBold"/>
              </a:defRPr>
            </a:lvl8pPr>
            <a:lvl9pPr lvl="8" rtl="0" algn="ctr">
              <a:buNone/>
              <a:defRPr sz="6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12" name="Google Shape;112;p15"/>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113" name="Google Shape;113;p15"/>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p:txBody>
      </p:sp>
      <p:sp>
        <p:nvSpPr>
          <p:cNvPr id="114" name="Google Shape;114;p15"/>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sp>
        <p:nvSpPr>
          <p:cNvPr id="115" name="Google Shape;115;p15"/>
          <p:cNvSpPr txBox="1"/>
          <p:nvPr>
            <p:ph idx="2" type="subTitle"/>
          </p:nvPr>
        </p:nvSpPr>
        <p:spPr>
          <a:xfrm>
            <a:off x="6938588" y="1307790"/>
            <a:ext cx="1593300" cy="24819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100">
                <a:solidFill>
                  <a:srgbClr val="4D4D4F"/>
                </a:solidFill>
              </a:defRPr>
            </a:lvl1pPr>
            <a:lvl2pPr lvl="1" rtl="0">
              <a:lnSpc>
                <a:spcPct val="174000"/>
              </a:lnSpc>
              <a:spcBef>
                <a:spcPts val="0"/>
              </a:spcBef>
              <a:spcAft>
                <a:spcPts val="0"/>
              </a:spcAft>
              <a:buNone/>
              <a:defRPr sz="1100">
                <a:solidFill>
                  <a:srgbClr val="4D4D4F"/>
                </a:solidFill>
              </a:defRPr>
            </a:lvl2pPr>
            <a:lvl3pPr lvl="2" rtl="0">
              <a:lnSpc>
                <a:spcPct val="174000"/>
              </a:lnSpc>
              <a:spcBef>
                <a:spcPts val="0"/>
              </a:spcBef>
              <a:spcAft>
                <a:spcPts val="0"/>
              </a:spcAft>
              <a:buNone/>
              <a:defRPr sz="1100">
                <a:solidFill>
                  <a:srgbClr val="4D4D4F"/>
                </a:solidFill>
              </a:defRPr>
            </a:lvl3pPr>
            <a:lvl4pPr lvl="3" rtl="0">
              <a:lnSpc>
                <a:spcPct val="174000"/>
              </a:lnSpc>
              <a:spcBef>
                <a:spcPts val="0"/>
              </a:spcBef>
              <a:spcAft>
                <a:spcPts val="0"/>
              </a:spcAft>
              <a:buNone/>
              <a:defRPr sz="1100">
                <a:solidFill>
                  <a:srgbClr val="4D4D4F"/>
                </a:solidFill>
              </a:defRPr>
            </a:lvl4pPr>
            <a:lvl5pPr lvl="4" rtl="0">
              <a:lnSpc>
                <a:spcPct val="174000"/>
              </a:lnSpc>
              <a:spcBef>
                <a:spcPts val="0"/>
              </a:spcBef>
              <a:spcAft>
                <a:spcPts val="0"/>
              </a:spcAft>
              <a:buNone/>
              <a:defRPr sz="1100">
                <a:solidFill>
                  <a:srgbClr val="4D4D4F"/>
                </a:solidFill>
              </a:defRPr>
            </a:lvl5pPr>
            <a:lvl6pPr lvl="5" rtl="0">
              <a:lnSpc>
                <a:spcPct val="174000"/>
              </a:lnSpc>
              <a:spcBef>
                <a:spcPts val="0"/>
              </a:spcBef>
              <a:spcAft>
                <a:spcPts val="0"/>
              </a:spcAft>
              <a:buNone/>
              <a:defRPr sz="1100">
                <a:solidFill>
                  <a:srgbClr val="4D4D4F"/>
                </a:solidFill>
              </a:defRPr>
            </a:lvl6pPr>
            <a:lvl7pPr lvl="6" rtl="0">
              <a:lnSpc>
                <a:spcPct val="174000"/>
              </a:lnSpc>
              <a:spcBef>
                <a:spcPts val="0"/>
              </a:spcBef>
              <a:spcAft>
                <a:spcPts val="0"/>
              </a:spcAft>
              <a:buNone/>
              <a:defRPr sz="1100">
                <a:solidFill>
                  <a:srgbClr val="4D4D4F"/>
                </a:solidFill>
              </a:defRPr>
            </a:lvl7pPr>
            <a:lvl8pPr lvl="7" rtl="0">
              <a:lnSpc>
                <a:spcPct val="174000"/>
              </a:lnSpc>
              <a:spcBef>
                <a:spcPts val="0"/>
              </a:spcBef>
              <a:spcAft>
                <a:spcPts val="0"/>
              </a:spcAft>
              <a:buNone/>
              <a:defRPr sz="1100">
                <a:solidFill>
                  <a:srgbClr val="4D4D4F"/>
                </a:solidFill>
              </a:defRPr>
            </a:lvl8pPr>
            <a:lvl9pPr lvl="8" rtl="0">
              <a:lnSpc>
                <a:spcPct val="174000"/>
              </a:lnSpc>
              <a:spcBef>
                <a:spcPts val="0"/>
              </a:spcBef>
              <a:spcAft>
                <a:spcPts val="0"/>
              </a:spcAft>
              <a:buNone/>
              <a:defRPr sz="1100">
                <a:solidFill>
                  <a:srgbClr val="4D4D4F"/>
                </a:solidFill>
              </a:defRPr>
            </a:lvl9pPr>
          </a:lstStyle>
          <a:p/>
        </p:txBody>
      </p:sp>
      <p:pic>
        <p:nvPicPr>
          <p:cNvPr id="116" name="Google Shape;116;p15"/>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hite">
  <p:cSld name="CUSTOM_2_1">
    <p:bg>
      <p:bgPr>
        <a:blipFill>
          <a:blip r:embed="rId2">
            <a:alphaModFix/>
          </a:blip>
          <a:stretch>
            <a:fillRect/>
          </a:stretch>
        </a:blipFill>
      </p:bgPr>
    </p:bg>
    <p:spTree>
      <p:nvGrpSpPr>
        <p:cNvPr id="117" name="Shape 117"/>
        <p:cNvGrpSpPr/>
        <p:nvPr/>
      </p:nvGrpSpPr>
      <p:grpSpPr>
        <a:xfrm>
          <a:off x="0" y="0"/>
          <a:ext cx="0" cy="0"/>
          <a:chOff x="0" y="0"/>
          <a:chExt cx="0" cy="0"/>
        </a:xfrm>
      </p:grpSpPr>
      <p:sp>
        <p:nvSpPr>
          <p:cNvPr id="118" name="Google Shape;118;p16"/>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lvl1pPr lvl="0" rtl="0">
              <a:spcBef>
                <a:spcPts val="0"/>
              </a:spcBef>
              <a:spcAft>
                <a:spcPts val="0"/>
              </a:spcAft>
              <a:buNone/>
              <a:defRPr b="1" sz="4500">
                <a:solidFill>
                  <a:srgbClr val="EE0000"/>
                </a:solidFill>
                <a:latin typeface="Overpass"/>
                <a:ea typeface="Overpass"/>
                <a:cs typeface="Overpass"/>
                <a:sym typeface="Overpass"/>
              </a:defRPr>
            </a:lvl1pPr>
            <a:lvl2pPr lvl="1" rtl="0">
              <a:spcBef>
                <a:spcPts val="0"/>
              </a:spcBef>
              <a:spcAft>
                <a:spcPts val="0"/>
              </a:spcAft>
              <a:buNone/>
              <a:defRPr b="1" sz="4500">
                <a:solidFill>
                  <a:srgbClr val="EE0000"/>
                </a:solidFill>
                <a:latin typeface="Overpass"/>
                <a:ea typeface="Overpass"/>
                <a:cs typeface="Overpass"/>
                <a:sym typeface="Overpass"/>
              </a:defRPr>
            </a:lvl2pPr>
            <a:lvl3pPr lvl="2" rtl="0">
              <a:spcBef>
                <a:spcPts val="0"/>
              </a:spcBef>
              <a:spcAft>
                <a:spcPts val="0"/>
              </a:spcAft>
              <a:buNone/>
              <a:defRPr b="1" sz="4500">
                <a:solidFill>
                  <a:srgbClr val="EE0000"/>
                </a:solidFill>
                <a:latin typeface="Overpass"/>
                <a:ea typeface="Overpass"/>
                <a:cs typeface="Overpass"/>
                <a:sym typeface="Overpass"/>
              </a:defRPr>
            </a:lvl3pPr>
            <a:lvl4pPr lvl="3" rtl="0">
              <a:spcBef>
                <a:spcPts val="0"/>
              </a:spcBef>
              <a:spcAft>
                <a:spcPts val="0"/>
              </a:spcAft>
              <a:buNone/>
              <a:defRPr b="1" sz="4500">
                <a:solidFill>
                  <a:srgbClr val="EE0000"/>
                </a:solidFill>
                <a:latin typeface="Overpass"/>
                <a:ea typeface="Overpass"/>
                <a:cs typeface="Overpass"/>
                <a:sym typeface="Overpass"/>
              </a:defRPr>
            </a:lvl4pPr>
            <a:lvl5pPr lvl="4" rtl="0">
              <a:spcBef>
                <a:spcPts val="0"/>
              </a:spcBef>
              <a:spcAft>
                <a:spcPts val="0"/>
              </a:spcAft>
              <a:buNone/>
              <a:defRPr b="1" sz="4500">
                <a:solidFill>
                  <a:srgbClr val="EE0000"/>
                </a:solidFill>
                <a:latin typeface="Overpass"/>
                <a:ea typeface="Overpass"/>
                <a:cs typeface="Overpass"/>
                <a:sym typeface="Overpass"/>
              </a:defRPr>
            </a:lvl5pPr>
            <a:lvl6pPr lvl="5" rtl="0">
              <a:spcBef>
                <a:spcPts val="0"/>
              </a:spcBef>
              <a:spcAft>
                <a:spcPts val="0"/>
              </a:spcAft>
              <a:buNone/>
              <a:defRPr b="1" sz="4500">
                <a:solidFill>
                  <a:srgbClr val="EE0000"/>
                </a:solidFill>
                <a:latin typeface="Overpass"/>
                <a:ea typeface="Overpass"/>
                <a:cs typeface="Overpass"/>
                <a:sym typeface="Overpass"/>
              </a:defRPr>
            </a:lvl6pPr>
            <a:lvl7pPr lvl="6" rtl="0">
              <a:spcBef>
                <a:spcPts val="0"/>
              </a:spcBef>
              <a:spcAft>
                <a:spcPts val="0"/>
              </a:spcAft>
              <a:buNone/>
              <a:defRPr b="1" sz="4500">
                <a:solidFill>
                  <a:srgbClr val="EE0000"/>
                </a:solidFill>
                <a:latin typeface="Overpass"/>
                <a:ea typeface="Overpass"/>
                <a:cs typeface="Overpass"/>
                <a:sym typeface="Overpass"/>
              </a:defRPr>
            </a:lvl7pPr>
            <a:lvl8pPr lvl="7" rtl="0">
              <a:spcBef>
                <a:spcPts val="0"/>
              </a:spcBef>
              <a:spcAft>
                <a:spcPts val="0"/>
              </a:spcAft>
              <a:buNone/>
              <a:defRPr b="1" sz="4500">
                <a:solidFill>
                  <a:srgbClr val="EE0000"/>
                </a:solidFill>
                <a:latin typeface="Overpass"/>
                <a:ea typeface="Overpass"/>
                <a:cs typeface="Overpass"/>
                <a:sym typeface="Overpass"/>
              </a:defRPr>
            </a:lvl8pPr>
            <a:lvl9pPr lvl="8" rtl="0">
              <a:spcBef>
                <a:spcPts val="0"/>
              </a:spcBef>
              <a:spcAft>
                <a:spcPts val="0"/>
              </a:spcAft>
              <a:buNone/>
              <a:defRPr b="1" sz="4500">
                <a:solidFill>
                  <a:srgbClr val="EE0000"/>
                </a:solidFill>
                <a:latin typeface="Overpass"/>
                <a:ea typeface="Overpass"/>
                <a:cs typeface="Overpass"/>
                <a:sym typeface="Overpass"/>
              </a:defRPr>
            </a:lvl9pPr>
          </a:lstStyle>
          <a:p/>
        </p:txBody>
      </p:sp>
      <p:cxnSp>
        <p:nvCxnSpPr>
          <p:cNvPr id="119" name="Google Shape;119;p16"/>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20" name="Google Shape;120;p16"/>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21" name="Google Shape;121;p16"/>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122" name="Google Shape;122;p16"/>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p:txBody>
      </p:sp>
      <p:sp>
        <p:nvSpPr>
          <p:cNvPr id="123" name="Google Shape;123;p16"/>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EBEBEB"/>
                </a:solidFill>
                <a:latin typeface="Overpass"/>
                <a:ea typeface="Overpass"/>
                <a:cs typeface="Overpass"/>
                <a:sym typeface="Overpass"/>
              </a:rPr>
              <a:t>CONFIDENTIAL </a:t>
            </a:r>
            <a:r>
              <a:rPr lang="en"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124" name="Google Shape;124;p16"/>
          <p:cNvSpPr txBox="1"/>
          <p:nvPr>
            <p:ph idx="2" type="subTitle"/>
          </p:nvPr>
        </p:nvSpPr>
        <p:spPr>
          <a:xfrm>
            <a:off x="6938588" y="1307790"/>
            <a:ext cx="1593300" cy="24819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100">
                <a:solidFill>
                  <a:srgbClr val="EBEBEB"/>
                </a:solidFill>
              </a:defRPr>
            </a:lvl1pPr>
            <a:lvl2pPr lvl="1" rtl="0">
              <a:lnSpc>
                <a:spcPct val="174000"/>
              </a:lnSpc>
              <a:spcBef>
                <a:spcPts val="0"/>
              </a:spcBef>
              <a:spcAft>
                <a:spcPts val="0"/>
              </a:spcAft>
              <a:buNone/>
              <a:defRPr sz="1100">
                <a:solidFill>
                  <a:srgbClr val="EBEBEB"/>
                </a:solidFill>
              </a:defRPr>
            </a:lvl2pPr>
            <a:lvl3pPr lvl="2" rtl="0">
              <a:lnSpc>
                <a:spcPct val="174000"/>
              </a:lnSpc>
              <a:spcBef>
                <a:spcPts val="0"/>
              </a:spcBef>
              <a:spcAft>
                <a:spcPts val="0"/>
              </a:spcAft>
              <a:buNone/>
              <a:defRPr sz="1100">
                <a:solidFill>
                  <a:srgbClr val="EBEBEB"/>
                </a:solidFill>
              </a:defRPr>
            </a:lvl3pPr>
            <a:lvl4pPr lvl="3" rtl="0">
              <a:lnSpc>
                <a:spcPct val="174000"/>
              </a:lnSpc>
              <a:spcBef>
                <a:spcPts val="0"/>
              </a:spcBef>
              <a:spcAft>
                <a:spcPts val="0"/>
              </a:spcAft>
              <a:buNone/>
              <a:defRPr sz="1100">
                <a:solidFill>
                  <a:srgbClr val="EBEBEB"/>
                </a:solidFill>
              </a:defRPr>
            </a:lvl4pPr>
            <a:lvl5pPr lvl="4" rtl="0">
              <a:lnSpc>
                <a:spcPct val="174000"/>
              </a:lnSpc>
              <a:spcBef>
                <a:spcPts val="0"/>
              </a:spcBef>
              <a:spcAft>
                <a:spcPts val="0"/>
              </a:spcAft>
              <a:buNone/>
              <a:defRPr sz="1100">
                <a:solidFill>
                  <a:srgbClr val="EBEBEB"/>
                </a:solidFill>
              </a:defRPr>
            </a:lvl5pPr>
            <a:lvl6pPr lvl="5" rtl="0">
              <a:lnSpc>
                <a:spcPct val="174000"/>
              </a:lnSpc>
              <a:spcBef>
                <a:spcPts val="0"/>
              </a:spcBef>
              <a:spcAft>
                <a:spcPts val="0"/>
              </a:spcAft>
              <a:buNone/>
              <a:defRPr sz="1100">
                <a:solidFill>
                  <a:srgbClr val="EBEBEB"/>
                </a:solidFill>
              </a:defRPr>
            </a:lvl6pPr>
            <a:lvl7pPr lvl="6" rtl="0">
              <a:lnSpc>
                <a:spcPct val="174000"/>
              </a:lnSpc>
              <a:spcBef>
                <a:spcPts val="0"/>
              </a:spcBef>
              <a:spcAft>
                <a:spcPts val="0"/>
              </a:spcAft>
              <a:buNone/>
              <a:defRPr sz="1100">
                <a:solidFill>
                  <a:srgbClr val="EBEBEB"/>
                </a:solidFill>
              </a:defRPr>
            </a:lvl7pPr>
            <a:lvl8pPr lvl="7" rtl="0">
              <a:lnSpc>
                <a:spcPct val="174000"/>
              </a:lnSpc>
              <a:spcBef>
                <a:spcPts val="0"/>
              </a:spcBef>
              <a:spcAft>
                <a:spcPts val="0"/>
              </a:spcAft>
              <a:buNone/>
              <a:defRPr sz="1100">
                <a:solidFill>
                  <a:srgbClr val="EBEBEB"/>
                </a:solidFill>
              </a:defRPr>
            </a:lvl8pPr>
            <a:lvl9pPr lvl="8" rtl="0">
              <a:lnSpc>
                <a:spcPct val="174000"/>
              </a:lnSpc>
              <a:spcBef>
                <a:spcPts val="0"/>
              </a:spcBef>
              <a:spcAft>
                <a:spcPts val="0"/>
              </a:spcAft>
              <a:buNone/>
              <a:defRPr sz="1100">
                <a:solidFill>
                  <a:srgbClr val="EBEBEB"/>
                </a:solidFill>
              </a:defRPr>
            </a:lvl9pPr>
          </a:lstStyle>
          <a:p/>
        </p:txBody>
      </p:sp>
      <p:pic>
        <p:nvPicPr>
          <p:cNvPr id="125" name="Google Shape;125;p16"/>
          <p:cNvPicPr preferRelativeResize="0"/>
          <p:nvPr/>
        </p:nvPicPr>
        <p:blipFill>
          <a:blip r:embed="rId3">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hite">
  <p:cSld name="CUSTOM_2_1_1">
    <p:bg>
      <p:bgPr>
        <a:blipFill>
          <a:blip r:embed="rId2">
            <a:alphaModFix/>
          </a:blip>
          <a:stretch>
            <a:fillRect/>
          </a:stretch>
        </a:blipFill>
      </p:bgPr>
    </p:bg>
    <p:spTree>
      <p:nvGrpSpPr>
        <p:cNvPr id="126" name="Shape 126"/>
        <p:cNvGrpSpPr/>
        <p:nvPr/>
      </p:nvGrpSpPr>
      <p:grpSpPr>
        <a:xfrm>
          <a:off x="0" y="0"/>
          <a:ext cx="0" cy="0"/>
          <a:chOff x="0" y="0"/>
          <a:chExt cx="0" cy="0"/>
        </a:xfrm>
      </p:grpSpPr>
      <p:sp>
        <p:nvSpPr>
          <p:cNvPr id="127" name="Google Shape;127;p17"/>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lvl1pPr lvl="0" rtl="0">
              <a:spcBef>
                <a:spcPts val="0"/>
              </a:spcBef>
              <a:spcAft>
                <a:spcPts val="0"/>
              </a:spcAft>
              <a:buNone/>
              <a:defRPr b="1" sz="4500">
                <a:solidFill>
                  <a:srgbClr val="EE0000"/>
                </a:solidFill>
                <a:latin typeface="Overpass"/>
                <a:ea typeface="Overpass"/>
                <a:cs typeface="Overpass"/>
                <a:sym typeface="Overpass"/>
              </a:defRPr>
            </a:lvl1pPr>
            <a:lvl2pPr lvl="1" rtl="0">
              <a:spcBef>
                <a:spcPts val="0"/>
              </a:spcBef>
              <a:spcAft>
                <a:spcPts val="0"/>
              </a:spcAft>
              <a:buNone/>
              <a:defRPr b="1" sz="4500">
                <a:solidFill>
                  <a:srgbClr val="EE0000"/>
                </a:solidFill>
                <a:latin typeface="Overpass"/>
                <a:ea typeface="Overpass"/>
                <a:cs typeface="Overpass"/>
                <a:sym typeface="Overpass"/>
              </a:defRPr>
            </a:lvl2pPr>
            <a:lvl3pPr lvl="2" rtl="0">
              <a:spcBef>
                <a:spcPts val="0"/>
              </a:spcBef>
              <a:spcAft>
                <a:spcPts val="0"/>
              </a:spcAft>
              <a:buNone/>
              <a:defRPr b="1" sz="4500">
                <a:solidFill>
                  <a:srgbClr val="EE0000"/>
                </a:solidFill>
                <a:latin typeface="Overpass"/>
                <a:ea typeface="Overpass"/>
                <a:cs typeface="Overpass"/>
                <a:sym typeface="Overpass"/>
              </a:defRPr>
            </a:lvl3pPr>
            <a:lvl4pPr lvl="3" rtl="0">
              <a:spcBef>
                <a:spcPts val="0"/>
              </a:spcBef>
              <a:spcAft>
                <a:spcPts val="0"/>
              </a:spcAft>
              <a:buNone/>
              <a:defRPr b="1" sz="4500">
                <a:solidFill>
                  <a:srgbClr val="EE0000"/>
                </a:solidFill>
                <a:latin typeface="Overpass"/>
                <a:ea typeface="Overpass"/>
                <a:cs typeface="Overpass"/>
                <a:sym typeface="Overpass"/>
              </a:defRPr>
            </a:lvl4pPr>
            <a:lvl5pPr lvl="4" rtl="0">
              <a:spcBef>
                <a:spcPts val="0"/>
              </a:spcBef>
              <a:spcAft>
                <a:spcPts val="0"/>
              </a:spcAft>
              <a:buNone/>
              <a:defRPr b="1" sz="4500">
                <a:solidFill>
                  <a:srgbClr val="EE0000"/>
                </a:solidFill>
                <a:latin typeface="Overpass"/>
                <a:ea typeface="Overpass"/>
                <a:cs typeface="Overpass"/>
                <a:sym typeface="Overpass"/>
              </a:defRPr>
            </a:lvl5pPr>
            <a:lvl6pPr lvl="5" rtl="0">
              <a:spcBef>
                <a:spcPts val="0"/>
              </a:spcBef>
              <a:spcAft>
                <a:spcPts val="0"/>
              </a:spcAft>
              <a:buNone/>
              <a:defRPr b="1" sz="4500">
                <a:solidFill>
                  <a:srgbClr val="EE0000"/>
                </a:solidFill>
                <a:latin typeface="Overpass"/>
                <a:ea typeface="Overpass"/>
                <a:cs typeface="Overpass"/>
                <a:sym typeface="Overpass"/>
              </a:defRPr>
            </a:lvl6pPr>
            <a:lvl7pPr lvl="6" rtl="0">
              <a:spcBef>
                <a:spcPts val="0"/>
              </a:spcBef>
              <a:spcAft>
                <a:spcPts val="0"/>
              </a:spcAft>
              <a:buNone/>
              <a:defRPr b="1" sz="4500">
                <a:solidFill>
                  <a:srgbClr val="EE0000"/>
                </a:solidFill>
                <a:latin typeface="Overpass"/>
                <a:ea typeface="Overpass"/>
                <a:cs typeface="Overpass"/>
                <a:sym typeface="Overpass"/>
              </a:defRPr>
            </a:lvl7pPr>
            <a:lvl8pPr lvl="7" rtl="0">
              <a:spcBef>
                <a:spcPts val="0"/>
              </a:spcBef>
              <a:spcAft>
                <a:spcPts val="0"/>
              </a:spcAft>
              <a:buNone/>
              <a:defRPr b="1" sz="4500">
                <a:solidFill>
                  <a:srgbClr val="EE0000"/>
                </a:solidFill>
                <a:latin typeface="Overpass"/>
                <a:ea typeface="Overpass"/>
                <a:cs typeface="Overpass"/>
                <a:sym typeface="Overpass"/>
              </a:defRPr>
            </a:lvl8pPr>
            <a:lvl9pPr lvl="8" rtl="0">
              <a:spcBef>
                <a:spcPts val="0"/>
              </a:spcBef>
              <a:spcAft>
                <a:spcPts val="0"/>
              </a:spcAft>
              <a:buNone/>
              <a:defRPr b="1" sz="4500">
                <a:solidFill>
                  <a:srgbClr val="EE0000"/>
                </a:solidFill>
                <a:latin typeface="Overpass"/>
                <a:ea typeface="Overpass"/>
                <a:cs typeface="Overpass"/>
                <a:sym typeface="Overpass"/>
              </a:defRPr>
            </a:lvl9pPr>
          </a:lstStyle>
          <a:p/>
        </p:txBody>
      </p:sp>
      <p:cxnSp>
        <p:nvCxnSpPr>
          <p:cNvPr id="128" name="Google Shape;128;p17"/>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29" name="Google Shape;129;p17"/>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30" name="Google Shape;130;p17"/>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131" name="Google Shape;131;p17"/>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p:txBody>
      </p:sp>
      <p:sp>
        <p:nvSpPr>
          <p:cNvPr id="132" name="Google Shape;132;p17"/>
          <p:cNvSpPr txBox="1"/>
          <p:nvPr>
            <p:ph idx="2" type="subTitle"/>
          </p:nvPr>
        </p:nvSpPr>
        <p:spPr>
          <a:xfrm>
            <a:off x="6938588" y="1307790"/>
            <a:ext cx="1593300" cy="24819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100">
                <a:solidFill>
                  <a:srgbClr val="EBEBEB"/>
                </a:solidFill>
              </a:defRPr>
            </a:lvl1pPr>
            <a:lvl2pPr lvl="1" rtl="0">
              <a:lnSpc>
                <a:spcPct val="174000"/>
              </a:lnSpc>
              <a:spcBef>
                <a:spcPts val="0"/>
              </a:spcBef>
              <a:spcAft>
                <a:spcPts val="0"/>
              </a:spcAft>
              <a:buNone/>
              <a:defRPr sz="1100">
                <a:solidFill>
                  <a:srgbClr val="EBEBEB"/>
                </a:solidFill>
              </a:defRPr>
            </a:lvl2pPr>
            <a:lvl3pPr lvl="2" rtl="0">
              <a:lnSpc>
                <a:spcPct val="174000"/>
              </a:lnSpc>
              <a:spcBef>
                <a:spcPts val="0"/>
              </a:spcBef>
              <a:spcAft>
                <a:spcPts val="0"/>
              </a:spcAft>
              <a:buNone/>
              <a:defRPr sz="1100">
                <a:solidFill>
                  <a:srgbClr val="EBEBEB"/>
                </a:solidFill>
              </a:defRPr>
            </a:lvl3pPr>
            <a:lvl4pPr lvl="3" rtl="0">
              <a:lnSpc>
                <a:spcPct val="174000"/>
              </a:lnSpc>
              <a:spcBef>
                <a:spcPts val="0"/>
              </a:spcBef>
              <a:spcAft>
                <a:spcPts val="0"/>
              </a:spcAft>
              <a:buNone/>
              <a:defRPr sz="1100">
                <a:solidFill>
                  <a:srgbClr val="EBEBEB"/>
                </a:solidFill>
              </a:defRPr>
            </a:lvl4pPr>
            <a:lvl5pPr lvl="4" rtl="0">
              <a:lnSpc>
                <a:spcPct val="174000"/>
              </a:lnSpc>
              <a:spcBef>
                <a:spcPts val="0"/>
              </a:spcBef>
              <a:spcAft>
                <a:spcPts val="0"/>
              </a:spcAft>
              <a:buNone/>
              <a:defRPr sz="1100">
                <a:solidFill>
                  <a:srgbClr val="EBEBEB"/>
                </a:solidFill>
              </a:defRPr>
            </a:lvl5pPr>
            <a:lvl6pPr lvl="5" rtl="0">
              <a:lnSpc>
                <a:spcPct val="174000"/>
              </a:lnSpc>
              <a:spcBef>
                <a:spcPts val="0"/>
              </a:spcBef>
              <a:spcAft>
                <a:spcPts val="0"/>
              </a:spcAft>
              <a:buNone/>
              <a:defRPr sz="1100">
                <a:solidFill>
                  <a:srgbClr val="EBEBEB"/>
                </a:solidFill>
              </a:defRPr>
            </a:lvl6pPr>
            <a:lvl7pPr lvl="6" rtl="0">
              <a:lnSpc>
                <a:spcPct val="174000"/>
              </a:lnSpc>
              <a:spcBef>
                <a:spcPts val="0"/>
              </a:spcBef>
              <a:spcAft>
                <a:spcPts val="0"/>
              </a:spcAft>
              <a:buNone/>
              <a:defRPr sz="1100">
                <a:solidFill>
                  <a:srgbClr val="EBEBEB"/>
                </a:solidFill>
              </a:defRPr>
            </a:lvl7pPr>
            <a:lvl8pPr lvl="7" rtl="0">
              <a:lnSpc>
                <a:spcPct val="174000"/>
              </a:lnSpc>
              <a:spcBef>
                <a:spcPts val="0"/>
              </a:spcBef>
              <a:spcAft>
                <a:spcPts val="0"/>
              </a:spcAft>
              <a:buNone/>
              <a:defRPr sz="1100">
                <a:solidFill>
                  <a:srgbClr val="EBEBEB"/>
                </a:solidFill>
              </a:defRPr>
            </a:lvl8pPr>
            <a:lvl9pPr lvl="8" rtl="0">
              <a:lnSpc>
                <a:spcPct val="174000"/>
              </a:lnSpc>
              <a:spcBef>
                <a:spcPts val="0"/>
              </a:spcBef>
              <a:spcAft>
                <a:spcPts val="0"/>
              </a:spcAft>
              <a:buNone/>
              <a:defRPr sz="1100">
                <a:solidFill>
                  <a:srgbClr val="EBEBEB"/>
                </a:solidFill>
              </a:defRPr>
            </a:lvl9pPr>
          </a:lstStyle>
          <a:p/>
        </p:txBody>
      </p:sp>
      <p:pic>
        <p:nvPicPr>
          <p:cNvPr id="133" name="Google Shape;133;p17"/>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sp>
        <p:nvSpPr>
          <p:cNvPr id="134" name="Google Shape;134;p17"/>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sp>
        <p:nvSpPr>
          <p:cNvPr id="135" name="Google Shape;135;p17"/>
          <p:cNvSpPr txBox="1"/>
          <p:nvPr>
            <p:ph idx="3" type="subTitle"/>
          </p:nvPr>
        </p:nvSpPr>
        <p:spPr>
          <a:xfrm>
            <a:off x="6938588" y="1307790"/>
            <a:ext cx="1593300" cy="24819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100"/>
            </a:lvl1pPr>
            <a:lvl2pPr lvl="1" rtl="0">
              <a:lnSpc>
                <a:spcPct val="174000"/>
              </a:lnSpc>
              <a:spcBef>
                <a:spcPts val="0"/>
              </a:spcBef>
              <a:spcAft>
                <a:spcPts val="0"/>
              </a:spcAft>
              <a:buNone/>
              <a:defRPr sz="1100"/>
            </a:lvl2pPr>
            <a:lvl3pPr lvl="2" rtl="0">
              <a:lnSpc>
                <a:spcPct val="174000"/>
              </a:lnSpc>
              <a:spcBef>
                <a:spcPts val="0"/>
              </a:spcBef>
              <a:spcAft>
                <a:spcPts val="0"/>
              </a:spcAft>
              <a:buNone/>
              <a:defRPr sz="1100"/>
            </a:lvl3pPr>
            <a:lvl4pPr lvl="3" rtl="0">
              <a:lnSpc>
                <a:spcPct val="174000"/>
              </a:lnSpc>
              <a:spcBef>
                <a:spcPts val="0"/>
              </a:spcBef>
              <a:spcAft>
                <a:spcPts val="0"/>
              </a:spcAft>
              <a:buNone/>
              <a:defRPr sz="1100"/>
            </a:lvl4pPr>
            <a:lvl5pPr lvl="4" rtl="0">
              <a:lnSpc>
                <a:spcPct val="174000"/>
              </a:lnSpc>
              <a:spcBef>
                <a:spcPts val="0"/>
              </a:spcBef>
              <a:spcAft>
                <a:spcPts val="0"/>
              </a:spcAft>
              <a:buNone/>
              <a:defRPr sz="1100"/>
            </a:lvl5pPr>
            <a:lvl6pPr lvl="5" rtl="0">
              <a:lnSpc>
                <a:spcPct val="174000"/>
              </a:lnSpc>
              <a:spcBef>
                <a:spcPts val="0"/>
              </a:spcBef>
              <a:spcAft>
                <a:spcPts val="0"/>
              </a:spcAft>
              <a:buNone/>
              <a:defRPr sz="1100"/>
            </a:lvl6pPr>
            <a:lvl7pPr lvl="6" rtl="0">
              <a:lnSpc>
                <a:spcPct val="174000"/>
              </a:lnSpc>
              <a:spcBef>
                <a:spcPts val="0"/>
              </a:spcBef>
              <a:spcAft>
                <a:spcPts val="0"/>
              </a:spcAft>
              <a:buNone/>
              <a:defRPr sz="1100"/>
            </a:lvl7pPr>
            <a:lvl8pPr lvl="7" rtl="0">
              <a:lnSpc>
                <a:spcPct val="174000"/>
              </a:lnSpc>
              <a:spcBef>
                <a:spcPts val="0"/>
              </a:spcBef>
              <a:spcAft>
                <a:spcPts val="0"/>
              </a:spcAft>
              <a:buNone/>
              <a:defRPr sz="1100"/>
            </a:lvl8pPr>
            <a:lvl9pPr lvl="8" rtl="0">
              <a:lnSpc>
                <a:spcPct val="174000"/>
              </a:lnSpc>
              <a:spcBef>
                <a:spcPts val="0"/>
              </a:spcBef>
              <a:spcAft>
                <a:spcPts val="0"/>
              </a:spcAft>
              <a:buNone/>
              <a:defRPr sz="1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large quote white">
  <p:cSld name="CUSTOM_3">
    <p:bg>
      <p:bgPr>
        <a:blipFill>
          <a:blip r:embed="rId2">
            <a:alphaModFix/>
          </a:blip>
          <a:stretch>
            <a:fillRect/>
          </a:stretch>
        </a:blipFill>
      </p:bgPr>
    </p:bg>
    <p:spTree>
      <p:nvGrpSpPr>
        <p:cNvPr id="136" name="Shape 136"/>
        <p:cNvGrpSpPr/>
        <p:nvPr/>
      </p:nvGrpSpPr>
      <p:grpSpPr>
        <a:xfrm>
          <a:off x="0" y="0"/>
          <a:ext cx="0" cy="0"/>
          <a:chOff x="0" y="0"/>
          <a:chExt cx="0" cy="0"/>
        </a:xfrm>
      </p:grpSpPr>
      <p:sp>
        <p:nvSpPr>
          <p:cNvPr id="137" name="Google Shape;137;p18"/>
          <p:cNvSpPr txBox="1"/>
          <p:nvPr>
            <p:ph type="title"/>
          </p:nvPr>
        </p:nvSpPr>
        <p:spPr>
          <a:xfrm>
            <a:off x="1557019" y="1412438"/>
            <a:ext cx="5994000" cy="23034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4100">
                <a:solidFill>
                  <a:srgbClr val="EE0000"/>
                </a:solidFill>
              </a:defRPr>
            </a:lvl1pPr>
            <a:lvl2pPr lvl="1" rtl="0">
              <a:lnSpc>
                <a:spcPct val="108000"/>
              </a:lnSpc>
              <a:spcBef>
                <a:spcPts val="0"/>
              </a:spcBef>
              <a:spcAft>
                <a:spcPts val="0"/>
              </a:spcAft>
              <a:buNone/>
              <a:defRPr sz="4100">
                <a:solidFill>
                  <a:srgbClr val="EE0000"/>
                </a:solidFill>
              </a:defRPr>
            </a:lvl2pPr>
            <a:lvl3pPr lvl="2" rtl="0">
              <a:lnSpc>
                <a:spcPct val="108000"/>
              </a:lnSpc>
              <a:spcBef>
                <a:spcPts val="0"/>
              </a:spcBef>
              <a:spcAft>
                <a:spcPts val="0"/>
              </a:spcAft>
              <a:buNone/>
              <a:defRPr sz="4100">
                <a:solidFill>
                  <a:srgbClr val="EE0000"/>
                </a:solidFill>
              </a:defRPr>
            </a:lvl3pPr>
            <a:lvl4pPr lvl="3" rtl="0">
              <a:lnSpc>
                <a:spcPct val="108000"/>
              </a:lnSpc>
              <a:spcBef>
                <a:spcPts val="0"/>
              </a:spcBef>
              <a:spcAft>
                <a:spcPts val="0"/>
              </a:spcAft>
              <a:buNone/>
              <a:defRPr sz="4100">
                <a:solidFill>
                  <a:srgbClr val="EE0000"/>
                </a:solidFill>
              </a:defRPr>
            </a:lvl4pPr>
            <a:lvl5pPr lvl="4" rtl="0">
              <a:lnSpc>
                <a:spcPct val="108000"/>
              </a:lnSpc>
              <a:spcBef>
                <a:spcPts val="0"/>
              </a:spcBef>
              <a:spcAft>
                <a:spcPts val="0"/>
              </a:spcAft>
              <a:buNone/>
              <a:defRPr sz="4100">
                <a:solidFill>
                  <a:srgbClr val="EE0000"/>
                </a:solidFill>
              </a:defRPr>
            </a:lvl5pPr>
            <a:lvl6pPr lvl="5" rtl="0">
              <a:lnSpc>
                <a:spcPct val="108000"/>
              </a:lnSpc>
              <a:spcBef>
                <a:spcPts val="0"/>
              </a:spcBef>
              <a:spcAft>
                <a:spcPts val="0"/>
              </a:spcAft>
              <a:buNone/>
              <a:defRPr sz="4100">
                <a:solidFill>
                  <a:srgbClr val="EE0000"/>
                </a:solidFill>
              </a:defRPr>
            </a:lvl6pPr>
            <a:lvl7pPr lvl="6" rtl="0">
              <a:lnSpc>
                <a:spcPct val="108000"/>
              </a:lnSpc>
              <a:spcBef>
                <a:spcPts val="0"/>
              </a:spcBef>
              <a:spcAft>
                <a:spcPts val="0"/>
              </a:spcAft>
              <a:buNone/>
              <a:defRPr sz="4100">
                <a:solidFill>
                  <a:srgbClr val="EE0000"/>
                </a:solidFill>
              </a:defRPr>
            </a:lvl7pPr>
            <a:lvl8pPr lvl="7" rtl="0">
              <a:lnSpc>
                <a:spcPct val="108000"/>
              </a:lnSpc>
              <a:spcBef>
                <a:spcPts val="0"/>
              </a:spcBef>
              <a:spcAft>
                <a:spcPts val="0"/>
              </a:spcAft>
              <a:buNone/>
              <a:defRPr sz="4100">
                <a:solidFill>
                  <a:srgbClr val="EE0000"/>
                </a:solidFill>
              </a:defRPr>
            </a:lvl8pPr>
            <a:lvl9pPr lvl="8" rtl="0">
              <a:lnSpc>
                <a:spcPct val="108000"/>
              </a:lnSpc>
              <a:spcBef>
                <a:spcPts val="0"/>
              </a:spcBef>
              <a:spcAft>
                <a:spcPts val="0"/>
              </a:spcAft>
              <a:buNone/>
              <a:defRPr sz="4100">
                <a:solidFill>
                  <a:srgbClr val="EE0000"/>
                </a:solidFill>
              </a:defRPr>
            </a:lvl9pPr>
          </a:lstStyle>
          <a:p/>
        </p:txBody>
      </p:sp>
      <p:cxnSp>
        <p:nvCxnSpPr>
          <p:cNvPr id="138" name="Google Shape;138;p18"/>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39" name="Google Shape;139;p18"/>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rgbClr val="EBEBEB"/>
                </a:solidFill>
                <a:latin typeface="Overpass SemiBold"/>
                <a:ea typeface="Overpass SemiBold"/>
                <a:cs typeface="Overpass SemiBold"/>
                <a:sym typeface="Overpass SemiBold"/>
              </a:defRPr>
            </a:lvl1pPr>
            <a:lvl2pPr lvl="1" rtl="0" algn="ctr">
              <a:buNone/>
              <a:defRPr sz="600">
                <a:solidFill>
                  <a:srgbClr val="EBEBEB"/>
                </a:solidFill>
                <a:latin typeface="Overpass SemiBold"/>
                <a:ea typeface="Overpass SemiBold"/>
                <a:cs typeface="Overpass SemiBold"/>
                <a:sym typeface="Overpass SemiBold"/>
              </a:defRPr>
            </a:lvl2pPr>
            <a:lvl3pPr lvl="2" rtl="0" algn="ctr">
              <a:buNone/>
              <a:defRPr sz="600">
                <a:solidFill>
                  <a:srgbClr val="EBEBEB"/>
                </a:solidFill>
                <a:latin typeface="Overpass SemiBold"/>
                <a:ea typeface="Overpass SemiBold"/>
                <a:cs typeface="Overpass SemiBold"/>
                <a:sym typeface="Overpass SemiBold"/>
              </a:defRPr>
            </a:lvl3pPr>
            <a:lvl4pPr lvl="3" rtl="0" algn="ctr">
              <a:buNone/>
              <a:defRPr sz="600">
                <a:solidFill>
                  <a:srgbClr val="EBEBEB"/>
                </a:solidFill>
                <a:latin typeface="Overpass SemiBold"/>
                <a:ea typeface="Overpass SemiBold"/>
                <a:cs typeface="Overpass SemiBold"/>
                <a:sym typeface="Overpass SemiBold"/>
              </a:defRPr>
            </a:lvl4pPr>
            <a:lvl5pPr lvl="4" rtl="0" algn="ctr">
              <a:buNone/>
              <a:defRPr sz="600">
                <a:solidFill>
                  <a:srgbClr val="EBEBEB"/>
                </a:solidFill>
                <a:latin typeface="Overpass SemiBold"/>
                <a:ea typeface="Overpass SemiBold"/>
                <a:cs typeface="Overpass SemiBold"/>
                <a:sym typeface="Overpass SemiBold"/>
              </a:defRPr>
            </a:lvl5pPr>
            <a:lvl6pPr lvl="5" rtl="0" algn="ctr">
              <a:buNone/>
              <a:defRPr sz="600">
                <a:solidFill>
                  <a:srgbClr val="EBEBEB"/>
                </a:solidFill>
                <a:latin typeface="Overpass SemiBold"/>
                <a:ea typeface="Overpass SemiBold"/>
                <a:cs typeface="Overpass SemiBold"/>
                <a:sym typeface="Overpass SemiBold"/>
              </a:defRPr>
            </a:lvl6pPr>
            <a:lvl7pPr lvl="6" rtl="0" algn="ctr">
              <a:buNone/>
              <a:defRPr sz="600">
                <a:solidFill>
                  <a:srgbClr val="EBEBEB"/>
                </a:solidFill>
                <a:latin typeface="Overpass SemiBold"/>
                <a:ea typeface="Overpass SemiBold"/>
                <a:cs typeface="Overpass SemiBold"/>
                <a:sym typeface="Overpass SemiBold"/>
              </a:defRPr>
            </a:lvl7pPr>
            <a:lvl8pPr lvl="7" rtl="0" algn="ctr">
              <a:buNone/>
              <a:defRPr sz="600">
                <a:solidFill>
                  <a:srgbClr val="EBEBEB"/>
                </a:solidFill>
                <a:latin typeface="Overpass SemiBold"/>
                <a:ea typeface="Overpass SemiBold"/>
                <a:cs typeface="Overpass SemiBold"/>
                <a:sym typeface="Overpass SemiBold"/>
              </a:defRPr>
            </a:lvl8pPr>
            <a:lvl9pPr lvl="8" rtl="0" algn="ctr">
              <a:buNone/>
              <a:defRPr sz="6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40" name="Google Shape;140;p18"/>
          <p:cNvSpPr txBox="1"/>
          <p:nvPr>
            <p:ph idx="1" type="subTitle"/>
          </p:nvPr>
        </p:nvSpPr>
        <p:spPr>
          <a:xfrm rot="5400000">
            <a:off x="-1603762" y="1603800"/>
            <a:ext cx="3861600" cy="654000"/>
          </a:xfrm>
          <a:prstGeom prst="rect">
            <a:avLst/>
          </a:prstGeom>
        </p:spPr>
        <p:txBody>
          <a:bodyPr anchorCtr="0" anchor="ctr" bIns="68575" lIns="377175" spcFirstLastPara="1" rIns="68575" wrap="square" tIns="68575">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pic>
        <p:nvPicPr>
          <p:cNvPr id="141" name="Google Shape;141;p18"/>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sp>
        <p:nvSpPr>
          <p:cNvPr id="142" name="Google Shape;142;p18"/>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cxnSp>
        <p:nvCxnSpPr>
          <p:cNvPr id="143" name="Google Shape;143;p18"/>
          <p:cNvCxnSpPr/>
          <p:nvPr/>
        </p:nvCxnSpPr>
        <p:spPr>
          <a:xfrm>
            <a:off x="1557019" y="1240275"/>
            <a:ext cx="1043100" cy="0"/>
          </a:xfrm>
          <a:prstGeom prst="straightConnector1">
            <a:avLst/>
          </a:prstGeom>
          <a:noFill/>
          <a:ln cap="flat" cmpd="sng" w="9525">
            <a:solidFill>
              <a:srgbClr val="EE0000"/>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large quote red">
  <p:cSld name="CUSTOM_3_1">
    <p:bg>
      <p:bgPr>
        <a:blipFill>
          <a:blip r:embed="rId2">
            <a:alphaModFix/>
          </a:blip>
          <a:stretch>
            <a:fillRect/>
          </a:stretch>
        </a:blipFill>
      </p:bgPr>
    </p:bg>
    <p:spTree>
      <p:nvGrpSpPr>
        <p:cNvPr id="144" name="Shape 144"/>
        <p:cNvGrpSpPr/>
        <p:nvPr/>
      </p:nvGrpSpPr>
      <p:grpSpPr>
        <a:xfrm>
          <a:off x="0" y="0"/>
          <a:ext cx="0" cy="0"/>
          <a:chOff x="0" y="0"/>
          <a:chExt cx="0" cy="0"/>
        </a:xfrm>
      </p:grpSpPr>
      <p:sp>
        <p:nvSpPr>
          <p:cNvPr id="145" name="Google Shape;145;p19"/>
          <p:cNvSpPr txBox="1"/>
          <p:nvPr>
            <p:ph type="title"/>
          </p:nvPr>
        </p:nvSpPr>
        <p:spPr>
          <a:xfrm>
            <a:off x="1557019" y="1412438"/>
            <a:ext cx="5994000" cy="23034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4100">
                <a:solidFill>
                  <a:schemeClr val="lt1"/>
                </a:solidFill>
              </a:defRPr>
            </a:lvl1pPr>
            <a:lvl2pPr lvl="1" rtl="0">
              <a:lnSpc>
                <a:spcPct val="108000"/>
              </a:lnSpc>
              <a:spcBef>
                <a:spcPts val="0"/>
              </a:spcBef>
              <a:spcAft>
                <a:spcPts val="0"/>
              </a:spcAft>
              <a:buNone/>
              <a:defRPr sz="4100">
                <a:solidFill>
                  <a:schemeClr val="lt1"/>
                </a:solidFill>
              </a:defRPr>
            </a:lvl2pPr>
            <a:lvl3pPr lvl="2" rtl="0">
              <a:lnSpc>
                <a:spcPct val="108000"/>
              </a:lnSpc>
              <a:spcBef>
                <a:spcPts val="0"/>
              </a:spcBef>
              <a:spcAft>
                <a:spcPts val="0"/>
              </a:spcAft>
              <a:buNone/>
              <a:defRPr sz="4100">
                <a:solidFill>
                  <a:schemeClr val="lt1"/>
                </a:solidFill>
              </a:defRPr>
            </a:lvl3pPr>
            <a:lvl4pPr lvl="3" rtl="0">
              <a:lnSpc>
                <a:spcPct val="108000"/>
              </a:lnSpc>
              <a:spcBef>
                <a:spcPts val="0"/>
              </a:spcBef>
              <a:spcAft>
                <a:spcPts val="0"/>
              </a:spcAft>
              <a:buNone/>
              <a:defRPr sz="4100">
                <a:solidFill>
                  <a:schemeClr val="lt1"/>
                </a:solidFill>
              </a:defRPr>
            </a:lvl4pPr>
            <a:lvl5pPr lvl="4" rtl="0">
              <a:lnSpc>
                <a:spcPct val="108000"/>
              </a:lnSpc>
              <a:spcBef>
                <a:spcPts val="0"/>
              </a:spcBef>
              <a:spcAft>
                <a:spcPts val="0"/>
              </a:spcAft>
              <a:buNone/>
              <a:defRPr sz="4100">
                <a:solidFill>
                  <a:schemeClr val="lt1"/>
                </a:solidFill>
              </a:defRPr>
            </a:lvl5pPr>
            <a:lvl6pPr lvl="5" rtl="0">
              <a:lnSpc>
                <a:spcPct val="108000"/>
              </a:lnSpc>
              <a:spcBef>
                <a:spcPts val="0"/>
              </a:spcBef>
              <a:spcAft>
                <a:spcPts val="0"/>
              </a:spcAft>
              <a:buNone/>
              <a:defRPr sz="4100">
                <a:solidFill>
                  <a:schemeClr val="lt1"/>
                </a:solidFill>
              </a:defRPr>
            </a:lvl6pPr>
            <a:lvl7pPr lvl="6" rtl="0">
              <a:lnSpc>
                <a:spcPct val="108000"/>
              </a:lnSpc>
              <a:spcBef>
                <a:spcPts val="0"/>
              </a:spcBef>
              <a:spcAft>
                <a:spcPts val="0"/>
              </a:spcAft>
              <a:buNone/>
              <a:defRPr sz="4100">
                <a:solidFill>
                  <a:schemeClr val="lt1"/>
                </a:solidFill>
              </a:defRPr>
            </a:lvl7pPr>
            <a:lvl8pPr lvl="7" rtl="0">
              <a:lnSpc>
                <a:spcPct val="108000"/>
              </a:lnSpc>
              <a:spcBef>
                <a:spcPts val="0"/>
              </a:spcBef>
              <a:spcAft>
                <a:spcPts val="0"/>
              </a:spcAft>
              <a:buNone/>
              <a:defRPr sz="4100">
                <a:solidFill>
                  <a:schemeClr val="lt1"/>
                </a:solidFill>
              </a:defRPr>
            </a:lvl8pPr>
            <a:lvl9pPr lvl="8" rtl="0">
              <a:lnSpc>
                <a:spcPct val="108000"/>
              </a:lnSpc>
              <a:spcBef>
                <a:spcPts val="0"/>
              </a:spcBef>
              <a:spcAft>
                <a:spcPts val="0"/>
              </a:spcAft>
              <a:buNone/>
              <a:defRPr sz="4100">
                <a:solidFill>
                  <a:schemeClr val="lt1"/>
                </a:solidFill>
              </a:defRPr>
            </a:lvl9pPr>
          </a:lstStyle>
          <a:p/>
        </p:txBody>
      </p:sp>
      <p:cxnSp>
        <p:nvCxnSpPr>
          <p:cNvPr id="146" name="Google Shape;146;p19"/>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47" name="Google Shape;147;p19"/>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148" name="Google Shape;148;p19"/>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sp>
        <p:nvSpPr>
          <p:cNvPr id="149" name="Google Shape;149;p19"/>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chemeClr val="lt1"/>
                </a:solidFill>
                <a:latin typeface="Overpass"/>
                <a:ea typeface="Overpass"/>
                <a:cs typeface="Overpass"/>
                <a:sym typeface="Overpass"/>
              </a:rPr>
              <a:t>CONFIDENTIAL </a:t>
            </a:r>
            <a:r>
              <a:rPr lang="en"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cxnSp>
        <p:nvCxnSpPr>
          <p:cNvPr id="150" name="Google Shape;150;p19"/>
          <p:cNvCxnSpPr/>
          <p:nvPr/>
        </p:nvCxnSpPr>
        <p:spPr>
          <a:xfrm>
            <a:off x="1557019" y="1240275"/>
            <a:ext cx="1043100" cy="0"/>
          </a:xfrm>
          <a:prstGeom prst="straightConnector1">
            <a:avLst/>
          </a:prstGeom>
          <a:noFill/>
          <a:ln cap="flat" cmpd="sng" w="9525">
            <a:solidFill>
              <a:srgbClr val="EE0000"/>
            </a:solidFill>
            <a:prstDash val="solid"/>
            <a:round/>
            <a:headEnd len="med" w="med" type="none"/>
            <a:tailEnd len="med" w="med" type="none"/>
          </a:ln>
        </p:spPr>
      </p:cxnSp>
      <p:cxnSp>
        <p:nvCxnSpPr>
          <p:cNvPr id="151" name="Google Shape;151;p19"/>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152" name="Google Shape;152;p19"/>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large quote illustrated">
  <p:cSld name="CUSTOM_3_1_1">
    <p:bg>
      <p:bgPr>
        <a:blipFill>
          <a:blip r:embed="rId2">
            <a:alphaModFix/>
          </a:blip>
          <a:stretch>
            <a:fillRect/>
          </a:stretch>
        </a:blipFill>
      </p:bgPr>
    </p:bg>
    <p:spTree>
      <p:nvGrpSpPr>
        <p:cNvPr id="153" name="Shape 153"/>
        <p:cNvGrpSpPr/>
        <p:nvPr/>
      </p:nvGrpSpPr>
      <p:grpSpPr>
        <a:xfrm>
          <a:off x="0" y="0"/>
          <a:ext cx="0" cy="0"/>
          <a:chOff x="0" y="0"/>
          <a:chExt cx="0" cy="0"/>
        </a:xfrm>
      </p:grpSpPr>
      <p:sp>
        <p:nvSpPr>
          <p:cNvPr id="154" name="Google Shape;154;p20"/>
          <p:cNvSpPr txBox="1"/>
          <p:nvPr>
            <p:ph type="title"/>
          </p:nvPr>
        </p:nvSpPr>
        <p:spPr>
          <a:xfrm>
            <a:off x="4255575" y="1224713"/>
            <a:ext cx="3777900" cy="29121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4100">
                <a:solidFill>
                  <a:schemeClr val="lt1"/>
                </a:solidFill>
              </a:defRPr>
            </a:lvl1pPr>
            <a:lvl2pPr lvl="1" rtl="0">
              <a:lnSpc>
                <a:spcPct val="108000"/>
              </a:lnSpc>
              <a:spcBef>
                <a:spcPts val="0"/>
              </a:spcBef>
              <a:spcAft>
                <a:spcPts val="0"/>
              </a:spcAft>
              <a:buNone/>
              <a:defRPr sz="4100">
                <a:solidFill>
                  <a:schemeClr val="lt1"/>
                </a:solidFill>
              </a:defRPr>
            </a:lvl2pPr>
            <a:lvl3pPr lvl="2" rtl="0">
              <a:lnSpc>
                <a:spcPct val="108000"/>
              </a:lnSpc>
              <a:spcBef>
                <a:spcPts val="0"/>
              </a:spcBef>
              <a:spcAft>
                <a:spcPts val="0"/>
              </a:spcAft>
              <a:buNone/>
              <a:defRPr sz="4100">
                <a:solidFill>
                  <a:schemeClr val="lt1"/>
                </a:solidFill>
              </a:defRPr>
            </a:lvl3pPr>
            <a:lvl4pPr lvl="3" rtl="0">
              <a:lnSpc>
                <a:spcPct val="108000"/>
              </a:lnSpc>
              <a:spcBef>
                <a:spcPts val="0"/>
              </a:spcBef>
              <a:spcAft>
                <a:spcPts val="0"/>
              </a:spcAft>
              <a:buNone/>
              <a:defRPr sz="4100">
                <a:solidFill>
                  <a:schemeClr val="lt1"/>
                </a:solidFill>
              </a:defRPr>
            </a:lvl4pPr>
            <a:lvl5pPr lvl="4" rtl="0">
              <a:lnSpc>
                <a:spcPct val="108000"/>
              </a:lnSpc>
              <a:spcBef>
                <a:spcPts val="0"/>
              </a:spcBef>
              <a:spcAft>
                <a:spcPts val="0"/>
              </a:spcAft>
              <a:buNone/>
              <a:defRPr sz="4100">
                <a:solidFill>
                  <a:schemeClr val="lt1"/>
                </a:solidFill>
              </a:defRPr>
            </a:lvl5pPr>
            <a:lvl6pPr lvl="5" rtl="0">
              <a:lnSpc>
                <a:spcPct val="108000"/>
              </a:lnSpc>
              <a:spcBef>
                <a:spcPts val="0"/>
              </a:spcBef>
              <a:spcAft>
                <a:spcPts val="0"/>
              </a:spcAft>
              <a:buNone/>
              <a:defRPr sz="4100">
                <a:solidFill>
                  <a:schemeClr val="lt1"/>
                </a:solidFill>
              </a:defRPr>
            </a:lvl6pPr>
            <a:lvl7pPr lvl="6" rtl="0">
              <a:lnSpc>
                <a:spcPct val="108000"/>
              </a:lnSpc>
              <a:spcBef>
                <a:spcPts val="0"/>
              </a:spcBef>
              <a:spcAft>
                <a:spcPts val="0"/>
              </a:spcAft>
              <a:buNone/>
              <a:defRPr sz="4100">
                <a:solidFill>
                  <a:schemeClr val="lt1"/>
                </a:solidFill>
              </a:defRPr>
            </a:lvl7pPr>
            <a:lvl8pPr lvl="7" rtl="0">
              <a:lnSpc>
                <a:spcPct val="108000"/>
              </a:lnSpc>
              <a:spcBef>
                <a:spcPts val="0"/>
              </a:spcBef>
              <a:spcAft>
                <a:spcPts val="0"/>
              </a:spcAft>
              <a:buNone/>
              <a:defRPr sz="4100">
                <a:solidFill>
                  <a:schemeClr val="lt1"/>
                </a:solidFill>
              </a:defRPr>
            </a:lvl8pPr>
            <a:lvl9pPr lvl="8" rtl="0">
              <a:lnSpc>
                <a:spcPct val="108000"/>
              </a:lnSpc>
              <a:spcBef>
                <a:spcPts val="0"/>
              </a:spcBef>
              <a:spcAft>
                <a:spcPts val="0"/>
              </a:spcAft>
              <a:buNone/>
              <a:defRPr sz="4100">
                <a:solidFill>
                  <a:schemeClr val="lt1"/>
                </a:solidFill>
              </a:defRPr>
            </a:lvl9pPr>
          </a:lstStyle>
          <a:p/>
        </p:txBody>
      </p:sp>
      <p:cxnSp>
        <p:nvCxnSpPr>
          <p:cNvPr id="155" name="Google Shape;155;p20"/>
          <p:cNvCxnSpPr/>
          <p:nvPr/>
        </p:nvCxnSpPr>
        <p:spPr>
          <a:xfrm rot="10800000">
            <a:off x="335825" y="4800900"/>
            <a:ext cx="0" cy="342600"/>
          </a:xfrm>
          <a:prstGeom prst="straightConnector1">
            <a:avLst/>
          </a:prstGeom>
          <a:noFill/>
          <a:ln cap="flat" cmpd="sng" w="9525">
            <a:solidFill>
              <a:schemeClr val="lt1"/>
            </a:solidFill>
            <a:prstDash val="solid"/>
            <a:round/>
            <a:headEnd len="med" w="med" type="none"/>
            <a:tailEnd len="med" w="med" type="none"/>
          </a:ln>
        </p:spPr>
      </p:cxnSp>
      <p:sp>
        <p:nvSpPr>
          <p:cNvPr id="156" name="Google Shape;156;p20"/>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chemeClr val="lt1"/>
                </a:solidFill>
                <a:latin typeface="Overpass SemiBold"/>
                <a:ea typeface="Overpass SemiBold"/>
                <a:cs typeface="Overpass SemiBold"/>
                <a:sym typeface="Overpass SemiBold"/>
              </a:defRPr>
            </a:lvl1pPr>
            <a:lvl2pPr lvl="1" rtl="0" algn="ctr">
              <a:buNone/>
              <a:defRPr sz="600">
                <a:solidFill>
                  <a:schemeClr val="lt1"/>
                </a:solidFill>
                <a:latin typeface="Overpass SemiBold"/>
                <a:ea typeface="Overpass SemiBold"/>
                <a:cs typeface="Overpass SemiBold"/>
                <a:sym typeface="Overpass SemiBold"/>
              </a:defRPr>
            </a:lvl2pPr>
            <a:lvl3pPr lvl="2" rtl="0" algn="ctr">
              <a:buNone/>
              <a:defRPr sz="600">
                <a:solidFill>
                  <a:schemeClr val="lt1"/>
                </a:solidFill>
                <a:latin typeface="Overpass SemiBold"/>
                <a:ea typeface="Overpass SemiBold"/>
                <a:cs typeface="Overpass SemiBold"/>
                <a:sym typeface="Overpass SemiBold"/>
              </a:defRPr>
            </a:lvl3pPr>
            <a:lvl4pPr lvl="3" rtl="0" algn="ctr">
              <a:buNone/>
              <a:defRPr sz="600">
                <a:solidFill>
                  <a:schemeClr val="lt1"/>
                </a:solidFill>
                <a:latin typeface="Overpass SemiBold"/>
                <a:ea typeface="Overpass SemiBold"/>
                <a:cs typeface="Overpass SemiBold"/>
                <a:sym typeface="Overpass SemiBold"/>
              </a:defRPr>
            </a:lvl4pPr>
            <a:lvl5pPr lvl="4" rtl="0" algn="ctr">
              <a:buNone/>
              <a:defRPr sz="600">
                <a:solidFill>
                  <a:schemeClr val="lt1"/>
                </a:solidFill>
                <a:latin typeface="Overpass SemiBold"/>
                <a:ea typeface="Overpass SemiBold"/>
                <a:cs typeface="Overpass SemiBold"/>
                <a:sym typeface="Overpass SemiBold"/>
              </a:defRPr>
            </a:lvl5pPr>
            <a:lvl6pPr lvl="5" rtl="0" algn="ctr">
              <a:buNone/>
              <a:defRPr sz="600">
                <a:solidFill>
                  <a:schemeClr val="lt1"/>
                </a:solidFill>
                <a:latin typeface="Overpass SemiBold"/>
                <a:ea typeface="Overpass SemiBold"/>
                <a:cs typeface="Overpass SemiBold"/>
                <a:sym typeface="Overpass SemiBold"/>
              </a:defRPr>
            </a:lvl6pPr>
            <a:lvl7pPr lvl="6" rtl="0" algn="ctr">
              <a:buNone/>
              <a:defRPr sz="600">
                <a:solidFill>
                  <a:schemeClr val="lt1"/>
                </a:solidFill>
                <a:latin typeface="Overpass SemiBold"/>
                <a:ea typeface="Overpass SemiBold"/>
                <a:cs typeface="Overpass SemiBold"/>
                <a:sym typeface="Overpass SemiBold"/>
              </a:defRPr>
            </a:lvl7pPr>
            <a:lvl8pPr lvl="7" rtl="0" algn="ctr">
              <a:buNone/>
              <a:defRPr sz="600">
                <a:solidFill>
                  <a:schemeClr val="lt1"/>
                </a:solidFill>
                <a:latin typeface="Overpass SemiBold"/>
                <a:ea typeface="Overpass SemiBold"/>
                <a:cs typeface="Overpass SemiBold"/>
                <a:sym typeface="Overpass SemiBold"/>
              </a:defRPr>
            </a:lvl8pPr>
            <a:lvl9pPr lvl="8" rtl="0" algn="ctr">
              <a:buNone/>
              <a:defRPr sz="6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57" name="Google Shape;157;p20"/>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chemeClr val="lt1"/>
                </a:solidFill>
                <a:latin typeface="Overpass"/>
                <a:ea typeface="Overpass"/>
                <a:cs typeface="Overpass"/>
                <a:sym typeface="Overpass"/>
              </a:rPr>
              <a:t>CONFIDENTIAL </a:t>
            </a:r>
            <a:r>
              <a:rPr lang="en"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158" name="Google Shape;158;p20"/>
          <p:cNvSpPr txBox="1"/>
          <p:nvPr>
            <p:ph idx="1" type="subTitle"/>
          </p:nvPr>
        </p:nvSpPr>
        <p:spPr>
          <a:xfrm rot="5400000">
            <a:off x="-1603762" y="1603800"/>
            <a:ext cx="3861600" cy="654000"/>
          </a:xfrm>
          <a:prstGeom prst="rect">
            <a:avLst/>
          </a:prstGeom>
        </p:spPr>
        <p:txBody>
          <a:bodyPr anchorCtr="0" anchor="ctr" bIns="68575" lIns="377175" spcFirstLastPara="1" rIns="68575" wrap="square" tIns="68575">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pic>
        <p:nvPicPr>
          <p:cNvPr id="159" name="Google Shape;159;p20"/>
          <p:cNvPicPr preferRelativeResize="0"/>
          <p:nvPr/>
        </p:nvPicPr>
        <p:blipFill>
          <a:blip r:embed="rId3">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p:cSld name="CUSTOM_4">
    <p:spTree>
      <p:nvGrpSpPr>
        <p:cNvPr id="160" name="Shape 160"/>
        <p:cNvGrpSpPr/>
        <p:nvPr/>
      </p:nvGrpSpPr>
      <p:grpSpPr>
        <a:xfrm>
          <a:off x="0" y="0"/>
          <a:ext cx="0" cy="0"/>
          <a:chOff x="0" y="0"/>
          <a:chExt cx="0" cy="0"/>
        </a:xfrm>
      </p:grpSpPr>
      <p:sp>
        <p:nvSpPr>
          <p:cNvPr id="161" name="Google Shape;161;p21"/>
          <p:cNvSpPr txBox="1"/>
          <p:nvPr>
            <p:ph type="title"/>
          </p:nvPr>
        </p:nvSpPr>
        <p:spPr>
          <a:xfrm>
            <a:off x="1314450" y="709500"/>
            <a:ext cx="6515100" cy="7257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000">
                <a:solidFill>
                  <a:srgbClr val="000000"/>
                </a:solidFill>
              </a:defRPr>
            </a:lvl1pPr>
            <a:lvl2pPr lvl="1" rtl="0" algn="ctr">
              <a:lnSpc>
                <a:spcPct val="130000"/>
              </a:lnSpc>
              <a:spcBef>
                <a:spcPts val="0"/>
              </a:spcBef>
              <a:spcAft>
                <a:spcPts val="0"/>
              </a:spcAft>
              <a:buNone/>
              <a:defRPr sz="2000">
                <a:solidFill>
                  <a:srgbClr val="000000"/>
                </a:solidFill>
              </a:defRPr>
            </a:lvl2pPr>
            <a:lvl3pPr lvl="2" rtl="0" algn="ctr">
              <a:lnSpc>
                <a:spcPct val="130000"/>
              </a:lnSpc>
              <a:spcBef>
                <a:spcPts val="0"/>
              </a:spcBef>
              <a:spcAft>
                <a:spcPts val="0"/>
              </a:spcAft>
              <a:buNone/>
              <a:defRPr sz="2000">
                <a:solidFill>
                  <a:srgbClr val="000000"/>
                </a:solidFill>
              </a:defRPr>
            </a:lvl3pPr>
            <a:lvl4pPr lvl="3" rtl="0" algn="ctr">
              <a:lnSpc>
                <a:spcPct val="130000"/>
              </a:lnSpc>
              <a:spcBef>
                <a:spcPts val="0"/>
              </a:spcBef>
              <a:spcAft>
                <a:spcPts val="0"/>
              </a:spcAft>
              <a:buNone/>
              <a:defRPr sz="2000">
                <a:solidFill>
                  <a:srgbClr val="000000"/>
                </a:solidFill>
              </a:defRPr>
            </a:lvl4pPr>
            <a:lvl5pPr lvl="4" rtl="0" algn="ctr">
              <a:lnSpc>
                <a:spcPct val="130000"/>
              </a:lnSpc>
              <a:spcBef>
                <a:spcPts val="0"/>
              </a:spcBef>
              <a:spcAft>
                <a:spcPts val="0"/>
              </a:spcAft>
              <a:buNone/>
              <a:defRPr sz="2000">
                <a:solidFill>
                  <a:srgbClr val="000000"/>
                </a:solidFill>
              </a:defRPr>
            </a:lvl5pPr>
            <a:lvl6pPr lvl="5" rtl="0" algn="ctr">
              <a:lnSpc>
                <a:spcPct val="130000"/>
              </a:lnSpc>
              <a:spcBef>
                <a:spcPts val="0"/>
              </a:spcBef>
              <a:spcAft>
                <a:spcPts val="0"/>
              </a:spcAft>
              <a:buNone/>
              <a:defRPr sz="2000">
                <a:solidFill>
                  <a:srgbClr val="000000"/>
                </a:solidFill>
              </a:defRPr>
            </a:lvl6pPr>
            <a:lvl7pPr lvl="6" rtl="0" algn="ctr">
              <a:lnSpc>
                <a:spcPct val="130000"/>
              </a:lnSpc>
              <a:spcBef>
                <a:spcPts val="0"/>
              </a:spcBef>
              <a:spcAft>
                <a:spcPts val="0"/>
              </a:spcAft>
              <a:buNone/>
              <a:defRPr sz="2000">
                <a:solidFill>
                  <a:srgbClr val="000000"/>
                </a:solidFill>
              </a:defRPr>
            </a:lvl7pPr>
            <a:lvl8pPr lvl="7" rtl="0" algn="ctr">
              <a:lnSpc>
                <a:spcPct val="130000"/>
              </a:lnSpc>
              <a:spcBef>
                <a:spcPts val="0"/>
              </a:spcBef>
              <a:spcAft>
                <a:spcPts val="0"/>
              </a:spcAft>
              <a:buNone/>
              <a:defRPr sz="2000">
                <a:solidFill>
                  <a:srgbClr val="000000"/>
                </a:solidFill>
              </a:defRPr>
            </a:lvl8pPr>
            <a:lvl9pPr lvl="8" rtl="0" algn="ctr">
              <a:lnSpc>
                <a:spcPct val="130000"/>
              </a:lnSpc>
              <a:spcBef>
                <a:spcPts val="0"/>
              </a:spcBef>
              <a:spcAft>
                <a:spcPts val="0"/>
              </a:spcAft>
              <a:buNone/>
              <a:defRPr sz="2000">
                <a:solidFill>
                  <a:srgbClr val="000000"/>
                </a:solidFill>
              </a:defRPr>
            </a:lvl9pPr>
          </a:lstStyle>
          <a:p/>
        </p:txBody>
      </p:sp>
      <p:cxnSp>
        <p:nvCxnSpPr>
          <p:cNvPr id="162" name="Google Shape;162;p21"/>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163" name="Google Shape;163;p21"/>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p:txBody>
      </p:sp>
      <p:cxnSp>
        <p:nvCxnSpPr>
          <p:cNvPr id="164" name="Google Shape;164;p21"/>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65" name="Google Shape;165;p21"/>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66" name="Google Shape;166;p21"/>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pic>
        <p:nvPicPr>
          <p:cNvPr id="167" name="Google Shape;167;p21"/>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168" name="Google Shape;168;p21"/>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500">
                <a:solidFill>
                  <a:srgbClr val="4D4D4F"/>
                </a:solidFill>
              </a:defRPr>
            </a:lvl1pPr>
            <a:lvl2pPr lvl="1" rtl="0">
              <a:lnSpc>
                <a:spcPct val="142000"/>
              </a:lnSpc>
              <a:spcBef>
                <a:spcPts val="0"/>
              </a:spcBef>
              <a:spcAft>
                <a:spcPts val="0"/>
              </a:spcAft>
              <a:buNone/>
              <a:defRPr sz="500">
                <a:solidFill>
                  <a:srgbClr val="4D4D4F"/>
                </a:solidFill>
              </a:defRPr>
            </a:lvl2pPr>
            <a:lvl3pPr lvl="2" rtl="0">
              <a:lnSpc>
                <a:spcPct val="142000"/>
              </a:lnSpc>
              <a:spcBef>
                <a:spcPts val="0"/>
              </a:spcBef>
              <a:spcAft>
                <a:spcPts val="0"/>
              </a:spcAft>
              <a:buNone/>
              <a:defRPr sz="500">
                <a:solidFill>
                  <a:srgbClr val="4D4D4F"/>
                </a:solidFill>
              </a:defRPr>
            </a:lvl3pPr>
            <a:lvl4pPr lvl="3" rtl="0">
              <a:lnSpc>
                <a:spcPct val="142000"/>
              </a:lnSpc>
              <a:spcBef>
                <a:spcPts val="0"/>
              </a:spcBef>
              <a:spcAft>
                <a:spcPts val="0"/>
              </a:spcAft>
              <a:buNone/>
              <a:defRPr sz="500">
                <a:solidFill>
                  <a:srgbClr val="4D4D4F"/>
                </a:solidFill>
              </a:defRPr>
            </a:lvl4pPr>
            <a:lvl5pPr lvl="4" rtl="0">
              <a:lnSpc>
                <a:spcPct val="142000"/>
              </a:lnSpc>
              <a:spcBef>
                <a:spcPts val="0"/>
              </a:spcBef>
              <a:spcAft>
                <a:spcPts val="0"/>
              </a:spcAft>
              <a:buNone/>
              <a:defRPr sz="500">
                <a:solidFill>
                  <a:srgbClr val="4D4D4F"/>
                </a:solidFill>
              </a:defRPr>
            </a:lvl5pPr>
            <a:lvl6pPr lvl="5" rtl="0">
              <a:lnSpc>
                <a:spcPct val="142000"/>
              </a:lnSpc>
              <a:spcBef>
                <a:spcPts val="0"/>
              </a:spcBef>
              <a:spcAft>
                <a:spcPts val="0"/>
              </a:spcAft>
              <a:buNone/>
              <a:defRPr sz="500">
                <a:solidFill>
                  <a:srgbClr val="4D4D4F"/>
                </a:solidFill>
              </a:defRPr>
            </a:lvl6pPr>
            <a:lvl7pPr lvl="6" rtl="0">
              <a:lnSpc>
                <a:spcPct val="142000"/>
              </a:lnSpc>
              <a:spcBef>
                <a:spcPts val="0"/>
              </a:spcBef>
              <a:spcAft>
                <a:spcPts val="0"/>
              </a:spcAft>
              <a:buNone/>
              <a:defRPr sz="500">
                <a:solidFill>
                  <a:srgbClr val="4D4D4F"/>
                </a:solidFill>
              </a:defRPr>
            </a:lvl7pPr>
            <a:lvl8pPr lvl="7" rtl="0">
              <a:lnSpc>
                <a:spcPct val="142000"/>
              </a:lnSpc>
              <a:spcBef>
                <a:spcPts val="0"/>
              </a:spcBef>
              <a:spcAft>
                <a:spcPts val="0"/>
              </a:spcAft>
              <a:buNone/>
              <a:defRPr sz="500">
                <a:solidFill>
                  <a:srgbClr val="4D4D4F"/>
                </a:solidFill>
              </a:defRPr>
            </a:lvl8pPr>
            <a:lvl9pPr lvl="8" rtl="0">
              <a:lnSpc>
                <a:spcPct val="142000"/>
              </a:lnSpc>
              <a:spcBef>
                <a:spcPts val="0"/>
              </a:spcBef>
              <a:spcAft>
                <a:spcPts val="0"/>
              </a:spcAft>
              <a:buNone/>
              <a:defRPr sz="500">
                <a:solidFill>
                  <a:srgbClr val="4D4D4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ck">
  <p:cSld name="CUSTOM_4_1">
    <p:bg>
      <p:bgPr>
        <a:solidFill>
          <a:srgbClr val="141414"/>
        </a:solidFill>
      </p:bgPr>
    </p:bg>
    <p:spTree>
      <p:nvGrpSpPr>
        <p:cNvPr id="169" name="Shape 169"/>
        <p:cNvGrpSpPr/>
        <p:nvPr/>
      </p:nvGrpSpPr>
      <p:grpSpPr>
        <a:xfrm>
          <a:off x="0" y="0"/>
          <a:ext cx="0" cy="0"/>
          <a:chOff x="0" y="0"/>
          <a:chExt cx="0" cy="0"/>
        </a:xfrm>
      </p:grpSpPr>
      <p:sp>
        <p:nvSpPr>
          <p:cNvPr id="170" name="Google Shape;170;p22"/>
          <p:cNvSpPr txBox="1"/>
          <p:nvPr>
            <p:ph type="title"/>
          </p:nvPr>
        </p:nvSpPr>
        <p:spPr>
          <a:xfrm>
            <a:off x="1314450" y="709500"/>
            <a:ext cx="6515100" cy="7257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000">
                <a:solidFill>
                  <a:srgbClr val="EBEBEB"/>
                </a:solidFill>
              </a:defRPr>
            </a:lvl1pPr>
            <a:lvl2pPr lvl="1" rtl="0" algn="ctr">
              <a:lnSpc>
                <a:spcPct val="130000"/>
              </a:lnSpc>
              <a:spcBef>
                <a:spcPts val="0"/>
              </a:spcBef>
              <a:spcAft>
                <a:spcPts val="0"/>
              </a:spcAft>
              <a:buNone/>
              <a:defRPr sz="2000">
                <a:solidFill>
                  <a:srgbClr val="EBEBEB"/>
                </a:solidFill>
              </a:defRPr>
            </a:lvl2pPr>
            <a:lvl3pPr lvl="2" rtl="0" algn="ctr">
              <a:lnSpc>
                <a:spcPct val="130000"/>
              </a:lnSpc>
              <a:spcBef>
                <a:spcPts val="0"/>
              </a:spcBef>
              <a:spcAft>
                <a:spcPts val="0"/>
              </a:spcAft>
              <a:buNone/>
              <a:defRPr sz="2000">
                <a:solidFill>
                  <a:srgbClr val="EBEBEB"/>
                </a:solidFill>
              </a:defRPr>
            </a:lvl3pPr>
            <a:lvl4pPr lvl="3" rtl="0" algn="ctr">
              <a:lnSpc>
                <a:spcPct val="130000"/>
              </a:lnSpc>
              <a:spcBef>
                <a:spcPts val="0"/>
              </a:spcBef>
              <a:spcAft>
                <a:spcPts val="0"/>
              </a:spcAft>
              <a:buNone/>
              <a:defRPr sz="2000">
                <a:solidFill>
                  <a:srgbClr val="EBEBEB"/>
                </a:solidFill>
              </a:defRPr>
            </a:lvl4pPr>
            <a:lvl5pPr lvl="4" rtl="0" algn="ctr">
              <a:lnSpc>
                <a:spcPct val="130000"/>
              </a:lnSpc>
              <a:spcBef>
                <a:spcPts val="0"/>
              </a:spcBef>
              <a:spcAft>
                <a:spcPts val="0"/>
              </a:spcAft>
              <a:buNone/>
              <a:defRPr sz="2000">
                <a:solidFill>
                  <a:srgbClr val="EBEBEB"/>
                </a:solidFill>
              </a:defRPr>
            </a:lvl5pPr>
            <a:lvl6pPr lvl="5" rtl="0" algn="ctr">
              <a:lnSpc>
                <a:spcPct val="130000"/>
              </a:lnSpc>
              <a:spcBef>
                <a:spcPts val="0"/>
              </a:spcBef>
              <a:spcAft>
                <a:spcPts val="0"/>
              </a:spcAft>
              <a:buNone/>
              <a:defRPr sz="2000">
                <a:solidFill>
                  <a:srgbClr val="EBEBEB"/>
                </a:solidFill>
              </a:defRPr>
            </a:lvl6pPr>
            <a:lvl7pPr lvl="6" rtl="0" algn="ctr">
              <a:lnSpc>
                <a:spcPct val="130000"/>
              </a:lnSpc>
              <a:spcBef>
                <a:spcPts val="0"/>
              </a:spcBef>
              <a:spcAft>
                <a:spcPts val="0"/>
              </a:spcAft>
              <a:buNone/>
              <a:defRPr sz="2000">
                <a:solidFill>
                  <a:srgbClr val="EBEBEB"/>
                </a:solidFill>
              </a:defRPr>
            </a:lvl7pPr>
            <a:lvl8pPr lvl="7" rtl="0" algn="ctr">
              <a:lnSpc>
                <a:spcPct val="130000"/>
              </a:lnSpc>
              <a:spcBef>
                <a:spcPts val="0"/>
              </a:spcBef>
              <a:spcAft>
                <a:spcPts val="0"/>
              </a:spcAft>
              <a:buNone/>
              <a:defRPr sz="2000">
                <a:solidFill>
                  <a:srgbClr val="EBEBEB"/>
                </a:solidFill>
              </a:defRPr>
            </a:lvl8pPr>
            <a:lvl9pPr lvl="8" rtl="0" algn="ctr">
              <a:lnSpc>
                <a:spcPct val="130000"/>
              </a:lnSpc>
              <a:spcBef>
                <a:spcPts val="0"/>
              </a:spcBef>
              <a:spcAft>
                <a:spcPts val="0"/>
              </a:spcAft>
              <a:buNone/>
              <a:defRPr sz="2000">
                <a:solidFill>
                  <a:srgbClr val="EBEBEB"/>
                </a:solidFill>
              </a:defRPr>
            </a:lvl9pPr>
          </a:lstStyle>
          <a:p/>
        </p:txBody>
      </p:sp>
      <p:cxnSp>
        <p:nvCxnSpPr>
          <p:cNvPr id="171" name="Google Shape;171;p22"/>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172" name="Google Shape;172;p22"/>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p:txBody>
      </p:sp>
      <p:cxnSp>
        <p:nvCxnSpPr>
          <p:cNvPr id="173" name="Google Shape;173;p22"/>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74" name="Google Shape;174;p22"/>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rgbClr val="EBEBEB"/>
                </a:solidFill>
                <a:latin typeface="Overpass SemiBold"/>
                <a:ea typeface="Overpass SemiBold"/>
                <a:cs typeface="Overpass SemiBold"/>
                <a:sym typeface="Overpass SemiBold"/>
              </a:defRPr>
            </a:lvl1pPr>
            <a:lvl2pPr lvl="1" rtl="0" algn="ctr">
              <a:buNone/>
              <a:defRPr sz="600">
                <a:solidFill>
                  <a:srgbClr val="EBEBEB"/>
                </a:solidFill>
                <a:latin typeface="Overpass SemiBold"/>
                <a:ea typeface="Overpass SemiBold"/>
                <a:cs typeface="Overpass SemiBold"/>
                <a:sym typeface="Overpass SemiBold"/>
              </a:defRPr>
            </a:lvl2pPr>
            <a:lvl3pPr lvl="2" rtl="0" algn="ctr">
              <a:buNone/>
              <a:defRPr sz="600">
                <a:solidFill>
                  <a:srgbClr val="EBEBEB"/>
                </a:solidFill>
                <a:latin typeface="Overpass SemiBold"/>
                <a:ea typeface="Overpass SemiBold"/>
                <a:cs typeface="Overpass SemiBold"/>
                <a:sym typeface="Overpass SemiBold"/>
              </a:defRPr>
            </a:lvl3pPr>
            <a:lvl4pPr lvl="3" rtl="0" algn="ctr">
              <a:buNone/>
              <a:defRPr sz="600">
                <a:solidFill>
                  <a:srgbClr val="EBEBEB"/>
                </a:solidFill>
                <a:latin typeface="Overpass SemiBold"/>
                <a:ea typeface="Overpass SemiBold"/>
                <a:cs typeface="Overpass SemiBold"/>
                <a:sym typeface="Overpass SemiBold"/>
              </a:defRPr>
            </a:lvl4pPr>
            <a:lvl5pPr lvl="4" rtl="0" algn="ctr">
              <a:buNone/>
              <a:defRPr sz="600">
                <a:solidFill>
                  <a:srgbClr val="EBEBEB"/>
                </a:solidFill>
                <a:latin typeface="Overpass SemiBold"/>
                <a:ea typeface="Overpass SemiBold"/>
                <a:cs typeface="Overpass SemiBold"/>
                <a:sym typeface="Overpass SemiBold"/>
              </a:defRPr>
            </a:lvl5pPr>
            <a:lvl6pPr lvl="5" rtl="0" algn="ctr">
              <a:buNone/>
              <a:defRPr sz="600">
                <a:solidFill>
                  <a:srgbClr val="EBEBEB"/>
                </a:solidFill>
                <a:latin typeface="Overpass SemiBold"/>
                <a:ea typeface="Overpass SemiBold"/>
                <a:cs typeface="Overpass SemiBold"/>
                <a:sym typeface="Overpass SemiBold"/>
              </a:defRPr>
            </a:lvl6pPr>
            <a:lvl7pPr lvl="6" rtl="0" algn="ctr">
              <a:buNone/>
              <a:defRPr sz="600">
                <a:solidFill>
                  <a:srgbClr val="EBEBEB"/>
                </a:solidFill>
                <a:latin typeface="Overpass SemiBold"/>
                <a:ea typeface="Overpass SemiBold"/>
                <a:cs typeface="Overpass SemiBold"/>
                <a:sym typeface="Overpass SemiBold"/>
              </a:defRPr>
            </a:lvl7pPr>
            <a:lvl8pPr lvl="7" rtl="0" algn="ctr">
              <a:buNone/>
              <a:defRPr sz="600">
                <a:solidFill>
                  <a:srgbClr val="EBEBEB"/>
                </a:solidFill>
                <a:latin typeface="Overpass SemiBold"/>
                <a:ea typeface="Overpass SemiBold"/>
                <a:cs typeface="Overpass SemiBold"/>
                <a:sym typeface="Overpass SemiBold"/>
              </a:defRPr>
            </a:lvl8pPr>
            <a:lvl9pPr lvl="8" rtl="0" algn="ctr">
              <a:buNone/>
              <a:defRPr sz="6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75" name="Google Shape;175;p22"/>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EBEBEB"/>
                </a:solidFill>
                <a:latin typeface="Overpass"/>
                <a:ea typeface="Overpass"/>
                <a:cs typeface="Overpass"/>
                <a:sym typeface="Overpass"/>
              </a:rPr>
              <a:t>CONFIDENTIAL </a:t>
            </a:r>
            <a:r>
              <a:rPr lang="en"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176" name="Google Shape;176;p22"/>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500">
                <a:solidFill>
                  <a:srgbClr val="EBEBEB"/>
                </a:solidFill>
              </a:defRPr>
            </a:lvl1pPr>
            <a:lvl2pPr lvl="1" rtl="0">
              <a:lnSpc>
                <a:spcPct val="142000"/>
              </a:lnSpc>
              <a:spcBef>
                <a:spcPts val="0"/>
              </a:spcBef>
              <a:spcAft>
                <a:spcPts val="0"/>
              </a:spcAft>
              <a:buNone/>
              <a:defRPr sz="500">
                <a:solidFill>
                  <a:srgbClr val="EBEBEB"/>
                </a:solidFill>
              </a:defRPr>
            </a:lvl2pPr>
            <a:lvl3pPr lvl="2" rtl="0">
              <a:lnSpc>
                <a:spcPct val="142000"/>
              </a:lnSpc>
              <a:spcBef>
                <a:spcPts val="0"/>
              </a:spcBef>
              <a:spcAft>
                <a:spcPts val="0"/>
              </a:spcAft>
              <a:buNone/>
              <a:defRPr sz="500">
                <a:solidFill>
                  <a:srgbClr val="EBEBEB"/>
                </a:solidFill>
              </a:defRPr>
            </a:lvl3pPr>
            <a:lvl4pPr lvl="3" rtl="0">
              <a:lnSpc>
                <a:spcPct val="142000"/>
              </a:lnSpc>
              <a:spcBef>
                <a:spcPts val="0"/>
              </a:spcBef>
              <a:spcAft>
                <a:spcPts val="0"/>
              </a:spcAft>
              <a:buNone/>
              <a:defRPr sz="500">
                <a:solidFill>
                  <a:srgbClr val="EBEBEB"/>
                </a:solidFill>
              </a:defRPr>
            </a:lvl4pPr>
            <a:lvl5pPr lvl="4" rtl="0">
              <a:lnSpc>
                <a:spcPct val="142000"/>
              </a:lnSpc>
              <a:spcBef>
                <a:spcPts val="0"/>
              </a:spcBef>
              <a:spcAft>
                <a:spcPts val="0"/>
              </a:spcAft>
              <a:buNone/>
              <a:defRPr sz="500">
                <a:solidFill>
                  <a:srgbClr val="EBEBEB"/>
                </a:solidFill>
              </a:defRPr>
            </a:lvl5pPr>
            <a:lvl6pPr lvl="5" rtl="0">
              <a:lnSpc>
                <a:spcPct val="142000"/>
              </a:lnSpc>
              <a:spcBef>
                <a:spcPts val="0"/>
              </a:spcBef>
              <a:spcAft>
                <a:spcPts val="0"/>
              </a:spcAft>
              <a:buNone/>
              <a:defRPr sz="500">
                <a:solidFill>
                  <a:srgbClr val="EBEBEB"/>
                </a:solidFill>
              </a:defRPr>
            </a:lvl6pPr>
            <a:lvl7pPr lvl="6" rtl="0">
              <a:lnSpc>
                <a:spcPct val="142000"/>
              </a:lnSpc>
              <a:spcBef>
                <a:spcPts val="0"/>
              </a:spcBef>
              <a:spcAft>
                <a:spcPts val="0"/>
              </a:spcAft>
              <a:buNone/>
              <a:defRPr sz="500">
                <a:solidFill>
                  <a:srgbClr val="EBEBEB"/>
                </a:solidFill>
              </a:defRPr>
            </a:lvl7pPr>
            <a:lvl8pPr lvl="7" rtl="0">
              <a:lnSpc>
                <a:spcPct val="142000"/>
              </a:lnSpc>
              <a:spcBef>
                <a:spcPts val="0"/>
              </a:spcBef>
              <a:spcAft>
                <a:spcPts val="0"/>
              </a:spcAft>
              <a:buNone/>
              <a:defRPr sz="500">
                <a:solidFill>
                  <a:srgbClr val="EBEBEB"/>
                </a:solidFill>
              </a:defRPr>
            </a:lvl8pPr>
            <a:lvl9pPr lvl="8" rtl="0">
              <a:lnSpc>
                <a:spcPct val="142000"/>
              </a:lnSpc>
              <a:spcBef>
                <a:spcPts val="0"/>
              </a:spcBef>
              <a:spcAft>
                <a:spcPts val="0"/>
              </a:spcAft>
              <a:buNone/>
              <a:defRPr sz="500">
                <a:solidFill>
                  <a:srgbClr val="EBEBEB"/>
                </a:solidFill>
              </a:defRPr>
            </a:lvl9pPr>
          </a:lstStyle>
          <a:p/>
        </p:txBody>
      </p:sp>
      <p:pic>
        <p:nvPicPr>
          <p:cNvPr id="177" name="Google Shape;177;p22"/>
          <p:cNvPicPr preferRelativeResize="0"/>
          <p:nvPr/>
        </p:nvPicPr>
        <p:blipFill>
          <a:blip r:embed="rId2">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light">
  <p:cSld name="CUSTOM_4_1_1_4">
    <p:bg>
      <p:bgPr>
        <a:solidFill>
          <a:schemeClr val="lt1"/>
        </a:solidFill>
      </p:bgPr>
    </p:bg>
    <p:spTree>
      <p:nvGrpSpPr>
        <p:cNvPr id="178" name="Shape 178"/>
        <p:cNvGrpSpPr/>
        <p:nvPr/>
      </p:nvGrpSpPr>
      <p:grpSpPr>
        <a:xfrm>
          <a:off x="0" y="0"/>
          <a:ext cx="0" cy="0"/>
          <a:chOff x="0" y="0"/>
          <a:chExt cx="0" cy="0"/>
        </a:xfrm>
      </p:grpSpPr>
      <p:cxnSp>
        <p:nvCxnSpPr>
          <p:cNvPr id="179" name="Google Shape;179;p23"/>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180" name="Google Shape;180;p23"/>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rgbClr val="F00000"/>
              </a:buClr>
              <a:buSzPts val="800"/>
              <a:buFont typeface="Red Hat Display Medium"/>
              <a:buNone/>
              <a:defRPr sz="800">
                <a:solidFill>
                  <a:srgbClr val="F00000"/>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9pPr>
          </a:lstStyle>
          <a:p/>
        </p:txBody>
      </p:sp>
      <p:cxnSp>
        <p:nvCxnSpPr>
          <p:cNvPr id="181" name="Google Shape;181;p23"/>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82" name="Google Shape;182;p23"/>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chemeClr val="dk1"/>
                </a:solidFill>
                <a:latin typeface="Red Hat Text Medium"/>
                <a:ea typeface="Red Hat Text Medium"/>
                <a:cs typeface="Red Hat Text Medium"/>
                <a:sym typeface="Red Hat Text Medium"/>
              </a:defRPr>
            </a:lvl1pPr>
            <a:lvl2pPr lvl="1" rtl="0" algn="ctr">
              <a:buNone/>
              <a:defRPr sz="600">
                <a:solidFill>
                  <a:schemeClr val="dk1"/>
                </a:solidFill>
                <a:latin typeface="Red Hat Text Medium"/>
                <a:ea typeface="Red Hat Text Medium"/>
                <a:cs typeface="Red Hat Text Medium"/>
                <a:sym typeface="Red Hat Text Medium"/>
              </a:defRPr>
            </a:lvl2pPr>
            <a:lvl3pPr lvl="2" rtl="0" algn="ctr">
              <a:buNone/>
              <a:defRPr sz="600">
                <a:solidFill>
                  <a:schemeClr val="dk1"/>
                </a:solidFill>
                <a:latin typeface="Red Hat Text Medium"/>
                <a:ea typeface="Red Hat Text Medium"/>
                <a:cs typeface="Red Hat Text Medium"/>
                <a:sym typeface="Red Hat Text Medium"/>
              </a:defRPr>
            </a:lvl3pPr>
            <a:lvl4pPr lvl="3" rtl="0" algn="ctr">
              <a:buNone/>
              <a:defRPr sz="600">
                <a:solidFill>
                  <a:schemeClr val="dk1"/>
                </a:solidFill>
                <a:latin typeface="Red Hat Text Medium"/>
                <a:ea typeface="Red Hat Text Medium"/>
                <a:cs typeface="Red Hat Text Medium"/>
                <a:sym typeface="Red Hat Text Medium"/>
              </a:defRPr>
            </a:lvl4pPr>
            <a:lvl5pPr lvl="4" rtl="0" algn="ctr">
              <a:buNone/>
              <a:defRPr sz="600">
                <a:solidFill>
                  <a:schemeClr val="dk1"/>
                </a:solidFill>
                <a:latin typeface="Red Hat Text Medium"/>
                <a:ea typeface="Red Hat Text Medium"/>
                <a:cs typeface="Red Hat Text Medium"/>
                <a:sym typeface="Red Hat Text Medium"/>
              </a:defRPr>
            </a:lvl5pPr>
            <a:lvl6pPr lvl="5" rtl="0" algn="ctr">
              <a:buNone/>
              <a:defRPr sz="600">
                <a:solidFill>
                  <a:schemeClr val="dk1"/>
                </a:solidFill>
                <a:latin typeface="Red Hat Text Medium"/>
                <a:ea typeface="Red Hat Text Medium"/>
                <a:cs typeface="Red Hat Text Medium"/>
                <a:sym typeface="Red Hat Text Medium"/>
              </a:defRPr>
            </a:lvl6pPr>
            <a:lvl7pPr lvl="6" rtl="0" algn="ctr">
              <a:buNone/>
              <a:defRPr sz="600">
                <a:solidFill>
                  <a:schemeClr val="dk1"/>
                </a:solidFill>
                <a:latin typeface="Red Hat Text Medium"/>
                <a:ea typeface="Red Hat Text Medium"/>
                <a:cs typeface="Red Hat Text Medium"/>
                <a:sym typeface="Red Hat Text Medium"/>
              </a:defRPr>
            </a:lvl7pPr>
            <a:lvl8pPr lvl="7" rtl="0" algn="ctr">
              <a:buNone/>
              <a:defRPr sz="600">
                <a:solidFill>
                  <a:schemeClr val="dk1"/>
                </a:solidFill>
                <a:latin typeface="Red Hat Text Medium"/>
                <a:ea typeface="Red Hat Text Medium"/>
                <a:cs typeface="Red Hat Text Medium"/>
                <a:sym typeface="Red Hat Text Medium"/>
              </a:defRPr>
            </a:lvl8pPr>
            <a:lvl9pPr lvl="8" rtl="0" algn="ctr">
              <a:buNone/>
              <a:defRPr sz="600">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83" name="Google Shape;183;p23"/>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184" name="Google Shape;184;p23"/>
          <p:cNvSpPr txBox="1"/>
          <p:nvPr>
            <p:ph idx="2" type="subTitle"/>
          </p:nvPr>
        </p:nvSpPr>
        <p:spPr>
          <a:xfrm>
            <a:off x="663788" y="4627163"/>
            <a:ext cx="6001800" cy="4197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185" name="Google Shape;185;p23"/>
          <p:cNvSpPr txBox="1"/>
          <p:nvPr>
            <p:ph idx="3" type="body"/>
          </p:nvPr>
        </p:nvSpPr>
        <p:spPr>
          <a:xfrm>
            <a:off x="6502425" y="1387106"/>
            <a:ext cx="1599000" cy="2250000"/>
          </a:xfrm>
          <a:prstGeom prst="rect">
            <a:avLst/>
          </a:prstGeom>
        </p:spPr>
        <p:txBody>
          <a:bodyPr anchorCtr="0" anchor="t" bIns="0" lIns="0" spcFirstLastPara="1" rIns="0" wrap="square" tIns="0">
            <a:noAutofit/>
          </a:bodyPr>
          <a:lstStyle>
            <a:lvl1pPr indent="-330200" lvl="0" marL="457200" rtl="0">
              <a:lnSpc>
                <a:spcPct val="115000"/>
              </a:lnSpc>
              <a:spcBef>
                <a:spcPts val="0"/>
              </a:spcBef>
              <a:spcAft>
                <a:spcPts val="0"/>
              </a:spcAft>
              <a:buSzPts val="1600"/>
              <a:buChar char="●"/>
              <a:defRPr/>
            </a:lvl1pPr>
            <a:lvl2pPr indent="-304800" lvl="1" marL="914400" rtl="0">
              <a:lnSpc>
                <a:spcPct val="115000"/>
              </a:lnSpc>
              <a:spcBef>
                <a:spcPts val="1500"/>
              </a:spcBef>
              <a:spcAft>
                <a:spcPts val="0"/>
              </a:spcAft>
              <a:buSzPts val="1200"/>
              <a:buChar char="○"/>
              <a:defRPr/>
            </a:lvl2pPr>
            <a:lvl3pPr indent="-304800" lvl="2" marL="1371600" rtl="0">
              <a:lnSpc>
                <a:spcPct val="115000"/>
              </a:lnSpc>
              <a:spcBef>
                <a:spcPts val="1500"/>
              </a:spcBef>
              <a:spcAft>
                <a:spcPts val="0"/>
              </a:spcAft>
              <a:buSzPts val="1200"/>
              <a:buChar char="■"/>
              <a:defRPr/>
            </a:lvl3pPr>
            <a:lvl4pPr indent="-304800" lvl="3" marL="1828800" rtl="0">
              <a:lnSpc>
                <a:spcPct val="115000"/>
              </a:lnSpc>
              <a:spcBef>
                <a:spcPts val="1500"/>
              </a:spcBef>
              <a:spcAft>
                <a:spcPts val="0"/>
              </a:spcAft>
              <a:buSzPts val="1200"/>
              <a:buChar char="●"/>
              <a:defRPr/>
            </a:lvl4pPr>
            <a:lvl5pPr indent="-304800" lvl="4" marL="2286000" rtl="0">
              <a:lnSpc>
                <a:spcPct val="115000"/>
              </a:lnSpc>
              <a:spcBef>
                <a:spcPts val="1500"/>
              </a:spcBef>
              <a:spcAft>
                <a:spcPts val="0"/>
              </a:spcAft>
              <a:buSzPts val="1200"/>
              <a:buChar char="○"/>
              <a:defRPr/>
            </a:lvl5pPr>
            <a:lvl6pPr indent="-304800" lvl="5" marL="2743200" rtl="0">
              <a:lnSpc>
                <a:spcPct val="115000"/>
              </a:lnSpc>
              <a:spcBef>
                <a:spcPts val="1500"/>
              </a:spcBef>
              <a:spcAft>
                <a:spcPts val="0"/>
              </a:spcAft>
              <a:buSzPts val="1200"/>
              <a:buChar char="■"/>
              <a:defRPr/>
            </a:lvl6pPr>
            <a:lvl7pPr indent="-304800" lvl="6" marL="3200400" rtl="0">
              <a:lnSpc>
                <a:spcPct val="115000"/>
              </a:lnSpc>
              <a:spcBef>
                <a:spcPts val="1500"/>
              </a:spcBef>
              <a:spcAft>
                <a:spcPts val="0"/>
              </a:spcAft>
              <a:buSzPts val="1200"/>
              <a:buChar char="●"/>
              <a:defRPr/>
            </a:lvl7pPr>
            <a:lvl8pPr indent="-304800" lvl="7" marL="3657600" rtl="0">
              <a:lnSpc>
                <a:spcPct val="115000"/>
              </a:lnSpc>
              <a:spcBef>
                <a:spcPts val="1500"/>
              </a:spcBef>
              <a:spcAft>
                <a:spcPts val="0"/>
              </a:spcAft>
              <a:buSzPts val="1200"/>
              <a:buChar char="○"/>
              <a:defRPr/>
            </a:lvl8pPr>
            <a:lvl9pPr indent="-304800" lvl="8" marL="4114800" rtl="0">
              <a:lnSpc>
                <a:spcPct val="115000"/>
              </a:lnSpc>
              <a:spcBef>
                <a:spcPts val="1500"/>
              </a:spcBef>
              <a:spcAft>
                <a:spcPts val="1500"/>
              </a:spcAft>
              <a:buSzPts val="1200"/>
              <a:buChar char="■"/>
              <a:defRPr/>
            </a:lvl9pPr>
          </a:lstStyle>
          <a:p/>
        </p:txBody>
      </p:sp>
      <p:sp>
        <p:nvSpPr>
          <p:cNvPr id="186" name="Google Shape;186;p23"/>
          <p:cNvSpPr txBox="1"/>
          <p:nvPr>
            <p:ph idx="4" type="body"/>
          </p:nvPr>
        </p:nvSpPr>
        <p:spPr>
          <a:xfrm>
            <a:off x="4281525" y="1387106"/>
            <a:ext cx="1599000" cy="2250000"/>
          </a:xfrm>
          <a:prstGeom prst="rect">
            <a:avLst/>
          </a:prstGeom>
        </p:spPr>
        <p:txBody>
          <a:bodyPr anchorCtr="0" anchor="t" bIns="0" lIns="0" spcFirstLastPara="1" rIns="0" wrap="square" tIns="0">
            <a:noAutofit/>
          </a:bodyPr>
          <a:lstStyle>
            <a:lvl1pPr indent="-330200" lvl="0" marL="457200" rtl="0">
              <a:lnSpc>
                <a:spcPct val="115000"/>
              </a:lnSpc>
              <a:spcBef>
                <a:spcPts val="0"/>
              </a:spcBef>
              <a:spcAft>
                <a:spcPts val="0"/>
              </a:spcAft>
              <a:buSzPts val="1600"/>
              <a:buChar char="●"/>
              <a:defRPr/>
            </a:lvl1pPr>
            <a:lvl2pPr indent="-304800" lvl="1" marL="914400" rtl="0">
              <a:lnSpc>
                <a:spcPct val="115000"/>
              </a:lnSpc>
              <a:spcBef>
                <a:spcPts val="1500"/>
              </a:spcBef>
              <a:spcAft>
                <a:spcPts val="0"/>
              </a:spcAft>
              <a:buSzPts val="1200"/>
              <a:buChar char="○"/>
              <a:defRPr/>
            </a:lvl2pPr>
            <a:lvl3pPr indent="-304800" lvl="2" marL="1371600" rtl="0">
              <a:lnSpc>
                <a:spcPct val="115000"/>
              </a:lnSpc>
              <a:spcBef>
                <a:spcPts val="1500"/>
              </a:spcBef>
              <a:spcAft>
                <a:spcPts val="0"/>
              </a:spcAft>
              <a:buSzPts val="1200"/>
              <a:buChar char="■"/>
              <a:defRPr/>
            </a:lvl3pPr>
            <a:lvl4pPr indent="-304800" lvl="3" marL="1828800" rtl="0">
              <a:lnSpc>
                <a:spcPct val="115000"/>
              </a:lnSpc>
              <a:spcBef>
                <a:spcPts val="1500"/>
              </a:spcBef>
              <a:spcAft>
                <a:spcPts val="0"/>
              </a:spcAft>
              <a:buSzPts val="1200"/>
              <a:buChar char="●"/>
              <a:defRPr/>
            </a:lvl4pPr>
            <a:lvl5pPr indent="-304800" lvl="4" marL="2286000" rtl="0">
              <a:lnSpc>
                <a:spcPct val="115000"/>
              </a:lnSpc>
              <a:spcBef>
                <a:spcPts val="1500"/>
              </a:spcBef>
              <a:spcAft>
                <a:spcPts val="0"/>
              </a:spcAft>
              <a:buSzPts val="1200"/>
              <a:buChar char="○"/>
              <a:defRPr/>
            </a:lvl5pPr>
            <a:lvl6pPr indent="-304800" lvl="5" marL="2743200" rtl="0">
              <a:lnSpc>
                <a:spcPct val="115000"/>
              </a:lnSpc>
              <a:spcBef>
                <a:spcPts val="1500"/>
              </a:spcBef>
              <a:spcAft>
                <a:spcPts val="0"/>
              </a:spcAft>
              <a:buSzPts val="1200"/>
              <a:buChar char="■"/>
              <a:defRPr/>
            </a:lvl6pPr>
            <a:lvl7pPr indent="-304800" lvl="6" marL="3200400" rtl="0">
              <a:lnSpc>
                <a:spcPct val="115000"/>
              </a:lnSpc>
              <a:spcBef>
                <a:spcPts val="1500"/>
              </a:spcBef>
              <a:spcAft>
                <a:spcPts val="0"/>
              </a:spcAft>
              <a:buSzPts val="1200"/>
              <a:buChar char="●"/>
              <a:defRPr/>
            </a:lvl7pPr>
            <a:lvl8pPr indent="-304800" lvl="7" marL="3657600" rtl="0">
              <a:lnSpc>
                <a:spcPct val="115000"/>
              </a:lnSpc>
              <a:spcBef>
                <a:spcPts val="1500"/>
              </a:spcBef>
              <a:spcAft>
                <a:spcPts val="0"/>
              </a:spcAft>
              <a:buSzPts val="1200"/>
              <a:buChar char="○"/>
              <a:defRPr/>
            </a:lvl8pPr>
            <a:lvl9pPr indent="-304800" lvl="8" marL="4114800" rtl="0">
              <a:lnSpc>
                <a:spcPct val="115000"/>
              </a:lnSpc>
              <a:spcBef>
                <a:spcPts val="1500"/>
              </a:spcBef>
              <a:spcAft>
                <a:spcPts val="1500"/>
              </a:spcAft>
              <a:buSzPts val="1200"/>
              <a:buChar char="■"/>
              <a:defRPr/>
            </a:lvl9pPr>
          </a:lstStyle>
          <a:p/>
        </p:txBody>
      </p:sp>
      <p:sp>
        <p:nvSpPr>
          <p:cNvPr id="187" name="Google Shape;187;p23"/>
          <p:cNvSpPr txBox="1"/>
          <p:nvPr>
            <p:ph type="title"/>
          </p:nvPr>
        </p:nvSpPr>
        <p:spPr>
          <a:xfrm>
            <a:off x="675206" y="1302325"/>
            <a:ext cx="2914500" cy="20235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3600"/>
              <a:buNone/>
              <a:defRPr sz="3600">
                <a:solidFill>
                  <a:schemeClr val="accent1"/>
                </a:solidFill>
              </a:defRPr>
            </a:lvl1pPr>
            <a:lvl2pPr lvl="1" rtl="0">
              <a:spcBef>
                <a:spcPts val="0"/>
              </a:spcBef>
              <a:spcAft>
                <a:spcPts val="0"/>
              </a:spcAft>
              <a:buClr>
                <a:schemeClr val="accent1"/>
              </a:buClr>
              <a:buSzPts val="3600"/>
              <a:buNone/>
              <a:defRPr sz="3600">
                <a:solidFill>
                  <a:schemeClr val="accent1"/>
                </a:solidFill>
              </a:defRPr>
            </a:lvl2pPr>
            <a:lvl3pPr lvl="2" rtl="0">
              <a:spcBef>
                <a:spcPts val="0"/>
              </a:spcBef>
              <a:spcAft>
                <a:spcPts val="0"/>
              </a:spcAft>
              <a:buClr>
                <a:schemeClr val="accent1"/>
              </a:buClr>
              <a:buSzPts val="3600"/>
              <a:buNone/>
              <a:defRPr sz="3600">
                <a:solidFill>
                  <a:schemeClr val="accent1"/>
                </a:solidFill>
              </a:defRPr>
            </a:lvl3pPr>
            <a:lvl4pPr lvl="3" rtl="0">
              <a:spcBef>
                <a:spcPts val="0"/>
              </a:spcBef>
              <a:spcAft>
                <a:spcPts val="0"/>
              </a:spcAft>
              <a:buClr>
                <a:schemeClr val="accent1"/>
              </a:buClr>
              <a:buSzPts val="3600"/>
              <a:buNone/>
              <a:defRPr sz="3600">
                <a:solidFill>
                  <a:schemeClr val="accent1"/>
                </a:solidFill>
              </a:defRPr>
            </a:lvl4pPr>
            <a:lvl5pPr lvl="4" rtl="0">
              <a:spcBef>
                <a:spcPts val="0"/>
              </a:spcBef>
              <a:spcAft>
                <a:spcPts val="0"/>
              </a:spcAft>
              <a:buClr>
                <a:schemeClr val="accent1"/>
              </a:buClr>
              <a:buSzPts val="3600"/>
              <a:buNone/>
              <a:defRPr sz="3600">
                <a:solidFill>
                  <a:schemeClr val="accent1"/>
                </a:solidFill>
              </a:defRPr>
            </a:lvl5pPr>
            <a:lvl6pPr lvl="5" rtl="0">
              <a:spcBef>
                <a:spcPts val="0"/>
              </a:spcBef>
              <a:spcAft>
                <a:spcPts val="0"/>
              </a:spcAft>
              <a:buClr>
                <a:schemeClr val="accent1"/>
              </a:buClr>
              <a:buSzPts val="3600"/>
              <a:buNone/>
              <a:defRPr sz="3600">
                <a:solidFill>
                  <a:schemeClr val="accent1"/>
                </a:solidFill>
              </a:defRPr>
            </a:lvl6pPr>
            <a:lvl7pPr lvl="6" rtl="0">
              <a:spcBef>
                <a:spcPts val="0"/>
              </a:spcBef>
              <a:spcAft>
                <a:spcPts val="0"/>
              </a:spcAft>
              <a:buClr>
                <a:schemeClr val="accent1"/>
              </a:buClr>
              <a:buSzPts val="3600"/>
              <a:buNone/>
              <a:defRPr sz="3600">
                <a:solidFill>
                  <a:schemeClr val="accent1"/>
                </a:solidFill>
              </a:defRPr>
            </a:lvl7pPr>
            <a:lvl8pPr lvl="7" rtl="0">
              <a:spcBef>
                <a:spcPts val="0"/>
              </a:spcBef>
              <a:spcAft>
                <a:spcPts val="0"/>
              </a:spcAft>
              <a:buClr>
                <a:schemeClr val="accent1"/>
              </a:buClr>
              <a:buSzPts val="3600"/>
              <a:buNone/>
              <a:defRPr sz="3600">
                <a:solidFill>
                  <a:schemeClr val="accent1"/>
                </a:solidFill>
              </a:defRPr>
            </a:lvl8pPr>
            <a:lvl9pPr lvl="8" rtl="0">
              <a:spcBef>
                <a:spcPts val="0"/>
              </a:spcBef>
              <a:spcAft>
                <a:spcPts val="0"/>
              </a:spcAft>
              <a:buClr>
                <a:schemeClr val="accent1"/>
              </a:buClr>
              <a:buSzPts val="3600"/>
              <a:buNone/>
              <a:defRPr sz="3600">
                <a:solidFill>
                  <a:schemeClr val="accent1"/>
                </a:solidFill>
              </a:defRPr>
            </a:lvl9pPr>
          </a:lstStyle>
          <a:p/>
        </p:txBody>
      </p:sp>
      <p:sp>
        <p:nvSpPr>
          <p:cNvPr id="188" name="Google Shape;188;p23"/>
          <p:cNvSpPr txBox="1"/>
          <p:nvPr/>
        </p:nvSpPr>
        <p:spPr>
          <a:xfrm>
            <a:off x="389725" y="150"/>
            <a:ext cx="8754300" cy="303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t/>
            </a:r>
            <a:endParaRPr>
              <a:latin typeface="Overpass Light"/>
              <a:ea typeface="Overpass Light"/>
              <a:cs typeface="Overpass Light"/>
              <a:sym typeface="Overpass Light"/>
            </a:endParaRPr>
          </a:p>
          <a:p>
            <a:pPr indent="0" lvl="0" marL="0" rtl="0" algn="r">
              <a:spcBef>
                <a:spcPts val="0"/>
              </a:spcBef>
              <a:spcAft>
                <a:spcPts val="0"/>
              </a:spcAft>
              <a:buNone/>
            </a:pPr>
            <a:r>
              <a:t/>
            </a:r>
            <a:endParaRPr>
              <a:latin typeface="Overpass Light"/>
              <a:ea typeface="Overpass Light"/>
              <a:cs typeface="Overpass Light"/>
              <a:sym typeface="Overpass Light"/>
            </a:endParaRPr>
          </a:p>
          <a:p>
            <a:pPr indent="0" lvl="0" marL="0" rtl="0" algn="r">
              <a:spcBef>
                <a:spcPts val="0"/>
              </a:spcBef>
              <a:spcAft>
                <a:spcPts val="0"/>
              </a:spcAft>
              <a:buNone/>
            </a:pPr>
            <a:r>
              <a:t/>
            </a:r>
            <a:endParaRPr>
              <a:latin typeface="Overpass Light"/>
              <a:ea typeface="Overpass Light"/>
              <a:cs typeface="Overpass Light"/>
              <a:sym typeface="Overpass Light"/>
            </a:endParaRPr>
          </a:p>
          <a:p>
            <a:pPr indent="0" lvl="0" marL="0" rtl="0" algn="r">
              <a:spcBef>
                <a:spcPts val="0"/>
              </a:spcBef>
              <a:spcAft>
                <a:spcPts val="0"/>
              </a:spcAft>
              <a:buNone/>
            </a:pPr>
            <a:r>
              <a:t/>
            </a:r>
            <a:endParaRPr>
              <a:latin typeface="Overpass Light"/>
              <a:ea typeface="Overpass Light"/>
              <a:cs typeface="Overpass Light"/>
              <a:sym typeface="Overpass Light"/>
            </a:endParaRPr>
          </a:p>
          <a:p>
            <a:pPr indent="0" lvl="0" marL="0" rtl="0" algn="r">
              <a:spcBef>
                <a:spcPts val="0"/>
              </a:spcBef>
              <a:spcAft>
                <a:spcPts val="0"/>
              </a:spcAft>
              <a:buNone/>
            </a:pPr>
            <a:r>
              <a:t/>
            </a:r>
            <a:endParaRPr>
              <a:latin typeface="Overpass Light"/>
              <a:ea typeface="Overpass Light"/>
              <a:cs typeface="Overpass Light"/>
              <a:sym typeface="Overpass Light"/>
            </a:endParaRPr>
          </a:p>
          <a:p>
            <a:pPr indent="0" lvl="0" marL="0" rtl="0" algn="r">
              <a:spcBef>
                <a:spcPts val="0"/>
              </a:spcBef>
              <a:spcAft>
                <a:spcPts val="0"/>
              </a:spcAft>
              <a:buNone/>
            </a:pPr>
            <a:r>
              <a:t/>
            </a:r>
            <a:endParaRPr>
              <a:latin typeface="Overpass Light"/>
              <a:ea typeface="Overpass Light"/>
              <a:cs typeface="Overpass Light"/>
              <a:sym typeface="Overpass Light"/>
            </a:endParaRPr>
          </a:p>
          <a:p>
            <a:pPr indent="0" lvl="0" marL="0" rtl="0" algn="r">
              <a:spcBef>
                <a:spcPts val="0"/>
              </a:spcBef>
              <a:spcAft>
                <a:spcPts val="0"/>
              </a:spcAft>
              <a:buNone/>
            </a:pPr>
            <a:r>
              <a:t/>
            </a:r>
            <a:endParaRPr>
              <a:latin typeface="Overpass Light"/>
              <a:ea typeface="Overpass Light"/>
              <a:cs typeface="Overpass Light"/>
              <a:sym typeface="Overpass Light"/>
            </a:endParaRPr>
          </a:p>
          <a:p>
            <a:pPr indent="0" lvl="0" marL="0" rtl="0" algn="r">
              <a:spcBef>
                <a:spcPts val="0"/>
              </a:spcBef>
              <a:spcAft>
                <a:spcPts val="0"/>
              </a:spcAft>
              <a:buNone/>
            </a:pPr>
            <a:r>
              <a:t/>
            </a:r>
            <a:endParaRPr>
              <a:latin typeface="Overpass Light"/>
              <a:ea typeface="Overpass Light"/>
              <a:cs typeface="Overpass Light"/>
              <a:sym typeface="Overpass Light"/>
            </a:endParaRPr>
          </a:p>
          <a:p>
            <a:pPr indent="0" lvl="0" marL="0" rtl="0" algn="r">
              <a:spcBef>
                <a:spcPts val="0"/>
              </a:spcBef>
              <a:spcAft>
                <a:spcPts val="0"/>
              </a:spcAft>
              <a:buNone/>
            </a:pPr>
            <a:r>
              <a:t/>
            </a:r>
            <a:endParaRPr>
              <a:latin typeface="Overpass Light"/>
              <a:ea typeface="Overpass Light"/>
              <a:cs typeface="Overpass Light"/>
              <a:sym typeface="Overpass Light"/>
            </a:endParaRPr>
          </a:p>
          <a:p>
            <a:pPr indent="0" lvl="0" marL="0" rtl="0" algn="r">
              <a:spcBef>
                <a:spcPts val="0"/>
              </a:spcBef>
              <a:spcAft>
                <a:spcPts val="0"/>
              </a:spcAft>
              <a:buNone/>
            </a:pPr>
            <a:r>
              <a:rPr lang="en" sz="600">
                <a:solidFill>
                  <a:srgbClr val="666666"/>
                </a:solidFill>
                <a:latin typeface="Red Hat Display"/>
                <a:ea typeface="Red Hat Display"/>
                <a:cs typeface="Red Hat Display"/>
                <a:sym typeface="Red Hat Display"/>
              </a:rPr>
              <a:t>What's next in OpenShift Q3CY2020</a:t>
            </a:r>
            <a:endParaRPr sz="600">
              <a:solidFill>
                <a:srgbClr val="666666"/>
              </a:solidFill>
              <a:latin typeface="Red Hat Display"/>
              <a:ea typeface="Red Hat Display"/>
              <a:cs typeface="Red Hat Display"/>
              <a:sym typeface="Red Hat Displ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red" type="title">
  <p:cSld name="TITLE">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9"/>
          <p:cNvSpPr txBox="1"/>
          <p:nvPr>
            <p:ph idx="1" type="subTitle"/>
          </p:nvPr>
        </p:nvSpPr>
        <p:spPr>
          <a:xfrm>
            <a:off x="1562794" y="2641369"/>
            <a:ext cx="5649900" cy="685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1800"/>
              <a:buNone/>
              <a:defRPr sz="18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35" name="Google Shape;35;p9"/>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chemeClr val="lt1"/>
                </a:solidFill>
                <a:latin typeface="Overpass"/>
                <a:ea typeface="Overpass"/>
                <a:cs typeface="Overpass"/>
                <a:sym typeface="Overpass"/>
              </a:rPr>
              <a:t>CONFIDENTIAL </a:t>
            </a:r>
            <a:r>
              <a:rPr lang="en"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36" name="Google Shape;36;p9"/>
          <p:cNvSpPr txBox="1"/>
          <p:nvPr>
            <p:ph type="title"/>
          </p:nvPr>
        </p:nvSpPr>
        <p:spPr>
          <a:xfrm>
            <a:off x="1562906" y="1307719"/>
            <a:ext cx="5649900" cy="12003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3500">
                <a:solidFill>
                  <a:schemeClr val="lt1"/>
                </a:solidFill>
              </a:defRPr>
            </a:lvl1pPr>
            <a:lvl2pPr lvl="1" rtl="0">
              <a:lnSpc>
                <a:spcPct val="105000"/>
              </a:lnSpc>
              <a:spcBef>
                <a:spcPts val="0"/>
              </a:spcBef>
              <a:spcAft>
                <a:spcPts val="0"/>
              </a:spcAft>
              <a:buNone/>
              <a:defRPr sz="3500">
                <a:solidFill>
                  <a:schemeClr val="lt1"/>
                </a:solidFill>
              </a:defRPr>
            </a:lvl2pPr>
            <a:lvl3pPr lvl="2" rtl="0">
              <a:lnSpc>
                <a:spcPct val="105000"/>
              </a:lnSpc>
              <a:spcBef>
                <a:spcPts val="0"/>
              </a:spcBef>
              <a:spcAft>
                <a:spcPts val="0"/>
              </a:spcAft>
              <a:buNone/>
              <a:defRPr sz="3500">
                <a:solidFill>
                  <a:schemeClr val="lt1"/>
                </a:solidFill>
              </a:defRPr>
            </a:lvl3pPr>
            <a:lvl4pPr lvl="3" rtl="0">
              <a:lnSpc>
                <a:spcPct val="105000"/>
              </a:lnSpc>
              <a:spcBef>
                <a:spcPts val="0"/>
              </a:spcBef>
              <a:spcAft>
                <a:spcPts val="0"/>
              </a:spcAft>
              <a:buNone/>
              <a:defRPr sz="3500">
                <a:solidFill>
                  <a:schemeClr val="lt1"/>
                </a:solidFill>
              </a:defRPr>
            </a:lvl4pPr>
            <a:lvl5pPr lvl="4" rtl="0">
              <a:lnSpc>
                <a:spcPct val="105000"/>
              </a:lnSpc>
              <a:spcBef>
                <a:spcPts val="0"/>
              </a:spcBef>
              <a:spcAft>
                <a:spcPts val="0"/>
              </a:spcAft>
              <a:buNone/>
              <a:defRPr sz="3500">
                <a:solidFill>
                  <a:schemeClr val="lt1"/>
                </a:solidFill>
              </a:defRPr>
            </a:lvl5pPr>
            <a:lvl6pPr lvl="5" rtl="0">
              <a:lnSpc>
                <a:spcPct val="105000"/>
              </a:lnSpc>
              <a:spcBef>
                <a:spcPts val="0"/>
              </a:spcBef>
              <a:spcAft>
                <a:spcPts val="0"/>
              </a:spcAft>
              <a:buNone/>
              <a:defRPr sz="3500">
                <a:solidFill>
                  <a:schemeClr val="lt1"/>
                </a:solidFill>
              </a:defRPr>
            </a:lvl6pPr>
            <a:lvl7pPr lvl="6" rtl="0">
              <a:lnSpc>
                <a:spcPct val="105000"/>
              </a:lnSpc>
              <a:spcBef>
                <a:spcPts val="0"/>
              </a:spcBef>
              <a:spcAft>
                <a:spcPts val="0"/>
              </a:spcAft>
              <a:buNone/>
              <a:defRPr sz="3500">
                <a:solidFill>
                  <a:schemeClr val="lt1"/>
                </a:solidFill>
              </a:defRPr>
            </a:lvl7pPr>
            <a:lvl8pPr lvl="7" rtl="0">
              <a:lnSpc>
                <a:spcPct val="105000"/>
              </a:lnSpc>
              <a:spcBef>
                <a:spcPts val="0"/>
              </a:spcBef>
              <a:spcAft>
                <a:spcPts val="0"/>
              </a:spcAft>
              <a:buNone/>
              <a:defRPr sz="3500">
                <a:solidFill>
                  <a:schemeClr val="lt1"/>
                </a:solidFill>
              </a:defRPr>
            </a:lvl8pPr>
            <a:lvl9pPr lvl="8" rtl="0">
              <a:lnSpc>
                <a:spcPct val="105000"/>
              </a:lnSpc>
              <a:spcBef>
                <a:spcPts val="0"/>
              </a:spcBef>
              <a:spcAft>
                <a:spcPts val="0"/>
              </a:spcAft>
              <a:buNone/>
              <a:defRPr sz="3500">
                <a:solidFill>
                  <a:schemeClr val="lt1"/>
                </a:solidFill>
              </a:defRPr>
            </a:lvl9pPr>
          </a:lstStyle>
          <a:p/>
        </p:txBody>
      </p:sp>
      <p:sp>
        <p:nvSpPr>
          <p:cNvPr id="37" name="Google Shape;37;p9"/>
          <p:cNvSpPr txBox="1"/>
          <p:nvPr>
            <p:ph idx="2" type="subTitle"/>
          </p:nvPr>
        </p:nvSpPr>
        <p:spPr>
          <a:xfrm>
            <a:off x="1562794" y="3511275"/>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900"/>
              <a:buNone/>
              <a:defRPr sz="900">
                <a:solidFill>
                  <a:schemeClr val="lt1"/>
                </a:solidFill>
              </a:defRPr>
            </a:lvl1pPr>
            <a:lvl2pPr lvl="1" rtl="0">
              <a:lnSpc>
                <a:spcPct val="135000"/>
              </a:lnSpc>
              <a:spcBef>
                <a:spcPts val="0"/>
              </a:spcBef>
              <a:spcAft>
                <a:spcPts val="0"/>
              </a:spcAft>
              <a:buClr>
                <a:schemeClr val="lt1"/>
              </a:buClr>
              <a:buSzPts val="900"/>
              <a:buNone/>
              <a:defRPr sz="900">
                <a:solidFill>
                  <a:schemeClr val="lt1"/>
                </a:solidFill>
              </a:defRPr>
            </a:lvl2pPr>
            <a:lvl3pPr lvl="2" rtl="0">
              <a:lnSpc>
                <a:spcPct val="135000"/>
              </a:lnSpc>
              <a:spcBef>
                <a:spcPts val="0"/>
              </a:spcBef>
              <a:spcAft>
                <a:spcPts val="0"/>
              </a:spcAft>
              <a:buClr>
                <a:schemeClr val="lt1"/>
              </a:buClr>
              <a:buSzPts val="900"/>
              <a:buNone/>
              <a:defRPr sz="900">
                <a:solidFill>
                  <a:schemeClr val="lt1"/>
                </a:solidFill>
              </a:defRPr>
            </a:lvl3pPr>
            <a:lvl4pPr lvl="3" rtl="0">
              <a:lnSpc>
                <a:spcPct val="135000"/>
              </a:lnSpc>
              <a:spcBef>
                <a:spcPts val="0"/>
              </a:spcBef>
              <a:spcAft>
                <a:spcPts val="0"/>
              </a:spcAft>
              <a:buClr>
                <a:schemeClr val="lt1"/>
              </a:buClr>
              <a:buSzPts val="900"/>
              <a:buNone/>
              <a:defRPr sz="900">
                <a:solidFill>
                  <a:schemeClr val="lt1"/>
                </a:solidFill>
              </a:defRPr>
            </a:lvl4pPr>
            <a:lvl5pPr lvl="4" rtl="0">
              <a:lnSpc>
                <a:spcPct val="135000"/>
              </a:lnSpc>
              <a:spcBef>
                <a:spcPts val="0"/>
              </a:spcBef>
              <a:spcAft>
                <a:spcPts val="0"/>
              </a:spcAft>
              <a:buClr>
                <a:schemeClr val="lt1"/>
              </a:buClr>
              <a:buSzPts val="900"/>
              <a:buNone/>
              <a:defRPr sz="900">
                <a:solidFill>
                  <a:schemeClr val="lt1"/>
                </a:solidFill>
              </a:defRPr>
            </a:lvl5pPr>
            <a:lvl6pPr lvl="5" rtl="0">
              <a:lnSpc>
                <a:spcPct val="135000"/>
              </a:lnSpc>
              <a:spcBef>
                <a:spcPts val="0"/>
              </a:spcBef>
              <a:spcAft>
                <a:spcPts val="0"/>
              </a:spcAft>
              <a:buClr>
                <a:schemeClr val="lt1"/>
              </a:buClr>
              <a:buSzPts val="900"/>
              <a:buNone/>
              <a:defRPr sz="900">
                <a:solidFill>
                  <a:schemeClr val="lt1"/>
                </a:solidFill>
              </a:defRPr>
            </a:lvl6pPr>
            <a:lvl7pPr lvl="6" rtl="0">
              <a:lnSpc>
                <a:spcPct val="135000"/>
              </a:lnSpc>
              <a:spcBef>
                <a:spcPts val="0"/>
              </a:spcBef>
              <a:spcAft>
                <a:spcPts val="0"/>
              </a:spcAft>
              <a:buClr>
                <a:schemeClr val="lt1"/>
              </a:buClr>
              <a:buSzPts val="900"/>
              <a:buNone/>
              <a:defRPr sz="900">
                <a:solidFill>
                  <a:schemeClr val="lt1"/>
                </a:solidFill>
              </a:defRPr>
            </a:lvl7pPr>
            <a:lvl8pPr lvl="7" rtl="0">
              <a:lnSpc>
                <a:spcPct val="135000"/>
              </a:lnSpc>
              <a:spcBef>
                <a:spcPts val="0"/>
              </a:spcBef>
              <a:spcAft>
                <a:spcPts val="0"/>
              </a:spcAft>
              <a:buClr>
                <a:schemeClr val="lt1"/>
              </a:buClr>
              <a:buSzPts val="900"/>
              <a:buNone/>
              <a:defRPr sz="900">
                <a:solidFill>
                  <a:schemeClr val="lt1"/>
                </a:solidFill>
              </a:defRPr>
            </a:lvl8pPr>
            <a:lvl9pPr lvl="8" rtl="0">
              <a:lnSpc>
                <a:spcPct val="135000"/>
              </a:lnSpc>
              <a:spcBef>
                <a:spcPts val="0"/>
              </a:spcBef>
              <a:spcAft>
                <a:spcPts val="0"/>
              </a:spcAft>
              <a:buClr>
                <a:schemeClr val="lt1"/>
              </a:buClr>
              <a:buSzPts val="900"/>
              <a:buNone/>
              <a:defRPr sz="900">
                <a:solidFill>
                  <a:schemeClr val="lt1"/>
                </a:solidFill>
              </a:defRPr>
            </a:lvl9pPr>
          </a:lstStyle>
          <a:p/>
        </p:txBody>
      </p:sp>
      <p:sp>
        <p:nvSpPr>
          <p:cNvPr id="38" name="Google Shape;38;p9"/>
          <p:cNvSpPr txBox="1"/>
          <p:nvPr>
            <p:ph idx="3" type="subTitle"/>
          </p:nvPr>
        </p:nvSpPr>
        <p:spPr>
          <a:xfrm>
            <a:off x="3353888" y="3511275"/>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900"/>
              <a:buNone/>
              <a:defRPr sz="900">
                <a:solidFill>
                  <a:schemeClr val="lt1"/>
                </a:solidFill>
              </a:defRPr>
            </a:lvl1pPr>
            <a:lvl2pPr lvl="1" rtl="0">
              <a:lnSpc>
                <a:spcPct val="135000"/>
              </a:lnSpc>
              <a:spcBef>
                <a:spcPts val="0"/>
              </a:spcBef>
              <a:spcAft>
                <a:spcPts val="0"/>
              </a:spcAft>
              <a:buClr>
                <a:schemeClr val="lt1"/>
              </a:buClr>
              <a:buSzPts val="900"/>
              <a:buNone/>
              <a:defRPr sz="900">
                <a:solidFill>
                  <a:schemeClr val="lt1"/>
                </a:solidFill>
              </a:defRPr>
            </a:lvl2pPr>
            <a:lvl3pPr lvl="2" rtl="0">
              <a:lnSpc>
                <a:spcPct val="135000"/>
              </a:lnSpc>
              <a:spcBef>
                <a:spcPts val="0"/>
              </a:spcBef>
              <a:spcAft>
                <a:spcPts val="0"/>
              </a:spcAft>
              <a:buClr>
                <a:schemeClr val="lt1"/>
              </a:buClr>
              <a:buSzPts val="900"/>
              <a:buNone/>
              <a:defRPr sz="900">
                <a:solidFill>
                  <a:schemeClr val="lt1"/>
                </a:solidFill>
              </a:defRPr>
            </a:lvl3pPr>
            <a:lvl4pPr lvl="3" rtl="0">
              <a:lnSpc>
                <a:spcPct val="135000"/>
              </a:lnSpc>
              <a:spcBef>
                <a:spcPts val="0"/>
              </a:spcBef>
              <a:spcAft>
                <a:spcPts val="0"/>
              </a:spcAft>
              <a:buClr>
                <a:schemeClr val="lt1"/>
              </a:buClr>
              <a:buSzPts val="900"/>
              <a:buNone/>
              <a:defRPr sz="900">
                <a:solidFill>
                  <a:schemeClr val="lt1"/>
                </a:solidFill>
              </a:defRPr>
            </a:lvl4pPr>
            <a:lvl5pPr lvl="4" rtl="0">
              <a:lnSpc>
                <a:spcPct val="135000"/>
              </a:lnSpc>
              <a:spcBef>
                <a:spcPts val="0"/>
              </a:spcBef>
              <a:spcAft>
                <a:spcPts val="0"/>
              </a:spcAft>
              <a:buClr>
                <a:schemeClr val="lt1"/>
              </a:buClr>
              <a:buSzPts val="900"/>
              <a:buNone/>
              <a:defRPr sz="900">
                <a:solidFill>
                  <a:schemeClr val="lt1"/>
                </a:solidFill>
              </a:defRPr>
            </a:lvl5pPr>
            <a:lvl6pPr lvl="5" rtl="0">
              <a:lnSpc>
                <a:spcPct val="135000"/>
              </a:lnSpc>
              <a:spcBef>
                <a:spcPts val="0"/>
              </a:spcBef>
              <a:spcAft>
                <a:spcPts val="0"/>
              </a:spcAft>
              <a:buClr>
                <a:schemeClr val="lt1"/>
              </a:buClr>
              <a:buSzPts val="900"/>
              <a:buNone/>
              <a:defRPr sz="900">
                <a:solidFill>
                  <a:schemeClr val="lt1"/>
                </a:solidFill>
              </a:defRPr>
            </a:lvl6pPr>
            <a:lvl7pPr lvl="6" rtl="0">
              <a:lnSpc>
                <a:spcPct val="135000"/>
              </a:lnSpc>
              <a:spcBef>
                <a:spcPts val="0"/>
              </a:spcBef>
              <a:spcAft>
                <a:spcPts val="0"/>
              </a:spcAft>
              <a:buClr>
                <a:schemeClr val="lt1"/>
              </a:buClr>
              <a:buSzPts val="900"/>
              <a:buNone/>
              <a:defRPr sz="900">
                <a:solidFill>
                  <a:schemeClr val="lt1"/>
                </a:solidFill>
              </a:defRPr>
            </a:lvl7pPr>
            <a:lvl8pPr lvl="7" rtl="0">
              <a:lnSpc>
                <a:spcPct val="135000"/>
              </a:lnSpc>
              <a:spcBef>
                <a:spcPts val="0"/>
              </a:spcBef>
              <a:spcAft>
                <a:spcPts val="0"/>
              </a:spcAft>
              <a:buClr>
                <a:schemeClr val="lt1"/>
              </a:buClr>
              <a:buSzPts val="900"/>
              <a:buNone/>
              <a:defRPr sz="900">
                <a:solidFill>
                  <a:schemeClr val="lt1"/>
                </a:solidFill>
              </a:defRPr>
            </a:lvl8pPr>
            <a:lvl9pPr lvl="8" rtl="0">
              <a:lnSpc>
                <a:spcPct val="135000"/>
              </a:lnSpc>
              <a:spcBef>
                <a:spcPts val="0"/>
              </a:spcBef>
              <a:spcAft>
                <a:spcPts val="0"/>
              </a:spcAft>
              <a:buClr>
                <a:schemeClr val="lt1"/>
              </a:buClr>
              <a:buSzPts val="900"/>
              <a:buNone/>
              <a:defRPr sz="900">
                <a:solidFill>
                  <a:schemeClr val="lt1"/>
                </a:solidFill>
              </a:defRPr>
            </a:lvl9pPr>
          </a:lstStyle>
          <a:p/>
        </p:txBody>
      </p:sp>
      <p:pic>
        <p:nvPicPr>
          <p:cNvPr id="39" name="Google Shape;39;p9"/>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40" name="Google Shape;40;p9"/>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41" name="Google Shape;41;p9"/>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red">
  <p:cSld name="TITLE_1">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10"/>
          <p:cNvSpPr txBox="1"/>
          <p:nvPr>
            <p:ph idx="1" type="subTitle"/>
          </p:nvPr>
        </p:nvSpPr>
        <p:spPr>
          <a:xfrm>
            <a:off x="1562794" y="2256319"/>
            <a:ext cx="3109800" cy="11436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100"/>
              <a:buNone/>
              <a:defRPr sz="1100">
                <a:solidFill>
                  <a:schemeClr val="lt1"/>
                </a:solidFill>
              </a:defRPr>
            </a:lvl1pPr>
            <a:lvl2pPr lvl="1" rtl="0">
              <a:lnSpc>
                <a:spcPct val="180000"/>
              </a:lnSpc>
              <a:spcBef>
                <a:spcPts val="0"/>
              </a:spcBef>
              <a:spcAft>
                <a:spcPts val="0"/>
              </a:spcAft>
              <a:buClr>
                <a:schemeClr val="lt1"/>
              </a:buClr>
              <a:buSzPts val="1100"/>
              <a:buNone/>
              <a:defRPr sz="1100">
                <a:solidFill>
                  <a:schemeClr val="lt1"/>
                </a:solidFill>
              </a:defRPr>
            </a:lvl2pPr>
            <a:lvl3pPr lvl="2" rtl="0">
              <a:lnSpc>
                <a:spcPct val="180000"/>
              </a:lnSpc>
              <a:spcBef>
                <a:spcPts val="0"/>
              </a:spcBef>
              <a:spcAft>
                <a:spcPts val="0"/>
              </a:spcAft>
              <a:buClr>
                <a:schemeClr val="lt1"/>
              </a:buClr>
              <a:buSzPts val="1100"/>
              <a:buNone/>
              <a:defRPr sz="1100">
                <a:solidFill>
                  <a:schemeClr val="lt1"/>
                </a:solidFill>
              </a:defRPr>
            </a:lvl3pPr>
            <a:lvl4pPr lvl="3" rtl="0">
              <a:lnSpc>
                <a:spcPct val="180000"/>
              </a:lnSpc>
              <a:spcBef>
                <a:spcPts val="0"/>
              </a:spcBef>
              <a:spcAft>
                <a:spcPts val="0"/>
              </a:spcAft>
              <a:buClr>
                <a:schemeClr val="lt1"/>
              </a:buClr>
              <a:buSzPts val="1100"/>
              <a:buNone/>
              <a:defRPr sz="1100">
                <a:solidFill>
                  <a:schemeClr val="lt1"/>
                </a:solidFill>
              </a:defRPr>
            </a:lvl4pPr>
            <a:lvl5pPr lvl="4" rtl="0">
              <a:lnSpc>
                <a:spcPct val="180000"/>
              </a:lnSpc>
              <a:spcBef>
                <a:spcPts val="0"/>
              </a:spcBef>
              <a:spcAft>
                <a:spcPts val="0"/>
              </a:spcAft>
              <a:buClr>
                <a:schemeClr val="lt1"/>
              </a:buClr>
              <a:buSzPts val="1100"/>
              <a:buNone/>
              <a:defRPr sz="1100">
                <a:solidFill>
                  <a:schemeClr val="lt1"/>
                </a:solidFill>
              </a:defRPr>
            </a:lvl5pPr>
            <a:lvl6pPr lvl="5" rtl="0">
              <a:lnSpc>
                <a:spcPct val="180000"/>
              </a:lnSpc>
              <a:spcBef>
                <a:spcPts val="0"/>
              </a:spcBef>
              <a:spcAft>
                <a:spcPts val="0"/>
              </a:spcAft>
              <a:buClr>
                <a:schemeClr val="lt1"/>
              </a:buClr>
              <a:buSzPts val="1100"/>
              <a:buNone/>
              <a:defRPr sz="1100">
                <a:solidFill>
                  <a:schemeClr val="lt1"/>
                </a:solidFill>
              </a:defRPr>
            </a:lvl6pPr>
            <a:lvl7pPr lvl="6" rtl="0">
              <a:lnSpc>
                <a:spcPct val="180000"/>
              </a:lnSpc>
              <a:spcBef>
                <a:spcPts val="0"/>
              </a:spcBef>
              <a:spcAft>
                <a:spcPts val="0"/>
              </a:spcAft>
              <a:buClr>
                <a:schemeClr val="lt1"/>
              </a:buClr>
              <a:buSzPts val="1100"/>
              <a:buNone/>
              <a:defRPr sz="1100">
                <a:solidFill>
                  <a:schemeClr val="lt1"/>
                </a:solidFill>
              </a:defRPr>
            </a:lvl7pPr>
            <a:lvl8pPr lvl="7" rtl="0">
              <a:lnSpc>
                <a:spcPct val="180000"/>
              </a:lnSpc>
              <a:spcBef>
                <a:spcPts val="0"/>
              </a:spcBef>
              <a:spcAft>
                <a:spcPts val="0"/>
              </a:spcAft>
              <a:buClr>
                <a:schemeClr val="lt1"/>
              </a:buClr>
              <a:buSzPts val="1100"/>
              <a:buNone/>
              <a:defRPr sz="1100">
                <a:solidFill>
                  <a:schemeClr val="lt1"/>
                </a:solidFill>
              </a:defRPr>
            </a:lvl8pPr>
            <a:lvl9pPr lvl="8" rtl="0">
              <a:lnSpc>
                <a:spcPct val="180000"/>
              </a:lnSpc>
              <a:spcBef>
                <a:spcPts val="0"/>
              </a:spcBef>
              <a:spcAft>
                <a:spcPts val="0"/>
              </a:spcAft>
              <a:buClr>
                <a:schemeClr val="lt1"/>
              </a:buClr>
              <a:buSzPts val="1100"/>
              <a:buNone/>
              <a:defRPr sz="1100">
                <a:solidFill>
                  <a:schemeClr val="lt1"/>
                </a:solidFill>
              </a:defRPr>
            </a:lvl9pPr>
          </a:lstStyle>
          <a:p/>
        </p:txBody>
      </p:sp>
      <p:sp>
        <p:nvSpPr>
          <p:cNvPr id="44" name="Google Shape;44;p10"/>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chemeClr val="lt1"/>
                </a:solidFill>
                <a:latin typeface="Overpass"/>
                <a:ea typeface="Overpass"/>
                <a:cs typeface="Overpass"/>
                <a:sym typeface="Overpass"/>
              </a:rPr>
              <a:t>CONFIDENTIAL </a:t>
            </a:r>
            <a:r>
              <a:rPr lang="en"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45" name="Google Shape;45;p10"/>
          <p:cNvSpPr txBox="1"/>
          <p:nvPr>
            <p:ph type="title"/>
          </p:nvPr>
        </p:nvSpPr>
        <p:spPr>
          <a:xfrm>
            <a:off x="1562906" y="426469"/>
            <a:ext cx="3678900" cy="1489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5300">
                <a:solidFill>
                  <a:schemeClr val="lt1"/>
                </a:solidFill>
              </a:defRPr>
            </a:lvl1pPr>
            <a:lvl2pPr lvl="1" rtl="0">
              <a:lnSpc>
                <a:spcPct val="105000"/>
              </a:lnSpc>
              <a:spcBef>
                <a:spcPts val="0"/>
              </a:spcBef>
              <a:spcAft>
                <a:spcPts val="0"/>
              </a:spcAft>
              <a:buNone/>
              <a:defRPr sz="5300">
                <a:solidFill>
                  <a:schemeClr val="lt1"/>
                </a:solidFill>
              </a:defRPr>
            </a:lvl2pPr>
            <a:lvl3pPr lvl="2" rtl="0">
              <a:lnSpc>
                <a:spcPct val="105000"/>
              </a:lnSpc>
              <a:spcBef>
                <a:spcPts val="0"/>
              </a:spcBef>
              <a:spcAft>
                <a:spcPts val="0"/>
              </a:spcAft>
              <a:buNone/>
              <a:defRPr sz="5300">
                <a:solidFill>
                  <a:schemeClr val="lt1"/>
                </a:solidFill>
              </a:defRPr>
            </a:lvl3pPr>
            <a:lvl4pPr lvl="3" rtl="0">
              <a:lnSpc>
                <a:spcPct val="105000"/>
              </a:lnSpc>
              <a:spcBef>
                <a:spcPts val="0"/>
              </a:spcBef>
              <a:spcAft>
                <a:spcPts val="0"/>
              </a:spcAft>
              <a:buNone/>
              <a:defRPr sz="5300">
                <a:solidFill>
                  <a:schemeClr val="lt1"/>
                </a:solidFill>
              </a:defRPr>
            </a:lvl4pPr>
            <a:lvl5pPr lvl="4" rtl="0">
              <a:lnSpc>
                <a:spcPct val="105000"/>
              </a:lnSpc>
              <a:spcBef>
                <a:spcPts val="0"/>
              </a:spcBef>
              <a:spcAft>
                <a:spcPts val="0"/>
              </a:spcAft>
              <a:buNone/>
              <a:defRPr sz="5300">
                <a:solidFill>
                  <a:schemeClr val="lt1"/>
                </a:solidFill>
              </a:defRPr>
            </a:lvl5pPr>
            <a:lvl6pPr lvl="5" rtl="0">
              <a:lnSpc>
                <a:spcPct val="105000"/>
              </a:lnSpc>
              <a:spcBef>
                <a:spcPts val="0"/>
              </a:spcBef>
              <a:spcAft>
                <a:spcPts val="0"/>
              </a:spcAft>
              <a:buNone/>
              <a:defRPr sz="5300">
                <a:solidFill>
                  <a:schemeClr val="lt1"/>
                </a:solidFill>
              </a:defRPr>
            </a:lvl6pPr>
            <a:lvl7pPr lvl="6" rtl="0">
              <a:lnSpc>
                <a:spcPct val="105000"/>
              </a:lnSpc>
              <a:spcBef>
                <a:spcPts val="0"/>
              </a:spcBef>
              <a:spcAft>
                <a:spcPts val="0"/>
              </a:spcAft>
              <a:buNone/>
              <a:defRPr sz="5300">
                <a:solidFill>
                  <a:schemeClr val="lt1"/>
                </a:solidFill>
              </a:defRPr>
            </a:lvl7pPr>
            <a:lvl8pPr lvl="7" rtl="0">
              <a:lnSpc>
                <a:spcPct val="105000"/>
              </a:lnSpc>
              <a:spcBef>
                <a:spcPts val="0"/>
              </a:spcBef>
              <a:spcAft>
                <a:spcPts val="0"/>
              </a:spcAft>
              <a:buNone/>
              <a:defRPr sz="5300">
                <a:solidFill>
                  <a:schemeClr val="lt1"/>
                </a:solidFill>
              </a:defRPr>
            </a:lvl8pPr>
            <a:lvl9pPr lvl="8" rtl="0">
              <a:lnSpc>
                <a:spcPct val="105000"/>
              </a:lnSpc>
              <a:spcBef>
                <a:spcPts val="0"/>
              </a:spcBef>
              <a:spcAft>
                <a:spcPts val="0"/>
              </a:spcAft>
              <a:buNone/>
              <a:defRPr sz="5300">
                <a:solidFill>
                  <a:schemeClr val="lt1"/>
                </a:solidFill>
              </a:defRPr>
            </a:lvl9pPr>
          </a:lstStyle>
          <a:p/>
        </p:txBody>
      </p:sp>
      <p:pic>
        <p:nvPicPr>
          <p:cNvPr id="46" name="Google Shape;46;p10"/>
          <p:cNvPicPr preferRelativeResize="0"/>
          <p:nvPr/>
        </p:nvPicPr>
        <p:blipFill>
          <a:blip r:embed="rId3">
            <a:alphaModFix/>
          </a:blip>
          <a:stretch>
            <a:fillRect/>
          </a:stretch>
        </p:blipFill>
        <p:spPr>
          <a:xfrm>
            <a:off x="7580138" y="4652989"/>
            <a:ext cx="1185206" cy="279575"/>
          </a:xfrm>
          <a:prstGeom prst="rect">
            <a:avLst/>
          </a:prstGeom>
          <a:noFill/>
          <a:ln>
            <a:noFill/>
          </a:ln>
        </p:spPr>
      </p:pic>
      <p:pic>
        <p:nvPicPr>
          <p:cNvPr id="47" name="Google Shape;47;p10"/>
          <p:cNvPicPr preferRelativeResize="0"/>
          <p:nvPr/>
        </p:nvPicPr>
        <p:blipFill>
          <a:blip r:embed="rId4">
            <a:alphaModFix/>
          </a:blip>
          <a:stretch>
            <a:fillRect/>
          </a:stretch>
        </p:blipFill>
        <p:spPr>
          <a:xfrm>
            <a:off x="5534853" y="2651988"/>
            <a:ext cx="341963" cy="341963"/>
          </a:xfrm>
          <a:prstGeom prst="rect">
            <a:avLst/>
          </a:prstGeom>
          <a:noFill/>
          <a:ln>
            <a:noFill/>
          </a:ln>
        </p:spPr>
      </p:pic>
      <p:pic>
        <p:nvPicPr>
          <p:cNvPr id="48" name="Google Shape;48;p10"/>
          <p:cNvPicPr preferRelativeResize="0"/>
          <p:nvPr/>
        </p:nvPicPr>
        <p:blipFill rotWithShape="1">
          <a:blip r:embed="rId5">
            <a:alphaModFix/>
          </a:blip>
          <a:srcRect b="0" l="0" r="0" t="0"/>
          <a:stretch/>
        </p:blipFill>
        <p:spPr>
          <a:xfrm>
            <a:off x="5534853" y="2075932"/>
            <a:ext cx="341963" cy="341963"/>
          </a:xfrm>
          <a:prstGeom prst="rect">
            <a:avLst/>
          </a:prstGeom>
          <a:noFill/>
          <a:ln>
            <a:noFill/>
          </a:ln>
        </p:spPr>
      </p:pic>
      <p:pic>
        <p:nvPicPr>
          <p:cNvPr id="49" name="Google Shape;49;p10"/>
          <p:cNvPicPr preferRelativeResize="0"/>
          <p:nvPr/>
        </p:nvPicPr>
        <p:blipFill rotWithShape="1">
          <a:blip r:embed="rId6">
            <a:alphaModFix/>
          </a:blip>
          <a:srcRect b="0" l="0" r="0" t="0"/>
          <a:stretch/>
        </p:blipFill>
        <p:spPr>
          <a:xfrm>
            <a:off x="5534853" y="1499876"/>
            <a:ext cx="341963" cy="341963"/>
          </a:xfrm>
          <a:prstGeom prst="rect">
            <a:avLst/>
          </a:prstGeom>
          <a:noFill/>
          <a:ln>
            <a:noFill/>
          </a:ln>
        </p:spPr>
      </p:pic>
      <p:pic>
        <p:nvPicPr>
          <p:cNvPr id="50" name="Google Shape;50;p10"/>
          <p:cNvPicPr preferRelativeResize="0"/>
          <p:nvPr/>
        </p:nvPicPr>
        <p:blipFill rotWithShape="1">
          <a:blip r:embed="rId7">
            <a:alphaModFix/>
          </a:blip>
          <a:srcRect b="0" l="0" r="0" t="0"/>
          <a:stretch/>
        </p:blipFill>
        <p:spPr>
          <a:xfrm>
            <a:off x="5534853" y="3228044"/>
            <a:ext cx="341963" cy="341963"/>
          </a:xfrm>
          <a:prstGeom prst="rect">
            <a:avLst/>
          </a:prstGeom>
          <a:noFill/>
          <a:ln>
            <a:noFill/>
          </a:ln>
        </p:spPr>
      </p:pic>
      <p:sp>
        <p:nvSpPr>
          <p:cNvPr id="51" name="Google Shape;51;p10"/>
          <p:cNvSpPr txBox="1"/>
          <p:nvPr/>
        </p:nvSpPr>
        <p:spPr>
          <a:xfrm>
            <a:off x="5970354" y="1499869"/>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Overpass Light"/>
                <a:ea typeface="Overpass Light"/>
                <a:cs typeface="Overpass Light"/>
                <a:sym typeface="Overpass Light"/>
              </a:rPr>
              <a:t>linkedin.com/company/red-hat</a:t>
            </a:r>
            <a:endParaRPr sz="1100">
              <a:solidFill>
                <a:schemeClr val="lt1"/>
              </a:solidFill>
              <a:latin typeface="Overpass Light"/>
              <a:ea typeface="Overpass Light"/>
              <a:cs typeface="Overpass Light"/>
              <a:sym typeface="Overpass Light"/>
            </a:endParaRPr>
          </a:p>
        </p:txBody>
      </p:sp>
      <p:sp>
        <p:nvSpPr>
          <p:cNvPr id="52" name="Google Shape;52;p10"/>
          <p:cNvSpPr txBox="1"/>
          <p:nvPr/>
        </p:nvSpPr>
        <p:spPr>
          <a:xfrm>
            <a:off x="5970354" y="2075906"/>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Overpass Light"/>
                <a:ea typeface="Overpass Light"/>
                <a:cs typeface="Overpass Light"/>
                <a:sym typeface="Overpass Light"/>
              </a:rPr>
              <a:t>youtube.com/user/RedHatVideos</a:t>
            </a:r>
            <a:endParaRPr sz="1100">
              <a:solidFill>
                <a:schemeClr val="lt1"/>
              </a:solidFill>
              <a:latin typeface="Overpass Light"/>
              <a:ea typeface="Overpass Light"/>
              <a:cs typeface="Overpass Light"/>
              <a:sym typeface="Overpass Light"/>
            </a:endParaRPr>
          </a:p>
        </p:txBody>
      </p:sp>
      <p:sp>
        <p:nvSpPr>
          <p:cNvPr id="53" name="Google Shape;53;p10"/>
          <p:cNvSpPr txBox="1"/>
          <p:nvPr/>
        </p:nvSpPr>
        <p:spPr>
          <a:xfrm>
            <a:off x="5970354" y="2651944"/>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Overpass Light"/>
                <a:ea typeface="Overpass Light"/>
                <a:cs typeface="Overpass Light"/>
                <a:sym typeface="Overpass Light"/>
              </a:rPr>
              <a:t>facebook.com/redhatinc</a:t>
            </a:r>
            <a:endParaRPr sz="1100">
              <a:solidFill>
                <a:schemeClr val="lt1"/>
              </a:solidFill>
              <a:latin typeface="Overpass Light"/>
              <a:ea typeface="Overpass Light"/>
              <a:cs typeface="Overpass Light"/>
              <a:sym typeface="Overpass Light"/>
            </a:endParaRPr>
          </a:p>
        </p:txBody>
      </p:sp>
      <p:sp>
        <p:nvSpPr>
          <p:cNvPr id="54" name="Google Shape;54;p10"/>
          <p:cNvSpPr txBox="1"/>
          <p:nvPr/>
        </p:nvSpPr>
        <p:spPr>
          <a:xfrm>
            <a:off x="5970354" y="3227981"/>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Overpass Light"/>
                <a:ea typeface="Overpass Light"/>
                <a:cs typeface="Overpass Light"/>
                <a:sym typeface="Overpass Light"/>
              </a:rPr>
              <a:t>twitter.com/RedHat</a:t>
            </a:r>
            <a:endParaRPr sz="1100">
              <a:solidFill>
                <a:schemeClr val="lt1"/>
              </a:solidFill>
              <a:latin typeface="Overpass Light"/>
              <a:ea typeface="Overpass Light"/>
              <a:cs typeface="Overpass Light"/>
              <a:sym typeface="Overpass Light"/>
            </a:endParaRPr>
          </a:p>
        </p:txBody>
      </p:sp>
      <p:cxnSp>
        <p:nvCxnSpPr>
          <p:cNvPr id="55" name="Google Shape;55;p10"/>
          <p:cNvCxnSpPr/>
          <p:nvPr/>
        </p:nvCxnSpPr>
        <p:spPr>
          <a:xfrm rot="10800000">
            <a:off x="335831" y="-37"/>
            <a:ext cx="0" cy="1712100"/>
          </a:xfrm>
          <a:prstGeom prst="straightConnector1">
            <a:avLst/>
          </a:prstGeom>
          <a:noFill/>
          <a:ln cap="flat" cmpd="sng" w="9525">
            <a:solidFill>
              <a:srgbClr val="EE0000"/>
            </a:solidFill>
            <a:prstDash val="solid"/>
            <a:round/>
            <a:headEnd len="med" w="med" type="none"/>
            <a:tailEnd len="med" w="med" type="none"/>
          </a:ln>
        </p:spPr>
      </p:cxnSp>
      <p:cxnSp>
        <p:nvCxnSpPr>
          <p:cNvPr id="56" name="Google Shape;56;p10"/>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57" name="Google Shape;57;p10"/>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
  <p:cSld name="TITLE_2">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1"/>
          <p:cNvSpPr txBox="1"/>
          <p:nvPr>
            <p:ph idx="1" type="subTitle"/>
          </p:nvPr>
        </p:nvSpPr>
        <p:spPr>
          <a:xfrm>
            <a:off x="1562794" y="2641369"/>
            <a:ext cx="5649900" cy="685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EBEBEB"/>
              </a:buClr>
              <a:buSzPts val="1800"/>
              <a:buNone/>
              <a:defRPr sz="1800">
                <a:solidFill>
                  <a:srgbClr val="EBEBEB"/>
                </a:solidFill>
              </a:defRPr>
            </a:lvl1pPr>
            <a:lvl2pPr lvl="1" rtl="0">
              <a:lnSpc>
                <a:spcPct val="100000"/>
              </a:lnSpc>
              <a:spcBef>
                <a:spcPts val="0"/>
              </a:spcBef>
              <a:spcAft>
                <a:spcPts val="0"/>
              </a:spcAft>
              <a:buClr>
                <a:srgbClr val="EBEBEB"/>
              </a:buClr>
              <a:buSzPts val="1800"/>
              <a:buNone/>
              <a:defRPr sz="1800">
                <a:solidFill>
                  <a:srgbClr val="EBEBEB"/>
                </a:solidFill>
              </a:defRPr>
            </a:lvl2pPr>
            <a:lvl3pPr lvl="2" rtl="0">
              <a:lnSpc>
                <a:spcPct val="100000"/>
              </a:lnSpc>
              <a:spcBef>
                <a:spcPts val="0"/>
              </a:spcBef>
              <a:spcAft>
                <a:spcPts val="0"/>
              </a:spcAft>
              <a:buClr>
                <a:srgbClr val="EBEBEB"/>
              </a:buClr>
              <a:buSzPts val="1800"/>
              <a:buNone/>
              <a:defRPr sz="1800">
                <a:solidFill>
                  <a:srgbClr val="EBEBEB"/>
                </a:solidFill>
              </a:defRPr>
            </a:lvl3pPr>
            <a:lvl4pPr lvl="3" rtl="0">
              <a:lnSpc>
                <a:spcPct val="100000"/>
              </a:lnSpc>
              <a:spcBef>
                <a:spcPts val="0"/>
              </a:spcBef>
              <a:spcAft>
                <a:spcPts val="0"/>
              </a:spcAft>
              <a:buClr>
                <a:srgbClr val="EBEBEB"/>
              </a:buClr>
              <a:buSzPts val="1800"/>
              <a:buNone/>
              <a:defRPr sz="1800">
                <a:solidFill>
                  <a:srgbClr val="EBEBEB"/>
                </a:solidFill>
              </a:defRPr>
            </a:lvl4pPr>
            <a:lvl5pPr lvl="4" rtl="0">
              <a:lnSpc>
                <a:spcPct val="100000"/>
              </a:lnSpc>
              <a:spcBef>
                <a:spcPts val="0"/>
              </a:spcBef>
              <a:spcAft>
                <a:spcPts val="0"/>
              </a:spcAft>
              <a:buClr>
                <a:srgbClr val="EBEBEB"/>
              </a:buClr>
              <a:buSzPts val="1800"/>
              <a:buNone/>
              <a:defRPr sz="1800">
                <a:solidFill>
                  <a:srgbClr val="EBEBEB"/>
                </a:solidFill>
              </a:defRPr>
            </a:lvl5pPr>
            <a:lvl6pPr lvl="5" rtl="0">
              <a:lnSpc>
                <a:spcPct val="100000"/>
              </a:lnSpc>
              <a:spcBef>
                <a:spcPts val="0"/>
              </a:spcBef>
              <a:spcAft>
                <a:spcPts val="0"/>
              </a:spcAft>
              <a:buClr>
                <a:srgbClr val="EBEBEB"/>
              </a:buClr>
              <a:buSzPts val="1800"/>
              <a:buNone/>
              <a:defRPr sz="1800">
                <a:solidFill>
                  <a:srgbClr val="EBEBEB"/>
                </a:solidFill>
              </a:defRPr>
            </a:lvl6pPr>
            <a:lvl7pPr lvl="6" rtl="0">
              <a:lnSpc>
                <a:spcPct val="100000"/>
              </a:lnSpc>
              <a:spcBef>
                <a:spcPts val="0"/>
              </a:spcBef>
              <a:spcAft>
                <a:spcPts val="0"/>
              </a:spcAft>
              <a:buClr>
                <a:srgbClr val="EBEBEB"/>
              </a:buClr>
              <a:buSzPts val="1800"/>
              <a:buNone/>
              <a:defRPr sz="1800">
                <a:solidFill>
                  <a:srgbClr val="EBEBEB"/>
                </a:solidFill>
              </a:defRPr>
            </a:lvl7pPr>
            <a:lvl8pPr lvl="7" rtl="0">
              <a:lnSpc>
                <a:spcPct val="100000"/>
              </a:lnSpc>
              <a:spcBef>
                <a:spcPts val="0"/>
              </a:spcBef>
              <a:spcAft>
                <a:spcPts val="0"/>
              </a:spcAft>
              <a:buClr>
                <a:srgbClr val="EBEBEB"/>
              </a:buClr>
              <a:buSzPts val="1800"/>
              <a:buNone/>
              <a:defRPr sz="1800">
                <a:solidFill>
                  <a:srgbClr val="EBEBEB"/>
                </a:solidFill>
              </a:defRPr>
            </a:lvl8pPr>
            <a:lvl9pPr lvl="8" rtl="0">
              <a:lnSpc>
                <a:spcPct val="100000"/>
              </a:lnSpc>
              <a:spcBef>
                <a:spcPts val="0"/>
              </a:spcBef>
              <a:spcAft>
                <a:spcPts val="0"/>
              </a:spcAft>
              <a:buClr>
                <a:srgbClr val="EBEBEB"/>
              </a:buClr>
              <a:buSzPts val="1800"/>
              <a:buNone/>
              <a:defRPr sz="1800">
                <a:solidFill>
                  <a:srgbClr val="EBEBEB"/>
                </a:solidFill>
              </a:defRPr>
            </a:lvl9pPr>
          </a:lstStyle>
          <a:p/>
        </p:txBody>
      </p:sp>
      <p:sp>
        <p:nvSpPr>
          <p:cNvPr id="60" name="Google Shape;60;p11"/>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EBEBEB"/>
                </a:solidFill>
                <a:latin typeface="Overpass"/>
                <a:ea typeface="Overpass"/>
                <a:cs typeface="Overpass"/>
                <a:sym typeface="Overpass"/>
              </a:rPr>
              <a:t>CONFIDENTIAL </a:t>
            </a:r>
            <a:r>
              <a:rPr lang="en"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61" name="Google Shape;61;p11"/>
          <p:cNvSpPr txBox="1"/>
          <p:nvPr>
            <p:ph type="title"/>
          </p:nvPr>
        </p:nvSpPr>
        <p:spPr>
          <a:xfrm>
            <a:off x="1562906" y="1307719"/>
            <a:ext cx="5649900" cy="12003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3500">
                <a:solidFill>
                  <a:srgbClr val="EBEBEB"/>
                </a:solidFill>
              </a:defRPr>
            </a:lvl1pPr>
            <a:lvl2pPr lvl="1" rtl="0">
              <a:lnSpc>
                <a:spcPct val="105000"/>
              </a:lnSpc>
              <a:spcBef>
                <a:spcPts val="0"/>
              </a:spcBef>
              <a:spcAft>
                <a:spcPts val="0"/>
              </a:spcAft>
              <a:buNone/>
              <a:defRPr sz="3500">
                <a:solidFill>
                  <a:srgbClr val="EBEBEB"/>
                </a:solidFill>
              </a:defRPr>
            </a:lvl2pPr>
            <a:lvl3pPr lvl="2" rtl="0">
              <a:lnSpc>
                <a:spcPct val="105000"/>
              </a:lnSpc>
              <a:spcBef>
                <a:spcPts val="0"/>
              </a:spcBef>
              <a:spcAft>
                <a:spcPts val="0"/>
              </a:spcAft>
              <a:buNone/>
              <a:defRPr sz="3500">
                <a:solidFill>
                  <a:srgbClr val="EBEBEB"/>
                </a:solidFill>
              </a:defRPr>
            </a:lvl3pPr>
            <a:lvl4pPr lvl="3" rtl="0">
              <a:lnSpc>
                <a:spcPct val="105000"/>
              </a:lnSpc>
              <a:spcBef>
                <a:spcPts val="0"/>
              </a:spcBef>
              <a:spcAft>
                <a:spcPts val="0"/>
              </a:spcAft>
              <a:buNone/>
              <a:defRPr sz="3500">
                <a:solidFill>
                  <a:srgbClr val="EBEBEB"/>
                </a:solidFill>
              </a:defRPr>
            </a:lvl4pPr>
            <a:lvl5pPr lvl="4" rtl="0">
              <a:lnSpc>
                <a:spcPct val="105000"/>
              </a:lnSpc>
              <a:spcBef>
                <a:spcPts val="0"/>
              </a:spcBef>
              <a:spcAft>
                <a:spcPts val="0"/>
              </a:spcAft>
              <a:buNone/>
              <a:defRPr sz="3500">
                <a:solidFill>
                  <a:srgbClr val="EBEBEB"/>
                </a:solidFill>
              </a:defRPr>
            </a:lvl5pPr>
            <a:lvl6pPr lvl="5" rtl="0">
              <a:lnSpc>
                <a:spcPct val="105000"/>
              </a:lnSpc>
              <a:spcBef>
                <a:spcPts val="0"/>
              </a:spcBef>
              <a:spcAft>
                <a:spcPts val="0"/>
              </a:spcAft>
              <a:buNone/>
              <a:defRPr sz="3500">
                <a:solidFill>
                  <a:srgbClr val="EBEBEB"/>
                </a:solidFill>
              </a:defRPr>
            </a:lvl6pPr>
            <a:lvl7pPr lvl="6" rtl="0">
              <a:lnSpc>
                <a:spcPct val="105000"/>
              </a:lnSpc>
              <a:spcBef>
                <a:spcPts val="0"/>
              </a:spcBef>
              <a:spcAft>
                <a:spcPts val="0"/>
              </a:spcAft>
              <a:buNone/>
              <a:defRPr sz="3500">
                <a:solidFill>
                  <a:srgbClr val="EBEBEB"/>
                </a:solidFill>
              </a:defRPr>
            </a:lvl7pPr>
            <a:lvl8pPr lvl="7" rtl="0">
              <a:lnSpc>
                <a:spcPct val="105000"/>
              </a:lnSpc>
              <a:spcBef>
                <a:spcPts val="0"/>
              </a:spcBef>
              <a:spcAft>
                <a:spcPts val="0"/>
              </a:spcAft>
              <a:buNone/>
              <a:defRPr sz="3500">
                <a:solidFill>
                  <a:srgbClr val="EBEBEB"/>
                </a:solidFill>
              </a:defRPr>
            </a:lvl8pPr>
            <a:lvl9pPr lvl="8" rtl="0">
              <a:lnSpc>
                <a:spcPct val="105000"/>
              </a:lnSpc>
              <a:spcBef>
                <a:spcPts val="0"/>
              </a:spcBef>
              <a:spcAft>
                <a:spcPts val="0"/>
              </a:spcAft>
              <a:buNone/>
              <a:defRPr sz="3500">
                <a:solidFill>
                  <a:srgbClr val="EBEBEB"/>
                </a:solidFill>
              </a:defRPr>
            </a:lvl9pPr>
          </a:lstStyle>
          <a:p/>
        </p:txBody>
      </p:sp>
      <p:sp>
        <p:nvSpPr>
          <p:cNvPr id="62" name="Google Shape;62;p11"/>
          <p:cNvSpPr txBox="1"/>
          <p:nvPr>
            <p:ph idx="2" type="subTitle"/>
          </p:nvPr>
        </p:nvSpPr>
        <p:spPr>
          <a:xfrm>
            <a:off x="1562794" y="3511275"/>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900"/>
              <a:buNone/>
              <a:defRPr sz="900">
                <a:solidFill>
                  <a:srgbClr val="EBEBEB"/>
                </a:solidFill>
              </a:defRPr>
            </a:lvl1pPr>
            <a:lvl2pPr lvl="1" rtl="0">
              <a:lnSpc>
                <a:spcPct val="135000"/>
              </a:lnSpc>
              <a:spcBef>
                <a:spcPts val="0"/>
              </a:spcBef>
              <a:spcAft>
                <a:spcPts val="0"/>
              </a:spcAft>
              <a:buClr>
                <a:srgbClr val="EBEBEB"/>
              </a:buClr>
              <a:buSzPts val="900"/>
              <a:buNone/>
              <a:defRPr sz="900">
                <a:solidFill>
                  <a:srgbClr val="EBEBEB"/>
                </a:solidFill>
              </a:defRPr>
            </a:lvl2pPr>
            <a:lvl3pPr lvl="2" rtl="0">
              <a:lnSpc>
                <a:spcPct val="135000"/>
              </a:lnSpc>
              <a:spcBef>
                <a:spcPts val="0"/>
              </a:spcBef>
              <a:spcAft>
                <a:spcPts val="0"/>
              </a:spcAft>
              <a:buClr>
                <a:srgbClr val="EBEBEB"/>
              </a:buClr>
              <a:buSzPts val="900"/>
              <a:buNone/>
              <a:defRPr sz="900">
                <a:solidFill>
                  <a:srgbClr val="EBEBEB"/>
                </a:solidFill>
              </a:defRPr>
            </a:lvl3pPr>
            <a:lvl4pPr lvl="3" rtl="0">
              <a:lnSpc>
                <a:spcPct val="135000"/>
              </a:lnSpc>
              <a:spcBef>
                <a:spcPts val="0"/>
              </a:spcBef>
              <a:spcAft>
                <a:spcPts val="0"/>
              </a:spcAft>
              <a:buClr>
                <a:srgbClr val="EBEBEB"/>
              </a:buClr>
              <a:buSzPts val="900"/>
              <a:buNone/>
              <a:defRPr sz="900">
                <a:solidFill>
                  <a:srgbClr val="EBEBEB"/>
                </a:solidFill>
              </a:defRPr>
            </a:lvl4pPr>
            <a:lvl5pPr lvl="4" rtl="0">
              <a:lnSpc>
                <a:spcPct val="135000"/>
              </a:lnSpc>
              <a:spcBef>
                <a:spcPts val="0"/>
              </a:spcBef>
              <a:spcAft>
                <a:spcPts val="0"/>
              </a:spcAft>
              <a:buClr>
                <a:srgbClr val="EBEBEB"/>
              </a:buClr>
              <a:buSzPts val="900"/>
              <a:buNone/>
              <a:defRPr sz="900">
                <a:solidFill>
                  <a:srgbClr val="EBEBEB"/>
                </a:solidFill>
              </a:defRPr>
            </a:lvl5pPr>
            <a:lvl6pPr lvl="5" rtl="0">
              <a:lnSpc>
                <a:spcPct val="135000"/>
              </a:lnSpc>
              <a:spcBef>
                <a:spcPts val="0"/>
              </a:spcBef>
              <a:spcAft>
                <a:spcPts val="0"/>
              </a:spcAft>
              <a:buClr>
                <a:srgbClr val="EBEBEB"/>
              </a:buClr>
              <a:buSzPts val="900"/>
              <a:buNone/>
              <a:defRPr sz="900">
                <a:solidFill>
                  <a:srgbClr val="EBEBEB"/>
                </a:solidFill>
              </a:defRPr>
            </a:lvl6pPr>
            <a:lvl7pPr lvl="6" rtl="0">
              <a:lnSpc>
                <a:spcPct val="135000"/>
              </a:lnSpc>
              <a:spcBef>
                <a:spcPts val="0"/>
              </a:spcBef>
              <a:spcAft>
                <a:spcPts val="0"/>
              </a:spcAft>
              <a:buClr>
                <a:srgbClr val="EBEBEB"/>
              </a:buClr>
              <a:buSzPts val="900"/>
              <a:buNone/>
              <a:defRPr sz="900">
                <a:solidFill>
                  <a:srgbClr val="EBEBEB"/>
                </a:solidFill>
              </a:defRPr>
            </a:lvl7pPr>
            <a:lvl8pPr lvl="7" rtl="0">
              <a:lnSpc>
                <a:spcPct val="135000"/>
              </a:lnSpc>
              <a:spcBef>
                <a:spcPts val="0"/>
              </a:spcBef>
              <a:spcAft>
                <a:spcPts val="0"/>
              </a:spcAft>
              <a:buClr>
                <a:srgbClr val="EBEBEB"/>
              </a:buClr>
              <a:buSzPts val="900"/>
              <a:buNone/>
              <a:defRPr sz="900">
                <a:solidFill>
                  <a:srgbClr val="EBEBEB"/>
                </a:solidFill>
              </a:defRPr>
            </a:lvl8pPr>
            <a:lvl9pPr lvl="8" rtl="0">
              <a:lnSpc>
                <a:spcPct val="135000"/>
              </a:lnSpc>
              <a:spcBef>
                <a:spcPts val="0"/>
              </a:spcBef>
              <a:spcAft>
                <a:spcPts val="0"/>
              </a:spcAft>
              <a:buClr>
                <a:srgbClr val="EBEBEB"/>
              </a:buClr>
              <a:buSzPts val="900"/>
              <a:buNone/>
              <a:defRPr sz="900">
                <a:solidFill>
                  <a:srgbClr val="EBEBEB"/>
                </a:solidFill>
              </a:defRPr>
            </a:lvl9pPr>
          </a:lstStyle>
          <a:p/>
        </p:txBody>
      </p:sp>
      <p:sp>
        <p:nvSpPr>
          <p:cNvPr id="63" name="Google Shape;63;p11"/>
          <p:cNvSpPr txBox="1"/>
          <p:nvPr>
            <p:ph idx="3" type="subTitle"/>
          </p:nvPr>
        </p:nvSpPr>
        <p:spPr>
          <a:xfrm>
            <a:off x="3353888" y="3511275"/>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900"/>
              <a:buNone/>
              <a:defRPr sz="900">
                <a:solidFill>
                  <a:srgbClr val="EBEBEB"/>
                </a:solidFill>
              </a:defRPr>
            </a:lvl1pPr>
            <a:lvl2pPr lvl="1" rtl="0">
              <a:lnSpc>
                <a:spcPct val="135000"/>
              </a:lnSpc>
              <a:spcBef>
                <a:spcPts val="0"/>
              </a:spcBef>
              <a:spcAft>
                <a:spcPts val="0"/>
              </a:spcAft>
              <a:buClr>
                <a:srgbClr val="EBEBEB"/>
              </a:buClr>
              <a:buSzPts val="900"/>
              <a:buNone/>
              <a:defRPr sz="900">
                <a:solidFill>
                  <a:srgbClr val="EBEBEB"/>
                </a:solidFill>
              </a:defRPr>
            </a:lvl2pPr>
            <a:lvl3pPr lvl="2" rtl="0">
              <a:lnSpc>
                <a:spcPct val="135000"/>
              </a:lnSpc>
              <a:spcBef>
                <a:spcPts val="0"/>
              </a:spcBef>
              <a:spcAft>
                <a:spcPts val="0"/>
              </a:spcAft>
              <a:buClr>
                <a:srgbClr val="EBEBEB"/>
              </a:buClr>
              <a:buSzPts val="900"/>
              <a:buNone/>
              <a:defRPr sz="900">
                <a:solidFill>
                  <a:srgbClr val="EBEBEB"/>
                </a:solidFill>
              </a:defRPr>
            </a:lvl3pPr>
            <a:lvl4pPr lvl="3" rtl="0">
              <a:lnSpc>
                <a:spcPct val="135000"/>
              </a:lnSpc>
              <a:spcBef>
                <a:spcPts val="0"/>
              </a:spcBef>
              <a:spcAft>
                <a:spcPts val="0"/>
              </a:spcAft>
              <a:buClr>
                <a:srgbClr val="EBEBEB"/>
              </a:buClr>
              <a:buSzPts val="900"/>
              <a:buNone/>
              <a:defRPr sz="900">
                <a:solidFill>
                  <a:srgbClr val="EBEBEB"/>
                </a:solidFill>
              </a:defRPr>
            </a:lvl4pPr>
            <a:lvl5pPr lvl="4" rtl="0">
              <a:lnSpc>
                <a:spcPct val="135000"/>
              </a:lnSpc>
              <a:spcBef>
                <a:spcPts val="0"/>
              </a:spcBef>
              <a:spcAft>
                <a:spcPts val="0"/>
              </a:spcAft>
              <a:buClr>
                <a:srgbClr val="EBEBEB"/>
              </a:buClr>
              <a:buSzPts val="900"/>
              <a:buNone/>
              <a:defRPr sz="900">
                <a:solidFill>
                  <a:srgbClr val="EBEBEB"/>
                </a:solidFill>
              </a:defRPr>
            </a:lvl5pPr>
            <a:lvl6pPr lvl="5" rtl="0">
              <a:lnSpc>
                <a:spcPct val="135000"/>
              </a:lnSpc>
              <a:spcBef>
                <a:spcPts val="0"/>
              </a:spcBef>
              <a:spcAft>
                <a:spcPts val="0"/>
              </a:spcAft>
              <a:buClr>
                <a:srgbClr val="EBEBEB"/>
              </a:buClr>
              <a:buSzPts val="900"/>
              <a:buNone/>
              <a:defRPr sz="900">
                <a:solidFill>
                  <a:srgbClr val="EBEBEB"/>
                </a:solidFill>
              </a:defRPr>
            </a:lvl6pPr>
            <a:lvl7pPr lvl="6" rtl="0">
              <a:lnSpc>
                <a:spcPct val="135000"/>
              </a:lnSpc>
              <a:spcBef>
                <a:spcPts val="0"/>
              </a:spcBef>
              <a:spcAft>
                <a:spcPts val="0"/>
              </a:spcAft>
              <a:buClr>
                <a:srgbClr val="EBEBEB"/>
              </a:buClr>
              <a:buSzPts val="900"/>
              <a:buNone/>
              <a:defRPr sz="900">
                <a:solidFill>
                  <a:srgbClr val="EBEBEB"/>
                </a:solidFill>
              </a:defRPr>
            </a:lvl7pPr>
            <a:lvl8pPr lvl="7" rtl="0">
              <a:lnSpc>
                <a:spcPct val="135000"/>
              </a:lnSpc>
              <a:spcBef>
                <a:spcPts val="0"/>
              </a:spcBef>
              <a:spcAft>
                <a:spcPts val="0"/>
              </a:spcAft>
              <a:buClr>
                <a:srgbClr val="EBEBEB"/>
              </a:buClr>
              <a:buSzPts val="900"/>
              <a:buNone/>
              <a:defRPr sz="900">
                <a:solidFill>
                  <a:srgbClr val="EBEBEB"/>
                </a:solidFill>
              </a:defRPr>
            </a:lvl8pPr>
            <a:lvl9pPr lvl="8" rtl="0">
              <a:lnSpc>
                <a:spcPct val="135000"/>
              </a:lnSpc>
              <a:spcBef>
                <a:spcPts val="0"/>
              </a:spcBef>
              <a:spcAft>
                <a:spcPts val="0"/>
              </a:spcAft>
              <a:buClr>
                <a:srgbClr val="EBEBEB"/>
              </a:buClr>
              <a:buSzPts val="900"/>
              <a:buNone/>
              <a:defRPr sz="900">
                <a:solidFill>
                  <a:srgbClr val="EBEBEB"/>
                </a:solidFill>
              </a:defRPr>
            </a:lvl9pPr>
          </a:lstStyle>
          <a:p/>
        </p:txBody>
      </p:sp>
      <p:pic>
        <p:nvPicPr>
          <p:cNvPr id="64" name="Google Shape;64;p11"/>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65" name="Google Shape;65;p11"/>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66" name="Google Shape;66;p11"/>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0" Type="http://schemas.openxmlformats.org/officeDocument/2006/relationships/slideLayout" Target="../slideLayouts/slideLayout16.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6" Type="http://schemas.openxmlformats.org/officeDocument/2006/relationships/theme" Target="../theme/theme1.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None/>
              <a:defRPr b="1" sz="36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Char char="●"/>
              <a:defRPr sz="3000">
                <a:solidFill>
                  <a:schemeClr val="dk1"/>
                </a:solidFill>
              </a:defRPr>
            </a:lvl1pPr>
            <a:lvl2pPr indent="-381000" lvl="1" marL="914400" rtl="0">
              <a:spcBef>
                <a:spcPts val="0"/>
              </a:spcBef>
              <a:spcAft>
                <a:spcPts val="0"/>
              </a:spcAft>
              <a:buClr>
                <a:schemeClr val="dk1"/>
              </a:buClr>
              <a:buSzPts val="2400"/>
              <a:buChar char="○"/>
              <a:defRPr sz="2400">
                <a:solidFill>
                  <a:schemeClr val="dk1"/>
                </a:solidFill>
              </a:defRPr>
            </a:lvl2pPr>
            <a:lvl3pPr indent="-381000" lvl="2" marL="1371600" rtl="0">
              <a:spcBef>
                <a:spcPts val="0"/>
              </a:spcBef>
              <a:spcAft>
                <a:spcPts val="0"/>
              </a:spcAft>
              <a:buClr>
                <a:schemeClr val="dk1"/>
              </a:buClr>
              <a:buSzPts val="2400"/>
              <a:buChar char="■"/>
              <a:defRPr sz="24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0" name="Shape 30"/>
        <p:cNvGrpSpPr/>
        <p:nvPr/>
      </p:nvGrpSpPr>
      <p:grpSpPr>
        <a:xfrm>
          <a:off x="0" y="0"/>
          <a:ext cx="0" cy="0"/>
          <a:chOff x="0" y="0"/>
          <a:chExt cx="0" cy="0"/>
        </a:xfrm>
      </p:grpSpPr>
      <p:sp>
        <p:nvSpPr>
          <p:cNvPr id="31" name="Google Shape;31;p8"/>
          <p:cNvSpPr txBox="1"/>
          <p:nvPr>
            <p:ph type="title"/>
          </p:nvPr>
        </p:nvSpPr>
        <p:spPr>
          <a:xfrm>
            <a:off x="311700" y="445025"/>
            <a:ext cx="8520600" cy="5730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1pPr>
            <a:lvl2pPr lvl="1"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2pPr>
            <a:lvl3pPr lvl="2"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3pPr>
            <a:lvl4pPr lvl="3"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4pPr>
            <a:lvl5pPr lvl="4"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5pPr>
            <a:lvl6pPr lvl="5"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6pPr>
            <a:lvl7pPr lvl="6"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7pPr>
            <a:lvl8pPr lvl="7"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8pPr>
            <a:lvl9pPr lvl="8"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9pPr>
          </a:lstStyle>
          <a:p/>
        </p:txBody>
      </p:sp>
      <p:sp>
        <p:nvSpPr>
          <p:cNvPr id="32" name="Google Shape;32;p8"/>
          <p:cNvSpPr txBox="1"/>
          <p:nvPr>
            <p:ph idx="1" type="body"/>
          </p:nvPr>
        </p:nvSpPr>
        <p:spPr>
          <a:xfrm>
            <a:off x="311700" y="1152475"/>
            <a:ext cx="8520600" cy="3416400"/>
          </a:xfrm>
          <a:prstGeom prst="rect">
            <a:avLst/>
          </a:prstGeom>
          <a:noFill/>
          <a:ln>
            <a:noFill/>
          </a:ln>
        </p:spPr>
        <p:txBody>
          <a:bodyPr anchorCtr="0" anchor="t" bIns="0" lIns="0" spcFirstLastPara="1" rIns="0" wrap="square" tIns="0">
            <a:noAutofit/>
          </a:bodyPr>
          <a:lstStyle>
            <a:lvl1pPr indent="-330200" lvl="0" marL="457200" rtl="0">
              <a:lnSpc>
                <a:spcPct val="115000"/>
              </a:lnSpc>
              <a:spcBef>
                <a:spcPts val="0"/>
              </a:spcBef>
              <a:spcAft>
                <a:spcPts val="0"/>
              </a:spcAft>
              <a:buSzPts val="1600"/>
              <a:buFont typeface="Overpass Light"/>
              <a:buChar char="●"/>
              <a:defRPr sz="1600">
                <a:latin typeface="Overpass Light"/>
                <a:ea typeface="Overpass Light"/>
                <a:cs typeface="Overpass Light"/>
                <a:sym typeface="Overpass Light"/>
              </a:defRPr>
            </a:lvl1pPr>
            <a:lvl2pPr indent="-304800" lvl="1" marL="9144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2pPr>
            <a:lvl3pPr indent="-304800" lvl="2" marL="13716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3pPr>
            <a:lvl4pPr indent="-304800" lvl="3" marL="1828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4pPr>
            <a:lvl5pPr indent="-304800" lvl="4" marL="22860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5pPr>
            <a:lvl6pPr indent="-304800" lvl="5" marL="27432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6pPr>
            <a:lvl7pPr indent="-304800" lvl="6" marL="32004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7pPr>
            <a:lvl8pPr indent="-304800" lvl="7" marL="36576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8pPr>
            <a:lvl9pPr indent="-304800" lvl="8" marL="4114800" rtl="0">
              <a:lnSpc>
                <a:spcPct val="115000"/>
              </a:lnSpc>
              <a:spcBef>
                <a:spcPts val="1600"/>
              </a:spcBef>
              <a:spcAft>
                <a:spcPts val="1600"/>
              </a:spcAft>
              <a:buSzPts val="1200"/>
              <a:buFont typeface="Overpass Light"/>
              <a:buChar char="■"/>
              <a:defRPr sz="1200">
                <a:latin typeface="Overpass Light"/>
                <a:ea typeface="Overpass Light"/>
                <a:cs typeface="Overpass Light"/>
                <a:sym typeface="Overpass Light"/>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github.com/openshift/openshift-docs/pull/56177" TargetMode="External"/><Relationship Id="rId4" Type="http://schemas.openxmlformats.org/officeDocument/2006/relationships/hyperlink" Target="https://docs.openshift.com/container-platform/4.14/networking/routes/route-configuration.html#nw-http-header-configuration_route-configuration" TargetMode="External"/><Relationship Id="rId5" Type="http://schemas.openxmlformats.org/officeDocument/2006/relationships/hyperlink" Target="https://docs.openshift.com/container-platform/4.14/networking/ingress-operator.html#nw-http-header-configuration_configuring-ingres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5" Type="http://schemas.openxmlformats.org/officeDocument/2006/relationships/slide" Target="/ppt/slides/slide8.xml"/><Relationship Id="rId6" Type="http://schemas.openxmlformats.org/officeDocument/2006/relationships/slide" Target="/ppt/slides/slide14.xml"/><Relationship Id="rId7" Type="http://schemas.openxmlformats.org/officeDocument/2006/relationships/slide" Target="/ppt/slid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hyperlink" Target="https://rcarrata.com/openshift/mtls-ingress-controll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1538550" y="3135602"/>
            <a:ext cx="6066900" cy="10284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Clr>
                <a:schemeClr val="dk1"/>
              </a:buClr>
              <a:buSzPts val="1100"/>
              <a:buFont typeface="Arial"/>
              <a:buNone/>
            </a:pPr>
            <a:r>
              <a:rPr b="1" lang="en" sz="1200">
                <a:solidFill>
                  <a:srgbClr val="EE0000"/>
                </a:solidFill>
                <a:latin typeface="Overpass"/>
                <a:ea typeface="Overpass"/>
                <a:cs typeface="Overpass"/>
                <a:sym typeface="Overpass"/>
              </a:rPr>
              <a:t>New Feature Enablement Presentation: Customize HTTP Headers</a:t>
            </a:r>
            <a:endParaRPr b="1" sz="1200">
              <a:solidFill>
                <a:srgbClr val="EE0000"/>
              </a:solidFill>
              <a:latin typeface="Overpass"/>
              <a:ea typeface="Overpass"/>
              <a:cs typeface="Overpass"/>
              <a:sym typeface="Overpass"/>
            </a:endParaRPr>
          </a:p>
          <a:p>
            <a:pPr indent="0" lvl="0" marL="0" rtl="0" algn="l">
              <a:spcBef>
                <a:spcPts val="0"/>
              </a:spcBef>
              <a:spcAft>
                <a:spcPts val="0"/>
              </a:spcAft>
              <a:buClr>
                <a:schemeClr val="dk1"/>
              </a:buClr>
              <a:buSzPts val="1100"/>
              <a:buFont typeface="Arial"/>
              <a:buNone/>
            </a:pPr>
            <a:r>
              <a:rPr b="1" lang="en" sz="1200">
                <a:solidFill>
                  <a:srgbClr val="EE0000"/>
                </a:solidFill>
                <a:latin typeface="Overpass"/>
                <a:ea typeface="Overpass"/>
                <a:cs typeface="Overpass"/>
                <a:sym typeface="Overpass"/>
              </a:rPr>
              <a:t>Presenter: Miheer Salunke</a:t>
            </a:r>
            <a:endParaRPr b="1" sz="1200">
              <a:solidFill>
                <a:srgbClr val="EE0000"/>
              </a:solidFill>
              <a:latin typeface="Overpass"/>
              <a:ea typeface="Overpass"/>
              <a:cs typeface="Overpass"/>
              <a:sym typeface="Overpass"/>
            </a:endParaRPr>
          </a:p>
          <a:p>
            <a:pPr indent="0" lvl="0" marL="0" rtl="0" algn="l">
              <a:spcBef>
                <a:spcPts val="0"/>
              </a:spcBef>
              <a:spcAft>
                <a:spcPts val="0"/>
              </a:spcAft>
              <a:buClr>
                <a:schemeClr val="dk1"/>
              </a:buClr>
              <a:buSzPts val="1100"/>
              <a:buFont typeface="Arial"/>
              <a:buNone/>
            </a:pPr>
            <a:r>
              <a:rPr b="1" lang="en" sz="1200">
                <a:solidFill>
                  <a:srgbClr val="EE0000"/>
                </a:solidFill>
                <a:latin typeface="Overpass"/>
                <a:ea typeface="Overpass"/>
                <a:cs typeface="Overpass"/>
                <a:sym typeface="Overpass"/>
              </a:rPr>
              <a:t>Time to complete: 20 mins</a:t>
            </a:r>
            <a:endParaRPr b="1" sz="1200">
              <a:solidFill>
                <a:srgbClr val="EE0000"/>
              </a:solidFill>
              <a:latin typeface="Overpass"/>
              <a:ea typeface="Overpass"/>
              <a:cs typeface="Overpass"/>
              <a:sym typeface="Overpass"/>
            </a:endParaRPr>
          </a:p>
        </p:txBody>
      </p:sp>
      <p:sp>
        <p:nvSpPr>
          <p:cNvPr id="194" name="Google Shape;194;p24"/>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95" name="Google Shape;195;p24"/>
          <p:cNvPicPr preferRelativeResize="0"/>
          <p:nvPr/>
        </p:nvPicPr>
        <p:blipFill>
          <a:blip r:embed="rId3">
            <a:alphaModFix/>
          </a:blip>
          <a:stretch>
            <a:fillRect/>
          </a:stretch>
        </p:blipFill>
        <p:spPr>
          <a:xfrm>
            <a:off x="500319" y="1597569"/>
            <a:ext cx="5539442" cy="1310306"/>
          </a:xfrm>
          <a:prstGeom prst="rect">
            <a:avLst/>
          </a:prstGeom>
          <a:noFill/>
          <a:ln>
            <a:noFill/>
          </a:ln>
        </p:spPr>
      </p:pic>
      <p:sp>
        <p:nvSpPr>
          <p:cNvPr id="196" name="Google Shape;196;p24"/>
          <p:cNvSpPr txBox="1"/>
          <p:nvPr/>
        </p:nvSpPr>
        <p:spPr>
          <a:xfrm>
            <a:off x="495250" y="4365250"/>
            <a:ext cx="232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verpass Light"/>
              <a:ea typeface="Overpass Light"/>
              <a:cs typeface="Overpass Light"/>
              <a:sym typeface="Overpas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1314450" y="709500"/>
            <a:ext cx="6515100" cy="72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accent2"/>
                </a:solidFill>
              </a:rPr>
              <a:t>Representation in haproxy.config file</a:t>
            </a:r>
            <a:endParaRPr>
              <a:solidFill>
                <a:schemeClr val="accent2"/>
              </a:solidFill>
            </a:endParaRPr>
          </a:p>
        </p:txBody>
      </p:sp>
      <p:sp>
        <p:nvSpPr>
          <p:cNvPr id="269" name="Google Shape;269;p33"/>
          <p:cNvSpPr txBox="1"/>
          <p:nvPr>
            <p:ph idx="1" type="subTitle"/>
          </p:nvPr>
        </p:nvSpPr>
        <p:spPr>
          <a:xfrm>
            <a:off x="335822" y="41575"/>
            <a:ext cx="55248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rPr lang="en" sz="2300"/>
              <a:t>Feature use case 2 continued</a:t>
            </a:r>
            <a:endParaRPr sz="2300"/>
          </a:p>
        </p:txBody>
      </p:sp>
      <p:sp>
        <p:nvSpPr>
          <p:cNvPr id="270" name="Google Shape;270;p33"/>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71" name="Google Shape;271;p33"/>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272" name="Google Shape;272;p33"/>
          <p:cNvSpPr txBox="1"/>
          <p:nvPr/>
        </p:nvSpPr>
        <p:spPr>
          <a:xfrm>
            <a:off x="1594250" y="1316900"/>
            <a:ext cx="50262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chemeClr val="accent2"/>
                </a:solidFill>
              </a:rPr>
              <a:t># Plain http backend or backend with TLS terminated at the edge or a</a:t>
            </a:r>
            <a:endParaRPr sz="1200">
              <a:solidFill>
                <a:schemeClr val="accent2"/>
              </a:solidFill>
            </a:endParaRPr>
          </a:p>
          <a:p>
            <a:pPr indent="0" lvl="0" marL="0" rtl="0" algn="l">
              <a:spcBef>
                <a:spcPts val="0"/>
              </a:spcBef>
              <a:spcAft>
                <a:spcPts val="0"/>
              </a:spcAft>
              <a:buNone/>
            </a:pPr>
            <a:r>
              <a:rPr lang="en" sz="1200">
                <a:solidFill>
                  <a:schemeClr val="accent2"/>
                </a:solidFill>
              </a:rPr>
              <a:t># secure backend with re-encryption.</a:t>
            </a:r>
            <a:endParaRPr sz="1200">
              <a:solidFill>
                <a:schemeClr val="accent2"/>
              </a:solidFill>
            </a:endParaRPr>
          </a:p>
          <a:p>
            <a:pPr indent="0" lvl="0" marL="0" rtl="0" algn="l">
              <a:spcBef>
                <a:spcPts val="0"/>
              </a:spcBef>
              <a:spcAft>
                <a:spcPts val="0"/>
              </a:spcAft>
              <a:buNone/>
            </a:pPr>
            <a:r>
              <a:rPr lang="en" sz="1200">
                <a:solidFill>
                  <a:schemeClr val="accent2"/>
                </a:solidFill>
              </a:rPr>
              <a:t>backend be_edge_http:demo:myapp-service</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http-response set-header 'Content-Location' '/lang/zh-cn'</a:t>
            </a:r>
            <a:endParaRPr sz="1200">
              <a:solidFill>
                <a:schemeClr val="accent2"/>
              </a:solidFill>
            </a:endParaRPr>
          </a:p>
          <a:p>
            <a:pPr indent="0" lvl="0" marL="0" rtl="0" algn="l">
              <a:spcBef>
                <a:spcPts val="0"/>
              </a:spcBef>
              <a:spcAft>
                <a:spcPts val="0"/>
              </a:spcAft>
              <a:buNone/>
            </a:pPr>
            <a:r>
              <a:t/>
            </a:r>
            <a:endParaRPr sz="1600">
              <a:latin typeface="Overpass Light"/>
              <a:ea typeface="Overpass Light"/>
              <a:cs typeface="Overpass Light"/>
              <a:sym typeface="Overpass Light"/>
            </a:endParaRPr>
          </a:p>
          <a:p>
            <a:pPr indent="0" lvl="0" marL="0" rtl="0" algn="l">
              <a:spcBef>
                <a:spcPts val="0"/>
              </a:spcBef>
              <a:spcAft>
                <a:spcPts val="0"/>
              </a:spcAft>
              <a:buNone/>
            </a:pPr>
            <a:r>
              <a:t/>
            </a:r>
            <a:endParaRPr sz="1600">
              <a:latin typeface="Overpass Light"/>
              <a:ea typeface="Overpass Light"/>
              <a:cs typeface="Overpass Light"/>
              <a:sym typeface="Overpas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nvSpPr>
        <p:spPr>
          <a:xfrm>
            <a:off x="2611350" y="1517525"/>
            <a:ext cx="3921300" cy="15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t>DEMO</a:t>
            </a:r>
            <a:endParaRPr sz="9600"/>
          </a:p>
        </p:txBody>
      </p:sp>
      <p:sp>
        <p:nvSpPr>
          <p:cNvPr id="278" name="Google Shape;278;p34"/>
          <p:cNvSpPr txBox="1"/>
          <p:nvPr/>
        </p:nvSpPr>
        <p:spPr>
          <a:xfrm>
            <a:off x="597625" y="2900775"/>
            <a:ext cx="81651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rPr lang="en" sz="2300"/>
              <a:t>Over-ride behavior</a:t>
            </a:r>
            <a:endParaRPr sz="2300"/>
          </a:p>
        </p:txBody>
      </p:sp>
      <p:sp>
        <p:nvSpPr>
          <p:cNvPr id="284" name="Google Shape;284;p35"/>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85" name="Google Shape;285;p35"/>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286" name="Google Shape;286;p35"/>
          <p:cNvSpPr txBox="1"/>
          <p:nvPr/>
        </p:nvSpPr>
        <p:spPr>
          <a:xfrm>
            <a:off x="335825" y="1096275"/>
            <a:ext cx="77655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When the same HTTP header is modified both in the Ingress Controller and in a route, HAProxy prioritizes the actions in certain ways depending on whether it is a request or response header.</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 For HTTP response headers, actions specified in the Ingress Controller are executed after the actions specified in a route. This means that the actions specified in the Ingress Controller take precedence.</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 For HTTP request headers, actions specified in a route are executed after the actions specified in the Ingress Controller. This means that the actions specified in the route take precedence.</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This prioritization occurs because the haproxy uses a logic in which for HTTP response frontend rules are applied after backend rules where the actions specified in the Ingress Controller are applied to the front end section</a:t>
            </a:r>
            <a:endParaRPr sz="1200"/>
          </a:p>
          <a:p>
            <a:pPr indent="0" lvl="0" marL="0" rtl="0" algn="l">
              <a:spcBef>
                <a:spcPts val="0"/>
              </a:spcBef>
              <a:spcAft>
                <a:spcPts val="0"/>
              </a:spcAft>
              <a:buClr>
                <a:schemeClr val="dk1"/>
              </a:buClr>
              <a:buSzPts val="1100"/>
              <a:buFont typeface="Arial"/>
              <a:buNone/>
            </a:pPr>
            <a:r>
              <a:rPr lang="en" sz="1200"/>
              <a:t>of haproxy.config and the actions specified in the individual routes are applied to the backend section of the haproxy.config.</a:t>
            </a:r>
            <a:endParaRPr sz="1200"/>
          </a:p>
          <a:p>
            <a:pPr indent="0" lvl="0" marL="0" rtl="0" algn="l">
              <a:spcBef>
                <a:spcPts val="0"/>
              </a:spcBef>
              <a:spcAft>
                <a:spcPts val="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ph type="title"/>
          </p:nvPr>
        </p:nvSpPr>
        <p:spPr>
          <a:xfrm>
            <a:off x="1314450" y="709500"/>
            <a:ext cx="6515100" cy="725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292" name="Google Shape;292;p36"/>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rPr lang="en" sz="2300"/>
              <a:t>Sequence Diagram</a:t>
            </a:r>
            <a:endParaRPr sz="2300"/>
          </a:p>
        </p:txBody>
      </p:sp>
      <p:sp>
        <p:nvSpPr>
          <p:cNvPr id="293" name="Google Shape;293;p36"/>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94" name="Google Shape;294;p36"/>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295" name="Google Shape;295;p36"/>
          <p:cNvPicPr preferRelativeResize="0"/>
          <p:nvPr/>
        </p:nvPicPr>
        <p:blipFill rotWithShape="1">
          <a:blip r:embed="rId3">
            <a:alphaModFix/>
          </a:blip>
          <a:srcRect b="17091" l="12064" r="13001" t="17097"/>
          <a:stretch/>
        </p:blipFill>
        <p:spPr>
          <a:xfrm>
            <a:off x="958375" y="709500"/>
            <a:ext cx="6970624" cy="3461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663800" y="653875"/>
            <a:ext cx="7027800" cy="6957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t/>
            </a:r>
            <a:endParaRPr sz="800"/>
          </a:p>
          <a:p>
            <a:pPr indent="0" lvl="0" marL="0" rtl="0" algn="ctr">
              <a:spcBef>
                <a:spcPts val="0"/>
              </a:spcBef>
              <a:spcAft>
                <a:spcPts val="0"/>
              </a:spcAft>
              <a:buClr>
                <a:schemeClr val="dk1"/>
              </a:buClr>
              <a:buSzPts val="1100"/>
              <a:buFont typeface="Arial"/>
              <a:buNone/>
            </a:pPr>
            <a:r>
              <a:t/>
            </a:r>
            <a:endParaRPr sz="800"/>
          </a:p>
          <a:p>
            <a:pPr indent="0" lvl="0" marL="0" rtl="0" algn="ctr">
              <a:spcBef>
                <a:spcPts val="0"/>
              </a:spcBef>
              <a:spcAft>
                <a:spcPts val="0"/>
              </a:spcAft>
              <a:buClr>
                <a:schemeClr val="dk1"/>
              </a:buClr>
              <a:buSzPts val="1100"/>
              <a:buFont typeface="Arial"/>
              <a:buNone/>
            </a:pPr>
            <a:r>
              <a:t/>
            </a:r>
            <a:endParaRPr sz="800"/>
          </a:p>
          <a:p>
            <a:pPr indent="0" lvl="0" marL="0" rtl="0" algn="ctr">
              <a:spcBef>
                <a:spcPts val="0"/>
              </a:spcBef>
              <a:spcAft>
                <a:spcPts val="0"/>
              </a:spcAft>
              <a:buNone/>
            </a:pPr>
            <a:r>
              <a:t/>
            </a:r>
            <a:endParaRPr sz="1400"/>
          </a:p>
        </p:txBody>
      </p:sp>
      <p:sp>
        <p:nvSpPr>
          <p:cNvPr id="301" name="Google Shape;301;p37"/>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rPr lang="en" sz="2300"/>
              <a:t>Feature Use Case 3 </a:t>
            </a:r>
            <a:endParaRPr sz="2300"/>
          </a:p>
        </p:txBody>
      </p:sp>
      <p:sp>
        <p:nvSpPr>
          <p:cNvPr id="302" name="Google Shape;302;p37"/>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03" name="Google Shape;303;p37"/>
          <p:cNvSpPr txBox="1"/>
          <p:nvPr/>
        </p:nvSpPr>
        <p:spPr>
          <a:xfrm>
            <a:off x="712050" y="510200"/>
            <a:ext cx="5920800" cy="450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accent2"/>
              </a:solidFill>
              <a:latin typeface="Overpass Light"/>
              <a:ea typeface="Overpass Light"/>
              <a:cs typeface="Overpass Light"/>
              <a:sym typeface="Overpass Light"/>
            </a:endParaRPr>
          </a:p>
          <a:p>
            <a:pPr indent="0" lvl="0" marL="0" rtl="0" algn="l">
              <a:spcBef>
                <a:spcPts val="0"/>
              </a:spcBef>
              <a:spcAft>
                <a:spcPts val="0"/>
              </a:spcAft>
              <a:buNone/>
            </a:pPr>
            <a:r>
              <a:t/>
            </a:r>
            <a:endParaRPr sz="900">
              <a:solidFill>
                <a:schemeClr val="accent2"/>
              </a:solidFill>
              <a:latin typeface="Overpass Light"/>
              <a:ea typeface="Overpass Light"/>
              <a:cs typeface="Overpass Light"/>
              <a:sym typeface="Overpass Light"/>
            </a:endParaRPr>
          </a:p>
          <a:p>
            <a:pPr indent="0" lvl="0" marL="0" rtl="0" algn="l">
              <a:spcBef>
                <a:spcPts val="0"/>
              </a:spcBef>
              <a:spcAft>
                <a:spcPts val="0"/>
              </a:spcAft>
              <a:buNone/>
            </a:pPr>
            <a:r>
              <a:rPr lang="en" sz="1200">
                <a:solidFill>
                  <a:schemeClr val="accent2"/>
                </a:solidFill>
              </a:rPr>
              <a:t>A</a:t>
            </a:r>
            <a:r>
              <a:rPr lang="en" sz="1200">
                <a:solidFill>
                  <a:schemeClr val="accent2"/>
                </a:solidFill>
              </a:rPr>
              <a:t>s a cluster admin for security and compliance reasons, I want to DENY X-Frame-Options for all routes the Ingress controller is managing</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In the route following will be set:</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Clr>
                <a:schemeClr val="dk1"/>
              </a:buClr>
              <a:buSzPts val="1100"/>
              <a:buFont typeface="Arial"/>
              <a:buNone/>
            </a:pPr>
            <a:r>
              <a:rPr lang="en" sz="900">
                <a:solidFill>
                  <a:schemeClr val="accent2"/>
                </a:solidFill>
              </a:rPr>
              <a:t>      response:</a:t>
            </a:r>
            <a:endParaRPr sz="900">
              <a:solidFill>
                <a:schemeClr val="accent2"/>
              </a:solidFill>
            </a:endParaRPr>
          </a:p>
          <a:p>
            <a:pPr indent="0" lvl="0" marL="0" rtl="0" algn="l">
              <a:spcBef>
                <a:spcPts val="0"/>
              </a:spcBef>
              <a:spcAft>
                <a:spcPts val="0"/>
              </a:spcAft>
              <a:buClr>
                <a:schemeClr val="dk1"/>
              </a:buClr>
              <a:buSzPts val="1100"/>
              <a:buFont typeface="Arial"/>
              <a:buNone/>
            </a:pPr>
            <a:r>
              <a:rPr lang="en" sz="900">
                <a:solidFill>
                  <a:schemeClr val="accent2"/>
                </a:solidFill>
              </a:rPr>
              <a:t>      - action:</a:t>
            </a:r>
            <a:endParaRPr sz="900">
              <a:solidFill>
                <a:schemeClr val="accent2"/>
              </a:solidFill>
            </a:endParaRPr>
          </a:p>
          <a:p>
            <a:pPr indent="0" lvl="0" marL="0" rtl="0" algn="l">
              <a:spcBef>
                <a:spcPts val="0"/>
              </a:spcBef>
              <a:spcAft>
                <a:spcPts val="0"/>
              </a:spcAft>
              <a:buClr>
                <a:schemeClr val="dk1"/>
              </a:buClr>
              <a:buSzPts val="1100"/>
              <a:buFont typeface="Arial"/>
              <a:buNone/>
            </a:pPr>
            <a:r>
              <a:rPr lang="en" sz="900">
                <a:solidFill>
                  <a:schemeClr val="accent2"/>
                </a:solidFill>
              </a:rPr>
              <a:t>          set:</a:t>
            </a:r>
            <a:endParaRPr sz="900">
              <a:solidFill>
                <a:schemeClr val="accent2"/>
              </a:solidFill>
            </a:endParaRPr>
          </a:p>
          <a:p>
            <a:pPr indent="0" lvl="0" marL="0" rtl="0" algn="l">
              <a:spcBef>
                <a:spcPts val="0"/>
              </a:spcBef>
              <a:spcAft>
                <a:spcPts val="0"/>
              </a:spcAft>
              <a:buClr>
                <a:schemeClr val="dk1"/>
              </a:buClr>
              <a:buSzPts val="1100"/>
              <a:buFont typeface="Arial"/>
              <a:buNone/>
            </a:pPr>
            <a:r>
              <a:rPr lang="en" sz="900">
                <a:solidFill>
                  <a:schemeClr val="accent2"/>
                </a:solidFill>
              </a:rPr>
              <a:t>            value: SAMEORIGIN</a:t>
            </a:r>
            <a:endParaRPr sz="900">
              <a:solidFill>
                <a:schemeClr val="accent2"/>
              </a:solidFill>
            </a:endParaRPr>
          </a:p>
          <a:p>
            <a:pPr indent="0" lvl="0" marL="0" rtl="0" algn="l">
              <a:spcBef>
                <a:spcPts val="0"/>
              </a:spcBef>
              <a:spcAft>
                <a:spcPts val="0"/>
              </a:spcAft>
              <a:buClr>
                <a:schemeClr val="dk1"/>
              </a:buClr>
              <a:buSzPts val="1100"/>
              <a:buFont typeface="Arial"/>
              <a:buNone/>
            </a:pPr>
            <a:r>
              <a:rPr lang="en" sz="900">
                <a:solidFill>
                  <a:schemeClr val="accent2"/>
                </a:solidFill>
              </a:rPr>
              <a:t>          type: Set</a:t>
            </a:r>
            <a:endParaRPr sz="900">
              <a:solidFill>
                <a:schemeClr val="accent2"/>
              </a:solidFill>
            </a:endParaRPr>
          </a:p>
          <a:p>
            <a:pPr indent="0" lvl="0" marL="0" rtl="0" algn="l">
              <a:spcBef>
                <a:spcPts val="0"/>
              </a:spcBef>
              <a:spcAft>
                <a:spcPts val="0"/>
              </a:spcAft>
              <a:buClr>
                <a:schemeClr val="dk1"/>
              </a:buClr>
              <a:buSzPts val="1100"/>
              <a:buFont typeface="Arial"/>
              <a:buNone/>
            </a:pPr>
            <a:r>
              <a:rPr lang="en" sz="900">
                <a:solidFill>
                  <a:schemeClr val="accent2"/>
                </a:solidFill>
              </a:rPr>
              <a:t>        name: X-Frame-Options</a:t>
            </a:r>
            <a:endParaRPr sz="900">
              <a:solidFill>
                <a:schemeClr val="accent2"/>
              </a:solidFill>
            </a:endParaRPr>
          </a:p>
          <a:p>
            <a:pPr indent="0" lvl="0" marL="0" rtl="0" algn="l">
              <a:spcBef>
                <a:spcPts val="0"/>
              </a:spcBef>
              <a:spcAft>
                <a:spcPts val="0"/>
              </a:spcAft>
              <a:buClr>
                <a:schemeClr val="dk1"/>
              </a:buClr>
              <a:buSzPts val="1100"/>
              <a:buFont typeface="Arial"/>
              <a:buNone/>
            </a:pPr>
            <a:r>
              <a:t/>
            </a:r>
            <a:endParaRPr sz="900">
              <a:solidFill>
                <a:schemeClr val="accent2"/>
              </a:solidFill>
            </a:endParaRPr>
          </a:p>
          <a:p>
            <a:pPr indent="0" lvl="0" marL="0" rtl="0" algn="l">
              <a:spcBef>
                <a:spcPts val="0"/>
              </a:spcBef>
              <a:spcAft>
                <a:spcPts val="0"/>
              </a:spcAft>
              <a:buClr>
                <a:schemeClr val="dk1"/>
              </a:buClr>
              <a:buSzPts val="1100"/>
              <a:buFont typeface="Arial"/>
              <a:buNone/>
            </a:pPr>
            <a:r>
              <a:t/>
            </a:r>
            <a:endParaRPr sz="900">
              <a:solidFill>
                <a:schemeClr val="accent2"/>
              </a:solidFill>
            </a:endParaRPr>
          </a:p>
          <a:p>
            <a:pPr indent="0" lvl="0" marL="0" rtl="0" algn="l">
              <a:spcBef>
                <a:spcPts val="0"/>
              </a:spcBef>
              <a:spcAft>
                <a:spcPts val="0"/>
              </a:spcAft>
              <a:buClr>
                <a:schemeClr val="dk1"/>
              </a:buClr>
              <a:buSzPts val="1100"/>
              <a:buFont typeface="Arial"/>
              <a:buNone/>
            </a:pPr>
            <a:r>
              <a:rPr lang="en" sz="1200">
                <a:solidFill>
                  <a:schemeClr val="accent2"/>
                </a:solidFill>
              </a:rPr>
              <a:t>In the ingress controller following will be set:</a:t>
            </a:r>
            <a:endParaRPr sz="1200">
              <a:solidFill>
                <a:schemeClr val="accent2"/>
              </a:solidFill>
            </a:endParaRPr>
          </a:p>
          <a:p>
            <a:pPr indent="0" lvl="0" marL="0" rtl="0" algn="l">
              <a:spcBef>
                <a:spcPts val="0"/>
              </a:spcBef>
              <a:spcAft>
                <a:spcPts val="0"/>
              </a:spcAft>
              <a:buClr>
                <a:schemeClr val="dk1"/>
              </a:buClr>
              <a:buSzPts val="1100"/>
              <a:buFont typeface="Arial"/>
              <a:buNone/>
            </a:pPr>
            <a:r>
              <a:t/>
            </a:r>
            <a:endParaRPr sz="900">
              <a:solidFill>
                <a:schemeClr val="accent2"/>
              </a:solidFill>
            </a:endParaRPr>
          </a:p>
          <a:p>
            <a:pPr indent="0" lvl="0" marL="0" rtl="0" algn="l">
              <a:spcBef>
                <a:spcPts val="0"/>
              </a:spcBef>
              <a:spcAft>
                <a:spcPts val="0"/>
              </a:spcAft>
              <a:buClr>
                <a:schemeClr val="dk1"/>
              </a:buClr>
              <a:buSzPts val="1100"/>
              <a:buFont typeface="Arial"/>
              <a:buNone/>
            </a:pPr>
            <a:r>
              <a:rPr lang="en" sz="900">
                <a:solidFill>
                  <a:schemeClr val="accent2"/>
                </a:solidFill>
              </a:rPr>
              <a:t>  httpHeaders:</a:t>
            </a:r>
            <a:endParaRPr sz="900">
              <a:solidFill>
                <a:schemeClr val="accent2"/>
              </a:solidFill>
            </a:endParaRPr>
          </a:p>
          <a:p>
            <a:pPr indent="0" lvl="0" marL="0" rtl="0" algn="l">
              <a:spcBef>
                <a:spcPts val="0"/>
              </a:spcBef>
              <a:spcAft>
                <a:spcPts val="0"/>
              </a:spcAft>
              <a:buClr>
                <a:schemeClr val="dk1"/>
              </a:buClr>
              <a:buSzPts val="1100"/>
              <a:buFont typeface="Arial"/>
              <a:buNone/>
            </a:pPr>
            <a:r>
              <a:rPr lang="en" sz="900">
                <a:solidFill>
                  <a:schemeClr val="accent2"/>
                </a:solidFill>
              </a:rPr>
              <a:t>    actions:</a:t>
            </a:r>
            <a:endParaRPr sz="900">
              <a:solidFill>
                <a:schemeClr val="accent2"/>
              </a:solidFill>
            </a:endParaRPr>
          </a:p>
          <a:p>
            <a:pPr indent="0" lvl="0" marL="0" rtl="0" algn="l">
              <a:spcBef>
                <a:spcPts val="0"/>
              </a:spcBef>
              <a:spcAft>
                <a:spcPts val="0"/>
              </a:spcAft>
              <a:buClr>
                <a:schemeClr val="dk1"/>
              </a:buClr>
              <a:buSzPts val="1100"/>
              <a:buFont typeface="Arial"/>
              <a:buNone/>
            </a:pPr>
            <a:r>
              <a:rPr lang="en" sz="900">
                <a:solidFill>
                  <a:schemeClr val="accent2"/>
                </a:solidFill>
              </a:rPr>
              <a:t>      response:</a:t>
            </a:r>
            <a:endParaRPr sz="900">
              <a:solidFill>
                <a:schemeClr val="accent2"/>
              </a:solidFill>
            </a:endParaRPr>
          </a:p>
          <a:p>
            <a:pPr indent="0" lvl="0" marL="0" rtl="0" algn="l">
              <a:spcBef>
                <a:spcPts val="0"/>
              </a:spcBef>
              <a:spcAft>
                <a:spcPts val="0"/>
              </a:spcAft>
              <a:buClr>
                <a:schemeClr val="dk1"/>
              </a:buClr>
              <a:buSzPts val="1100"/>
              <a:buFont typeface="Arial"/>
              <a:buNone/>
            </a:pPr>
            <a:r>
              <a:rPr lang="en" sz="900">
                <a:solidFill>
                  <a:schemeClr val="accent2"/>
                </a:solidFill>
              </a:rPr>
              <a:t>      - action:</a:t>
            </a:r>
            <a:endParaRPr sz="900">
              <a:solidFill>
                <a:schemeClr val="accent2"/>
              </a:solidFill>
            </a:endParaRPr>
          </a:p>
          <a:p>
            <a:pPr indent="0" lvl="0" marL="0" rtl="0" algn="l">
              <a:spcBef>
                <a:spcPts val="0"/>
              </a:spcBef>
              <a:spcAft>
                <a:spcPts val="0"/>
              </a:spcAft>
              <a:buClr>
                <a:schemeClr val="dk1"/>
              </a:buClr>
              <a:buSzPts val="1100"/>
              <a:buFont typeface="Arial"/>
              <a:buNone/>
            </a:pPr>
            <a:r>
              <a:rPr lang="en" sz="900">
                <a:solidFill>
                  <a:schemeClr val="accent2"/>
                </a:solidFill>
              </a:rPr>
              <a:t>          set:</a:t>
            </a:r>
            <a:endParaRPr sz="900">
              <a:solidFill>
                <a:schemeClr val="accent2"/>
              </a:solidFill>
            </a:endParaRPr>
          </a:p>
          <a:p>
            <a:pPr indent="0" lvl="0" marL="0" rtl="0" algn="l">
              <a:spcBef>
                <a:spcPts val="0"/>
              </a:spcBef>
              <a:spcAft>
                <a:spcPts val="0"/>
              </a:spcAft>
              <a:buClr>
                <a:schemeClr val="dk1"/>
              </a:buClr>
              <a:buSzPts val="1100"/>
              <a:buFont typeface="Arial"/>
              <a:buNone/>
            </a:pPr>
            <a:r>
              <a:rPr lang="en" sz="900">
                <a:solidFill>
                  <a:schemeClr val="accent2"/>
                </a:solidFill>
              </a:rPr>
              <a:t>            value: DENY</a:t>
            </a:r>
            <a:endParaRPr sz="900">
              <a:solidFill>
                <a:schemeClr val="accent2"/>
              </a:solidFill>
            </a:endParaRPr>
          </a:p>
          <a:p>
            <a:pPr indent="0" lvl="0" marL="0" rtl="0" algn="l">
              <a:spcBef>
                <a:spcPts val="0"/>
              </a:spcBef>
              <a:spcAft>
                <a:spcPts val="0"/>
              </a:spcAft>
              <a:buClr>
                <a:schemeClr val="dk1"/>
              </a:buClr>
              <a:buSzPts val="1100"/>
              <a:buFont typeface="Arial"/>
              <a:buNone/>
            </a:pPr>
            <a:r>
              <a:rPr lang="en" sz="900">
                <a:solidFill>
                  <a:schemeClr val="accent2"/>
                </a:solidFill>
              </a:rPr>
              <a:t>          type: Set</a:t>
            </a:r>
            <a:endParaRPr sz="900">
              <a:solidFill>
                <a:schemeClr val="accent2"/>
              </a:solidFill>
            </a:endParaRPr>
          </a:p>
          <a:p>
            <a:pPr indent="0" lvl="0" marL="0" rtl="0" algn="l">
              <a:spcBef>
                <a:spcPts val="0"/>
              </a:spcBef>
              <a:spcAft>
                <a:spcPts val="0"/>
              </a:spcAft>
              <a:buClr>
                <a:schemeClr val="dk1"/>
              </a:buClr>
              <a:buSzPts val="1100"/>
              <a:buFont typeface="Arial"/>
              <a:buNone/>
            </a:pPr>
            <a:r>
              <a:rPr lang="en" sz="900">
                <a:solidFill>
                  <a:schemeClr val="accent2"/>
                </a:solidFill>
              </a:rPr>
              <a:t>        name: X-Frame-Options</a:t>
            </a:r>
            <a:endParaRPr sz="900">
              <a:solidFill>
                <a:schemeClr val="accent2"/>
              </a:solidFill>
            </a:endParaRPr>
          </a:p>
          <a:p>
            <a:pPr indent="0" lvl="0" marL="0" rtl="0" algn="l">
              <a:spcBef>
                <a:spcPts val="0"/>
              </a:spcBef>
              <a:spcAft>
                <a:spcPts val="0"/>
              </a:spcAft>
              <a:buClr>
                <a:schemeClr val="dk1"/>
              </a:buClr>
              <a:buSzPts val="1100"/>
              <a:buFont typeface="Arial"/>
              <a:buNone/>
            </a:pPr>
            <a:r>
              <a:t/>
            </a:r>
            <a:endParaRPr sz="900">
              <a:solidFill>
                <a:schemeClr val="accent2"/>
              </a:solidFill>
              <a:latin typeface="Overpass Light"/>
              <a:ea typeface="Overpass Light"/>
              <a:cs typeface="Overpass Light"/>
              <a:sym typeface="Overpass Light"/>
            </a:endParaRPr>
          </a:p>
          <a:p>
            <a:pPr indent="0" lvl="0" marL="0" rtl="0" algn="l">
              <a:spcBef>
                <a:spcPts val="0"/>
              </a:spcBef>
              <a:spcAft>
                <a:spcPts val="0"/>
              </a:spcAft>
              <a:buClr>
                <a:schemeClr val="dk1"/>
              </a:buClr>
              <a:buSzPts val="1100"/>
              <a:buFont typeface="Arial"/>
              <a:buNone/>
            </a:pPr>
            <a:r>
              <a:t/>
            </a:r>
            <a:endParaRPr sz="900">
              <a:solidFill>
                <a:schemeClr val="accent2"/>
              </a:solidFill>
              <a:latin typeface="Overpass Light"/>
              <a:ea typeface="Overpass Light"/>
              <a:cs typeface="Overpass Light"/>
              <a:sym typeface="Overpass Light"/>
            </a:endParaRPr>
          </a:p>
          <a:p>
            <a:pPr indent="0" lvl="0" marL="0" rtl="0" algn="l">
              <a:spcBef>
                <a:spcPts val="0"/>
              </a:spcBef>
              <a:spcAft>
                <a:spcPts val="0"/>
              </a:spcAft>
              <a:buClr>
                <a:schemeClr val="dk1"/>
              </a:buClr>
              <a:buSzPts val="1100"/>
              <a:buFont typeface="Arial"/>
              <a:buNone/>
            </a:pPr>
            <a:r>
              <a:t/>
            </a:r>
            <a:endParaRPr sz="900">
              <a:solidFill>
                <a:schemeClr val="accent2"/>
              </a:solidFill>
              <a:latin typeface="Overpass Light"/>
              <a:ea typeface="Overpass Light"/>
              <a:cs typeface="Overpass Light"/>
              <a:sym typeface="Overpass Light"/>
            </a:endParaRPr>
          </a:p>
          <a:p>
            <a:pPr indent="0" lvl="0" marL="0" rtl="0" algn="l">
              <a:spcBef>
                <a:spcPts val="0"/>
              </a:spcBef>
              <a:spcAft>
                <a:spcPts val="0"/>
              </a:spcAft>
              <a:buNone/>
            </a:pPr>
            <a:r>
              <a:t/>
            </a:r>
            <a:endParaRPr sz="1100">
              <a:solidFill>
                <a:schemeClr val="accent2"/>
              </a:solidFill>
              <a:latin typeface="Overpass Light"/>
              <a:ea typeface="Overpass Light"/>
              <a:cs typeface="Overpass Light"/>
              <a:sym typeface="Overpas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ph type="title"/>
          </p:nvPr>
        </p:nvSpPr>
        <p:spPr>
          <a:xfrm>
            <a:off x="1314450" y="709500"/>
            <a:ext cx="6515100" cy="72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accent2"/>
                </a:solidFill>
              </a:rPr>
              <a:t>Representation in haproxy.config file</a:t>
            </a:r>
            <a:endParaRPr>
              <a:solidFill>
                <a:schemeClr val="accent2"/>
              </a:solidFill>
            </a:endParaRPr>
          </a:p>
        </p:txBody>
      </p:sp>
      <p:sp>
        <p:nvSpPr>
          <p:cNvPr id="309" name="Google Shape;309;p38"/>
          <p:cNvSpPr txBox="1"/>
          <p:nvPr>
            <p:ph idx="1" type="subTitle"/>
          </p:nvPr>
        </p:nvSpPr>
        <p:spPr>
          <a:xfrm>
            <a:off x="335822" y="41575"/>
            <a:ext cx="55248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rPr lang="en" sz="2300"/>
              <a:t>Feature use case 3 continued</a:t>
            </a:r>
            <a:endParaRPr sz="2300"/>
          </a:p>
        </p:txBody>
      </p:sp>
      <p:sp>
        <p:nvSpPr>
          <p:cNvPr id="310" name="Google Shape;310;p38"/>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11" name="Google Shape;311;p38"/>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312" name="Google Shape;312;p38"/>
          <p:cNvSpPr txBox="1"/>
          <p:nvPr/>
        </p:nvSpPr>
        <p:spPr>
          <a:xfrm>
            <a:off x="1594250" y="1316900"/>
            <a:ext cx="5026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rgbClr val="212121"/>
              </a:solidFill>
              <a:latin typeface="Overpass Light"/>
              <a:ea typeface="Overpass Light"/>
              <a:cs typeface="Overpass Light"/>
              <a:sym typeface="Overpass Light"/>
            </a:endParaRPr>
          </a:p>
          <a:p>
            <a:pPr indent="0" lvl="0" marL="0" rtl="0" algn="l">
              <a:spcBef>
                <a:spcPts val="0"/>
              </a:spcBef>
              <a:spcAft>
                <a:spcPts val="0"/>
              </a:spcAft>
              <a:buNone/>
            </a:pPr>
            <a:r>
              <a:rPr lang="en" sz="1200">
                <a:solidFill>
                  <a:srgbClr val="212121"/>
                </a:solidFill>
                <a:latin typeface="Overpass Light"/>
                <a:ea typeface="Overpass Light"/>
                <a:cs typeface="Overpass Light"/>
                <a:sym typeface="Overpass Light"/>
              </a:rPr>
              <a:t>frontend public</a:t>
            </a:r>
            <a:endParaRPr sz="1200">
              <a:solidFill>
                <a:srgbClr val="212121"/>
              </a:solidFill>
              <a:latin typeface="Overpass Light"/>
              <a:ea typeface="Overpass Light"/>
              <a:cs typeface="Overpass Light"/>
              <a:sym typeface="Overpass Light"/>
            </a:endParaRPr>
          </a:p>
          <a:p>
            <a:pPr indent="0" lvl="0" marL="0" rtl="0" algn="l">
              <a:spcBef>
                <a:spcPts val="0"/>
              </a:spcBef>
              <a:spcAft>
                <a:spcPts val="0"/>
              </a:spcAft>
              <a:buNone/>
            </a:pPr>
            <a:r>
              <a:rPr lang="en" sz="1200">
                <a:solidFill>
                  <a:srgbClr val="212121"/>
                </a:solidFill>
                <a:latin typeface="Overpass Light"/>
                <a:ea typeface="Overpass Light"/>
                <a:cs typeface="Overpass Light"/>
                <a:sym typeface="Overpass Light"/>
              </a:rPr>
              <a:t>http-response set-header ‘X-Frame-Options’ 'DENY'</a:t>
            </a:r>
            <a:endParaRPr sz="1200">
              <a:solidFill>
                <a:srgbClr val="212121"/>
              </a:solidFill>
              <a:latin typeface="Overpass Light"/>
              <a:ea typeface="Overpass Light"/>
              <a:cs typeface="Overpass Light"/>
              <a:sym typeface="Overpass Light"/>
            </a:endParaRPr>
          </a:p>
          <a:p>
            <a:pPr indent="0" lvl="0" marL="0" rtl="0" algn="l">
              <a:spcBef>
                <a:spcPts val="0"/>
              </a:spcBef>
              <a:spcAft>
                <a:spcPts val="0"/>
              </a:spcAft>
              <a:buNone/>
            </a:pPr>
            <a:r>
              <a:t/>
            </a:r>
            <a:endParaRPr sz="1200">
              <a:solidFill>
                <a:srgbClr val="212121"/>
              </a:solidFill>
              <a:latin typeface="Overpass Light"/>
              <a:ea typeface="Overpass Light"/>
              <a:cs typeface="Overpass Light"/>
              <a:sym typeface="Overpass Light"/>
            </a:endParaRPr>
          </a:p>
          <a:p>
            <a:pPr indent="0" lvl="0" marL="0" rtl="0" algn="l">
              <a:spcBef>
                <a:spcPts val="0"/>
              </a:spcBef>
              <a:spcAft>
                <a:spcPts val="0"/>
              </a:spcAft>
              <a:buNone/>
            </a:pPr>
            <a:r>
              <a:rPr lang="en" sz="1200">
                <a:solidFill>
                  <a:srgbClr val="212121"/>
                </a:solidFill>
                <a:latin typeface="Overpass Light"/>
                <a:ea typeface="Overpass Light"/>
                <a:cs typeface="Overpass Light"/>
                <a:sym typeface="Overpass Light"/>
              </a:rPr>
              <a:t>frontend fe_sni</a:t>
            </a:r>
            <a:endParaRPr sz="1200">
              <a:solidFill>
                <a:srgbClr val="212121"/>
              </a:solidFill>
              <a:latin typeface="Overpass Light"/>
              <a:ea typeface="Overpass Light"/>
              <a:cs typeface="Overpass Light"/>
              <a:sym typeface="Overpass Light"/>
            </a:endParaRPr>
          </a:p>
          <a:p>
            <a:pPr indent="0" lvl="0" marL="0" rtl="0" algn="l">
              <a:spcBef>
                <a:spcPts val="0"/>
              </a:spcBef>
              <a:spcAft>
                <a:spcPts val="0"/>
              </a:spcAft>
              <a:buNone/>
            </a:pPr>
            <a:r>
              <a:rPr lang="en" sz="1200">
                <a:solidFill>
                  <a:srgbClr val="212121"/>
                </a:solidFill>
                <a:latin typeface="Overpass Light"/>
                <a:ea typeface="Overpass Light"/>
                <a:cs typeface="Overpass Light"/>
                <a:sym typeface="Overpass Light"/>
              </a:rPr>
              <a:t>http-response set-header ‘X-Frame-Options’ 'DENY'</a:t>
            </a:r>
            <a:endParaRPr sz="1200">
              <a:solidFill>
                <a:srgbClr val="212121"/>
              </a:solidFill>
              <a:latin typeface="Overpass Light"/>
              <a:ea typeface="Overpass Light"/>
              <a:cs typeface="Overpass Light"/>
              <a:sym typeface="Overpass Light"/>
            </a:endParaRPr>
          </a:p>
          <a:p>
            <a:pPr indent="0" lvl="0" marL="0" rtl="0" algn="l">
              <a:spcBef>
                <a:spcPts val="0"/>
              </a:spcBef>
              <a:spcAft>
                <a:spcPts val="0"/>
              </a:spcAft>
              <a:buNone/>
            </a:pPr>
            <a:r>
              <a:t/>
            </a:r>
            <a:endParaRPr sz="1200">
              <a:solidFill>
                <a:srgbClr val="212121"/>
              </a:solidFill>
              <a:latin typeface="Overpass Light"/>
              <a:ea typeface="Overpass Light"/>
              <a:cs typeface="Overpass Light"/>
              <a:sym typeface="Overpass Light"/>
            </a:endParaRPr>
          </a:p>
          <a:p>
            <a:pPr indent="0" lvl="0" marL="0" rtl="0" algn="l">
              <a:spcBef>
                <a:spcPts val="0"/>
              </a:spcBef>
              <a:spcAft>
                <a:spcPts val="0"/>
              </a:spcAft>
              <a:buNone/>
            </a:pPr>
            <a:r>
              <a:rPr lang="en" sz="1200">
                <a:solidFill>
                  <a:srgbClr val="212121"/>
                </a:solidFill>
                <a:latin typeface="Overpass Light"/>
                <a:ea typeface="Overpass Light"/>
                <a:cs typeface="Overpass Light"/>
                <a:sym typeface="Overpass Light"/>
              </a:rPr>
              <a:t>frontend fe_no_sni</a:t>
            </a:r>
            <a:endParaRPr sz="1200">
              <a:solidFill>
                <a:srgbClr val="212121"/>
              </a:solidFill>
              <a:latin typeface="Overpass Light"/>
              <a:ea typeface="Overpass Light"/>
              <a:cs typeface="Overpass Light"/>
              <a:sym typeface="Overpass Light"/>
            </a:endParaRPr>
          </a:p>
          <a:p>
            <a:pPr indent="0" lvl="0" marL="0" rtl="0" algn="l">
              <a:spcBef>
                <a:spcPts val="0"/>
              </a:spcBef>
              <a:spcAft>
                <a:spcPts val="0"/>
              </a:spcAft>
              <a:buNone/>
            </a:pPr>
            <a:r>
              <a:rPr lang="en" sz="1200">
                <a:solidFill>
                  <a:srgbClr val="212121"/>
                </a:solidFill>
                <a:latin typeface="Overpass Light"/>
                <a:ea typeface="Overpass Light"/>
                <a:cs typeface="Overpass Light"/>
                <a:sym typeface="Overpass Light"/>
              </a:rPr>
              <a:t>http-response set-header ‘X-Frame-Options’ 'DENY'</a:t>
            </a:r>
            <a:endParaRPr sz="1200">
              <a:solidFill>
                <a:srgbClr val="212121"/>
              </a:solidFill>
              <a:latin typeface="Overpass Light"/>
              <a:ea typeface="Overpass Light"/>
              <a:cs typeface="Overpass Light"/>
              <a:sym typeface="Overpass Light"/>
            </a:endParaRPr>
          </a:p>
          <a:p>
            <a:pPr indent="0" lvl="0" marL="0" rtl="0" algn="l">
              <a:spcBef>
                <a:spcPts val="0"/>
              </a:spcBef>
              <a:spcAft>
                <a:spcPts val="0"/>
              </a:spcAft>
              <a:buNone/>
            </a:pPr>
            <a:r>
              <a:t/>
            </a:r>
            <a:endParaRPr sz="1200">
              <a:solidFill>
                <a:srgbClr val="212121"/>
              </a:solidFill>
              <a:latin typeface="Overpass Light"/>
              <a:ea typeface="Overpass Light"/>
              <a:cs typeface="Overpass Light"/>
              <a:sym typeface="Overpass Light"/>
            </a:endParaRPr>
          </a:p>
          <a:p>
            <a:pPr indent="0" lvl="0" marL="0" rtl="0" algn="l">
              <a:spcBef>
                <a:spcPts val="0"/>
              </a:spcBef>
              <a:spcAft>
                <a:spcPts val="0"/>
              </a:spcAft>
              <a:buNone/>
            </a:pPr>
            <a:r>
              <a:rPr lang="en" sz="1200">
                <a:solidFill>
                  <a:srgbClr val="212121"/>
                </a:solidFill>
                <a:latin typeface="Overpass Light"/>
                <a:ea typeface="Overpass Light"/>
                <a:cs typeface="Overpass Light"/>
                <a:sym typeface="Overpass Light"/>
              </a:rPr>
              <a:t>backend be_edge_http:demo:myapp-service</a:t>
            </a:r>
            <a:endParaRPr sz="1200">
              <a:solidFill>
                <a:srgbClr val="212121"/>
              </a:solidFill>
              <a:latin typeface="Overpass Light"/>
              <a:ea typeface="Overpass Light"/>
              <a:cs typeface="Overpass Light"/>
              <a:sym typeface="Overpass Light"/>
            </a:endParaRPr>
          </a:p>
          <a:p>
            <a:pPr indent="0" lvl="0" marL="0" rtl="0" algn="l">
              <a:spcBef>
                <a:spcPts val="0"/>
              </a:spcBef>
              <a:spcAft>
                <a:spcPts val="0"/>
              </a:spcAft>
              <a:buNone/>
            </a:pPr>
            <a:r>
              <a:rPr lang="en" sz="1200">
                <a:solidFill>
                  <a:srgbClr val="212121"/>
                </a:solidFill>
                <a:latin typeface="Overpass Light"/>
                <a:ea typeface="Overpass Light"/>
                <a:cs typeface="Overpass Light"/>
                <a:sym typeface="Overpass Light"/>
              </a:rPr>
              <a:t>http-response set-header ‘X-Frame-Options’ 'SAMEORIGIN'</a:t>
            </a:r>
            <a:endParaRPr sz="1900">
              <a:solidFill>
                <a:srgbClr val="212121"/>
              </a:solidFill>
              <a:latin typeface="Overpass Light"/>
              <a:ea typeface="Overpass Light"/>
              <a:cs typeface="Overpass Light"/>
              <a:sym typeface="Overpass Light"/>
            </a:endParaRPr>
          </a:p>
          <a:p>
            <a:pPr indent="0" lvl="0" marL="0" rtl="0" algn="l">
              <a:spcBef>
                <a:spcPts val="0"/>
              </a:spcBef>
              <a:spcAft>
                <a:spcPts val="0"/>
              </a:spcAft>
              <a:buNone/>
            </a:pPr>
            <a:r>
              <a:t/>
            </a:r>
            <a:endParaRPr sz="1600">
              <a:solidFill>
                <a:srgbClr val="212121"/>
              </a:solidFill>
              <a:latin typeface="Overpass Light"/>
              <a:ea typeface="Overpass Light"/>
              <a:cs typeface="Overpass Light"/>
              <a:sym typeface="Overpass Light"/>
            </a:endParaRPr>
          </a:p>
          <a:p>
            <a:pPr indent="0" lvl="0" marL="0" rtl="0" algn="l">
              <a:spcBef>
                <a:spcPts val="0"/>
              </a:spcBef>
              <a:spcAft>
                <a:spcPts val="0"/>
              </a:spcAft>
              <a:buNone/>
            </a:pPr>
            <a:r>
              <a:t/>
            </a:r>
            <a:endParaRPr sz="1600">
              <a:solidFill>
                <a:srgbClr val="212121"/>
              </a:solidFill>
              <a:latin typeface="Overpass Light"/>
              <a:ea typeface="Overpass Light"/>
              <a:cs typeface="Overpass Light"/>
              <a:sym typeface="Overpas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nvSpPr>
        <p:spPr>
          <a:xfrm>
            <a:off x="2611350" y="1517525"/>
            <a:ext cx="3921300" cy="15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t>DEMO</a:t>
            </a:r>
            <a:endParaRPr sz="9600"/>
          </a:p>
        </p:txBody>
      </p:sp>
      <p:sp>
        <p:nvSpPr>
          <p:cNvPr id="318" name="Google Shape;318;p39"/>
          <p:cNvSpPr txBox="1"/>
          <p:nvPr/>
        </p:nvSpPr>
        <p:spPr>
          <a:xfrm>
            <a:off x="597625" y="2900775"/>
            <a:ext cx="81651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663800" y="653875"/>
            <a:ext cx="7027800" cy="6957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t/>
            </a:r>
            <a:endParaRPr sz="800"/>
          </a:p>
          <a:p>
            <a:pPr indent="0" lvl="0" marL="0" rtl="0" algn="ctr">
              <a:spcBef>
                <a:spcPts val="0"/>
              </a:spcBef>
              <a:spcAft>
                <a:spcPts val="0"/>
              </a:spcAft>
              <a:buClr>
                <a:schemeClr val="dk1"/>
              </a:buClr>
              <a:buSzPts val="1100"/>
              <a:buFont typeface="Arial"/>
              <a:buNone/>
            </a:pPr>
            <a:r>
              <a:t/>
            </a:r>
            <a:endParaRPr sz="800"/>
          </a:p>
          <a:p>
            <a:pPr indent="0" lvl="0" marL="0" rtl="0" algn="ctr">
              <a:spcBef>
                <a:spcPts val="0"/>
              </a:spcBef>
              <a:spcAft>
                <a:spcPts val="0"/>
              </a:spcAft>
              <a:buClr>
                <a:schemeClr val="dk1"/>
              </a:buClr>
              <a:buSzPts val="1100"/>
              <a:buFont typeface="Arial"/>
              <a:buNone/>
            </a:pPr>
            <a:r>
              <a:t/>
            </a:r>
            <a:endParaRPr sz="800"/>
          </a:p>
          <a:p>
            <a:pPr indent="0" lvl="0" marL="0" rtl="0" algn="ctr">
              <a:spcBef>
                <a:spcPts val="0"/>
              </a:spcBef>
              <a:spcAft>
                <a:spcPts val="0"/>
              </a:spcAft>
              <a:buNone/>
            </a:pPr>
            <a:r>
              <a:t/>
            </a:r>
            <a:endParaRPr sz="1400"/>
          </a:p>
        </p:txBody>
      </p:sp>
      <p:sp>
        <p:nvSpPr>
          <p:cNvPr id="324" name="Google Shape;324;p40"/>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rPr lang="en" sz="2300"/>
              <a:t>Restrictions		</a:t>
            </a:r>
            <a:endParaRPr sz="2300"/>
          </a:p>
        </p:txBody>
      </p:sp>
      <p:sp>
        <p:nvSpPr>
          <p:cNvPr id="325" name="Google Shape;325;p40"/>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26" name="Google Shape;326;p40"/>
          <p:cNvSpPr txBox="1"/>
          <p:nvPr/>
        </p:nvSpPr>
        <p:spPr>
          <a:xfrm>
            <a:off x="663800" y="730850"/>
            <a:ext cx="5920800" cy="4248300"/>
          </a:xfrm>
          <a:prstGeom prst="rect">
            <a:avLst/>
          </a:prstGeom>
          <a:noFill/>
          <a:ln>
            <a:noFill/>
          </a:ln>
        </p:spPr>
        <p:txBody>
          <a:bodyPr anchorCtr="0" anchor="t" bIns="91425" lIns="91425" spcFirstLastPara="1" rIns="91425" wrap="square" tIns="91425">
            <a:spAutoFit/>
          </a:bodyPr>
          <a:lstStyle/>
          <a:p>
            <a:pPr indent="-304800" lvl="0" marL="914400" rtl="0" algn="l">
              <a:spcBef>
                <a:spcPts val="0"/>
              </a:spcBef>
              <a:spcAft>
                <a:spcPts val="0"/>
              </a:spcAft>
              <a:buClr>
                <a:schemeClr val="accent2"/>
              </a:buClr>
              <a:buSzPts val="1200"/>
              <a:buAutoNum type="arabicPeriod"/>
            </a:pPr>
            <a:r>
              <a:rPr lang="en" sz="1200">
                <a:solidFill>
                  <a:schemeClr val="accent2"/>
                </a:solidFill>
              </a:rPr>
              <a:t>Headers cannot be modified for TLS passthrough.</a:t>
            </a:r>
            <a:endParaRPr sz="1200">
              <a:solidFill>
                <a:schemeClr val="accent2"/>
              </a:solidFill>
            </a:endParaRPr>
          </a:p>
          <a:p>
            <a:pPr indent="-304800" lvl="0" marL="914400" rtl="0" algn="l">
              <a:spcBef>
                <a:spcPts val="0"/>
              </a:spcBef>
              <a:spcAft>
                <a:spcPts val="0"/>
              </a:spcAft>
              <a:buClr>
                <a:schemeClr val="accent2"/>
              </a:buClr>
              <a:buSzPts val="1200"/>
              <a:buAutoNum type="arabicPeriod"/>
            </a:pPr>
            <a:r>
              <a:rPr lang="en" sz="1200">
                <a:solidFill>
                  <a:schemeClr val="accent2"/>
                </a:solidFill>
              </a:rPr>
              <a:t>Any actions defined defined using this new API are applied after any actions related to cache-control, spec.clientTLS, spec.httpHeaders.forwardedHeaderPolicy, spec.httpHeaders.uniqueId and spec.httpHeaders.headerNameCaseAdjustments</a:t>
            </a:r>
            <a:endParaRPr sz="1200">
              <a:solidFill>
                <a:schemeClr val="accent2"/>
              </a:solidFill>
            </a:endParaRPr>
          </a:p>
          <a:p>
            <a:pPr indent="-304800" lvl="0" marL="914400" rtl="0" algn="l">
              <a:spcBef>
                <a:spcPts val="0"/>
              </a:spcBef>
              <a:spcAft>
                <a:spcPts val="0"/>
              </a:spcAft>
              <a:buClr>
                <a:schemeClr val="accent2"/>
              </a:buClr>
              <a:buSzPts val="1200"/>
              <a:buAutoNum type="arabicPeriod"/>
            </a:pPr>
            <a:r>
              <a:rPr lang="en" sz="1200">
                <a:solidFill>
                  <a:schemeClr val="accent2"/>
                </a:solidFill>
              </a:rPr>
              <a:t>Headers set using this API cannot be captured for use in access logs.</a:t>
            </a:r>
            <a:endParaRPr sz="1200">
              <a:solidFill>
                <a:schemeClr val="accent2"/>
              </a:solidFill>
            </a:endParaRPr>
          </a:p>
          <a:p>
            <a:pPr indent="-304800" lvl="0" marL="914400" rtl="0" algn="l">
              <a:spcBef>
                <a:spcPts val="0"/>
              </a:spcBef>
              <a:spcAft>
                <a:spcPts val="0"/>
              </a:spcAft>
              <a:buClr>
                <a:schemeClr val="accent2"/>
              </a:buClr>
              <a:buSzPts val="1200"/>
              <a:buAutoNum type="arabicPeriod"/>
            </a:pPr>
            <a:r>
              <a:rPr lang="en" sz="1200">
                <a:solidFill>
                  <a:schemeClr val="accent2"/>
                </a:solidFill>
              </a:rPr>
              <a:t>The following header names are reserved and may not be modified via this API:</a:t>
            </a:r>
            <a:endParaRPr sz="1200">
              <a:solidFill>
                <a:schemeClr val="accent2"/>
              </a:solidFill>
            </a:endParaRPr>
          </a:p>
          <a:p>
            <a:pPr indent="0" lvl="0" marL="914400" rtl="0" algn="l">
              <a:spcBef>
                <a:spcPts val="0"/>
              </a:spcBef>
              <a:spcAft>
                <a:spcPts val="0"/>
              </a:spcAft>
              <a:buNone/>
            </a:pPr>
            <a:r>
              <a:rPr lang="en" sz="1200">
                <a:solidFill>
                  <a:schemeClr val="accent2"/>
                </a:solidFill>
              </a:rPr>
              <a:t>     Strict-Transport-Security, Proxy, Host, Cookie, Set-Cookie.</a:t>
            </a:r>
            <a:endParaRPr sz="1200">
              <a:solidFill>
                <a:schemeClr val="accent2"/>
              </a:solidFill>
            </a:endParaRPr>
          </a:p>
          <a:p>
            <a:pPr indent="-304800" lvl="0" marL="914400" rtl="0" algn="l">
              <a:spcBef>
                <a:spcPts val="0"/>
              </a:spcBef>
              <a:spcAft>
                <a:spcPts val="0"/>
              </a:spcAft>
              <a:buClr>
                <a:schemeClr val="accent2"/>
              </a:buClr>
              <a:buSzPts val="1200"/>
              <a:buAutoNum type="arabicPeriod"/>
            </a:pPr>
            <a:r>
              <a:rPr lang="en" sz="1200">
                <a:solidFill>
                  <a:schemeClr val="accent2"/>
                </a:solidFill>
              </a:rPr>
              <a:t>Maximum of 20 actions may be defined each for HTTP request and response.</a:t>
            </a:r>
            <a:endParaRPr sz="1200">
              <a:solidFill>
                <a:schemeClr val="accent2"/>
              </a:solidFill>
            </a:endParaRPr>
          </a:p>
          <a:p>
            <a:pPr indent="-304800" lvl="0" marL="914400" rtl="0" algn="l">
              <a:spcBef>
                <a:spcPts val="0"/>
              </a:spcBef>
              <a:spcAft>
                <a:spcPts val="0"/>
              </a:spcAft>
              <a:buClr>
                <a:schemeClr val="accent2"/>
              </a:buClr>
              <a:buSzPts val="1200"/>
              <a:buAutoNum type="arabicPeriod"/>
            </a:pPr>
            <a:r>
              <a:rPr lang="en" sz="1200">
                <a:solidFill>
                  <a:schemeClr val="accent2"/>
                </a:solidFill>
              </a:rPr>
              <a:t>Dynamic values are supported, however with limitations. Allowed sample fetchers are res.hdr and ssl_c_der for response headers and req.hdr and ssl_c_der for request headers. Allowed converters are lower and base64.           </a:t>
            </a:r>
            <a:endParaRPr sz="1200">
              <a:solidFill>
                <a:schemeClr val="accent2"/>
              </a:solidFill>
            </a:endParaRPr>
          </a:p>
          <a:p>
            <a:pPr indent="-304800" lvl="0" marL="914400" rtl="0" algn="l">
              <a:spcBef>
                <a:spcPts val="0"/>
              </a:spcBef>
              <a:spcAft>
                <a:spcPts val="0"/>
              </a:spcAft>
              <a:buClr>
                <a:schemeClr val="accent2"/>
              </a:buClr>
              <a:buSzPts val="1200"/>
              <a:buAutoNum type="arabicPeriod"/>
            </a:pPr>
            <a:r>
              <a:rPr lang="en" sz="1200">
                <a:solidFill>
                  <a:schemeClr val="accent2"/>
                </a:solidFill>
              </a:rPr>
              <a:t>If you set the x-frame-options response header to the value "%[res.hdr(server)] if { req.hdr(user-agent) -m sub evil}", then the response value will include the literal "if" condition: "x-frame-options: Apache/2.4.37 (centos) if { req.hdr(user-agent) -m sub evil}".</a:t>
            </a:r>
            <a:endParaRPr sz="1200">
              <a:solidFill>
                <a:schemeClr val="accent2"/>
              </a:solidFill>
            </a:endParaRPr>
          </a:p>
          <a:p>
            <a:pPr indent="-304800" lvl="0" marL="914400" rtl="0" algn="l">
              <a:spcBef>
                <a:spcPts val="0"/>
              </a:spcBef>
              <a:spcAft>
                <a:spcPts val="0"/>
              </a:spcAft>
              <a:buClr>
                <a:schemeClr val="accent2"/>
              </a:buClr>
              <a:buSzPts val="1200"/>
              <a:buAutoNum type="arabicPeriod"/>
            </a:pPr>
            <a:r>
              <a:rPr lang="en" sz="1200">
                <a:solidFill>
                  <a:schemeClr val="accent2"/>
                </a:solidFill>
              </a:rPr>
              <a:t>Append action is not available using this API.</a:t>
            </a:r>
            <a:endParaRPr sz="1200">
              <a:solidFill>
                <a:schemeClr val="accent2"/>
              </a:solidFill>
            </a:endParaRPr>
          </a:p>
          <a:p>
            <a:pPr indent="-304800" lvl="0" marL="914400" rtl="0" algn="l">
              <a:spcBef>
                <a:spcPts val="0"/>
              </a:spcBef>
              <a:spcAft>
                <a:spcPts val="0"/>
              </a:spcAft>
              <a:buClr>
                <a:schemeClr val="accent2"/>
              </a:buClr>
              <a:buSzPts val="1200"/>
              <a:buAutoNum type="arabicPeriod"/>
            </a:pPr>
            <a:r>
              <a:rPr lang="en" sz="1200">
                <a:solidFill>
                  <a:schemeClr val="accent2"/>
                </a:solidFill>
              </a:rPr>
              <a:t>Max header value size is 16384</a:t>
            </a:r>
            <a:endParaRPr sz="1200">
              <a:solidFill>
                <a:schemeClr val="accent2"/>
              </a:solidFill>
            </a:endParaRPr>
          </a:p>
          <a:p>
            <a:pPr indent="-304800" lvl="0" marL="914400" rtl="0" algn="l">
              <a:spcBef>
                <a:spcPts val="0"/>
              </a:spcBef>
              <a:spcAft>
                <a:spcPts val="0"/>
              </a:spcAft>
              <a:buClr>
                <a:schemeClr val="accent2"/>
              </a:buClr>
              <a:buSzPts val="1200"/>
              <a:buAutoNum type="arabicPeriod"/>
            </a:pPr>
            <a:r>
              <a:rPr lang="en" sz="1200">
                <a:solidFill>
                  <a:schemeClr val="accent2"/>
                </a:solidFill>
              </a:rPr>
              <a:t>Max header name size is 255</a:t>
            </a:r>
            <a:endParaRPr>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1"/>
          <p:cNvSpPr txBox="1"/>
          <p:nvPr>
            <p:ph type="title"/>
          </p:nvPr>
        </p:nvSpPr>
        <p:spPr>
          <a:xfrm>
            <a:off x="610175" y="1053100"/>
            <a:ext cx="7490700" cy="435000"/>
          </a:xfrm>
          <a:prstGeom prst="rect">
            <a:avLst/>
          </a:prstGeom>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 sz="2300">
                <a:solidFill>
                  <a:srgbClr val="EE0000"/>
                </a:solidFill>
              </a:rPr>
              <a:t>Documentation</a:t>
            </a:r>
            <a:endParaRPr sz="2300">
              <a:solidFill>
                <a:srgbClr val="EE0000"/>
              </a:solidFill>
            </a:endParaRPr>
          </a:p>
        </p:txBody>
      </p:sp>
      <p:sp>
        <p:nvSpPr>
          <p:cNvPr id="332" name="Google Shape;332;p41"/>
          <p:cNvSpPr txBox="1"/>
          <p:nvPr>
            <p:ph idx="4294967295" type="subTitle"/>
          </p:nvPr>
        </p:nvSpPr>
        <p:spPr>
          <a:xfrm>
            <a:off x="610175" y="1628479"/>
            <a:ext cx="7490700" cy="1527300"/>
          </a:xfrm>
          <a:prstGeom prst="rect">
            <a:avLst/>
          </a:prstGeom>
        </p:spPr>
        <p:txBody>
          <a:bodyPr anchorCtr="0" anchor="t" bIns="0" lIns="0" spcFirstLastPara="1" rIns="0" wrap="square" tIns="0">
            <a:noAutofit/>
          </a:bodyPr>
          <a:lstStyle/>
          <a:p>
            <a:pPr indent="-323850" lvl="0" marL="457200" rtl="0" algn="l">
              <a:spcBef>
                <a:spcPts val="0"/>
              </a:spcBef>
              <a:spcAft>
                <a:spcPts val="0"/>
              </a:spcAft>
              <a:buSzPts val="1500"/>
              <a:buChar char="●"/>
            </a:pPr>
            <a:r>
              <a:rPr lang="en" sz="1500"/>
              <a:t>PR </a:t>
            </a:r>
            <a:r>
              <a:rPr lang="en" sz="1500" u="sng">
                <a:solidFill>
                  <a:schemeClr val="hlink"/>
                </a:solidFill>
                <a:hlinkClick r:id="rId3"/>
              </a:rPr>
              <a:t>https://github.com/openshift/openshift-docs/pull/56177</a:t>
            </a:r>
            <a:endParaRPr sz="1500"/>
          </a:p>
          <a:p>
            <a:pPr indent="-323850" lvl="0" marL="457200" rtl="0" algn="l">
              <a:spcBef>
                <a:spcPts val="0"/>
              </a:spcBef>
              <a:spcAft>
                <a:spcPts val="0"/>
              </a:spcAft>
              <a:buSzPts val="1500"/>
              <a:buChar char="●"/>
            </a:pPr>
            <a:r>
              <a:rPr lang="en" sz="1500" u="sng">
                <a:solidFill>
                  <a:schemeClr val="hlink"/>
                </a:solidFill>
                <a:hlinkClick r:id="rId4"/>
              </a:rPr>
              <a:t>https://docs.openshift.com/container-platform/4.14/networking/routes/route-configuration.html#nw-http-header-configuration_route-configuration</a:t>
            </a:r>
            <a:endParaRPr sz="1500"/>
          </a:p>
          <a:p>
            <a:pPr indent="-323850" lvl="0" marL="457200" rtl="0" algn="l">
              <a:spcBef>
                <a:spcPts val="0"/>
              </a:spcBef>
              <a:spcAft>
                <a:spcPts val="0"/>
              </a:spcAft>
              <a:buSzPts val="1500"/>
              <a:buChar char="●"/>
            </a:pPr>
            <a:r>
              <a:rPr lang="en" sz="1500" u="sng">
                <a:solidFill>
                  <a:schemeClr val="hlink"/>
                </a:solidFill>
                <a:hlinkClick r:id="rId5"/>
              </a:rPr>
              <a:t>https://docs.openshift.com/container-platform/4.14/networking/ingress-operator.html#nw-http-header-configuration_configuring-ingress</a:t>
            </a:r>
            <a:endParaRPr sz="1500"/>
          </a:p>
          <a:p>
            <a:pPr indent="0" lvl="0" marL="457200" rtl="0" algn="l">
              <a:spcBef>
                <a:spcPts val="1600"/>
              </a:spcBef>
              <a:spcAft>
                <a:spcPts val="0"/>
              </a:spcAft>
              <a:buNone/>
            </a:pPr>
            <a:r>
              <a:t/>
            </a:r>
            <a:endParaRPr sz="1500"/>
          </a:p>
          <a:p>
            <a:pPr indent="0" lvl="0" marL="457200" rtl="0" algn="l">
              <a:spcBef>
                <a:spcPts val="1600"/>
              </a:spcBef>
              <a:spcAft>
                <a:spcPts val="0"/>
              </a:spcAft>
              <a:buNone/>
            </a:pPr>
            <a:r>
              <a:t/>
            </a:r>
            <a:endParaRPr sz="1500"/>
          </a:p>
          <a:p>
            <a:pPr indent="0" lvl="0" marL="0" rtl="0" algn="l">
              <a:spcBef>
                <a:spcPts val="1600"/>
              </a:spcBef>
              <a:spcAft>
                <a:spcPts val="0"/>
              </a:spcAft>
              <a:buNone/>
            </a:pPr>
            <a:r>
              <a:rPr lang="en" sz="1500"/>
              <a:t> </a:t>
            </a:r>
            <a:endParaRPr sz="1500"/>
          </a:p>
          <a:p>
            <a:pPr indent="0" lvl="0" marL="0" rtl="0" algn="l">
              <a:spcBef>
                <a:spcPts val="1600"/>
              </a:spcBef>
              <a:spcAft>
                <a:spcPts val="1600"/>
              </a:spcAft>
              <a:buNone/>
            </a:pPr>
            <a:r>
              <a:t/>
            </a:r>
            <a:endParaRPr sz="1500"/>
          </a:p>
        </p:txBody>
      </p:sp>
      <p:sp>
        <p:nvSpPr>
          <p:cNvPr id="333" name="Google Shape;333;p41"/>
          <p:cNvSpPr txBox="1"/>
          <p:nvPr/>
        </p:nvSpPr>
        <p:spPr>
          <a:xfrm>
            <a:off x="6651750" y="335250"/>
            <a:ext cx="22830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rgbClr val="EE0000"/>
              </a:solidFill>
            </a:endParaRPr>
          </a:p>
          <a:p>
            <a:pPr indent="0" lvl="0" marL="0" rtl="0" algn="l">
              <a:spcBef>
                <a:spcPts val="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628650" y="709500"/>
            <a:ext cx="6515100" cy="72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Table of Contents</a:t>
            </a:r>
            <a:endParaRPr/>
          </a:p>
        </p:txBody>
      </p:sp>
      <p:sp>
        <p:nvSpPr>
          <p:cNvPr id="202" name="Google Shape;202;p25"/>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rPr lang="en"/>
              <a:t>Add here your presentation title + current topic (if you have more than one)</a:t>
            </a:r>
            <a:endParaRPr/>
          </a:p>
        </p:txBody>
      </p:sp>
      <p:sp>
        <p:nvSpPr>
          <p:cNvPr id="203" name="Google Shape;203;p25"/>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04" name="Google Shape;204;p25"/>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205" name="Google Shape;205;p25"/>
          <p:cNvSpPr txBox="1"/>
          <p:nvPr>
            <p:ph idx="2" type="subTitle"/>
          </p:nvPr>
        </p:nvSpPr>
        <p:spPr>
          <a:xfrm>
            <a:off x="598100" y="1594225"/>
            <a:ext cx="7490700" cy="1605300"/>
          </a:xfrm>
          <a:prstGeom prst="rect">
            <a:avLst/>
          </a:prstGeom>
        </p:spPr>
        <p:txBody>
          <a:bodyPr anchorCtr="0" anchor="ctr" bIns="0" lIns="0" spcFirstLastPara="1" rIns="0" wrap="square" tIns="0">
            <a:noAutofit/>
          </a:bodyPr>
          <a:lstStyle/>
          <a:p>
            <a:pPr indent="0" lvl="0" marL="0" rtl="0" algn="l">
              <a:lnSpc>
                <a:spcPct val="130000"/>
              </a:lnSpc>
              <a:spcBef>
                <a:spcPts val="0"/>
              </a:spcBef>
              <a:spcAft>
                <a:spcPts val="0"/>
              </a:spcAft>
              <a:buNone/>
            </a:pPr>
            <a:r>
              <a:t/>
            </a:r>
            <a:endParaRPr sz="2300">
              <a:solidFill>
                <a:srgbClr val="EE0000"/>
              </a:solidFill>
            </a:endParaRPr>
          </a:p>
          <a:p>
            <a:pPr indent="-374650" lvl="0" marL="457200" rtl="0" algn="l">
              <a:lnSpc>
                <a:spcPct val="130000"/>
              </a:lnSpc>
              <a:spcBef>
                <a:spcPts val="0"/>
              </a:spcBef>
              <a:spcAft>
                <a:spcPts val="0"/>
              </a:spcAft>
              <a:buClr>
                <a:srgbClr val="EE0000"/>
              </a:buClr>
              <a:buSzPts val="2300"/>
              <a:buAutoNum type="arabicPeriod"/>
            </a:pPr>
            <a:r>
              <a:rPr lang="en" sz="2300" u="sng">
                <a:solidFill>
                  <a:schemeClr val="hlink"/>
                </a:solidFill>
                <a:hlinkClick action="ppaction://hlinksldjump" r:id="rId3"/>
              </a:rPr>
              <a:t>Purpose and Goals</a:t>
            </a:r>
            <a:endParaRPr sz="2300">
              <a:solidFill>
                <a:srgbClr val="EE0000"/>
              </a:solidFill>
            </a:endParaRPr>
          </a:p>
          <a:p>
            <a:pPr indent="-374650" lvl="0" marL="457200" rtl="0" algn="l">
              <a:lnSpc>
                <a:spcPct val="130000"/>
              </a:lnSpc>
              <a:spcBef>
                <a:spcPts val="0"/>
              </a:spcBef>
              <a:spcAft>
                <a:spcPts val="0"/>
              </a:spcAft>
              <a:buClr>
                <a:srgbClr val="EE0000"/>
              </a:buClr>
              <a:buSzPts val="2300"/>
              <a:buAutoNum type="arabicPeriod"/>
            </a:pPr>
            <a:r>
              <a:rPr lang="en" sz="2300" u="sng">
                <a:solidFill>
                  <a:schemeClr val="hlink"/>
                </a:solidFill>
                <a:hlinkClick action="ppaction://hlinksldjump" r:id="rId4"/>
              </a:rPr>
              <a:t>Feature Use Case 1</a:t>
            </a:r>
            <a:endParaRPr sz="2300">
              <a:solidFill>
                <a:srgbClr val="EE0000"/>
              </a:solidFill>
            </a:endParaRPr>
          </a:p>
          <a:p>
            <a:pPr indent="-374650" lvl="0" marL="457200" rtl="0" algn="l">
              <a:lnSpc>
                <a:spcPct val="130000"/>
              </a:lnSpc>
              <a:spcBef>
                <a:spcPts val="0"/>
              </a:spcBef>
              <a:spcAft>
                <a:spcPts val="0"/>
              </a:spcAft>
              <a:buClr>
                <a:srgbClr val="EE0000"/>
              </a:buClr>
              <a:buSzPts val="2300"/>
              <a:buAutoNum type="arabicPeriod"/>
            </a:pPr>
            <a:r>
              <a:rPr lang="en" sz="2300" u="sng">
                <a:solidFill>
                  <a:schemeClr val="accent5"/>
                </a:solidFill>
                <a:hlinkClick action="ppaction://hlinksldjump" r:id="rId5">
                  <a:extLst>
                    <a:ext uri="{A12FA001-AC4F-418D-AE19-62706E023703}">
                      <ahyp:hlinkClr val="tx"/>
                    </a:ext>
                  </a:extLst>
                </a:hlinkClick>
              </a:rPr>
              <a:t>Feature Use Case 2 </a:t>
            </a:r>
            <a:endParaRPr sz="2300">
              <a:solidFill>
                <a:srgbClr val="EE0000"/>
              </a:solidFill>
            </a:endParaRPr>
          </a:p>
          <a:p>
            <a:pPr indent="-374650" lvl="0" marL="457200" rtl="0" algn="l">
              <a:lnSpc>
                <a:spcPct val="130000"/>
              </a:lnSpc>
              <a:spcBef>
                <a:spcPts val="0"/>
              </a:spcBef>
              <a:spcAft>
                <a:spcPts val="0"/>
              </a:spcAft>
              <a:buClr>
                <a:srgbClr val="EE0000"/>
              </a:buClr>
              <a:buSzPts val="2300"/>
              <a:buAutoNum type="arabicPeriod"/>
            </a:pPr>
            <a:r>
              <a:rPr lang="en" sz="2300" u="sng">
                <a:solidFill>
                  <a:schemeClr val="hlink"/>
                </a:solidFill>
                <a:hlinkClick action="ppaction://hlinksldjump" r:id="rId6"/>
              </a:rPr>
              <a:t>Feature Use Case 3 </a:t>
            </a:r>
            <a:endParaRPr sz="2300">
              <a:solidFill>
                <a:srgbClr val="EE0000"/>
              </a:solidFill>
            </a:endParaRPr>
          </a:p>
          <a:p>
            <a:pPr indent="-374650" lvl="0" marL="457200" rtl="0" algn="l">
              <a:lnSpc>
                <a:spcPct val="130000"/>
              </a:lnSpc>
              <a:spcBef>
                <a:spcPts val="0"/>
              </a:spcBef>
              <a:spcAft>
                <a:spcPts val="0"/>
              </a:spcAft>
              <a:buClr>
                <a:srgbClr val="EE0000"/>
              </a:buClr>
              <a:buSzPts val="2300"/>
              <a:buAutoNum type="arabicPeriod"/>
            </a:pPr>
            <a:r>
              <a:rPr lang="en" sz="2300" u="sng">
                <a:solidFill>
                  <a:schemeClr val="hlink"/>
                </a:solidFill>
                <a:hlinkClick action="ppaction://hlinksldjump" r:id="rId7"/>
              </a:rPr>
              <a:t>Demo</a:t>
            </a:r>
            <a:endParaRPr sz="2300">
              <a:solidFill>
                <a:srgbClr val="EE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rPr lang="en" sz="2100"/>
              <a:t>Purpose and Goals</a:t>
            </a:r>
            <a:endParaRPr sz="2100"/>
          </a:p>
        </p:txBody>
      </p:sp>
      <p:sp>
        <p:nvSpPr>
          <p:cNvPr id="211" name="Google Shape;211;p26"/>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12" name="Google Shape;212;p26"/>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213" name="Google Shape;213;p26"/>
          <p:cNvSpPr txBox="1"/>
          <p:nvPr/>
        </p:nvSpPr>
        <p:spPr>
          <a:xfrm>
            <a:off x="574175" y="653875"/>
            <a:ext cx="6922500" cy="226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50">
                <a:solidFill>
                  <a:srgbClr val="1D1C1D"/>
                </a:solidFill>
                <a:highlight>
                  <a:srgbClr val="FFFFFF"/>
                </a:highlight>
              </a:rPr>
              <a:t>Goal: Extend the IngressController and Route APIs to allow setting and deleting HTTP request and response headers.</a:t>
            </a:r>
            <a:endParaRPr sz="1150">
              <a:solidFill>
                <a:srgbClr val="1D1C1D"/>
              </a:solidFill>
              <a:highlight>
                <a:srgbClr val="FFFFFF"/>
              </a:highlight>
            </a:endParaRPr>
          </a:p>
          <a:p>
            <a:pPr indent="0" lvl="0" marL="0" rtl="0" algn="l">
              <a:spcBef>
                <a:spcPts val="0"/>
              </a:spcBef>
              <a:spcAft>
                <a:spcPts val="0"/>
              </a:spcAft>
              <a:buClr>
                <a:schemeClr val="dk1"/>
              </a:buClr>
              <a:buSzPts val="1100"/>
              <a:buFont typeface="Arial"/>
              <a:buNone/>
            </a:pPr>
            <a:r>
              <a:t/>
            </a:r>
            <a:endParaRPr sz="1150">
              <a:solidFill>
                <a:srgbClr val="1D1C1D"/>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1D1C1D"/>
                </a:solidFill>
                <a:highlight>
                  <a:srgbClr val="FFFFFF"/>
                </a:highlight>
              </a:rPr>
              <a:t>Motivation: Enable an application owner or cluster admin</a:t>
            </a:r>
            <a:endParaRPr sz="1150">
              <a:solidFill>
                <a:srgbClr val="1D1C1D"/>
              </a:solidFill>
              <a:highlight>
                <a:srgbClr val="FFFFFF"/>
              </a:highlight>
            </a:endParaRPr>
          </a:p>
          <a:p>
            <a:pPr indent="-301625" lvl="0" marL="723900" rtl="0" algn="l">
              <a:lnSpc>
                <a:spcPct val="115000"/>
              </a:lnSpc>
              <a:spcBef>
                <a:spcPts val="0"/>
              </a:spcBef>
              <a:spcAft>
                <a:spcPts val="0"/>
              </a:spcAft>
              <a:buClr>
                <a:srgbClr val="1D1C1D"/>
              </a:buClr>
              <a:buSzPts val="1150"/>
              <a:buAutoNum type="arabicPeriod"/>
            </a:pPr>
            <a:r>
              <a:rPr lang="en" sz="1150">
                <a:solidFill>
                  <a:srgbClr val="1D1C1D"/>
                </a:solidFill>
                <a:highlight>
                  <a:srgbClr val="FFFFFF"/>
                </a:highlight>
              </a:rPr>
              <a:t>to meet security compliance requirements;</a:t>
            </a:r>
            <a:endParaRPr sz="1150">
              <a:solidFill>
                <a:srgbClr val="1D1C1D"/>
              </a:solidFill>
              <a:highlight>
                <a:srgbClr val="FFFFFF"/>
              </a:highlight>
            </a:endParaRPr>
          </a:p>
          <a:p>
            <a:pPr indent="-301625" lvl="0" marL="723900" rtl="0" algn="l">
              <a:lnSpc>
                <a:spcPct val="115000"/>
              </a:lnSpc>
              <a:spcBef>
                <a:spcPts val="0"/>
              </a:spcBef>
              <a:spcAft>
                <a:spcPts val="0"/>
              </a:spcAft>
              <a:buClr>
                <a:srgbClr val="1D1C1D"/>
              </a:buClr>
              <a:buSzPts val="1150"/>
              <a:buAutoNum type="arabicPeriod"/>
            </a:pPr>
            <a:r>
              <a:rPr lang="en" sz="1150">
                <a:solidFill>
                  <a:srgbClr val="1D1C1D"/>
                </a:solidFill>
                <a:highlight>
                  <a:srgbClr val="FFFFFF"/>
                </a:highlight>
              </a:rPr>
              <a:t>to protect against cross-site scripting attacks;</a:t>
            </a:r>
            <a:endParaRPr sz="1150">
              <a:solidFill>
                <a:srgbClr val="1D1C1D"/>
              </a:solidFill>
              <a:highlight>
                <a:srgbClr val="FFFFFF"/>
              </a:highlight>
            </a:endParaRPr>
          </a:p>
          <a:p>
            <a:pPr indent="-301625" lvl="0" marL="723900" rtl="0" algn="l">
              <a:lnSpc>
                <a:spcPct val="115000"/>
              </a:lnSpc>
              <a:spcBef>
                <a:spcPts val="0"/>
              </a:spcBef>
              <a:spcAft>
                <a:spcPts val="0"/>
              </a:spcAft>
              <a:buClr>
                <a:srgbClr val="1D1C1D"/>
              </a:buClr>
              <a:buSzPts val="1150"/>
              <a:buAutoNum type="arabicPeriod"/>
            </a:pPr>
            <a:r>
              <a:rPr lang="en" sz="1150">
                <a:solidFill>
                  <a:srgbClr val="1D1C1D"/>
                </a:solidFill>
                <a:highlight>
                  <a:srgbClr val="FFFFFF"/>
                </a:highlight>
              </a:rPr>
              <a:t>to provide client connection information to backend servers; and</a:t>
            </a:r>
            <a:endParaRPr sz="1150">
              <a:solidFill>
                <a:srgbClr val="1D1C1D"/>
              </a:solidFill>
              <a:highlight>
                <a:srgbClr val="FFFFFF"/>
              </a:highlight>
            </a:endParaRPr>
          </a:p>
          <a:p>
            <a:pPr indent="-301625" lvl="0" marL="723900" rtl="0" algn="l">
              <a:lnSpc>
                <a:spcPct val="115000"/>
              </a:lnSpc>
              <a:spcBef>
                <a:spcPts val="0"/>
              </a:spcBef>
              <a:spcAft>
                <a:spcPts val="0"/>
              </a:spcAft>
              <a:buClr>
                <a:srgbClr val="1D1C1D"/>
              </a:buClr>
              <a:buSzPts val="1150"/>
              <a:buAutoNum type="arabicPeriod"/>
            </a:pPr>
            <a:r>
              <a:rPr lang="en" sz="1150">
                <a:solidFill>
                  <a:srgbClr val="1D1C1D"/>
                </a:solidFill>
                <a:highlight>
                  <a:srgbClr val="FFFFFF"/>
                </a:highlight>
              </a:rPr>
              <a:t>to hide information about backend servers from clients.</a:t>
            </a:r>
            <a:endParaRPr sz="1150">
              <a:solidFill>
                <a:srgbClr val="1D1C1D"/>
              </a:solidFill>
              <a:highlight>
                <a:srgbClr val="FFFFFF"/>
              </a:highlight>
            </a:endParaRPr>
          </a:p>
          <a:p>
            <a:pPr indent="0" lvl="0" marL="0" rtl="0" algn="l">
              <a:spcBef>
                <a:spcPts val="0"/>
              </a:spcBef>
              <a:spcAft>
                <a:spcPts val="0"/>
              </a:spcAft>
              <a:buClr>
                <a:schemeClr val="dk1"/>
              </a:buClr>
              <a:buSzPts val="1100"/>
              <a:buFont typeface="Arial"/>
              <a:buNone/>
            </a:pPr>
            <a:r>
              <a:t/>
            </a:r>
            <a:endParaRPr sz="1200">
              <a:latin typeface="Overpass Light"/>
              <a:ea typeface="Overpass Light"/>
              <a:cs typeface="Overpass Light"/>
              <a:sym typeface="Overpass Light"/>
            </a:endParaRPr>
          </a:p>
          <a:p>
            <a:pPr indent="0" lvl="0" marL="0" rtl="0" algn="l">
              <a:spcBef>
                <a:spcPts val="0"/>
              </a:spcBef>
              <a:spcAft>
                <a:spcPts val="0"/>
              </a:spcAft>
              <a:buNone/>
            </a:pPr>
            <a:r>
              <a:t/>
            </a:r>
            <a:endParaRPr sz="1200">
              <a:latin typeface="Overpass Light"/>
              <a:ea typeface="Overpass Light"/>
              <a:cs typeface="Overpass Light"/>
              <a:sym typeface="Overpass Light"/>
            </a:endParaRPr>
          </a:p>
          <a:p>
            <a:pPr indent="0" lvl="0" marL="0" rtl="0" algn="l">
              <a:spcBef>
                <a:spcPts val="0"/>
              </a:spcBef>
              <a:spcAft>
                <a:spcPts val="0"/>
              </a:spcAft>
              <a:buNone/>
            </a:pPr>
            <a:r>
              <a:t/>
            </a:r>
            <a:endParaRPr sz="1200">
              <a:latin typeface="Overpass Light"/>
              <a:ea typeface="Overpass Light"/>
              <a:cs typeface="Overpass Light"/>
              <a:sym typeface="Overpas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rPr lang="en" sz="2300"/>
              <a:t>Feature Use case 1</a:t>
            </a:r>
            <a:endParaRPr sz="2300"/>
          </a:p>
        </p:txBody>
      </p:sp>
      <p:sp>
        <p:nvSpPr>
          <p:cNvPr id="219" name="Google Shape;219;p27"/>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20" name="Google Shape;220;p27"/>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221" name="Google Shape;221;p27"/>
          <p:cNvSpPr txBox="1"/>
          <p:nvPr/>
        </p:nvSpPr>
        <p:spPr>
          <a:xfrm>
            <a:off x="813575" y="983250"/>
            <a:ext cx="8025300" cy="300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1F2328"/>
                </a:solidFill>
                <a:highlight>
                  <a:srgbClr val="FFFFFF"/>
                </a:highlight>
              </a:rPr>
              <a:t>As a cluster admin or route owner, I want to enable mutual TLS but replace the "x-ssl-client-der" request header that OpenShift router adds with an "x-forwarded-client-cert" request header that my application checks for, so that I can migrate my applications that rely on mutual TLS and use the latter header name.</a:t>
            </a:r>
            <a:endParaRPr sz="1200">
              <a:solidFill>
                <a:srgbClr val="1F2328"/>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1F2328"/>
                </a:solidFill>
                <a:highlight>
                  <a:srgbClr val="FFFFFF"/>
                </a:highlight>
              </a:rPr>
              <a:t>The following example replaces "x-ssl-client-der" with "x-forwarded-client-cert":</a:t>
            </a:r>
            <a:endParaRPr sz="1200">
              <a:solidFill>
                <a:srgbClr val="1F2328"/>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1F2328"/>
                </a:solidFill>
                <a:highlight>
                  <a:srgbClr val="FFFFFF"/>
                </a:highlight>
              </a:rPr>
              <a:t>Pre-requisites:</a:t>
            </a:r>
            <a:endParaRPr sz="1200">
              <a:solidFill>
                <a:srgbClr val="1F2328"/>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1F2328"/>
                </a:solidFill>
                <a:highlight>
                  <a:srgbClr val="FFFFFF"/>
                </a:highlight>
              </a:rPr>
              <a:t>Enable mtls as per </a:t>
            </a:r>
            <a:r>
              <a:rPr lang="en" sz="1200" u="sng">
                <a:solidFill>
                  <a:schemeClr val="hlink"/>
                </a:solidFill>
                <a:highlight>
                  <a:srgbClr val="FFFFFF"/>
                </a:highlight>
                <a:hlinkClick r:id="rId3"/>
              </a:rPr>
              <a:t>https://rcarrata.com/openshift/mtls-ingress-controller/</a:t>
            </a:r>
            <a:endParaRPr sz="1200" u="sng">
              <a:solidFill>
                <a:schemeClr val="hlink"/>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1F2328"/>
              </a:solidFill>
              <a:highlight>
                <a:srgbClr val="FFFFFF"/>
              </a:highlight>
            </a:endParaRPr>
          </a:p>
          <a:p>
            <a:pPr indent="0" lvl="0" marL="152400" marR="152400" rtl="0" algn="l">
              <a:lnSpc>
                <a:spcPct val="145000"/>
              </a:lnSpc>
              <a:spcBef>
                <a:spcPts val="1200"/>
              </a:spcBef>
              <a:spcAft>
                <a:spcPts val="0"/>
              </a:spcAft>
              <a:buClr>
                <a:schemeClr val="dk1"/>
              </a:buClr>
              <a:buSzPts val="1100"/>
              <a:buFont typeface="Arial"/>
              <a:buNone/>
            </a:pPr>
            <a:r>
              <a:t/>
            </a:r>
            <a:endParaRPr sz="1000">
              <a:solidFill>
                <a:srgbClr val="1F2328"/>
              </a:solidFill>
              <a:highlight>
                <a:srgbClr val="FFFFFF"/>
              </a:highlight>
              <a:latin typeface="Courier New"/>
              <a:ea typeface="Courier New"/>
              <a:cs typeface="Courier New"/>
              <a:sym typeface="Courier New"/>
            </a:endParaRPr>
          </a:p>
          <a:p>
            <a:pPr indent="0" lvl="0" marL="0" rtl="0" algn="ctr">
              <a:lnSpc>
                <a:spcPct val="130000"/>
              </a:lnSpc>
              <a:spcBef>
                <a:spcPts val="1200"/>
              </a:spcBef>
              <a:spcAft>
                <a:spcPts val="0"/>
              </a:spcAft>
              <a:buClr>
                <a:schemeClr val="dk1"/>
              </a:buClr>
              <a:buSzPts val="1100"/>
              <a:buFont typeface="Arial"/>
              <a:buNone/>
            </a:pPr>
            <a:r>
              <a:t/>
            </a:r>
            <a:endParaRPr sz="1200">
              <a:solidFill>
                <a:schemeClr val="dk1"/>
              </a:solidFill>
              <a:latin typeface="Overpass Light"/>
              <a:ea typeface="Overpass Light"/>
              <a:cs typeface="Overpass Light"/>
              <a:sym typeface="Overpas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314450" y="709500"/>
            <a:ext cx="6515100" cy="72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Route YAML file</a:t>
            </a:r>
            <a:endParaRPr/>
          </a:p>
        </p:txBody>
      </p:sp>
      <p:sp>
        <p:nvSpPr>
          <p:cNvPr id="227" name="Google Shape;227;p28"/>
          <p:cNvSpPr txBox="1"/>
          <p:nvPr>
            <p:ph idx="1" type="subTitle"/>
          </p:nvPr>
        </p:nvSpPr>
        <p:spPr>
          <a:xfrm>
            <a:off x="335822" y="41575"/>
            <a:ext cx="58281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rPr b="1" lang="en" sz="2300">
                <a:solidFill>
                  <a:srgbClr val="EE0000"/>
                </a:solidFill>
                <a:latin typeface="Overpass"/>
                <a:ea typeface="Overpass"/>
                <a:cs typeface="Overpass"/>
                <a:sym typeface="Overpass"/>
              </a:rPr>
              <a:t>Feature Use</a:t>
            </a:r>
            <a:r>
              <a:rPr b="1" lang="en" sz="2300">
                <a:solidFill>
                  <a:srgbClr val="EE0000"/>
                </a:solidFill>
                <a:latin typeface="Overpass"/>
                <a:ea typeface="Overpass"/>
                <a:cs typeface="Overpass"/>
                <a:sym typeface="Overpass"/>
              </a:rPr>
              <a:t> </a:t>
            </a:r>
            <a:r>
              <a:rPr b="1" lang="en" sz="2100">
                <a:solidFill>
                  <a:srgbClr val="EE0000"/>
                </a:solidFill>
                <a:latin typeface="Overpass"/>
                <a:ea typeface="Overpass"/>
                <a:cs typeface="Overpass"/>
                <a:sym typeface="Overpass"/>
              </a:rPr>
              <a:t>Case</a:t>
            </a:r>
            <a:r>
              <a:rPr b="1" lang="en" sz="2300">
                <a:solidFill>
                  <a:srgbClr val="EE0000"/>
                </a:solidFill>
                <a:latin typeface="Overpass"/>
                <a:ea typeface="Overpass"/>
                <a:cs typeface="Overpass"/>
                <a:sym typeface="Overpass"/>
              </a:rPr>
              <a:t> 1 Continued</a:t>
            </a:r>
            <a:endParaRPr b="1" sz="1000">
              <a:solidFill>
                <a:srgbClr val="EE0000"/>
              </a:solidFill>
              <a:latin typeface="Overpass"/>
              <a:ea typeface="Overpass"/>
              <a:cs typeface="Overpass"/>
              <a:sym typeface="Overpass"/>
            </a:endParaRPr>
          </a:p>
        </p:txBody>
      </p:sp>
      <p:sp>
        <p:nvSpPr>
          <p:cNvPr id="228" name="Google Shape;228;p28"/>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29" name="Google Shape;229;p28"/>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230" name="Google Shape;230;p28"/>
          <p:cNvSpPr txBox="1"/>
          <p:nvPr/>
        </p:nvSpPr>
        <p:spPr>
          <a:xfrm>
            <a:off x="772225" y="1042200"/>
            <a:ext cx="7370400" cy="40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1F2328"/>
                </a:solidFill>
                <a:latin typeface="Courier New"/>
                <a:ea typeface="Courier New"/>
                <a:cs typeface="Courier New"/>
                <a:sym typeface="Courier New"/>
              </a:rPr>
              <a:t>spec:</a:t>
            </a:r>
            <a:endParaRPr sz="800">
              <a:solidFill>
                <a:srgbClr val="1F2328"/>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1F2328"/>
                </a:solidFill>
                <a:latin typeface="Courier New"/>
                <a:ea typeface="Courier New"/>
                <a:cs typeface="Courier New"/>
                <a:sym typeface="Courier New"/>
              </a:rPr>
              <a:t>  host: myapp-service-demo.apps.misalunk-demo.qe.devcluster.openshift.com</a:t>
            </a:r>
            <a:endParaRPr sz="800">
              <a:solidFill>
                <a:srgbClr val="1F2328"/>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1F2328"/>
                </a:solidFill>
                <a:latin typeface="Courier New"/>
                <a:ea typeface="Courier New"/>
                <a:cs typeface="Courier New"/>
                <a:sym typeface="Courier New"/>
              </a:rPr>
              <a:t>  httpHeaders:</a:t>
            </a:r>
            <a:endParaRPr sz="800">
              <a:solidFill>
                <a:srgbClr val="1F2328"/>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1F2328"/>
                </a:solidFill>
                <a:latin typeface="Courier New"/>
                <a:ea typeface="Courier New"/>
                <a:cs typeface="Courier New"/>
                <a:sym typeface="Courier New"/>
              </a:rPr>
              <a:t>    actions:</a:t>
            </a:r>
            <a:endParaRPr sz="800">
              <a:solidFill>
                <a:srgbClr val="1F2328"/>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1F2328"/>
                </a:solidFill>
                <a:latin typeface="Courier New"/>
                <a:ea typeface="Courier New"/>
                <a:cs typeface="Courier New"/>
                <a:sym typeface="Courier New"/>
              </a:rPr>
              <a:t>      request:</a:t>
            </a:r>
            <a:endParaRPr sz="800">
              <a:solidFill>
                <a:srgbClr val="1F2328"/>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1F2328"/>
                </a:solidFill>
                <a:latin typeface="Courier New"/>
                <a:ea typeface="Courier New"/>
                <a:cs typeface="Courier New"/>
                <a:sym typeface="Courier New"/>
              </a:rPr>
              <a:t>        - action:</a:t>
            </a:r>
            <a:endParaRPr sz="800">
              <a:solidFill>
                <a:srgbClr val="1F2328"/>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1F2328"/>
                </a:solidFill>
                <a:latin typeface="Courier New"/>
                <a:ea typeface="Courier New"/>
                <a:cs typeface="Courier New"/>
                <a:sym typeface="Courier New"/>
              </a:rPr>
              <a:t>            set:</a:t>
            </a:r>
            <a:endParaRPr sz="800">
              <a:solidFill>
                <a:srgbClr val="1F2328"/>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1F2328"/>
                </a:solidFill>
                <a:latin typeface="Courier New"/>
                <a:ea typeface="Courier New"/>
                <a:cs typeface="Courier New"/>
                <a:sym typeface="Courier New"/>
              </a:rPr>
              <a:t>              value: '%{+Q}[ssl_c_der,base64]'</a:t>
            </a:r>
            <a:endParaRPr sz="800">
              <a:solidFill>
                <a:srgbClr val="1F2328"/>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1F2328"/>
                </a:solidFill>
                <a:latin typeface="Courier New"/>
                <a:ea typeface="Courier New"/>
                <a:cs typeface="Courier New"/>
                <a:sym typeface="Courier New"/>
              </a:rPr>
              <a:t>            type: Set</a:t>
            </a:r>
            <a:endParaRPr sz="800">
              <a:solidFill>
                <a:srgbClr val="1F2328"/>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1F2328"/>
                </a:solidFill>
                <a:latin typeface="Courier New"/>
                <a:ea typeface="Courier New"/>
                <a:cs typeface="Courier New"/>
                <a:sym typeface="Courier New"/>
              </a:rPr>
              <a:t>          name: x-forwarded-client-cert</a:t>
            </a:r>
            <a:endParaRPr sz="800">
              <a:solidFill>
                <a:srgbClr val="1F2328"/>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1F2328"/>
                </a:solidFill>
                <a:latin typeface="Courier New"/>
                <a:ea typeface="Courier New"/>
                <a:cs typeface="Courier New"/>
                <a:sym typeface="Courier New"/>
              </a:rPr>
              <a:t>        - action:</a:t>
            </a:r>
            <a:endParaRPr sz="800">
              <a:solidFill>
                <a:srgbClr val="1F2328"/>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1F2328"/>
                </a:solidFill>
                <a:latin typeface="Courier New"/>
                <a:ea typeface="Courier New"/>
                <a:cs typeface="Courier New"/>
                <a:sym typeface="Courier New"/>
              </a:rPr>
              <a:t>            type: Delete</a:t>
            </a:r>
            <a:endParaRPr sz="800">
              <a:solidFill>
                <a:srgbClr val="1F2328"/>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1F2328"/>
                </a:solidFill>
                <a:latin typeface="Courier New"/>
                <a:ea typeface="Courier New"/>
                <a:cs typeface="Courier New"/>
                <a:sym typeface="Courier New"/>
              </a:rPr>
              <a:t>          name: x-ssl-client-der</a:t>
            </a:r>
            <a:endParaRPr sz="800">
              <a:solidFill>
                <a:srgbClr val="1F2328"/>
              </a:solidFill>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en" sz="800">
                <a:solidFill>
                  <a:srgbClr val="1F2328"/>
                </a:solidFill>
                <a:latin typeface="Courier New"/>
                <a:ea typeface="Courier New"/>
                <a:cs typeface="Courier New"/>
                <a:sym typeface="Courier New"/>
              </a:rPr>
              <a:t>      response: null</a:t>
            </a:r>
            <a:endParaRPr sz="800">
              <a:solidFill>
                <a:srgbClr val="1F2328"/>
              </a:solidFill>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1000">
              <a:solidFill>
                <a:srgbClr val="1F2328"/>
              </a:solidFill>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en" sz="800">
                <a:solidFill>
                  <a:srgbClr val="1F2328"/>
                </a:solidFill>
                <a:latin typeface="Courier New"/>
                <a:ea typeface="Courier New"/>
                <a:cs typeface="Courier New"/>
                <a:sym typeface="Courier New"/>
              </a:rPr>
              <a:t>- httpHeaders: Defines the list of the HTTP request and response on which we want to set or delete.</a:t>
            </a:r>
            <a:endParaRPr sz="800">
              <a:solidFill>
                <a:srgbClr val="1F2328"/>
              </a:solidFill>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en" sz="800">
                <a:solidFill>
                  <a:srgbClr val="1F2328"/>
                </a:solidFill>
                <a:latin typeface="Courier New"/>
                <a:ea typeface="Courier New"/>
                <a:cs typeface="Courier New"/>
                <a:sym typeface="Courier New"/>
              </a:rPr>
              <a:t>- actions: Defines list of actions to set or delete the HTTP request and response.</a:t>
            </a:r>
            <a:endParaRPr sz="800">
              <a:solidFill>
                <a:srgbClr val="1F2328"/>
              </a:solidFill>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en" sz="800">
                <a:solidFill>
                  <a:srgbClr val="1F2328"/>
                </a:solidFill>
                <a:latin typeface="Courier New"/>
                <a:ea typeface="Courier New"/>
                <a:cs typeface="Courier New"/>
                <a:sym typeface="Courier New"/>
              </a:rPr>
              <a:t>- request: Defines the type of the HTTP headers.</a:t>
            </a:r>
            <a:endParaRPr sz="800">
              <a:solidFill>
                <a:srgbClr val="1F2328"/>
              </a:solidFill>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en" sz="800">
                <a:solidFill>
                  <a:srgbClr val="1F2328"/>
                </a:solidFill>
                <a:latin typeface="Courier New"/>
                <a:ea typeface="Courier New"/>
                <a:cs typeface="Courier New"/>
                <a:sym typeface="Courier New"/>
              </a:rPr>
              <a:t>- action: Defines the action for the header in detail.</a:t>
            </a:r>
            <a:endParaRPr sz="800">
              <a:solidFill>
                <a:srgbClr val="1F2328"/>
              </a:solidFill>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en" sz="800">
                <a:solidFill>
                  <a:srgbClr val="1F2328"/>
                </a:solidFill>
                <a:latin typeface="Courier New"/>
                <a:ea typeface="Courier New"/>
                <a:cs typeface="Courier New"/>
                <a:sym typeface="Courier New"/>
              </a:rPr>
              <a:t>- set: Defines the details for action set if the type of the action was `Set`</a:t>
            </a:r>
            <a:endParaRPr sz="800">
              <a:solidFill>
                <a:srgbClr val="1F2328"/>
              </a:solidFill>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en" sz="800">
                <a:solidFill>
                  <a:srgbClr val="1F2328"/>
                </a:solidFill>
                <a:latin typeface="Courier New"/>
                <a:ea typeface="Courier New"/>
                <a:cs typeface="Courier New"/>
                <a:sym typeface="Courier New"/>
              </a:rPr>
              <a:t>- value: Defines the value for the header if the type of the action was `Set`</a:t>
            </a:r>
            <a:endParaRPr sz="800">
              <a:solidFill>
                <a:srgbClr val="1F2328"/>
              </a:solidFill>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en" sz="800">
                <a:solidFill>
                  <a:srgbClr val="1F2328"/>
                </a:solidFill>
                <a:latin typeface="Courier New"/>
                <a:ea typeface="Courier New"/>
                <a:cs typeface="Courier New"/>
                <a:sym typeface="Courier New"/>
              </a:rPr>
              <a:t>- type: Defines type of the action either `Set` or `Delete`</a:t>
            </a:r>
            <a:endParaRPr sz="800">
              <a:solidFill>
                <a:srgbClr val="1F2328"/>
              </a:solidFill>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en" sz="800">
                <a:solidFill>
                  <a:srgbClr val="1F2328"/>
                </a:solidFill>
                <a:latin typeface="Courier New"/>
                <a:ea typeface="Courier New"/>
                <a:cs typeface="Courier New"/>
                <a:sym typeface="Courier New"/>
              </a:rPr>
              <a:t>- name: Defines the name of the header on which the action shall be performed.</a:t>
            </a:r>
            <a:endParaRPr sz="800">
              <a:solidFill>
                <a:srgbClr val="1F2328"/>
              </a:solidFill>
              <a:latin typeface="Courier New"/>
              <a:ea typeface="Courier New"/>
              <a:cs typeface="Courier New"/>
              <a:sym typeface="Courier New"/>
            </a:endParaRPr>
          </a:p>
          <a:p>
            <a:pPr indent="0" lvl="0" marL="152400" marR="152400" rtl="0" algn="l">
              <a:lnSpc>
                <a:spcPct val="145000"/>
              </a:lnSpc>
              <a:spcBef>
                <a:spcPts val="0"/>
              </a:spcBef>
              <a:spcAft>
                <a:spcPts val="0"/>
              </a:spcAft>
              <a:buClr>
                <a:schemeClr val="dk1"/>
              </a:buClr>
              <a:buSzPts val="1100"/>
              <a:buFont typeface="Arial"/>
              <a:buNone/>
            </a:pPr>
            <a:r>
              <a:t/>
            </a:r>
            <a:endParaRPr sz="1000">
              <a:solidFill>
                <a:srgbClr val="1F2328"/>
              </a:solidFill>
              <a:latin typeface="Courier New"/>
              <a:ea typeface="Courier New"/>
              <a:cs typeface="Courier New"/>
              <a:sym typeface="Courier New"/>
            </a:endParaRPr>
          </a:p>
          <a:p>
            <a:pPr indent="0" lvl="0" marL="0" rtl="0" algn="l">
              <a:spcBef>
                <a:spcPts val="0"/>
              </a:spcBef>
              <a:spcAft>
                <a:spcPts val="0"/>
              </a:spcAft>
              <a:buNone/>
            </a:pPr>
            <a:r>
              <a:t/>
            </a:r>
            <a:endParaRPr sz="1600">
              <a:latin typeface="Overpass Light"/>
              <a:ea typeface="Overpass Light"/>
              <a:cs typeface="Overpass Light"/>
              <a:sym typeface="Overpas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314450" y="709500"/>
            <a:ext cx="6515100" cy="72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Representation in haproxy.config file</a:t>
            </a:r>
            <a:endParaRPr/>
          </a:p>
        </p:txBody>
      </p:sp>
      <p:sp>
        <p:nvSpPr>
          <p:cNvPr id="236" name="Google Shape;236;p29"/>
          <p:cNvSpPr txBox="1"/>
          <p:nvPr>
            <p:ph idx="1" type="subTitle"/>
          </p:nvPr>
        </p:nvSpPr>
        <p:spPr>
          <a:xfrm>
            <a:off x="335822" y="41575"/>
            <a:ext cx="55248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rPr lang="en" sz="2300"/>
              <a:t>Feature use case 1 continued</a:t>
            </a:r>
            <a:endParaRPr sz="2300"/>
          </a:p>
        </p:txBody>
      </p:sp>
      <p:sp>
        <p:nvSpPr>
          <p:cNvPr id="237" name="Google Shape;237;p29"/>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38" name="Google Shape;238;p29"/>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239" name="Google Shape;239;p29"/>
          <p:cNvSpPr txBox="1"/>
          <p:nvPr/>
        </p:nvSpPr>
        <p:spPr>
          <a:xfrm>
            <a:off x="1594250" y="1316900"/>
            <a:ext cx="50262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600">
              <a:latin typeface="Overpass Light"/>
              <a:ea typeface="Overpass Light"/>
              <a:cs typeface="Overpass Light"/>
              <a:sym typeface="Overpass Light"/>
            </a:endParaRPr>
          </a:p>
          <a:p>
            <a:pPr indent="0" lvl="0" marL="0" rtl="0" algn="l">
              <a:spcBef>
                <a:spcPts val="0"/>
              </a:spcBef>
              <a:spcAft>
                <a:spcPts val="0"/>
              </a:spcAft>
              <a:buNone/>
            </a:pPr>
            <a:r>
              <a:rPr lang="en" sz="1200">
                <a:solidFill>
                  <a:schemeClr val="accent2"/>
                </a:solidFill>
              </a:rPr>
              <a:t># Plain http backend or backend with TLS terminated at the edge or a</a:t>
            </a:r>
            <a:endParaRPr sz="1200">
              <a:solidFill>
                <a:schemeClr val="accent2"/>
              </a:solidFill>
            </a:endParaRPr>
          </a:p>
          <a:p>
            <a:pPr indent="0" lvl="0" marL="0" rtl="0" algn="l">
              <a:spcBef>
                <a:spcPts val="0"/>
              </a:spcBef>
              <a:spcAft>
                <a:spcPts val="0"/>
              </a:spcAft>
              <a:buNone/>
            </a:pPr>
            <a:r>
              <a:rPr lang="en" sz="1200">
                <a:solidFill>
                  <a:schemeClr val="accent2"/>
                </a:solidFill>
              </a:rPr>
              <a:t># secure backend with re-encryption.</a:t>
            </a:r>
            <a:endParaRPr sz="1200">
              <a:solidFill>
                <a:schemeClr val="accent2"/>
              </a:solidFill>
            </a:endParaRPr>
          </a:p>
          <a:p>
            <a:pPr indent="0" lvl="0" marL="0" rtl="0" algn="l">
              <a:spcBef>
                <a:spcPts val="0"/>
              </a:spcBef>
              <a:spcAft>
                <a:spcPts val="0"/>
              </a:spcAft>
              <a:buNone/>
            </a:pPr>
            <a:r>
              <a:rPr lang="en" sz="1200">
                <a:solidFill>
                  <a:schemeClr val="accent2"/>
                </a:solidFill>
              </a:rPr>
              <a:t>backend be_edge_http:demo:myapp-service</a:t>
            </a:r>
            <a:endParaRPr sz="1200">
              <a:solidFill>
                <a:schemeClr val="accent2"/>
              </a:solidFill>
            </a:endParaRPr>
          </a:p>
          <a:p>
            <a:pPr indent="0" lvl="0" marL="0" rtl="0" algn="l">
              <a:spcBef>
                <a:spcPts val="0"/>
              </a:spcBef>
              <a:spcAft>
                <a:spcPts val="0"/>
              </a:spcAft>
              <a:buClr>
                <a:schemeClr val="dk1"/>
              </a:buClr>
              <a:buSzPts val="1100"/>
              <a:buFont typeface="Arial"/>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  http-request set-header 'x-forwarded-client-cert' '%{+Q}[ssl_c_der,base64]'</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  http-request del-header 'x-ssl-client-der'</a:t>
            </a:r>
            <a:endParaRPr sz="1200">
              <a:solidFill>
                <a:schemeClr val="accent2"/>
              </a:solidFill>
            </a:endParaRPr>
          </a:p>
          <a:p>
            <a:pPr indent="0" lvl="0" marL="0" rtl="0" algn="l">
              <a:spcBef>
                <a:spcPts val="0"/>
              </a:spcBef>
              <a:spcAft>
                <a:spcPts val="0"/>
              </a:spcAft>
              <a:buClr>
                <a:schemeClr val="dk1"/>
              </a:buClr>
              <a:buSzPts val="1100"/>
              <a:buFont typeface="Arial"/>
              <a:buNone/>
            </a:pPr>
            <a:r>
              <a:t/>
            </a:r>
            <a:endParaRPr sz="1600">
              <a:latin typeface="Overpass Light"/>
              <a:ea typeface="Overpass Light"/>
              <a:cs typeface="Overpass Light"/>
              <a:sym typeface="Overpass Light"/>
            </a:endParaRPr>
          </a:p>
          <a:p>
            <a:pPr indent="0" lvl="0" marL="0" rtl="0" algn="l">
              <a:spcBef>
                <a:spcPts val="0"/>
              </a:spcBef>
              <a:spcAft>
                <a:spcPts val="0"/>
              </a:spcAft>
              <a:buNone/>
            </a:pPr>
            <a:r>
              <a:t/>
            </a:r>
            <a:endParaRPr sz="1600">
              <a:latin typeface="Overpass Light"/>
              <a:ea typeface="Overpass Light"/>
              <a:cs typeface="Overpass Light"/>
              <a:sym typeface="Overpas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nvSpPr>
        <p:spPr>
          <a:xfrm>
            <a:off x="2611350" y="1517525"/>
            <a:ext cx="3921300" cy="15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t>DEMO</a:t>
            </a:r>
            <a:endParaRPr sz="9600"/>
          </a:p>
        </p:txBody>
      </p:sp>
      <p:sp>
        <p:nvSpPr>
          <p:cNvPr id="245" name="Google Shape;245;p30"/>
          <p:cNvSpPr txBox="1"/>
          <p:nvPr/>
        </p:nvSpPr>
        <p:spPr>
          <a:xfrm>
            <a:off x="597625" y="2900775"/>
            <a:ext cx="81651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idx="1" type="subTitle"/>
          </p:nvPr>
        </p:nvSpPr>
        <p:spPr>
          <a:xfrm>
            <a:off x="328956" y="27805"/>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rPr lang="en" sz="2300"/>
              <a:t>Feature Use Case 2</a:t>
            </a:r>
            <a:endParaRPr sz="2300"/>
          </a:p>
        </p:txBody>
      </p:sp>
      <p:sp>
        <p:nvSpPr>
          <p:cNvPr id="251" name="Google Shape;251;p31"/>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52" name="Google Shape;252;p31"/>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253" name="Google Shape;253;p31"/>
          <p:cNvSpPr txBox="1"/>
          <p:nvPr/>
        </p:nvSpPr>
        <p:spPr>
          <a:xfrm>
            <a:off x="813575" y="983250"/>
            <a:ext cx="8025300" cy="1810200"/>
          </a:xfrm>
          <a:prstGeom prst="rect">
            <a:avLst/>
          </a:prstGeom>
          <a:noFill/>
          <a:ln>
            <a:noFill/>
          </a:ln>
        </p:spPr>
        <p:txBody>
          <a:bodyPr anchorCtr="0" anchor="t" bIns="91425" lIns="91425" spcFirstLastPara="1" rIns="91425" wrap="square" tIns="91425">
            <a:spAutoFit/>
          </a:bodyPr>
          <a:lstStyle/>
          <a:p>
            <a:pPr indent="0" lvl="0" marL="0" rtl="0" algn="ctr">
              <a:lnSpc>
                <a:spcPct val="130000"/>
              </a:lnSpc>
              <a:spcBef>
                <a:spcPts val="0"/>
              </a:spcBef>
              <a:spcAft>
                <a:spcPts val="0"/>
              </a:spcAft>
              <a:buClr>
                <a:schemeClr val="dk1"/>
              </a:buClr>
              <a:buSzPts val="1100"/>
              <a:buFont typeface="Arial"/>
              <a:buNone/>
            </a:pPr>
            <a:r>
              <a:rPr lang="en" sz="1200">
                <a:solidFill>
                  <a:schemeClr val="accent2"/>
                </a:solidFill>
              </a:rPr>
              <a:t>As an application or route owner, I want to enable a web application to serve content of an alternative location for providing language translation.</a:t>
            </a:r>
            <a:endParaRPr sz="1200">
              <a:solidFill>
                <a:schemeClr val="accent2"/>
              </a:solidFill>
            </a:endParaRPr>
          </a:p>
          <a:p>
            <a:pPr indent="0" lvl="0" marL="0" rtl="0" algn="ctr">
              <a:lnSpc>
                <a:spcPct val="130000"/>
              </a:lnSpc>
              <a:spcBef>
                <a:spcPts val="0"/>
              </a:spcBef>
              <a:spcAft>
                <a:spcPts val="0"/>
              </a:spcAft>
              <a:buClr>
                <a:schemeClr val="dk1"/>
              </a:buClr>
              <a:buSzPts val="1100"/>
              <a:buFont typeface="Arial"/>
              <a:buNone/>
            </a:pPr>
            <a:r>
              <a:t/>
            </a:r>
            <a:endParaRPr sz="1200">
              <a:solidFill>
                <a:schemeClr val="accent2"/>
              </a:solidFill>
            </a:endParaRPr>
          </a:p>
          <a:p>
            <a:pPr indent="0" lvl="0" marL="0" rtl="0" algn="ctr">
              <a:lnSpc>
                <a:spcPct val="130000"/>
              </a:lnSpc>
              <a:spcBef>
                <a:spcPts val="0"/>
              </a:spcBef>
              <a:spcAft>
                <a:spcPts val="0"/>
              </a:spcAft>
              <a:buClr>
                <a:schemeClr val="dk1"/>
              </a:buClr>
              <a:buSzPts val="1100"/>
              <a:buFont typeface="Arial"/>
              <a:buNone/>
            </a:pPr>
            <a:r>
              <a:rPr lang="en" sz="1200">
                <a:solidFill>
                  <a:schemeClr val="accent2"/>
                </a:solidFill>
              </a:rPr>
              <a:t>The following procedure creates a route that sets the Content-Location HTTP header so that response to the https://app.example.com mentions to the client that https://app.example.com/lang/en-us is available to access the content in Chinese.</a:t>
            </a:r>
            <a:endParaRPr sz="1200">
              <a:solidFill>
                <a:schemeClr val="accent2"/>
              </a:solidFill>
            </a:endParaRPr>
          </a:p>
          <a:p>
            <a:pPr indent="0" lvl="0" marL="0" rtl="0" algn="ctr">
              <a:lnSpc>
                <a:spcPct val="130000"/>
              </a:lnSpc>
              <a:spcBef>
                <a:spcPts val="0"/>
              </a:spcBef>
              <a:spcAft>
                <a:spcPts val="0"/>
              </a:spcAft>
              <a:buNone/>
            </a:pPr>
            <a:r>
              <a:t/>
            </a:r>
            <a:endParaRPr sz="1200">
              <a:solidFill>
                <a:schemeClr val="dk1"/>
              </a:solidFill>
              <a:latin typeface="Overpass Light"/>
              <a:ea typeface="Overpass Light"/>
              <a:cs typeface="Overpass Light"/>
              <a:sym typeface="Overpas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idx="1" type="subTitle"/>
          </p:nvPr>
        </p:nvSpPr>
        <p:spPr>
          <a:xfrm>
            <a:off x="328931" y="5"/>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Clr>
                <a:schemeClr val="dk1"/>
              </a:buClr>
              <a:buSzPts val="1100"/>
              <a:buFont typeface="Arial"/>
              <a:buNone/>
            </a:pPr>
            <a:r>
              <a:rPr lang="en" sz="2300"/>
              <a:t>Feature Use 2 continued</a:t>
            </a:r>
            <a:endParaRPr sz="39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59" name="Google Shape;259;p32"/>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60" name="Google Shape;260;p32"/>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261" name="Google Shape;261;p32"/>
          <p:cNvSpPr txBox="1"/>
          <p:nvPr/>
        </p:nvSpPr>
        <p:spPr>
          <a:xfrm>
            <a:off x="2592425" y="2420075"/>
            <a:ext cx="2627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200"/>
          </a:p>
        </p:txBody>
      </p:sp>
      <p:sp>
        <p:nvSpPr>
          <p:cNvPr id="262" name="Google Shape;262;p32"/>
          <p:cNvSpPr txBox="1"/>
          <p:nvPr/>
        </p:nvSpPr>
        <p:spPr>
          <a:xfrm>
            <a:off x="2110200" y="282675"/>
            <a:ext cx="3909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700">
              <a:solidFill>
                <a:schemeClr val="dk1"/>
              </a:solidFill>
              <a:latin typeface="Overpass SemiBold"/>
              <a:ea typeface="Overpass SemiBold"/>
              <a:cs typeface="Overpass SemiBold"/>
              <a:sym typeface="Overpass SemiBold"/>
            </a:endParaRPr>
          </a:p>
        </p:txBody>
      </p:sp>
      <p:sp>
        <p:nvSpPr>
          <p:cNvPr id="263" name="Google Shape;263;p32"/>
          <p:cNvSpPr txBox="1"/>
          <p:nvPr/>
        </p:nvSpPr>
        <p:spPr>
          <a:xfrm>
            <a:off x="663800" y="806675"/>
            <a:ext cx="7363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accent2"/>
                </a:solidFill>
              </a:rPr>
              <a:t>Run oc edit route and add the following under spec as follows:</a:t>
            </a:r>
            <a:endParaRPr sz="1200">
              <a:solidFill>
                <a:schemeClr val="accent2"/>
              </a:solidFill>
            </a:endParaRPr>
          </a:p>
          <a:p>
            <a:pPr indent="0" lvl="0" marL="0" rtl="0" algn="l">
              <a:spcBef>
                <a:spcPts val="0"/>
              </a:spcBef>
              <a:spcAft>
                <a:spcPts val="0"/>
              </a:spcAft>
              <a:buClr>
                <a:schemeClr val="dk1"/>
              </a:buClr>
              <a:buSzPts val="1100"/>
              <a:buFont typeface="Arial"/>
              <a:buNone/>
            </a:pPr>
            <a:r>
              <a:t/>
            </a:r>
            <a:endParaRPr sz="1200">
              <a:solidFill>
                <a:schemeClr val="accent2"/>
              </a:solidFill>
            </a:endParaRPr>
          </a:p>
          <a:p>
            <a:pPr indent="0" lvl="0" marL="0" rtl="0" algn="l">
              <a:spcBef>
                <a:spcPts val="0"/>
              </a:spcBef>
              <a:spcAft>
                <a:spcPts val="0"/>
              </a:spcAft>
              <a:buClr>
                <a:schemeClr val="dk1"/>
              </a:buClr>
              <a:buSzPts val="1100"/>
              <a:buFont typeface="Arial"/>
              <a:buNone/>
            </a:pPr>
            <a:r>
              <a:rPr lang="en" sz="1200">
                <a:solidFill>
                  <a:schemeClr val="accent2"/>
                </a:solidFill>
              </a:rPr>
              <a:t>      response: </a:t>
            </a:r>
            <a:endParaRPr sz="1200">
              <a:solidFill>
                <a:schemeClr val="accent2"/>
              </a:solidFill>
            </a:endParaRPr>
          </a:p>
          <a:p>
            <a:pPr indent="0" lvl="0" marL="0" rtl="0" algn="l">
              <a:spcBef>
                <a:spcPts val="0"/>
              </a:spcBef>
              <a:spcAft>
                <a:spcPts val="0"/>
              </a:spcAft>
              <a:buClr>
                <a:schemeClr val="dk1"/>
              </a:buClr>
              <a:buSzPts val="1100"/>
              <a:buFont typeface="Arial"/>
              <a:buNone/>
            </a:pPr>
            <a:r>
              <a:rPr lang="en" sz="1200">
                <a:solidFill>
                  <a:schemeClr val="accent2"/>
                </a:solidFill>
              </a:rPr>
              <a:t>      - action:</a:t>
            </a:r>
            <a:endParaRPr sz="1200">
              <a:solidFill>
                <a:schemeClr val="accent2"/>
              </a:solidFill>
            </a:endParaRPr>
          </a:p>
          <a:p>
            <a:pPr indent="0" lvl="0" marL="0" rtl="0" algn="l">
              <a:spcBef>
                <a:spcPts val="0"/>
              </a:spcBef>
              <a:spcAft>
                <a:spcPts val="0"/>
              </a:spcAft>
              <a:buClr>
                <a:schemeClr val="dk1"/>
              </a:buClr>
              <a:buSzPts val="1100"/>
              <a:buFont typeface="Arial"/>
              <a:buNone/>
            </a:pPr>
            <a:r>
              <a:rPr lang="en" sz="1200">
                <a:solidFill>
                  <a:schemeClr val="accent2"/>
                </a:solidFill>
              </a:rPr>
              <a:t>          set:</a:t>
            </a:r>
            <a:endParaRPr sz="1200">
              <a:solidFill>
                <a:schemeClr val="accent2"/>
              </a:solidFill>
            </a:endParaRPr>
          </a:p>
          <a:p>
            <a:pPr indent="0" lvl="0" marL="0" rtl="0" algn="l">
              <a:spcBef>
                <a:spcPts val="0"/>
              </a:spcBef>
              <a:spcAft>
                <a:spcPts val="0"/>
              </a:spcAft>
              <a:buClr>
                <a:schemeClr val="dk1"/>
              </a:buClr>
              <a:buSzPts val="1100"/>
              <a:buFont typeface="Arial"/>
              <a:buNone/>
            </a:pPr>
            <a:r>
              <a:rPr lang="en" sz="1200">
                <a:solidFill>
                  <a:schemeClr val="accent2"/>
                </a:solidFill>
              </a:rPr>
              <a:t>            value: /lang/zh-cn  </a:t>
            </a:r>
            <a:endParaRPr sz="1200">
              <a:solidFill>
                <a:schemeClr val="accent2"/>
              </a:solidFill>
            </a:endParaRPr>
          </a:p>
          <a:p>
            <a:pPr indent="0" lvl="0" marL="0" rtl="0" algn="l">
              <a:spcBef>
                <a:spcPts val="0"/>
              </a:spcBef>
              <a:spcAft>
                <a:spcPts val="0"/>
              </a:spcAft>
              <a:buClr>
                <a:schemeClr val="dk1"/>
              </a:buClr>
              <a:buSzPts val="1100"/>
              <a:buFont typeface="Arial"/>
              <a:buNone/>
            </a:pPr>
            <a:r>
              <a:rPr lang="en" sz="1200">
                <a:solidFill>
                  <a:schemeClr val="accent2"/>
                </a:solidFill>
              </a:rPr>
              <a:t>          type: Set</a:t>
            </a:r>
            <a:endParaRPr sz="1200">
              <a:solidFill>
                <a:schemeClr val="accent2"/>
              </a:solidFill>
            </a:endParaRPr>
          </a:p>
          <a:p>
            <a:pPr indent="0" lvl="0" marL="0" rtl="0" algn="l">
              <a:spcBef>
                <a:spcPts val="0"/>
              </a:spcBef>
              <a:spcAft>
                <a:spcPts val="0"/>
              </a:spcAft>
              <a:buClr>
                <a:schemeClr val="dk1"/>
              </a:buClr>
              <a:buSzPts val="1100"/>
              <a:buFont typeface="Arial"/>
              <a:buNone/>
            </a:pPr>
            <a:r>
              <a:rPr lang="en" sz="1200">
                <a:solidFill>
                  <a:schemeClr val="accent2"/>
                </a:solidFill>
              </a:rPr>
              <a:t>        name: Content-Location</a:t>
            </a:r>
            <a:endParaRPr sz="1200">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