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528B35-084E-4B26-84AE-DA50F479F37B}" v="2" dt="2025-02-25T16:45:03.4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8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nce Sen" userId="a2f016a1c362fb3e" providerId="LiveId" clId="{AF528B35-084E-4B26-84AE-DA50F479F37B}"/>
    <pc:docChg chg="custSel modSld">
      <pc:chgData name="Prince Sen" userId="a2f016a1c362fb3e" providerId="LiveId" clId="{AF528B35-084E-4B26-84AE-DA50F479F37B}" dt="2025-02-25T16:45:03.430" v="1466" actId="20577"/>
      <pc:docMkLst>
        <pc:docMk/>
      </pc:docMkLst>
      <pc:sldChg chg="modSp mod">
        <pc:chgData name="Prince Sen" userId="a2f016a1c362fb3e" providerId="LiveId" clId="{AF528B35-084E-4B26-84AE-DA50F479F37B}" dt="2025-02-25T14:52:15.400" v="521" actId="20577"/>
        <pc:sldMkLst>
          <pc:docMk/>
          <pc:sldMk cId="953325580" sldId="256"/>
        </pc:sldMkLst>
        <pc:spChg chg="mod">
          <ac:chgData name="Prince Sen" userId="a2f016a1c362fb3e" providerId="LiveId" clId="{AF528B35-084E-4B26-84AE-DA50F479F37B}" dt="2025-02-25T14:52:15.400" v="521" actId="20577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Prince Sen" userId="a2f016a1c362fb3e" providerId="LiveId" clId="{AF528B35-084E-4B26-84AE-DA50F479F37B}" dt="2025-02-25T14:53:13.726" v="563" actId="255"/>
        <pc:sldMkLst>
          <pc:docMk/>
          <pc:sldMk cId="1186421160" sldId="262"/>
        </pc:sldMkLst>
        <pc:spChg chg="mod">
          <ac:chgData name="Prince Sen" userId="a2f016a1c362fb3e" providerId="LiveId" clId="{AF528B35-084E-4B26-84AE-DA50F479F37B}" dt="2025-02-25T14:53:13.726" v="563" actId="255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Prince Sen" userId="a2f016a1c362fb3e" providerId="LiveId" clId="{AF528B35-084E-4B26-84AE-DA50F479F37B}" dt="2025-02-25T14:56:46.289" v="797" actId="20577"/>
        <pc:sldMkLst>
          <pc:docMk/>
          <pc:sldMk cId="3210358481" sldId="263"/>
        </pc:sldMkLst>
        <pc:spChg chg="mod">
          <ac:chgData name="Prince Sen" userId="a2f016a1c362fb3e" providerId="LiveId" clId="{AF528B35-084E-4B26-84AE-DA50F479F37B}" dt="2025-02-25T14:56:46.289" v="79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Prince Sen" userId="a2f016a1c362fb3e" providerId="LiveId" clId="{AF528B35-084E-4B26-84AE-DA50F479F37B}" dt="2025-02-25T14:57:28.399" v="867"/>
        <pc:sldMkLst>
          <pc:docMk/>
          <pc:sldMk cId="3202024527" sldId="265"/>
        </pc:sldMkLst>
        <pc:spChg chg="mod">
          <ac:chgData name="Prince Sen" userId="a2f016a1c362fb3e" providerId="LiveId" clId="{AF528B35-084E-4B26-84AE-DA50F479F37B}" dt="2025-02-25T14:57:28.399" v="867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Prince Sen" userId="a2f016a1c362fb3e" providerId="LiveId" clId="{AF528B35-084E-4B26-84AE-DA50F479F37B}" dt="2025-02-25T15:02:18.983" v="1299" actId="20577"/>
        <pc:sldMkLst>
          <pc:docMk/>
          <pc:sldMk cId="614882681" sldId="2146847055"/>
        </pc:sldMkLst>
        <pc:spChg chg="mod">
          <ac:chgData name="Prince Sen" userId="a2f016a1c362fb3e" providerId="LiveId" clId="{AF528B35-084E-4B26-84AE-DA50F479F37B}" dt="2025-02-25T15:02:18.983" v="1299" actId="20577"/>
          <ac:spMkLst>
            <pc:docMk/>
            <pc:sldMk cId="614882681" sldId="2146847055"/>
            <ac:spMk id="3" creationId="{A6638FD1-D00E-E75B-705C-564F06D93D7B}"/>
          </ac:spMkLst>
        </pc:spChg>
      </pc:sldChg>
      <pc:sldChg chg="modSp mod">
        <pc:chgData name="Prince Sen" userId="a2f016a1c362fb3e" providerId="LiveId" clId="{AF528B35-084E-4B26-84AE-DA50F479F37B}" dt="2025-02-25T14:58:05.880" v="892" actId="255"/>
        <pc:sldMkLst>
          <pc:docMk/>
          <pc:sldMk cId="3819043843" sldId="2146847057"/>
        </pc:sldMkLst>
        <pc:spChg chg="mod">
          <ac:chgData name="Prince Sen" userId="a2f016a1c362fb3e" providerId="LiveId" clId="{AF528B35-084E-4B26-84AE-DA50F479F37B}" dt="2025-02-25T14:58:05.880" v="892" actId="255"/>
          <ac:spMkLst>
            <pc:docMk/>
            <pc:sldMk cId="3819043843" sldId="2146847057"/>
            <ac:spMk id="3" creationId="{AB679E23-F86A-AFA9-FE9C-7F5A518E8198}"/>
          </ac:spMkLst>
        </pc:spChg>
      </pc:sldChg>
      <pc:sldChg chg="addSp delSp modSp mod">
        <pc:chgData name="Prince Sen" userId="a2f016a1c362fb3e" providerId="LiveId" clId="{AF528B35-084E-4B26-84AE-DA50F479F37B}" dt="2025-02-25T15:16:39.759" v="1352" actId="1076"/>
        <pc:sldMkLst>
          <pc:docMk/>
          <pc:sldMk cId="2083715239" sldId="2146847060"/>
        </pc:sldMkLst>
        <pc:spChg chg="del mod">
          <ac:chgData name="Prince Sen" userId="a2f016a1c362fb3e" providerId="LiveId" clId="{AF528B35-084E-4B26-84AE-DA50F479F37B}" dt="2025-02-25T15:14:18.711" v="1334" actId="22"/>
          <ac:spMkLst>
            <pc:docMk/>
            <pc:sldMk cId="2083715239" sldId="2146847060"/>
            <ac:spMk id="3" creationId="{805D7125-AC62-752D-6E68-9EB88BCC631C}"/>
          </ac:spMkLst>
        </pc:spChg>
        <pc:picChg chg="add mod ord">
          <ac:chgData name="Prince Sen" userId="a2f016a1c362fb3e" providerId="LiveId" clId="{AF528B35-084E-4B26-84AE-DA50F479F37B}" dt="2025-02-25T15:15:31.127" v="1345" actId="14100"/>
          <ac:picMkLst>
            <pc:docMk/>
            <pc:sldMk cId="2083715239" sldId="2146847060"/>
            <ac:picMk id="5" creationId="{1A528852-32DA-4789-4668-34244D04B9F1}"/>
          </ac:picMkLst>
        </pc:picChg>
        <pc:picChg chg="add mod">
          <ac:chgData name="Prince Sen" userId="a2f016a1c362fb3e" providerId="LiveId" clId="{AF528B35-084E-4B26-84AE-DA50F479F37B}" dt="2025-02-25T15:15:39.585" v="1347" actId="14100"/>
          <ac:picMkLst>
            <pc:docMk/>
            <pc:sldMk cId="2083715239" sldId="2146847060"/>
            <ac:picMk id="7" creationId="{76105E8B-BDBF-0583-768D-3541B24302BD}"/>
          </ac:picMkLst>
        </pc:picChg>
        <pc:picChg chg="add mod">
          <ac:chgData name="Prince Sen" userId="a2f016a1c362fb3e" providerId="LiveId" clId="{AF528B35-084E-4B26-84AE-DA50F479F37B}" dt="2025-02-25T15:16:39.759" v="1352" actId="1076"/>
          <ac:picMkLst>
            <pc:docMk/>
            <pc:sldMk cId="2083715239" sldId="2146847060"/>
            <ac:picMk id="9" creationId="{1D318D13-6B07-7507-46CE-390635313749}"/>
          </ac:picMkLst>
        </pc:picChg>
      </pc:sldChg>
      <pc:sldChg chg="modSp mod">
        <pc:chgData name="Prince Sen" userId="a2f016a1c362fb3e" providerId="LiveId" clId="{AF528B35-084E-4B26-84AE-DA50F479F37B}" dt="2025-02-25T16:45:03.430" v="1466" actId="20577"/>
        <pc:sldMkLst>
          <pc:docMk/>
          <pc:sldMk cId="2230664768" sldId="2146847061"/>
        </pc:sldMkLst>
        <pc:spChg chg="mod">
          <ac:chgData name="Prince Sen" userId="a2f016a1c362fb3e" providerId="LiveId" clId="{AF528B35-084E-4B26-84AE-DA50F479F37B}" dt="2025-02-25T16:45:03.430" v="1466" actId="20577"/>
          <ac:spMkLst>
            <pc:docMk/>
            <pc:sldMk cId="2230664768" sldId="2146847061"/>
            <ac:spMk id="3" creationId="{51A299DD-46FA-7866-41D8-C1BFCC2F69DD}"/>
          </ac:spMkLst>
        </pc:spChg>
      </pc:sldChg>
      <pc:sldChg chg="modSp mod">
        <pc:chgData name="Prince Sen" userId="a2f016a1c362fb3e" providerId="LiveId" clId="{AF528B35-084E-4B26-84AE-DA50F479F37B}" dt="2025-02-25T14:59:10.718" v="950" actId="255"/>
        <pc:sldMkLst>
          <pc:docMk/>
          <pc:sldMk cId="4233882376" sldId="2146847062"/>
        </pc:sldMkLst>
        <pc:spChg chg="mod">
          <ac:chgData name="Prince Sen" userId="a2f016a1c362fb3e" providerId="LiveId" clId="{AF528B35-084E-4B26-84AE-DA50F479F37B}" dt="2025-02-25T14:59:10.718" v="950" actId="255"/>
          <ac:spMkLst>
            <pc:docMk/>
            <pc:sldMk cId="4233882376" sldId="2146847062"/>
            <ac:spMk id="3" creationId="{D4974547-DF1B-77BB-E545-9344EDB9AD3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hir-krs/Steganography-App-Aicte-Internship-Cybersecurity-Edunet-Found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MIHIR KUMAR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PGDAV COLLEGE ,                     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                                              BSC(H)COMPUTER SCIENCE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l">
              <a:lnSpc>
                <a:spcPts val="4800"/>
              </a:lnSpc>
              <a:spcBef>
                <a:spcPct val="0"/>
              </a:spcBef>
            </a:pPr>
            <a:r>
              <a:rPr lang="en-US" sz="9600" b="1" dirty="0">
                <a:solidFill>
                  <a:srgbClr val="40404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To further improve the system, we plan to:</a:t>
            </a:r>
          </a:p>
          <a:p>
            <a:pPr marL="863600" lvl="1" indent="-431800" algn="l">
              <a:lnSpc>
                <a:spcPts val="4800"/>
              </a:lnSpc>
              <a:buFont typeface="Arial" panose="020B0604020202020204"/>
              <a:buChar char="•"/>
            </a:pPr>
            <a:r>
              <a:rPr lang="en-US" sz="9600" b="1" dirty="0">
                <a:solidFill>
                  <a:srgbClr val="40404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Expand to Other File Types:</a:t>
            </a:r>
            <a:r>
              <a:rPr lang="en-US" sz="9600" dirty="0">
                <a:solidFill>
                  <a:srgbClr val="40404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Support for text, audio, and video steganography.</a:t>
            </a:r>
          </a:p>
          <a:p>
            <a:pPr marL="863600" lvl="1" indent="-431800" algn="l">
              <a:lnSpc>
                <a:spcPts val="4800"/>
              </a:lnSpc>
              <a:buFont typeface="Arial" panose="020B0604020202020204"/>
              <a:buChar char="•"/>
            </a:pPr>
            <a:r>
              <a:rPr lang="en-US" sz="9600" b="1" dirty="0">
                <a:solidFill>
                  <a:srgbClr val="40404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Enhance Security: </a:t>
            </a:r>
            <a:r>
              <a:rPr lang="en-US" sz="9600" dirty="0">
                <a:solidFill>
                  <a:srgbClr val="40404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AI-powered steganalysis resistance.</a:t>
            </a:r>
          </a:p>
          <a:p>
            <a:pPr marL="863600" lvl="1" indent="-431800" algn="l">
              <a:lnSpc>
                <a:spcPts val="4800"/>
              </a:lnSpc>
              <a:buFont typeface="Arial" panose="020B0604020202020204"/>
              <a:buChar char="•"/>
            </a:pPr>
            <a:r>
              <a:rPr lang="en-US" sz="9600" b="1" dirty="0">
                <a:solidFill>
                  <a:srgbClr val="40404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Cloud Integration: </a:t>
            </a:r>
            <a:r>
              <a:rPr lang="en-US" sz="9600" dirty="0">
                <a:solidFill>
                  <a:srgbClr val="40404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Secure encrypted storage and sharing.</a:t>
            </a:r>
          </a:p>
          <a:p>
            <a:pPr marL="863600" lvl="1" indent="-431800" algn="l">
              <a:lnSpc>
                <a:spcPts val="4800"/>
              </a:lnSpc>
              <a:buFont typeface="Arial" panose="020B0604020202020204"/>
              <a:buChar char="•"/>
            </a:pPr>
            <a:r>
              <a:rPr lang="en-US" sz="9600" b="1" dirty="0">
                <a:solidFill>
                  <a:srgbClr val="40404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Mobile App Development: </a:t>
            </a:r>
            <a:r>
              <a:rPr lang="en-US" sz="9600" dirty="0">
                <a:solidFill>
                  <a:srgbClr val="40404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lightweight mobile version for easy access.</a:t>
            </a:r>
          </a:p>
          <a:p>
            <a:pPr algn="l">
              <a:lnSpc>
                <a:spcPts val="4800"/>
              </a:lnSpc>
              <a:spcBef>
                <a:spcPct val="0"/>
              </a:spcBef>
            </a:pPr>
            <a:r>
              <a:rPr lang="en-US" sz="9600" dirty="0">
                <a:solidFill>
                  <a:srgbClr val="40404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These enhancements will improve usability and expand real-world applications.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Secure communication is crucial in the digital era. Traditional encryption methods attract attention, making them vulnerable to attacks. Steganography offers a discreet way to hide messages within images. Our project implements a password-protected image steganography system, ensuring secure message concealment and extraction while maintaining data privacy. With a user-friendly interface, it provides a reliable solution for confidential communication in sensitive environments.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l">
              <a:lnSpc>
                <a:spcPts val="5280"/>
              </a:lnSpc>
              <a:buNone/>
            </a:pPr>
            <a:endParaRPr lang="en-US" sz="2400" dirty="0">
              <a:solidFill>
                <a:srgbClr val="40404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indent="0" algn="l">
              <a:lnSpc>
                <a:spcPts val="5280"/>
              </a:lnSpc>
              <a:buNone/>
            </a:pPr>
            <a:endParaRPr lang="en-US" sz="4000" dirty="0">
              <a:solidFill>
                <a:srgbClr val="40404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63600" lvl="1" indent="-431800" algn="l">
              <a:lnSpc>
                <a:spcPts val="5280"/>
              </a:lnSpc>
              <a:buFont typeface="Arial" panose="020B0604020202020204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Programming Language:</a:t>
            </a:r>
            <a:r>
              <a:rPr lang="en-US" sz="2400" dirty="0">
                <a:solidFill>
                  <a:srgbClr val="40404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Python</a:t>
            </a:r>
          </a:p>
          <a:p>
            <a:pPr marL="863600" lvl="1" indent="-431800" algn="l">
              <a:lnSpc>
                <a:spcPts val="5280"/>
              </a:lnSpc>
              <a:buFont typeface="Arial" panose="020B0604020202020204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Image Processing Library:</a:t>
            </a:r>
            <a:r>
              <a:rPr lang="en-US" sz="2400" dirty="0">
                <a:solidFill>
                  <a:srgbClr val="40404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OpenCV</a:t>
            </a:r>
          </a:p>
          <a:p>
            <a:pPr marL="863600" lvl="1" indent="-431800" algn="l">
              <a:lnSpc>
                <a:spcPts val="5280"/>
              </a:lnSpc>
              <a:buFont typeface="Arial" panose="020B0604020202020204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Data Handling:</a:t>
            </a:r>
            <a:r>
              <a:rPr lang="en-US" sz="2400" dirty="0">
                <a:solidFill>
                  <a:srgbClr val="40404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NumPy</a:t>
            </a:r>
          </a:p>
          <a:p>
            <a:pPr marL="863600" lvl="1" indent="-431800" algn="l">
              <a:lnSpc>
                <a:spcPts val="5280"/>
              </a:lnSpc>
              <a:buFont typeface="Arial" panose="020B0604020202020204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User Interface: </a:t>
            </a:r>
            <a:r>
              <a:rPr lang="en-US" sz="2400" dirty="0" err="1">
                <a:solidFill>
                  <a:srgbClr val="40404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Streamlit</a:t>
            </a:r>
            <a:endParaRPr lang="en-US" sz="2400" dirty="0">
              <a:solidFill>
                <a:srgbClr val="40404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63600" lvl="1" indent="-431800" algn="l">
              <a:lnSpc>
                <a:spcPts val="5280"/>
              </a:lnSpc>
              <a:buFont typeface="Arial" panose="020B0604020202020204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Security:</a:t>
            </a:r>
            <a:r>
              <a:rPr lang="en-US" sz="2400" dirty="0">
                <a:solidFill>
                  <a:srgbClr val="40404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SHA-256 hashing for password protection</a:t>
            </a:r>
          </a:p>
          <a:p>
            <a:pPr algn="l">
              <a:lnSpc>
                <a:spcPts val="5280"/>
              </a:lnSpc>
            </a:pPr>
            <a:r>
              <a:rPr lang="en-US" sz="2400" dirty="0">
                <a:solidFill>
                  <a:srgbClr val="40404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These technologies ensure secure, efficient, and user-friendly encryption and decryption processes.</a:t>
            </a:r>
          </a:p>
          <a:p>
            <a:pPr marL="0" indent="0" algn="l">
              <a:lnSpc>
                <a:spcPts val="5280"/>
              </a:lnSpc>
              <a:buNone/>
            </a:pPr>
            <a:endParaRPr lang="en-US" sz="2400" dirty="0">
              <a:solidFill>
                <a:srgbClr val="40404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indent="0">
              <a:buNone/>
            </a:pPr>
            <a:r>
              <a:rPr lang="en-I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63600" lvl="1" indent="-431800" algn="l">
              <a:lnSpc>
                <a:spcPts val="5280"/>
              </a:lnSpc>
              <a:buFont typeface="Arial" panose="020B0604020202020204"/>
              <a:buChar char="•"/>
            </a:pPr>
            <a:r>
              <a:rPr lang="en-US" sz="1800" b="1" dirty="0">
                <a:solidFill>
                  <a:srgbClr val="40404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 Password-Protected Encryption: 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Ensures only authorized users can retrieve the hidden message.</a:t>
            </a:r>
          </a:p>
          <a:p>
            <a:pPr marL="863600" lvl="1" indent="-431800" algn="l">
              <a:lnSpc>
                <a:spcPts val="5280"/>
              </a:lnSpc>
              <a:buFont typeface="Arial" panose="020B0604020202020204"/>
              <a:buChar char="•"/>
            </a:pPr>
            <a:r>
              <a:rPr lang="en-US" sz="1800" b="1" dirty="0">
                <a:solidFill>
                  <a:srgbClr val="40404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 Invisible Data Hiding: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No noticeable distortion in images.</a:t>
            </a:r>
          </a:p>
          <a:p>
            <a:pPr marL="863600" lvl="1" indent="-431800" algn="l">
              <a:lnSpc>
                <a:spcPts val="5280"/>
              </a:lnSpc>
              <a:buFont typeface="Arial" panose="020B0604020202020204"/>
              <a:buChar char="•"/>
            </a:pPr>
            <a:r>
              <a:rPr lang="en-US" sz="1800" b="1" dirty="0">
                <a:solidFill>
                  <a:srgbClr val="40404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 </a:t>
            </a:r>
            <a:r>
              <a:rPr lang="en-US" sz="1800" b="1" dirty="0" err="1">
                <a:solidFill>
                  <a:srgbClr val="40404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Streamlit</a:t>
            </a:r>
            <a:r>
              <a:rPr lang="en-US" sz="1800" b="1" dirty="0">
                <a:solidFill>
                  <a:srgbClr val="40404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-Based UI: 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Simple and interactive design for easy encryption/decryption.</a:t>
            </a:r>
          </a:p>
          <a:p>
            <a:pPr marL="863600" lvl="1" indent="-431800" algn="l">
              <a:lnSpc>
                <a:spcPts val="5280"/>
              </a:lnSpc>
              <a:buFont typeface="Arial" panose="020B0604020202020204"/>
              <a:buChar char="•"/>
            </a:pPr>
            <a:r>
              <a:rPr lang="en-US" sz="1800" b="1" dirty="0">
                <a:solidFill>
                  <a:srgbClr val="40404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 Secure Verification: 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Messages can only be retrieved using the correct password.</a:t>
            </a:r>
          </a:p>
          <a:p>
            <a:pPr marL="863600" lvl="1" indent="-431800" algn="l">
              <a:lnSpc>
                <a:spcPts val="5280"/>
              </a:lnSpc>
              <a:buFont typeface="Arial" panose="020B0604020202020204"/>
              <a:buChar char="•"/>
            </a:pPr>
            <a:r>
              <a:rPr lang="en-US" sz="1800" b="1" dirty="0">
                <a:solidFill>
                  <a:srgbClr val="40404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 Low Image Distortion: 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Ensures the image remains visually unchanged while embedding data.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l">
              <a:lnSpc>
                <a:spcPts val="5280"/>
              </a:lnSpc>
            </a:pPr>
            <a:r>
              <a:rPr lang="en-US" sz="9600" b="1" dirty="0">
                <a:solidFill>
                  <a:srgbClr val="40404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This system is beneficial for:</a:t>
            </a:r>
          </a:p>
          <a:p>
            <a:pPr marL="863600" lvl="1" indent="-431800" algn="l">
              <a:lnSpc>
                <a:spcPts val="5280"/>
              </a:lnSpc>
              <a:buFont typeface="Arial" panose="020B0604020202020204"/>
              <a:buChar char="•"/>
            </a:pPr>
            <a:r>
              <a:rPr lang="en-US" sz="9600" b="1" dirty="0">
                <a:solidFill>
                  <a:srgbClr val="40404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Cybersecurity Enthusiasts:</a:t>
            </a:r>
            <a:r>
              <a:rPr lang="en-US" sz="9600" dirty="0">
                <a:solidFill>
                  <a:srgbClr val="40404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Learning about secure communication methods.</a:t>
            </a:r>
          </a:p>
          <a:p>
            <a:pPr marL="863600" lvl="1" indent="-431800" algn="l">
              <a:lnSpc>
                <a:spcPts val="5280"/>
              </a:lnSpc>
              <a:buFont typeface="Arial" panose="020B0604020202020204"/>
              <a:buChar char="•"/>
            </a:pPr>
            <a:r>
              <a:rPr lang="en-US" sz="9600" b="1" dirty="0">
                <a:solidFill>
                  <a:srgbClr val="40404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Government &amp; Intelligence Agencies: </a:t>
            </a:r>
            <a:r>
              <a:rPr lang="en-US" sz="9600" dirty="0">
                <a:solidFill>
                  <a:srgbClr val="40404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Secret data transmission.</a:t>
            </a:r>
          </a:p>
          <a:p>
            <a:pPr marL="863600" lvl="1" indent="-431800" algn="l">
              <a:lnSpc>
                <a:spcPts val="5280"/>
              </a:lnSpc>
              <a:buFont typeface="Arial" panose="020B0604020202020204"/>
              <a:buChar char="•"/>
            </a:pPr>
            <a:r>
              <a:rPr lang="en-US" sz="9600" b="1" dirty="0">
                <a:solidFill>
                  <a:srgbClr val="40404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Journalists &amp; Whistleblowers: </a:t>
            </a:r>
            <a:r>
              <a:rPr lang="en-US" sz="9600" dirty="0">
                <a:solidFill>
                  <a:srgbClr val="40404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Safe communication without detection.</a:t>
            </a:r>
          </a:p>
          <a:p>
            <a:pPr marL="863600" lvl="1" indent="-431800" algn="l">
              <a:lnSpc>
                <a:spcPts val="5280"/>
              </a:lnSpc>
              <a:buFont typeface="Arial" panose="020B0604020202020204"/>
              <a:buChar char="•"/>
            </a:pPr>
            <a:r>
              <a:rPr lang="en-US" sz="9600" b="1" dirty="0">
                <a:solidFill>
                  <a:srgbClr val="40404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Individuals Needing Privacy:</a:t>
            </a:r>
            <a:r>
              <a:rPr lang="en-US" sz="9600" dirty="0">
                <a:solidFill>
                  <a:srgbClr val="40404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Personal data protection.</a:t>
            </a:r>
          </a:p>
          <a:p>
            <a:pPr algn="l">
              <a:lnSpc>
                <a:spcPts val="5280"/>
              </a:lnSpc>
            </a:pPr>
            <a:r>
              <a:rPr lang="en-US" sz="9600" dirty="0">
                <a:solidFill>
                  <a:srgbClr val="40404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It provides a secure way to share sensitive information without raising suspicion.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528852-32DA-4789-4668-34244D04B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3" y="1232452"/>
            <a:ext cx="3709454" cy="4673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105E8B-BDBF-0583-768D-3541B2430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179" y="1232452"/>
            <a:ext cx="3709454" cy="467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318D13-6B07-7507-46CE-390635313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165" y="1232452"/>
            <a:ext cx="3709455" cy="467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40404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This project successfully implements secure image-based data hiding using steganography. With password-protected encryption, it adds an extra layer of security, ensuring only authorized users can access the hidden message. The system is designed to be user-friendly, lightweight, and efficient, making it useful for individuals and organizations needing secure, private communication. This approach enhances traditional encryption methods by making messages undetectable.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935" y="1232452"/>
            <a:ext cx="11029615" cy="4767178"/>
          </a:xfrm>
        </p:spPr>
        <p:txBody>
          <a:bodyPr>
            <a:normAutofit/>
          </a:bodyPr>
          <a:lstStyle/>
          <a:p>
            <a:pPr marL="2571400" lvl="8" indent="0">
              <a:lnSpc>
                <a:spcPts val="4800"/>
              </a:lnSpc>
              <a:spcBef>
                <a:spcPct val="0"/>
              </a:spcBef>
              <a:buNone/>
            </a:pPr>
            <a:endParaRPr lang="en-US" sz="2100" dirty="0">
              <a:solidFill>
                <a:srgbClr val="40404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l">
              <a:lnSpc>
                <a:spcPts val="4800"/>
              </a:lnSpc>
              <a:spcBef>
                <a:spcPct val="0"/>
              </a:spcBef>
            </a:pPr>
            <a:r>
              <a:rPr lang="en-US" sz="2100" dirty="0">
                <a:solidFill>
                  <a:srgbClr val="40404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🔗 </a:t>
            </a:r>
            <a:r>
              <a:rPr lang="en-US" sz="2100" b="1" dirty="0">
                <a:solidFill>
                  <a:srgbClr val="40404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GitHub  : </a:t>
            </a:r>
            <a:r>
              <a:rPr lang="en-US" sz="2100" b="1" dirty="0">
                <a:solidFill>
                  <a:srgbClr val="40404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  <a:hlinkClick r:id="rId2"/>
              </a:rPr>
              <a:t>https://github.com/mihir-krs/Steganography-App-Aicte-Internship-Cybersecurity-Edunet-Foundation</a:t>
            </a:r>
            <a:endParaRPr lang="en-US" sz="2100" b="1" dirty="0">
              <a:solidFill>
                <a:srgbClr val="404040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  <a:p>
            <a:pPr algn="l">
              <a:lnSpc>
                <a:spcPts val="4800"/>
              </a:lnSpc>
              <a:spcBef>
                <a:spcPct val="0"/>
              </a:spcBef>
            </a:pPr>
            <a:endParaRPr lang="en-US" sz="2100" b="1" dirty="0">
              <a:solidFill>
                <a:srgbClr val="404040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  <a:p>
            <a:pPr algn="l">
              <a:lnSpc>
                <a:spcPts val="4800"/>
              </a:lnSpc>
              <a:spcBef>
                <a:spcPct val="0"/>
              </a:spcBef>
            </a:pPr>
            <a:endParaRPr lang="en-US" sz="4000" dirty="0">
              <a:solidFill>
                <a:srgbClr val="40404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76</TotalTime>
  <Words>435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Times New Roman Bold</vt:lpstr>
      <vt:lpstr>Wingdings 2</vt:lpstr>
      <vt:lpstr>DividendVTI</vt:lpstr>
      <vt:lpstr>PROJECT TITLE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Prince Sen</cp:lastModifiedBy>
  <cp:revision>25</cp:revision>
  <dcterms:created xsi:type="dcterms:W3CDTF">2021-05-26T16:50:10Z</dcterms:created>
  <dcterms:modified xsi:type="dcterms:W3CDTF">2025-02-25T16:45:06Z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