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ZW7L7XPn877Oy0xtsLOESNY9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78800" y="2255375"/>
            <a:ext cx="578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Scanner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6848675" y="3708650"/>
            <a:ext cx="1983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ember Names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Mihir Joshi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Hiten Bhatia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089250" y="1611750"/>
            <a:ext cx="29655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Cyber Security</a:t>
            </a:r>
            <a:r>
              <a:rPr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(Python)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00" y="0"/>
            <a:ext cx="8039593" cy="11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0" y="1071325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find out redundant ports on a given host/server in order to mitigate an attack and identify network services running on a host.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789975"/>
            <a:ext cx="85206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scanning is one of the most popular forms of reconnaissance ahead of a hack, helping attackers determine which ports are most susceptible. Port scanning can lead to a hacker entering your network or stealing proprietary data.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port scanner is an application designed to probe a server or host for open ports. Such an application may be used by administrators to verify security policies of their networks and by attackers to identify network services running on a host and exploit vulnerabilities.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port scan or portscan is a process that sends client requests to a range of server port addresses on a host, with the goal of finding an active port.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scanning provides the following information to attackers: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What services are running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Which users own the services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If anonymous logins are allowed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What network services require authentication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Detail Project Workflow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942900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using Sockets, Time and Thread libraries in python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implement python socket programming to scan the ports that are active on the given host.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a loop to scan the active ports on the host for the   specified port range given by the user.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user enters an URL we automatically convert it to its respective IP address.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scanning modes Simple and Comprehensive,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Mode has 1024 Ports and Comprehensive Mode has 64000 Ports to scan.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7302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Output Screenshot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2500" y="572700"/>
            <a:ext cx="3937100" cy="43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Tutorials Point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Socket Programming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GeeksforGeeks.com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Network Subject</a:t>
            </a:r>
            <a:endParaRPr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