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21"/>
  </p:notesMasterIdLst>
  <p:sldIdLst>
    <p:sldId id="256" r:id="rId2"/>
    <p:sldId id="260" r:id="rId3"/>
    <p:sldId id="317" r:id="rId4"/>
    <p:sldId id="311" r:id="rId5"/>
    <p:sldId id="318" r:id="rId6"/>
    <p:sldId id="312" r:id="rId7"/>
    <p:sldId id="293" r:id="rId8"/>
    <p:sldId id="319" r:id="rId9"/>
    <p:sldId id="313" r:id="rId10"/>
    <p:sldId id="320" r:id="rId11"/>
    <p:sldId id="314" r:id="rId12"/>
    <p:sldId id="294" r:id="rId13"/>
    <p:sldId id="321" r:id="rId14"/>
    <p:sldId id="315" r:id="rId15"/>
    <p:sldId id="272" r:id="rId16"/>
    <p:sldId id="322" r:id="rId17"/>
    <p:sldId id="316" r:id="rId18"/>
    <p:sldId id="285" r:id="rId19"/>
    <p:sldId id="288" r:id="rId20"/>
  </p:sldIdLst>
  <p:sldSz cx="9144000" cy="5143500" type="screen16x9"/>
  <p:notesSz cx="6858000" cy="9144000"/>
  <p:embeddedFontLst>
    <p:embeddedFont>
      <p:font typeface="Catamaran" panose="020F0502020204030204" pitchFamily="34" charset="0"/>
      <p:regular r:id="rId22"/>
      <p:bold r:id="rId23"/>
      <p:italic r:id="rId24"/>
      <p:boldItalic r:id="rId25"/>
    </p:embeddedFont>
    <p:embeddedFont>
      <p:font typeface="Encode Sans Expanded SemiBold" pitchFamily="2" charset="77"/>
      <p:regular r:id="rId26"/>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6CA8757-08E0-489B-BAD2-84D9B517F6C8}">
  <a:tblStyle styleId="{26CA8757-08E0-489B-BAD2-84D9B517F6C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4"/>
    <p:restoredTop sz="94556"/>
  </p:normalViewPr>
  <p:slideViewPr>
    <p:cSldViewPr snapToGrid="0">
      <p:cViewPr varScale="1">
        <p:scale>
          <a:sx n="153" d="100"/>
          <a:sy n="153" d="100"/>
        </p:scale>
        <p:origin x="48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13cb1cd8b18_2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13cb1cd8b18_2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a:extLst>
            <a:ext uri="{FF2B5EF4-FFF2-40B4-BE49-F238E27FC236}">
              <a16:creationId xmlns:a16="http://schemas.microsoft.com/office/drawing/2014/main" id="{5AB30B3A-1521-87B8-C3F1-B7B8F8BE58F9}"/>
            </a:ext>
          </a:extLst>
        </p:cNvPr>
        <p:cNvGrpSpPr/>
        <p:nvPr/>
      </p:nvGrpSpPr>
      <p:grpSpPr>
        <a:xfrm>
          <a:off x="0" y="0"/>
          <a:ext cx="0" cy="0"/>
          <a:chOff x="0" y="0"/>
          <a:chExt cx="0" cy="0"/>
        </a:xfrm>
      </p:grpSpPr>
      <p:sp>
        <p:nvSpPr>
          <p:cNvPr id="861" name="Google Shape;861;g13cb1cd8b18_1_159:notes">
            <a:extLst>
              <a:ext uri="{FF2B5EF4-FFF2-40B4-BE49-F238E27FC236}">
                <a16:creationId xmlns:a16="http://schemas.microsoft.com/office/drawing/2014/main" id="{E3371123-D8B1-D8D8-F6DB-3FCE0F491FA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 name="Google Shape;862;g13cb1cd8b18_1_159:notes">
            <a:extLst>
              <a:ext uri="{FF2B5EF4-FFF2-40B4-BE49-F238E27FC236}">
                <a16:creationId xmlns:a16="http://schemas.microsoft.com/office/drawing/2014/main" id="{44989C62-21A2-5CDC-2FF7-3A4438E5072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67080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a:extLst>
            <a:ext uri="{FF2B5EF4-FFF2-40B4-BE49-F238E27FC236}">
              <a16:creationId xmlns:a16="http://schemas.microsoft.com/office/drawing/2014/main" id="{6101592C-0609-E02A-1B9B-352A9679EA70}"/>
            </a:ext>
          </a:extLst>
        </p:cNvPr>
        <p:cNvGrpSpPr/>
        <p:nvPr/>
      </p:nvGrpSpPr>
      <p:grpSpPr>
        <a:xfrm>
          <a:off x="0" y="0"/>
          <a:ext cx="0" cy="0"/>
          <a:chOff x="0" y="0"/>
          <a:chExt cx="0" cy="0"/>
        </a:xfrm>
      </p:grpSpPr>
      <p:sp>
        <p:nvSpPr>
          <p:cNvPr id="861" name="Google Shape;861;g13cb1cd8b18_1_159:notes">
            <a:extLst>
              <a:ext uri="{FF2B5EF4-FFF2-40B4-BE49-F238E27FC236}">
                <a16:creationId xmlns:a16="http://schemas.microsoft.com/office/drawing/2014/main" id="{91C98493-8198-515A-38B9-77FC67C5045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 name="Google Shape;862;g13cb1cd8b18_1_159:notes">
            <a:extLst>
              <a:ext uri="{FF2B5EF4-FFF2-40B4-BE49-F238E27FC236}">
                <a16:creationId xmlns:a16="http://schemas.microsoft.com/office/drawing/2014/main" id="{E9F59999-6339-2FB2-C4F7-DB9F1C538CB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78372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a:extLst>
            <a:ext uri="{FF2B5EF4-FFF2-40B4-BE49-F238E27FC236}">
              <a16:creationId xmlns:a16="http://schemas.microsoft.com/office/drawing/2014/main" id="{326BE610-C3A0-D4D2-09B9-82F25DCA0ED3}"/>
            </a:ext>
          </a:extLst>
        </p:cNvPr>
        <p:cNvGrpSpPr/>
        <p:nvPr/>
      </p:nvGrpSpPr>
      <p:grpSpPr>
        <a:xfrm>
          <a:off x="0" y="0"/>
          <a:ext cx="0" cy="0"/>
          <a:chOff x="0" y="0"/>
          <a:chExt cx="0" cy="0"/>
        </a:xfrm>
      </p:grpSpPr>
      <p:sp>
        <p:nvSpPr>
          <p:cNvPr id="801" name="Google Shape;801;g13bc7e1b5be_0_931:notes">
            <a:extLst>
              <a:ext uri="{FF2B5EF4-FFF2-40B4-BE49-F238E27FC236}">
                <a16:creationId xmlns:a16="http://schemas.microsoft.com/office/drawing/2014/main" id="{7E5E7ADB-729B-C04A-12E9-4978E7DCF3F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13bc7e1b5be_0_931:notes">
            <a:extLst>
              <a:ext uri="{FF2B5EF4-FFF2-40B4-BE49-F238E27FC236}">
                <a16:creationId xmlns:a16="http://schemas.microsoft.com/office/drawing/2014/main" id="{6CEB4861-797A-FD04-92D7-1DBDA11646C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26304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a:extLst>
            <a:ext uri="{FF2B5EF4-FFF2-40B4-BE49-F238E27FC236}">
              <a16:creationId xmlns:a16="http://schemas.microsoft.com/office/drawing/2014/main" id="{C76EDA7E-81DF-C95B-4BB9-D4D12621559F}"/>
            </a:ext>
          </a:extLst>
        </p:cNvPr>
        <p:cNvGrpSpPr/>
        <p:nvPr/>
      </p:nvGrpSpPr>
      <p:grpSpPr>
        <a:xfrm>
          <a:off x="0" y="0"/>
          <a:ext cx="0" cy="0"/>
          <a:chOff x="0" y="0"/>
          <a:chExt cx="0" cy="0"/>
        </a:xfrm>
      </p:grpSpPr>
      <p:sp>
        <p:nvSpPr>
          <p:cNvPr id="861" name="Google Shape;861;g13cb1cd8b18_1_159:notes">
            <a:extLst>
              <a:ext uri="{FF2B5EF4-FFF2-40B4-BE49-F238E27FC236}">
                <a16:creationId xmlns:a16="http://schemas.microsoft.com/office/drawing/2014/main" id="{E942E67C-CD38-3137-ABC6-951CB439497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 name="Google Shape;862;g13cb1cd8b18_1_159:notes">
            <a:extLst>
              <a:ext uri="{FF2B5EF4-FFF2-40B4-BE49-F238E27FC236}">
                <a16:creationId xmlns:a16="http://schemas.microsoft.com/office/drawing/2014/main" id="{4D3A9431-561D-293B-C03F-63FBE501B62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399612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a:extLst>
            <a:ext uri="{FF2B5EF4-FFF2-40B4-BE49-F238E27FC236}">
              <a16:creationId xmlns:a16="http://schemas.microsoft.com/office/drawing/2014/main" id="{0B6EFAAC-5565-E142-3F38-CAFBE1F65C25}"/>
            </a:ext>
          </a:extLst>
        </p:cNvPr>
        <p:cNvGrpSpPr/>
        <p:nvPr/>
      </p:nvGrpSpPr>
      <p:grpSpPr>
        <a:xfrm>
          <a:off x="0" y="0"/>
          <a:ext cx="0" cy="0"/>
          <a:chOff x="0" y="0"/>
          <a:chExt cx="0" cy="0"/>
        </a:xfrm>
      </p:grpSpPr>
      <p:sp>
        <p:nvSpPr>
          <p:cNvPr id="861" name="Google Shape;861;g13cb1cd8b18_1_159:notes">
            <a:extLst>
              <a:ext uri="{FF2B5EF4-FFF2-40B4-BE49-F238E27FC236}">
                <a16:creationId xmlns:a16="http://schemas.microsoft.com/office/drawing/2014/main" id="{025A70A4-E01D-E737-54BE-16ED92ED621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 name="Google Shape;862;g13cb1cd8b18_1_159:notes">
            <a:extLst>
              <a:ext uri="{FF2B5EF4-FFF2-40B4-BE49-F238E27FC236}">
                <a16:creationId xmlns:a16="http://schemas.microsoft.com/office/drawing/2014/main" id="{9B47BAE4-46C8-8863-5586-9EE4CE9FBE2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16722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8"/>
        <p:cNvGrpSpPr/>
        <p:nvPr/>
      </p:nvGrpSpPr>
      <p:grpSpPr>
        <a:xfrm>
          <a:off x="0" y="0"/>
          <a:ext cx="0" cy="0"/>
          <a:chOff x="0" y="0"/>
          <a:chExt cx="0" cy="0"/>
        </a:xfrm>
      </p:grpSpPr>
      <p:sp>
        <p:nvSpPr>
          <p:cNvPr id="1599" name="Google Shape;1599;g13cb1cd8b18_1_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0" name="Google Shape;1600;g13cb1cd8b18_1_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a:extLst>
            <a:ext uri="{FF2B5EF4-FFF2-40B4-BE49-F238E27FC236}">
              <a16:creationId xmlns:a16="http://schemas.microsoft.com/office/drawing/2014/main" id="{DB6AF0F6-253B-831D-C554-5AA3598235F4}"/>
            </a:ext>
          </a:extLst>
        </p:cNvPr>
        <p:cNvGrpSpPr/>
        <p:nvPr/>
      </p:nvGrpSpPr>
      <p:grpSpPr>
        <a:xfrm>
          <a:off x="0" y="0"/>
          <a:ext cx="0" cy="0"/>
          <a:chOff x="0" y="0"/>
          <a:chExt cx="0" cy="0"/>
        </a:xfrm>
      </p:grpSpPr>
      <p:sp>
        <p:nvSpPr>
          <p:cNvPr id="861" name="Google Shape;861;g13cb1cd8b18_1_159:notes">
            <a:extLst>
              <a:ext uri="{FF2B5EF4-FFF2-40B4-BE49-F238E27FC236}">
                <a16:creationId xmlns:a16="http://schemas.microsoft.com/office/drawing/2014/main" id="{F5D827AA-D412-AEDC-93F4-7A59D4EF7F5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 name="Google Shape;862;g13cb1cd8b18_1_159:notes">
            <a:extLst>
              <a:ext uri="{FF2B5EF4-FFF2-40B4-BE49-F238E27FC236}">
                <a16:creationId xmlns:a16="http://schemas.microsoft.com/office/drawing/2014/main" id="{AC6DDF63-D3B4-1BB1-D056-41D072209A4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21668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a:extLst>
            <a:ext uri="{FF2B5EF4-FFF2-40B4-BE49-F238E27FC236}">
              <a16:creationId xmlns:a16="http://schemas.microsoft.com/office/drawing/2014/main" id="{DFCBF50C-1460-EC39-3EAA-D94FE4AB4344}"/>
            </a:ext>
          </a:extLst>
        </p:cNvPr>
        <p:cNvGrpSpPr/>
        <p:nvPr/>
      </p:nvGrpSpPr>
      <p:grpSpPr>
        <a:xfrm>
          <a:off x="0" y="0"/>
          <a:ext cx="0" cy="0"/>
          <a:chOff x="0" y="0"/>
          <a:chExt cx="0" cy="0"/>
        </a:xfrm>
      </p:grpSpPr>
      <p:sp>
        <p:nvSpPr>
          <p:cNvPr id="861" name="Google Shape;861;g13cb1cd8b18_1_159:notes">
            <a:extLst>
              <a:ext uri="{FF2B5EF4-FFF2-40B4-BE49-F238E27FC236}">
                <a16:creationId xmlns:a16="http://schemas.microsoft.com/office/drawing/2014/main" id="{6B9CA066-4AEB-FC0D-6085-A2B0C62E166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 name="Google Shape;862;g13cb1cd8b18_1_159:notes">
            <a:extLst>
              <a:ext uri="{FF2B5EF4-FFF2-40B4-BE49-F238E27FC236}">
                <a16:creationId xmlns:a16="http://schemas.microsoft.com/office/drawing/2014/main" id="{1705E9F8-23B8-69F6-3851-49BC06D94AC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59795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6"/>
        <p:cNvGrpSpPr/>
        <p:nvPr/>
      </p:nvGrpSpPr>
      <p:grpSpPr>
        <a:xfrm>
          <a:off x="0" y="0"/>
          <a:ext cx="0" cy="0"/>
          <a:chOff x="0" y="0"/>
          <a:chExt cx="0" cy="0"/>
        </a:xfrm>
      </p:grpSpPr>
      <p:sp>
        <p:nvSpPr>
          <p:cNvPr id="2287" name="Google Shape;2287;g13cb1cd8b18_1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8" name="Google Shape;2288;g13cb1cd8b18_1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8"/>
        <p:cNvGrpSpPr/>
        <p:nvPr/>
      </p:nvGrpSpPr>
      <p:grpSpPr>
        <a:xfrm>
          <a:off x="0" y="0"/>
          <a:ext cx="0" cy="0"/>
          <a:chOff x="0" y="0"/>
          <a:chExt cx="0" cy="0"/>
        </a:xfrm>
      </p:grpSpPr>
      <p:sp>
        <p:nvSpPr>
          <p:cNvPr id="2359" name="Google Shape;2359;g13cb1cd8b18_1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0" name="Google Shape;2360;g13cb1cd8b18_1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13bc7e1b5be_0_9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13bc7e1b5be_0_9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a:extLst>
            <a:ext uri="{FF2B5EF4-FFF2-40B4-BE49-F238E27FC236}">
              <a16:creationId xmlns:a16="http://schemas.microsoft.com/office/drawing/2014/main" id="{251551F7-8993-9923-5609-CB521071AB04}"/>
            </a:ext>
          </a:extLst>
        </p:cNvPr>
        <p:cNvGrpSpPr/>
        <p:nvPr/>
      </p:nvGrpSpPr>
      <p:grpSpPr>
        <a:xfrm>
          <a:off x="0" y="0"/>
          <a:ext cx="0" cy="0"/>
          <a:chOff x="0" y="0"/>
          <a:chExt cx="0" cy="0"/>
        </a:xfrm>
      </p:grpSpPr>
      <p:sp>
        <p:nvSpPr>
          <p:cNvPr id="861" name="Google Shape;861;g13cb1cd8b18_1_159:notes">
            <a:extLst>
              <a:ext uri="{FF2B5EF4-FFF2-40B4-BE49-F238E27FC236}">
                <a16:creationId xmlns:a16="http://schemas.microsoft.com/office/drawing/2014/main" id="{22261946-B3DD-449B-4DC2-5C41E8D6734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 name="Google Shape;862;g13cb1cd8b18_1_159:notes">
            <a:extLst>
              <a:ext uri="{FF2B5EF4-FFF2-40B4-BE49-F238E27FC236}">
                <a16:creationId xmlns:a16="http://schemas.microsoft.com/office/drawing/2014/main" id="{4446521B-A700-1887-0D95-055EA2F499A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58999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a:extLst>
            <a:ext uri="{FF2B5EF4-FFF2-40B4-BE49-F238E27FC236}">
              <a16:creationId xmlns:a16="http://schemas.microsoft.com/office/drawing/2014/main" id="{E7B2BD9D-FA83-3A6C-D2A4-5E8C68642476}"/>
            </a:ext>
          </a:extLst>
        </p:cNvPr>
        <p:cNvGrpSpPr/>
        <p:nvPr/>
      </p:nvGrpSpPr>
      <p:grpSpPr>
        <a:xfrm>
          <a:off x="0" y="0"/>
          <a:ext cx="0" cy="0"/>
          <a:chOff x="0" y="0"/>
          <a:chExt cx="0" cy="0"/>
        </a:xfrm>
      </p:grpSpPr>
      <p:sp>
        <p:nvSpPr>
          <p:cNvPr id="861" name="Google Shape;861;g13cb1cd8b18_1_159:notes">
            <a:extLst>
              <a:ext uri="{FF2B5EF4-FFF2-40B4-BE49-F238E27FC236}">
                <a16:creationId xmlns:a16="http://schemas.microsoft.com/office/drawing/2014/main" id="{E7AD5CED-D993-702B-B896-4B8825E8EEF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 name="Google Shape;862;g13cb1cd8b18_1_159:notes">
            <a:extLst>
              <a:ext uri="{FF2B5EF4-FFF2-40B4-BE49-F238E27FC236}">
                <a16:creationId xmlns:a16="http://schemas.microsoft.com/office/drawing/2014/main" id="{099F9521-67F9-4781-53CB-5B49EEEB027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22063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a:extLst>
            <a:ext uri="{FF2B5EF4-FFF2-40B4-BE49-F238E27FC236}">
              <a16:creationId xmlns:a16="http://schemas.microsoft.com/office/drawing/2014/main" id="{733C173B-4C41-7911-0AFA-9139FBD5BFBA}"/>
            </a:ext>
          </a:extLst>
        </p:cNvPr>
        <p:cNvGrpSpPr/>
        <p:nvPr/>
      </p:nvGrpSpPr>
      <p:grpSpPr>
        <a:xfrm>
          <a:off x="0" y="0"/>
          <a:ext cx="0" cy="0"/>
          <a:chOff x="0" y="0"/>
          <a:chExt cx="0" cy="0"/>
        </a:xfrm>
      </p:grpSpPr>
      <p:sp>
        <p:nvSpPr>
          <p:cNvPr id="861" name="Google Shape;861;g13cb1cd8b18_1_159:notes">
            <a:extLst>
              <a:ext uri="{FF2B5EF4-FFF2-40B4-BE49-F238E27FC236}">
                <a16:creationId xmlns:a16="http://schemas.microsoft.com/office/drawing/2014/main" id="{27426B17-CB7A-EE0A-DA08-3C3FB208515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 name="Google Shape;862;g13cb1cd8b18_1_159:notes">
            <a:extLst>
              <a:ext uri="{FF2B5EF4-FFF2-40B4-BE49-F238E27FC236}">
                <a16:creationId xmlns:a16="http://schemas.microsoft.com/office/drawing/2014/main" id="{FFB647DE-52FF-066E-32A9-624A1351384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6608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a:extLst>
            <a:ext uri="{FF2B5EF4-FFF2-40B4-BE49-F238E27FC236}">
              <a16:creationId xmlns:a16="http://schemas.microsoft.com/office/drawing/2014/main" id="{BCA42803-2575-44C2-5C18-D0031C258BB6}"/>
            </a:ext>
          </a:extLst>
        </p:cNvPr>
        <p:cNvGrpSpPr/>
        <p:nvPr/>
      </p:nvGrpSpPr>
      <p:grpSpPr>
        <a:xfrm>
          <a:off x="0" y="0"/>
          <a:ext cx="0" cy="0"/>
          <a:chOff x="0" y="0"/>
          <a:chExt cx="0" cy="0"/>
        </a:xfrm>
      </p:grpSpPr>
      <p:sp>
        <p:nvSpPr>
          <p:cNvPr id="861" name="Google Shape;861;g13cb1cd8b18_1_159:notes">
            <a:extLst>
              <a:ext uri="{FF2B5EF4-FFF2-40B4-BE49-F238E27FC236}">
                <a16:creationId xmlns:a16="http://schemas.microsoft.com/office/drawing/2014/main" id="{7FD3D043-4093-61E0-5179-3833A04BDA1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 name="Google Shape;862;g13cb1cd8b18_1_159:notes">
            <a:extLst>
              <a:ext uri="{FF2B5EF4-FFF2-40B4-BE49-F238E27FC236}">
                <a16:creationId xmlns:a16="http://schemas.microsoft.com/office/drawing/2014/main" id="{C255168E-2484-C152-FA5A-D9E1C27F252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45135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a:extLst>
            <a:ext uri="{FF2B5EF4-FFF2-40B4-BE49-F238E27FC236}">
              <a16:creationId xmlns:a16="http://schemas.microsoft.com/office/drawing/2014/main" id="{6011F068-C51E-3F5C-E85E-EBE005A1DA36}"/>
            </a:ext>
          </a:extLst>
        </p:cNvPr>
        <p:cNvGrpSpPr/>
        <p:nvPr/>
      </p:nvGrpSpPr>
      <p:grpSpPr>
        <a:xfrm>
          <a:off x="0" y="0"/>
          <a:ext cx="0" cy="0"/>
          <a:chOff x="0" y="0"/>
          <a:chExt cx="0" cy="0"/>
        </a:xfrm>
      </p:grpSpPr>
      <p:sp>
        <p:nvSpPr>
          <p:cNvPr id="801" name="Google Shape;801;g13bc7e1b5be_0_931:notes">
            <a:extLst>
              <a:ext uri="{FF2B5EF4-FFF2-40B4-BE49-F238E27FC236}">
                <a16:creationId xmlns:a16="http://schemas.microsoft.com/office/drawing/2014/main" id="{89B3A1B3-34F2-6E3C-CC85-18919A61EC0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13bc7e1b5be_0_931:notes">
            <a:extLst>
              <a:ext uri="{FF2B5EF4-FFF2-40B4-BE49-F238E27FC236}">
                <a16:creationId xmlns:a16="http://schemas.microsoft.com/office/drawing/2014/main" id="{A103C713-D7FB-2713-351C-F2521DF15E5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7343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a:extLst>
            <a:ext uri="{FF2B5EF4-FFF2-40B4-BE49-F238E27FC236}">
              <a16:creationId xmlns:a16="http://schemas.microsoft.com/office/drawing/2014/main" id="{A1A17D7C-9DAE-12A8-1932-EF7B741152B2}"/>
            </a:ext>
          </a:extLst>
        </p:cNvPr>
        <p:cNvGrpSpPr/>
        <p:nvPr/>
      </p:nvGrpSpPr>
      <p:grpSpPr>
        <a:xfrm>
          <a:off x="0" y="0"/>
          <a:ext cx="0" cy="0"/>
          <a:chOff x="0" y="0"/>
          <a:chExt cx="0" cy="0"/>
        </a:xfrm>
      </p:grpSpPr>
      <p:sp>
        <p:nvSpPr>
          <p:cNvPr id="861" name="Google Shape;861;g13cb1cd8b18_1_159:notes">
            <a:extLst>
              <a:ext uri="{FF2B5EF4-FFF2-40B4-BE49-F238E27FC236}">
                <a16:creationId xmlns:a16="http://schemas.microsoft.com/office/drawing/2014/main" id="{5757F435-03DE-10CF-1AC0-3337CE53EA3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 name="Google Shape;862;g13cb1cd8b18_1_159:notes">
            <a:extLst>
              <a:ext uri="{FF2B5EF4-FFF2-40B4-BE49-F238E27FC236}">
                <a16:creationId xmlns:a16="http://schemas.microsoft.com/office/drawing/2014/main" id="{702D65C9-D2B9-08F0-9977-76EB4598051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35187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a:extLst>
            <a:ext uri="{FF2B5EF4-FFF2-40B4-BE49-F238E27FC236}">
              <a16:creationId xmlns:a16="http://schemas.microsoft.com/office/drawing/2014/main" id="{45BC9C70-E837-D9DF-E978-66E2D1B2238F}"/>
            </a:ext>
          </a:extLst>
        </p:cNvPr>
        <p:cNvGrpSpPr/>
        <p:nvPr/>
      </p:nvGrpSpPr>
      <p:grpSpPr>
        <a:xfrm>
          <a:off x="0" y="0"/>
          <a:ext cx="0" cy="0"/>
          <a:chOff x="0" y="0"/>
          <a:chExt cx="0" cy="0"/>
        </a:xfrm>
      </p:grpSpPr>
      <p:sp>
        <p:nvSpPr>
          <p:cNvPr id="861" name="Google Shape;861;g13cb1cd8b18_1_159:notes">
            <a:extLst>
              <a:ext uri="{FF2B5EF4-FFF2-40B4-BE49-F238E27FC236}">
                <a16:creationId xmlns:a16="http://schemas.microsoft.com/office/drawing/2014/main" id="{233538C3-1E7F-5BAA-10BC-3BBCE9CA7C6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 name="Google Shape;862;g13cb1cd8b18_1_159:notes">
            <a:extLst>
              <a:ext uri="{FF2B5EF4-FFF2-40B4-BE49-F238E27FC236}">
                <a16:creationId xmlns:a16="http://schemas.microsoft.com/office/drawing/2014/main" id="{F40E46C8-FF0F-84E7-5342-E899672687A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9996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904575" y="952025"/>
            <a:ext cx="5524500" cy="558000"/>
          </a:xfrm>
          <a:prstGeom prst="rect">
            <a:avLst/>
          </a:prstGeom>
        </p:spPr>
        <p:txBody>
          <a:bodyPr spcFirstLastPara="1" wrap="square" lIns="91425" tIns="91425" rIns="91425" bIns="91425" anchor="t" anchorCtr="0">
            <a:noAutofit/>
          </a:bodyPr>
          <a:lstStyle>
            <a:lvl1pPr lvl="0" algn="r">
              <a:spcBef>
                <a:spcPts val="0"/>
              </a:spcBef>
              <a:spcAft>
                <a:spcPts val="0"/>
              </a:spcAft>
              <a:buClr>
                <a:srgbClr val="191919"/>
              </a:buClr>
              <a:buSzPts val="5200"/>
              <a:buNone/>
              <a:defRPr sz="1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4070075" y="3892238"/>
            <a:ext cx="4359000" cy="409500"/>
          </a:xfrm>
          <a:prstGeom prst="rect">
            <a:avLst/>
          </a:prstGeom>
        </p:spPr>
        <p:txBody>
          <a:bodyPr spcFirstLastPara="1" wrap="square" lIns="91425" tIns="91425" rIns="91425" bIns="91425" anchor="b" anchorCtr="0">
            <a:noAutofit/>
          </a:bodyPr>
          <a:lstStyle>
            <a:lvl1pPr lvl="0" algn="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txBox="1">
            <a:spLocks noGrp="1"/>
          </p:cNvSpPr>
          <p:nvPr>
            <p:ph type="ctrTitle" idx="2"/>
          </p:nvPr>
        </p:nvSpPr>
        <p:spPr>
          <a:xfrm>
            <a:off x="2904575" y="1553800"/>
            <a:ext cx="5524500" cy="18951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191919"/>
              </a:buClr>
              <a:buSzPts val="5200"/>
              <a:buNone/>
              <a:defRPr sz="4100">
                <a:solidFill>
                  <a:schemeClr val="accent2"/>
                </a:solidFill>
                <a:latin typeface="Encode Sans Expanded SemiBold"/>
                <a:ea typeface="Encode Sans Expanded SemiBold"/>
                <a:cs typeface="Encode Sans Expanded SemiBold"/>
                <a:sym typeface="Encode Sans Expanded SemiBold"/>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grpSp>
        <p:nvGrpSpPr>
          <p:cNvPr id="12" name="Google Shape;12;p2"/>
          <p:cNvGrpSpPr/>
          <p:nvPr/>
        </p:nvGrpSpPr>
        <p:grpSpPr>
          <a:xfrm>
            <a:off x="31175" y="0"/>
            <a:ext cx="9112825" cy="5287250"/>
            <a:chOff x="31175" y="0"/>
            <a:chExt cx="9112825" cy="5287250"/>
          </a:xfrm>
        </p:grpSpPr>
        <p:sp>
          <p:nvSpPr>
            <p:cNvPr id="13" name="Google Shape;13;p2"/>
            <p:cNvSpPr/>
            <p:nvPr/>
          </p:nvSpPr>
          <p:spPr>
            <a:xfrm>
              <a:off x="2214425" y="2463400"/>
              <a:ext cx="985500" cy="985500"/>
            </a:xfrm>
            <a:prstGeom prst="ellipse">
              <a:avLst/>
            </a:prstGeom>
            <a:gradFill>
              <a:gsLst>
                <a:gs pos="0">
                  <a:schemeClr val="accent2"/>
                </a:gs>
                <a:gs pos="7000">
                  <a:srgbClr val="FF9906">
                    <a:alpha val="34117"/>
                  </a:srgbClr>
                </a:gs>
                <a:gs pos="54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330325" y="3727300"/>
              <a:ext cx="985500" cy="985500"/>
            </a:xfrm>
            <a:prstGeom prst="ellipse">
              <a:avLst/>
            </a:prstGeom>
            <a:gradFill>
              <a:gsLst>
                <a:gs pos="0">
                  <a:schemeClr val="accent2"/>
                </a:gs>
                <a:gs pos="7000">
                  <a:srgbClr val="FF9906">
                    <a:alpha val="34117"/>
                  </a:srgbClr>
                </a:gs>
                <a:gs pos="54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158500" y="0"/>
              <a:ext cx="985500" cy="985500"/>
            </a:xfrm>
            <a:prstGeom prst="ellipse">
              <a:avLst/>
            </a:prstGeom>
            <a:gradFill>
              <a:gsLst>
                <a:gs pos="0">
                  <a:schemeClr val="accent2"/>
                </a:gs>
                <a:gs pos="7000">
                  <a:srgbClr val="FF9906">
                    <a:alpha val="34117"/>
                  </a:srgbClr>
                </a:gs>
                <a:gs pos="60000">
                  <a:srgbClr val="191919">
                    <a:alpha val="10588"/>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122400" y="150588"/>
              <a:ext cx="684300" cy="684300"/>
            </a:xfrm>
            <a:prstGeom prst="ellipse">
              <a:avLst/>
            </a:prstGeom>
            <a:gradFill>
              <a:gsLst>
                <a:gs pos="0">
                  <a:schemeClr val="accent1"/>
                </a:gs>
                <a:gs pos="6000">
                  <a:srgbClr val="EB5D00">
                    <a:alpha val="29019"/>
                  </a:srgbClr>
                </a:gs>
                <a:gs pos="6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10700" y="4158000"/>
              <a:ext cx="985500" cy="985500"/>
            </a:xfrm>
            <a:prstGeom prst="ellipse">
              <a:avLst/>
            </a:prstGeom>
            <a:gradFill>
              <a:gsLst>
                <a:gs pos="0">
                  <a:schemeClr val="accent1"/>
                </a:gs>
                <a:gs pos="6000">
                  <a:srgbClr val="EB5D00">
                    <a:alpha val="29019"/>
                  </a:srgbClr>
                </a:gs>
                <a:gs pos="6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36350" y="0"/>
              <a:ext cx="985500" cy="985500"/>
            </a:xfrm>
            <a:prstGeom prst="ellipse">
              <a:avLst/>
            </a:prstGeom>
            <a:gradFill>
              <a:gsLst>
                <a:gs pos="0">
                  <a:schemeClr val="accent2"/>
                </a:gs>
                <a:gs pos="7000">
                  <a:srgbClr val="FF9906">
                    <a:alpha val="34117"/>
                  </a:srgbClr>
                </a:gs>
                <a:gs pos="60000">
                  <a:srgbClr val="191919">
                    <a:alpha val="10588"/>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04925" y="1302750"/>
              <a:ext cx="471900" cy="471900"/>
            </a:xfrm>
            <a:prstGeom prst="ellipse">
              <a:avLst/>
            </a:prstGeom>
            <a:gradFill>
              <a:gsLst>
                <a:gs pos="0">
                  <a:schemeClr val="accent1"/>
                </a:gs>
                <a:gs pos="6000">
                  <a:srgbClr val="EB5D00">
                    <a:alpha val="29019"/>
                  </a:srgbClr>
                </a:gs>
                <a:gs pos="6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605325" y="4301750"/>
              <a:ext cx="985500" cy="985500"/>
            </a:xfrm>
            <a:prstGeom prst="ellipse">
              <a:avLst/>
            </a:prstGeom>
            <a:gradFill>
              <a:gsLst>
                <a:gs pos="0">
                  <a:schemeClr val="accent2"/>
                </a:gs>
                <a:gs pos="7000">
                  <a:srgbClr val="FF9906">
                    <a:alpha val="34117"/>
                  </a:srgbClr>
                </a:gs>
                <a:gs pos="54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334800" y="4301750"/>
              <a:ext cx="471900" cy="471900"/>
            </a:xfrm>
            <a:prstGeom prst="ellipse">
              <a:avLst/>
            </a:prstGeom>
            <a:gradFill>
              <a:gsLst>
                <a:gs pos="0">
                  <a:schemeClr val="accent1"/>
                </a:gs>
                <a:gs pos="6000">
                  <a:srgbClr val="EB5D00">
                    <a:alpha val="29019"/>
                  </a:srgbClr>
                </a:gs>
                <a:gs pos="6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905550" y="615575"/>
              <a:ext cx="471900" cy="471900"/>
            </a:xfrm>
            <a:prstGeom prst="ellipse">
              <a:avLst/>
            </a:prstGeom>
            <a:gradFill>
              <a:gsLst>
                <a:gs pos="0">
                  <a:schemeClr val="accent1"/>
                </a:gs>
                <a:gs pos="6000">
                  <a:srgbClr val="EB5D00">
                    <a:alpha val="29019"/>
                  </a:srgbClr>
                </a:gs>
                <a:gs pos="6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3613550" y="4608500"/>
              <a:ext cx="471900" cy="471900"/>
            </a:xfrm>
            <a:prstGeom prst="ellipse">
              <a:avLst/>
            </a:prstGeom>
            <a:gradFill>
              <a:gsLst>
                <a:gs pos="0">
                  <a:schemeClr val="accent1"/>
                </a:gs>
                <a:gs pos="6000">
                  <a:srgbClr val="EB5D00">
                    <a:alpha val="29019"/>
                  </a:srgbClr>
                </a:gs>
                <a:gs pos="6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1175" y="3686100"/>
              <a:ext cx="471900" cy="471900"/>
            </a:xfrm>
            <a:prstGeom prst="ellipse">
              <a:avLst/>
            </a:prstGeom>
            <a:gradFill>
              <a:gsLst>
                <a:gs pos="0">
                  <a:schemeClr val="accent1"/>
                </a:gs>
                <a:gs pos="6000">
                  <a:srgbClr val="EB5D00">
                    <a:alpha val="29019"/>
                  </a:srgbClr>
                </a:gs>
                <a:gs pos="6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110250" y="392775"/>
              <a:ext cx="471900" cy="471900"/>
            </a:xfrm>
            <a:prstGeom prst="ellipse">
              <a:avLst/>
            </a:prstGeom>
            <a:gradFill>
              <a:gsLst>
                <a:gs pos="0">
                  <a:schemeClr val="accent1"/>
                </a:gs>
                <a:gs pos="6000">
                  <a:srgbClr val="EB5D00">
                    <a:alpha val="29019"/>
                  </a:srgbClr>
                </a:gs>
                <a:gs pos="6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BLANK_1_1_1_1_1_1_1_2">
    <p:spTree>
      <p:nvGrpSpPr>
        <p:cNvPr id="1" name="Shape 566"/>
        <p:cNvGrpSpPr/>
        <p:nvPr/>
      </p:nvGrpSpPr>
      <p:grpSpPr>
        <a:xfrm>
          <a:off x="0" y="0"/>
          <a:ext cx="0" cy="0"/>
          <a:chOff x="0" y="0"/>
          <a:chExt cx="0" cy="0"/>
        </a:xfrm>
      </p:grpSpPr>
      <p:grpSp>
        <p:nvGrpSpPr>
          <p:cNvPr id="567" name="Google Shape;567;p35"/>
          <p:cNvGrpSpPr/>
          <p:nvPr/>
        </p:nvGrpSpPr>
        <p:grpSpPr>
          <a:xfrm>
            <a:off x="31175" y="0"/>
            <a:ext cx="9112825" cy="5287250"/>
            <a:chOff x="31175" y="0"/>
            <a:chExt cx="9112825" cy="5287250"/>
          </a:xfrm>
        </p:grpSpPr>
        <p:sp>
          <p:nvSpPr>
            <p:cNvPr id="568" name="Google Shape;568;p35"/>
            <p:cNvSpPr/>
            <p:nvPr/>
          </p:nvSpPr>
          <p:spPr>
            <a:xfrm>
              <a:off x="2214425" y="2463400"/>
              <a:ext cx="985500" cy="985500"/>
            </a:xfrm>
            <a:prstGeom prst="ellipse">
              <a:avLst/>
            </a:prstGeom>
            <a:gradFill>
              <a:gsLst>
                <a:gs pos="0">
                  <a:schemeClr val="accent2"/>
                </a:gs>
                <a:gs pos="7000">
                  <a:srgbClr val="FF9906">
                    <a:alpha val="34117"/>
                  </a:srgbClr>
                </a:gs>
                <a:gs pos="54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5"/>
            <p:cNvSpPr/>
            <p:nvPr/>
          </p:nvSpPr>
          <p:spPr>
            <a:xfrm>
              <a:off x="2330325" y="3727300"/>
              <a:ext cx="985500" cy="985500"/>
            </a:xfrm>
            <a:prstGeom prst="ellipse">
              <a:avLst/>
            </a:prstGeom>
            <a:gradFill>
              <a:gsLst>
                <a:gs pos="0">
                  <a:schemeClr val="accent2"/>
                </a:gs>
                <a:gs pos="7000">
                  <a:srgbClr val="FF9906">
                    <a:alpha val="34117"/>
                  </a:srgbClr>
                </a:gs>
                <a:gs pos="54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5"/>
            <p:cNvSpPr/>
            <p:nvPr/>
          </p:nvSpPr>
          <p:spPr>
            <a:xfrm>
              <a:off x="8158500" y="0"/>
              <a:ext cx="985500" cy="985500"/>
            </a:xfrm>
            <a:prstGeom prst="ellipse">
              <a:avLst/>
            </a:prstGeom>
            <a:gradFill>
              <a:gsLst>
                <a:gs pos="0">
                  <a:schemeClr val="accent2"/>
                </a:gs>
                <a:gs pos="7000">
                  <a:srgbClr val="FF9906">
                    <a:alpha val="34117"/>
                  </a:srgbClr>
                </a:gs>
                <a:gs pos="60000">
                  <a:srgbClr val="191919">
                    <a:alpha val="10588"/>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5"/>
            <p:cNvSpPr/>
            <p:nvPr/>
          </p:nvSpPr>
          <p:spPr>
            <a:xfrm>
              <a:off x="6122400" y="150588"/>
              <a:ext cx="684300" cy="684300"/>
            </a:xfrm>
            <a:prstGeom prst="ellipse">
              <a:avLst/>
            </a:prstGeom>
            <a:gradFill>
              <a:gsLst>
                <a:gs pos="0">
                  <a:schemeClr val="accent1"/>
                </a:gs>
                <a:gs pos="6000">
                  <a:srgbClr val="EB5D00">
                    <a:alpha val="29019"/>
                  </a:srgbClr>
                </a:gs>
                <a:gs pos="6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5"/>
            <p:cNvSpPr/>
            <p:nvPr/>
          </p:nvSpPr>
          <p:spPr>
            <a:xfrm>
              <a:off x="8110700" y="4158000"/>
              <a:ext cx="985500" cy="985500"/>
            </a:xfrm>
            <a:prstGeom prst="ellipse">
              <a:avLst/>
            </a:prstGeom>
            <a:gradFill>
              <a:gsLst>
                <a:gs pos="0">
                  <a:schemeClr val="accent1"/>
                </a:gs>
                <a:gs pos="6000">
                  <a:srgbClr val="EB5D00">
                    <a:alpha val="29019"/>
                  </a:srgbClr>
                </a:gs>
                <a:gs pos="6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5"/>
            <p:cNvSpPr/>
            <p:nvPr/>
          </p:nvSpPr>
          <p:spPr>
            <a:xfrm>
              <a:off x="436350" y="0"/>
              <a:ext cx="985500" cy="985500"/>
            </a:xfrm>
            <a:prstGeom prst="ellipse">
              <a:avLst/>
            </a:prstGeom>
            <a:gradFill>
              <a:gsLst>
                <a:gs pos="0">
                  <a:schemeClr val="accent2"/>
                </a:gs>
                <a:gs pos="7000">
                  <a:srgbClr val="FF9906">
                    <a:alpha val="34117"/>
                  </a:srgbClr>
                </a:gs>
                <a:gs pos="60000">
                  <a:srgbClr val="191919">
                    <a:alpha val="10588"/>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5"/>
            <p:cNvSpPr/>
            <p:nvPr/>
          </p:nvSpPr>
          <p:spPr>
            <a:xfrm>
              <a:off x="104925" y="1302750"/>
              <a:ext cx="471900" cy="471900"/>
            </a:xfrm>
            <a:prstGeom prst="ellipse">
              <a:avLst/>
            </a:prstGeom>
            <a:gradFill>
              <a:gsLst>
                <a:gs pos="0">
                  <a:schemeClr val="accent1"/>
                </a:gs>
                <a:gs pos="6000">
                  <a:srgbClr val="EB5D00">
                    <a:alpha val="29019"/>
                  </a:srgbClr>
                </a:gs>
                <a:gs pos="6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5"/>
            <p:cNvSpPr/>
            <p:nvPr/>
          </p:nvSpPr>
          <p:spPr>
            <a:xfrm>
              <a:off x="5605325" y="4301750"/>
              <a:ext cx="985500" cy="985500"/>
            </a:xfrm>
            <a:prstGeom prst="ellipse">
              <a:avLst/>
            </a:prstGeom>
            <a:gradFill>
              <a:gsLst>
                <a:gs pos="0">
                  <a:schemeClr val="accent2"/>
                </a:gs>
                <a:gs pos="7000">
                  <a:srgbClr val="FF9906">
                    <a:alpha val="34117"/>
                  </a:srgbClr>
                </a:gs>
                <a:gs pos="54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5"/>
            <p:cNvSpPr/>
            <p:nvPr/>
          </p:nvSpPr>
          <p:spPr>
            <a:xfrm>
              <a:off x="6334800" y="4301750"/>
              <a:ext cx="471900" cy="471900"/>
            </a:xfrm>
            <a:prstGeom prst="ellipse">
              <a:avLst/>
            </a:prstGeom>
            <a:gradFill>
              <a:gsLst>
                <a:gs pos="0">
                  <a:schemeClr val="accent1"/>
                </a:gs>
                <a:gs pos="6000">
                  <a:srgbClr val="EB5D00">
                    <a:alpha val="29019"/>
                  </a:srgbClr>
                </a:gs>
                <a:gs pos="6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5"/>
            <p:cNvSpPr/>
            <p:nvPr/>
          </p:nvSpPr>
          <p:spPr>
            <a:xfrm>
              <a:off x="7905550" y="615575"/>
              <a:ext cx="471900" cy="471900"/>
            </a:xfrm>
            <a:prstGeom prst="ellipse">
              <a:avLst/>
            </a:prstGeom>
            <a:gradFill>
              <a:gsLst>
                <a:gs pos="0">
                  <a:schemeClr val="accent1"/>
                </a:gs>
                <a:gs pos="6000">
                  <a:srgbClr val="EB5D00">
                    <a:alpha val="29019"/>
                  </a:srgbClr>
                </a:gs>
                <a:gs pos="6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5"/>
            <p:cNvSpPr/>
            <p:nvPr/>
          </p:nvSpPr>
          <p:spPr>
            <a:xfrm>
              <a:off x="3613550" y="4608500"/>
              <a:ext cx="471900" cy="471900"/>
            </a:xfrm>
            <a:prstGeom prst="ellipse">
              <a:avLst/>
            </a:prstGeom>
            <a:gradFill>
              <a:gsLst>
                <a:gs pos="0">
                  <a:schemeClr val="accent1"/>
                </a:gs>
                <a:gs pos="6000">
                  <a:srgbClr val="EB5D00">
                    <a:alpha val="29019"/>
                  </a:srgbClr>
                </a:gs>
                <a:gs pos="6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5"/>
            <p:cNvSpPr/>
            <p:nvPr/>
          </p:nvSpPr>
          <p:spPr>
            <a:xfrm>
              <a:off x="31175" y="3686100"/>
              <a:ext cx="471900" cy="471900"/>
            </a:xfrm>
            <a:prstGeom prst="ellipse">
              <a:avLst/>
            </a:prstGeom>
            <a:gradFill>
              <a:gsLst>
                <a:gs pos="0">
                  <a:schemeClr val="accent1"/>
                </a:gs>
                <a:gs pos="6000">
                  <a:srgbClr val="EB5D00">
                    <a:alpha val="29019"/>
                  </a:srgbClr>
                </a:gs>
                <a:gs pos="6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5"/>
            <p:cNvSpPr/>
            <p:nvPr/>
          </p:nvSpPr>
          <p:spPr>
            <a:xfrm>
              <a:off x="1110250" y="392775"/>
              <a:ext cx="471900" cy="471900"/>
            </a:xfrm>
            <a:prstGeom prst="ellipse">
              <a:avLst/>
            </a:prstGeom>
            <a:gradFill>
              <a:gsLst>
                <a:gs pos="0">
                  <a:schemeClr val="accent1"/>
                </a:gs>
                <a:gs pos="6000">
                  <a:srgbClr val="EB5D00">
                    <a:alpha val="29019"/>
                  </a:srgbClr>
                </a:gs>
                <a:gs pos="6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grpSp>
        <p:nvGrpSpPr>
          <p:cNvPr id="27" name="Google Shape;27;p3"/>
          <p:cNvGrpSpPr/>
          <p:nvPr/>
        </p:nvGrpSpPr>
        <p:grpSpPr>
          <a:xfrm>
            <a:off x="-1" y="2365901"/>
            <a:ext cx="5494715" cy="2777599"/>
            <a:chOff x="-1" y="2365901"/>
            <a:chExt cx="5494715" cy="2777599"/>
          </a:xfrm>
        </p:grpSpPr>
        <p:sp>
          <p:nvSpPr>
            <p:cNvPr id="28" name="Google Shape;28;p3"/>
            <p:cNvSpPr/>
            <p:nvPr/>
          </p:nvSpPr>
          <p:spPr>
            <a:xfrm rot="10800000" flipH="1">
              <a:off x="-1" y="2365901"/>
              <a:ext cx="5494715" cy="2777593"/>
            </a:xfrm>
            <a:custGeom>
              <a:avLst/>
              <a:gdLst/>
              <a:ahLst/>
              <a:cxnLst/>
              <a:rect l="l" t="t" r="r" b="b"/>
              <a:pathLst>
                <a:path w="20354" h="10289" extrusionOk="0">
                  <a:moveTo>
                    <a:pt x="11" y="1"/>
                  </a:moveTo>
                  <a:lnTo>
                    <a:pt x="1" y="9670"/>
                  </a:lnTo>
                  <a:cubicBezTo>
                    <a:pt x="129" y="9663"/>
                    <a:pt x="256" y="9656"/>
                    <a:pt x="384" y="9650"/>
                  </a:cubicBezTo>
                  <a:cubicBezTo>
                    <a:pt x="772" y="10064"/>
                    <a:pt x="1341" y="10289"/>
                    <a:pt x="1908" y="10289"/>
                  </a:cubicBezTo>
                  <a:cubicBezTo>
                    <a:pt x="2208" y="10289"/>
                    <a:pt x="2508" y="10225"/>
                    <a:pt x="2778" y="10094"/>
                  </a:cubicBezTo>
                  <a:cubicBezTo>
                    <a:pt x="3560" y="9715"/>
                    <a:pt x="4042" y="8797"/>
                    <a:pt x="3908" y="7939"/>
                  </a:cubicBezTo>
                  <a:lnTo>
                    <a:pt x="3908" y="7939"/>
                  </a:lnTo>
                  <a:cubicBezTo>
                    <a:pt x="4092" y="8078"/>
                    <a:pt x="4312" y="8134"/>
                    <a:pt x="4540" y="8134"/>
                  </a:cubicBezTo>
                  <a:cubicBezTo>
                    <a:pt x="4817" y="8134"/>
                    <a:pt x="5107" y="8052"/>
                    <a:pt x="5360" y="7939"/>
                  </a:cubicBezTo>
                  <a:cubicBezTo>
                    <a:pt x="7000" y="7204"/>
                    <a:pt x="7955" y="5205"/>
                    <a:pt x="7494" y="3471"/>
                  </a:cubicBezTo>
                  <a:lnTo>
                    <a:pt x="7494" y="3471"/>
                  </a:lnTo>
                  <a:cubicBezTo>
                    <a:pt x="7845" y="3602"/>
                    <a:pt x="8215" y="3663"/>
                    <a:pt x="8587" y="3663"/>
                  </a:cubicBezTo>
                  <a:cubicBezTo>
                    <a:pt x="9892" y="3663"/>
                    <a:pt x="11211" y="2899"/>
                    <a:pt x="11754" y="1700"/>
                  </a:cubicBezTo>
                  <a:cubicBezTo>
                    <a:pt x="12714" y="2265"/>
                    <a:pt x="13758" y="2485"/>
                    <a:pt x="14774" y="2485"/>
                  </a:cubicBezTo>
                  <a:cubicBezTo>
                    <a:pt x="17677" y="2485"/>
                    <a:pt x="20354" y="687"/>
                    <a:pt x="20201" y="1"/>
                  </a:cubicBezTo>
                  <a:close/>
                </a:path>
              </a:pathLst>
            </a:custGeom>
            <a:solidFill>
              <a:srgbClr val="191919">
                <a:alpha val="34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10800000" flipH="1">
              <a:off x="0" y="2846300"/>
              <a:ext cx="4544336" cy="2297199"/>
            </a:xfrm>
            <a:custGeom>
              <a:avLst/>
              <a:gdLst/>
              <a:ahLst/>
              <a:cxnLst/>
              <a:rect l="l" t="t" r="r" b="b"/>
              <a:pathLst>
                <a:path w="20354" h="10289" extrusionOk="0">
                  <a:moveTo>
                    <a:pt x="11" y="1"/>
                  </a:moveTo>
                  <a:lnTo>
                    <a:pt x="1" y="9670"/>
                  </a:lnTo>
                  <a:cubicBezTo>
                    <a:pt x="129" y="9663"/>
                    <a:pt x="256" y="9656"/>
                    <a:pt x="384" y="9650"/>
                  </a:cubicBezTo>
                  <a:cubicBezTo>
                    <a:pt x="772" y="10064"/>
                    <a:pt x="1341" y="10289"/>
                    <a:pt x="1908" y="10289"/>
                  </a:cubicBezTo>
                  <a:cubicBezTo>
                    <a:pt x="2208" y="10289"/>
                    <a:pt x="2508" y="10225"/>
                    <a:pt x="2778" y="10094"/>
                  </a:cubicBezTo>
                  <a:cubicBezTo>
                    <a:pt x="3560" y="9715"/>
                    <a:pt x="4042" y="8797"/>
                    <a:pt x="3908" y="7939"/>
                  </a:cubicBezTo>
                  <a:lnTo>
                    <a:pt x="3908" y="7939"/>
                  </a:lnTo>
                  <a:cubicBezTo>
                    <a:pt x="4092" y="8078"/>
                    <a:pt x="4312" y="8134"/>
                    <a:pt x="4540" y="8134"/>
                  </a:cubicBezTo>
                  <a:cubicBezTo>
                    <a:pt x="4817" y="8134"/>
                    <a:pt x="5107" y="8052"/>
                    <a:pt x="5360" y="7939"/>
                  </a:cubicBezTo>
                  <a:cubicBezTo>
                    <a:pt x="7000" y="7204"/>
                    <a:pt x="7955" y="5205"/>
                    <a:pt x="7494" y="3471"/>
                  </a:cubicBezTo>
                  <a:lnTo>
                    <a:pt x="7494" y="3471"/>
                  </a:lnTo>
                  <a:cubicBezTo>
                    <a:pt x="7845" y="3602"/>
                    <a:pt x="8215" y="3663"/>
                    <a:pt x="8587" y="3663"/>
                  </a:cubicBezTo>
                  <a:cubicBezTo>
                    <a:pt x="9892" y="3663"/>
                    <a:pt x="11211" y="2899"/>
                    <a:pt x="11754" y="1700"/>
                  </a:cubicBezTo>
                  <a:cubicBezTo>
                    <a:pt x="12714" y="2265"/>
                    <a:pt x="13758" y="2485"/>
                    <a:pt x="14774" y="2485"/>
                  </a:cubicBezTo>
                  <a:cubicBezTo>
                    <a:pt x="17677" y="2485"/>
                    <a:pt x="20354" y="687"/>
                    <a:pt x="20201" y="1"/>
                  </a:cubicBezTo>
                  <a:close/>
                </a:path>
              </a:pathLst>
            </a:custGeom>
            <a:solidFill>
              <a:srgbClr val="191919">
                <a:alpha val="34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rot="10800000" flipH="1">
              <a:off x="0" y="3573192"/>
              <a:ext cx="3106377" cy="1570307"/>
            </a:xfrm>
            <a:custGeom>
              <a:avLst/>
              <a:gdLst/>
              <a:ahLst/>
              <a:cxnLst/>
              <a:rect l="l" t="t" r="r" b="b"/>
              <a:pathLst>
                <a:path w="20354" h="10289" extrusionOk="0">
                  <a:moveTo>
                    <a:pt x="11" y="1"/>
                  </a:moveTo>
                  <a:lnTo>
                    <a:pt x="1" y="9670"/>
                  </a:lnTo>
                  <a:cubicBezTo>
                    <a:pt x="129" y="9663"/>
                    <a:pt x="256" y="9656"/>
                    <a:pt x="384" y="9650"/>
                  </a:cubicBezTo>
                  <a:cubicBezTo>
                    <a:pt x="772" y="10064"/>
                    <a:pt x="1341" y="10289"/>
                    <a:pt x="1908" y="10289"/>
                  </a:cubicBezTo>
                  <a:cubicBezTo>
                    <a:pt x="2208" y="10289"/>
                    <a:pt x="2508" y="10225"/>
                    <a:pt x="2778" y="10094"/>
                  </a:cubicBezTo>
                  <a:cubicBezTo>
                    <a:pt x="3560" y="9715"/>
                    <a:pt x="4042" y="8797"/>
                    <a:pt x="3908" y="7939"/>
                  </a:cubicBezTo>
                  <a:lnTo>
                    <a:pt x="3908" y="7939"/>
                  </a:lnTo>
                  <a:cubicBezTo>
                    <a:pt x="4092" y="8078"/>
                    <a:pt x="4312" y="8134"/>
                    <a:pt x="4540" y="8134"/>
                  </a:cubicBezTo>
                  <a:cubicBezTo>
                    <a:pt x="4817" y="8134"/>
                    <a:pt x="5107" y="8052"/>
                    <a:pt x="5360" y="7939"/>
                  </a:cubicBezTo>
                  <a:cubicBezTo>
                    <a:pt x="7000" y="7204"/>
                    <a:pt x="7955" y="5205"/>
                    <a:pt x="7494" y="3471"/>
                  </a:cubicBezTo>
                  <a:lnTo>
                    <a:pt x="7494" y="3471"/>
                  </a:lnTo>
                  <a:cubicBezTo>
                    <a:pt x="7845" y="3602"/>
                    <a:pt x="8215" y="3663"/>
                    <a:pt x="8587" y="3663"/>
                  </a:cubicBezTo>
                  <a:cubicBezTo>
                    <a:pt x="9892" y="3663"/>
                    <a:pt x="11211" y="2899"/>
                    <a:pt x="11754" y="1700"/>
                  </a:cubicBezTo>
                  <a:cubicBezTo>
                    <a:pt x="12714" y="2265"/>
                    <a:pt x="13758" y="2485"/>
                    <a:pt x="14774" y="2485"/>
                  </a:cubicBezTo>
                  <a:cubicBezTo>
                    <a:pt x="17677" y="2485"/>
                    <a:pt x="20354" y="687"/>
                    <a:pt x="20201" y="1"/>
                  </a:cubicBezTo>
                  <a:close/>
                </a:path>
              </a:pathLst>
            </a:custGeom>
            <a:solidFill>
              <a:srgbClr val="191919">
                <a:alpha val="34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31;p3"/>
          <p:cNvSpPr txBox="1">
            <a:spLocks noGrp="1"/>
          </p:cNvSpPr>
          <p:nvPr>
            <p:ph type="title"/>
          </p:nvPr>
        </p:nvSpPr>
        <p:spPr>
          <a:xfrm>
            <a:off x="2131775" y="1883850"/>
            <a:ext cx="3645900" cy="8292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2" name="Google Shape;32;p3"/>
          <p:cNvSpPr txBox="1">
            <a:spLocks noGrp="1"/>
          </p:cNvSpPr>
          <p:nvPr>
            <p:ph type="title" idx="2" hasCustomPrompt="1"/>
          </p:nvPr>
        </p:nvSpPr>
        <p:spPr>
          <a:xfrm>
            <a:off x="1172376" y="1719750"/>
            <a:ext cx="773400" cy="1853400"/>
          </a:xfrm>
          <a:prstGeom prst="rect">
            <a:avLst/>
          </a:prstGeom>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6000"/>
              <a:buNone/>
              <a:defRPr sz="41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3" name="Google Shape;33;p3"/>
          <p:cNvSpPr txBox="1">
            <a:spLocks noGrp="1"/>
          </p:cNvSpPr>
          <p:nvPr>
            <p:ph type="subTitle" idx="1"/>
          </p:nvPr>
        </p:nvSpPr>
        <p:spPr>
          <a:xfrm>
            <a:off x="2131775" y="2818925"/>
            <a:ext cx="3645900" cy="604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4" name="Google Shape;34;p3"/>
          <p:cNvGrpSpPr/>
          <p:nvPr/>
        </p:nvGrpSpPr>
        <p:grpSpPr>
          <a:xfrm>
            <a:off x="175138" y="271700"/>
            <a:ext cx="8903525" cy="4639338"/>
            <a:chOff x="175138" y="271700"/>
            <a:chExt cx="8903525" cy="4639338"/>
          </a:xfrm>
        </p:grpSpPr>
        <p:sp>
          <p:nvSpPr>
            <p:cNvPr id="35" name="Google Shape;35;p3"/>
            <p:cNvSpPr/>
            <p:nvPr/>
          </p:nvSpPr>
          <p:spPr>
            <a:xfrm>
              <a:off x="3106363" y="3665750"/>
              <a:ext cx="471900" cy="471900"/>
            </a:xfrm>
            <a:prstGeom prst="ellipse">
              <a:avLst/>
            </a:prstGeom>
            <a:gradFill>
              <a:gsLst>
                <a:gs pos="0">
                  <a:schemeClr val="accent1"/>
                </a:gs>
                <a:gs pos="6000">
                  <a:srgbClr val="EB5D00">
                    <a:alpha val="29019"/>
                  </a:srgbClr>
                </a:gs>
                <a:gs pos="6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7677175" y="2963325"/>
              <a:ext cx="773400" cy="773400"/>
            </a:xfrm>
            <a:prstGeom prst="ellipse">
              <a:avLst/>
            </a:prstGeom>
            <a:gradFill>
              <a:gsLst>
                <a:gs pos="0">
                  <a:schemeClr val="accent2"/>
                </a:gs>
                <a:gs pos="7000">
                  <a:srgbClr val="FF9906">
                    <a:alpha val="34117"/>
                  </a:srgbClr>
                </a:gs>
                <a:gs pos="54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715100" y="572675"/>
              <a:ext cx="829200" cy="829200"/>
            </a:xfrm>
            <a:prstGeom prst="ellipse">
              <a:avLst/>
            </a:prstGeom>
            <a:gradFill>
              <a:gsLst>
                <a:gs pos="0">
                  <a:schemeClr val="accent2"/>
                </a:gs>
                <a:gs pos="7000">
                  <a:srgbClr val="FF9906">
                    <a:alpha val="34117"/>
                  </a:srgbClr>
                </a:gs>
                <a:gs pos="54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175138" y="1613863"/>
              <a:ext cx="471900" cy="471900"/>
            </a:xfrm>
            <a:prstGeom prst="ellipse">
              <a:avLst/>
            </a:prstGeom>
            <a:gradFill>
              <a:gsLst>
                <a:gs pos="0">
                  <a:schemeClr val="accent1"/>
                </a:gs>
                <a:gs pos="6000">
                  <a:srgbClr val="EB5D00">
                    <a:alpha val="29019"/>
                  </a:srgbClr>
                </a:gs>
                <a:gs pos="6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5632225" y="271700"/>
              <a:ext cx="829200" cy="829200"/>
            </a:xfrm>
            <a:prstGeom prst="ellipse">
              <a:avLst/>
            </a:prstGeom>
            <a:gradFill>
              <a:gsLst>
                <a:gs pos="0">
                  <a:schemeClr val="accent2"/>
                </a:gs>
                <a:gs pos="7000">
                  <a:srgbClr val="FF9906">
                    <a:alpha val="34117"/>
                  </a:srgbClr>
                </a:gs>
                <a:gs pos="54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8606763" y="4439138"/>
              <a:ext cx="471900" cy="471900"/>
            </a:xfrm>
            <a:prstGeom prst="ellipse">
              <a:avLst/>
            </a:prstGeom>
            <a:gradFill>
              <a:gsLst>
                <a:gs pos="0">
                  <a:schemeClr val="accent1"/>
                </a:gs>
                <a:gs pos="6000">
                  <a:srgbClr val="EB5D00">
                    <a:alpha val="29019"/>
                  </a:srgbClr>
                </a:gs>
                <a:gs pos="6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rot="-1151995">
              <a:off x="3783414" y="1300095"/>
              <a:ext cx="405029" cy="405029"/>
            </a:xfrm>
            <a:prstGeom prst="ellipse">
              <a:avLst/>
            </a:prstGeom>
            <a:gradFill>
              <a:gsLst>
                <a:gs pos="0">
                  <a:schemeClr val="accent1"/>
                </a:gs>
                <a:gs pos="6000">
                  <a:srgbClr val="EB5D00">
                    <a:alpha val="29019"/>
                  </a:srgbClr>
                </a:gs>
                <a:gs pos="6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42;p3"/>
          <p:cNvGrpSpPr/>
          <p:nvPr/>
        </p:nvGrpSpPr>
        <p:grpSpPr>
          <a:xfrm>
            <a:off x="6570450" y="1322"/>
            <a:ext cx="2573592" cy="3786967"/>
            <a:chOff x="6570450" y="1322"/>
            <a:chExt cx="2573592" cy="3786967"/>
          </a:xfrm>
        </p:grpSpPr>
        <p:sp>
          <p:nvSpPr>
            <p:cNvPr id="43" name="Google Shape;43;p3"/>
            <p:cNvSpPr/>
            <p:nvPr/>
          </p:nvSpPr>
          <p:spPr>
            <a:xfrm>
              <a:off x="6570450" y="1322"/>
              <a:ext cx="2573546" cy="3786967"/>
            </a:xfrm>
            <a:custGeom>
              <a:avLst/>
              <a:gdLst/>
              <a:ahLst/>
              <a:cxnLst/>
              <a:rect l="l" t="t" r="r" b="b"/>
              <a:pathLst>
                <a:path w="20051" h="29505" extrusionOk="0">
                  <a:moveTo>
                    <a:pt x="480" y="0"/>
                  </a:moveTo>
                  <a:cubicBezTo>
                    <a:pt x="435" y="0"/>
                    <a:pt x="394" y="47"/>
                    <a:pt x="369" y="91"/>
                  </a:cubicBezTo>
                  <a:cubicBezTo>
                    <a:pt x="1" y="749"/>
                    <a:pt x="268" y="1682"/>
                    <a:pt x="930" y="2045"/>
                  </a:cubicBezTo>
                  <a:cubicBezTo>
                    <a:pt x="546" y="3377"/>
                    <a:pt x="1047" y="4838"/>
                    <a:pt x="2112" y="5696"/>
                  </a:cubicBezTo>
                  <a:cubicBezTo>
                    <a:pt x="2379" y="5912"/>
                    <a:pt x="4424" y="6841"/>
                    <a:pt x="5384" y="6841"/>
                  </a:cubicBezTo>
                  <a:cubicBezTo>
                    <a:pt x="5641" y="6841"/>
                    <a:pt x="5820" y="6774"/>
                    <a:pt x="5867" y="6610"/>
                  </a:cubicBezTo>
                  <a:lnTo>
                    <a:pt x="5867" y="6610"/>
                  </a:lnTo>
                  <a:cubicBezTo>
                    <a:pt x="5476" y="7985"/>
                    <a:pt x="6043" y="9579"/>
                    <a:pt x="7215" y="10400"/>
                  </a:cubicBezTo>
                  <a:cubicBezTo>
                    <a:pt x="7384" y="10519"/>
                    <a:pt x="7569" y="10628"/>
                    <a:pt x="7674" y="10805"/>
                  </a:cubicBezTo>
                  <a:cubicBezTo>
                    <a:pt x="7789" y="10999"/>
                    <a:pt x="7785" y="11237"/>
                    <a:pt x="7802" y="11462"/>
                  </a:cubicBezTo>
                  <a:cubicBezTo>
                    <a:pt x="7878" y="12462"/>
                    <a:pt x="8442" y="13415"/>
                    <a:pt x="9282" y="13962"/>
                  </a:cubicBezTo>
                  <a:cubicBezTo>
                    <a:pt x="9816" y="14310"/>
                    <a:pt x="10454" y="14490"/>
                    <a:pt x="11091" y="14490"/>
                  </a:cubicBezTo>
                  <a:cubicBezTo>
                    <a:pt x="11458" y="14490"/>
                    <a:pt x="11825" y="14430"/>
                    <a:pt x="12172" y="14308"/>
                  </a:cubicBezTo>
                  <a:cubicBezTo>
                    <a:pt x="12530" y="14181"/>
                    <a:pt x="12890" y="13989"/>
                    <a:pt x="13262" y="13989"/>
                  </a:cubicBezTo>
                  <a:cubicBezTo>
                    <a:pt x="13315" y="13989"/>
                    <a:pt x="13367" y="13993"/>
                    <a:pt x="13420" y="14001"/>
                  </a:cubicBezTo>
                  <a:cubicBezTo>
                    <a:pt x="13647" y="14037"/>
                    <a:pt x="13852" y="14155"/>
                    <a:pt x="14070" y="14229"/>
                  </a:cubicBezTo>
                  <a:cubicBezTo>
                    <a:pt x="14266" y="14295"/>
                    <a:pt x="14463" y="14326"/>
                    <a:pt x="14658" y="14326"/>
                  </a:cubicBezTo>
                  <a:cubicBezTo>
                    <a:pt x="15651" y="14326"/>
                    <a:pt x="16611" y="13538"/>
                    <a:pt x="17282" y="12728"/>
                  </a:cubicBezTo>
                  <a:cubicBezTo>
                    <a:pt x="17674" y="12936"/>
                    <a:pt x="18068" y="13143"/>
                    <a:pt x="18460" y="13351"/>
                  </a:cubicBezTo>
                  <a:cubicBezTo>
                    <a:pt x="17276" y="14015"/>
                    <a:pt x="16194" y="14927"/>
                    <a:pt x="15551" y="16122"/>
                  </a:cubicBezTo>
                  <a:cubicBezTo>
                    <a:pt x="14908" y="17317"/>
                    <a:pt x="14757" y="18820"/>
                    <a:pt x="15366" y="20033"/>
                  </a:cubicBezTo>
                  <a:cubicBezTo>
                    <a:pt x="14174" y="20144"/>
                    <a:pt x="13569" y="21711"/>
                    <a:pt x="14037" y="22811"/>
                  </a:cubicBezTo>
                  <a:cubicBezTo>
                    <a:pt x="14507" y="23911"/>
                    <a:pt x="15656" y="24561"/>
                    <a:pt x="16788" y="24946"/>
                  </a:cubicBezTo>
                  <a:cubicBezTo>
                    <a:pt x="16106" y="25848"/>
                    <a:pt x="16319" y="27214"/>
                    <a:pt x="17056" y="28071"/>
                  </a:cubicBezTo>
                  <a:cubicBezTo>
                    <a:pt x="17793" y="28929"/>
                    <a:pt x="18929" y="29347"/>
                    <a:pt x="20050" y="29505"/>
                  </a:cubicBezTo>
                  <a:lnTo>
                    <a:pt x="20050" y="40"/>
                  </a:lnTo>
                  <a:lnTo>
                    <a:pt x="507" y="6"/>
                  </a:lnTo>
                  <a:lnTo>
                    <a:pt x="507" y="6"/>
                  </a:lnTo>
                  <a:cubicBezTo>
                    <a:pt x="507" y="6"/>
                    <a:pt x="507" y="6"/>
                    <a:pt x="507" y="6"/>
                  </a:cubicBezTo>
                  <a:cubicBezTo>
                    <a:pt x="498" y="2"/>
                    <a:pt x="489" y="0"/>
                    <a:pt x="480" y="0"/>
                  </a:cubicBezTo>
                  <a:close/>
                </a:path>
              </a:pathLst>
            </a:custGeom>
            <a:solidFill>
              <a:srgbClr val="191919">
                <a:alpha val="34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6983718" y="1324"/>
              <a:ext cx="2160295" cy="3178869"/>
            </a:xfrm>
            <a:custGeom>
              <a:avLst/>
              <a:gdLst/>
              <a:ahLst/>
              <a:cxnLst/>
              <a:rect l="l" t="t" r="r" b="b"/>
              <a:pathLst>
                <a:path w="20051" h="29505" extrusionOk="0">
                  <a:moveTo>
                    <a:pt x="480" y="0"/>
                  </a:moveTo>
                  <a:cubicBezTo>
                    <a:pt x="435" y="0"/>
                    <a:pt x="394" y="47"/>
                    <a:pt x="369" y="91"/>
                  </a:cubicBezTo>
                  <a:cubicBezTo>
                    <a:pt x="1" y="749"/>
                    <a:pt x="268" y="1682"/>
                    <a:pt x="930" y="2045"/>
                  </a:cubicBezTo>
                  <a:cubicBezTo>
                    <a:pt x="546" y="3377"/>
                    <a:pt x="1047" y="4838"/>
                    <a:pt x="2112" y="5696"/>
                  </a:cubicBezTo>
                  <a:cubicBezTo>
                    <a:pt x="2379" y="5912"/>
                    <a:pt x="4424" y="6841"/>
                    <a:pt x="5384" y="6841"/>
                  </a:cubicBezTo>
                  <a:cubicBezTo>
                    <a:pt x="5641" y="6841"/>
                    <a:pt x="5820" y="6774"/>
                    <a:pt x="5867" y="6610"/>
                  </a:cubicBezTo>
                  <a:lnTo>
                    <a:pt x="5867" y="6610"/>
                  </a:lnTo>
                  <a:cubicBezTo>
                    <a:pt x="5476" y="7985"/>
                    <a:pt x="6043" y="9579"/>
                    <a:pt x="7215" y="10400"/>
                  </a:cubicBezTo>
                  <a:cubicBezTo>
                    <a:pt x="7384" y="10519"/>
                    <a:pt x="7569" y="10628"/>
                    <a:pt x="7674" y="10805"/>
                  </a:cubicBezTo>
                  <a:cubicBezTo>
                    <a:pt x="7789" y="10999"/>
                    <a:pt x="7785" y="11237"/>
                    <a:pt x="7802" y="11462"/>
                  </a:cubicBezTo>
                  <a:cubicBezTo>
                    <a:pt x="7878" y="12462"/>
                    <a:pt x="8442" y="13415"/>
                    <a:pt x="9282" y="13962"/>
                  </a:cubicBezTo>
                  <a:cubicBezTo>
                    <a:pt x="9816" y="14310"/>
                    <a:pt x="10454" y="14490"/>
                    <a:pt x="11091" y="14490"/>
                  </a:cubicBezTo>
                  <a:cubicBezTo>
                    <a:pt x="11458" y="14490"/>
                    <a:pt x="11825" y="14430"/>
                    <a:pt x="12172" y="14308"/>
                  </a:cubicBezTo>
                  <a:cubicBezTo>
                    <a:pt x="12530" y="14181"/>
                    <a:pt x="12890" y="13989"/>
                    <a:pt x="13262" y="13989"/>
                  </a:cubicBezTo>
                  <a:cubicBezTo>
                    <a:pt x="13315" y="13989"/>
                    <a:pt x="13367" y="13993"/>
                    <a:pt x="13420" y="14001"/>
                  </a:cubicBezTo>
                  <a:cubicBezTo>
                    <a:pt x="13647" y="14037"/>
                    <a:pt x="13852" y="14155"/>
                    <a:pt x="14070" y="14229"/>
                  </a:cubicBezTo>
                  <a:cubicBezTo>
                    <a:pt x="14266" y="14295"/>
                    <a:pt x="14463" y="14326"/>
                    <a:pt x="14658" y="14326"/>
                  </a:cubicBezTo>
                  <a:cubicBezTo>
                    <a:pt x="15651" y="14326"/>
                    <a:pt x="16611" y="13538"/>
                    <a:pt x="17282" y="12728"/>
                  </a:cubicBezTo>
                  <a:cubicBezTo>
                    <a:pt x="17674" y="12936"/>
                    <a:pt x="18068" y="13143"/>
                    <a:pt x="18460" y="13351"/>
                  </a:cubicBezTo>
                  <a:cubicBezTo>
                    <a:pt x="17276" y="14015"/>
                    <a:pt x="16194" y="14927"/>
                    <a:pt x="15551" y="16122"/>
                  </a:cubicBezTo>
                  <a:cubicBezTo>
                    <a:pt x="14908" y="17317"/>
                    <a:pt x="14757" y="18820"/>
                    <a:pt x="15366" y="20033"/>
                  </a:cubicBezTo>
                  <a:cubicBezTo>
                    <a:pt x="14174" y="20144"/>
                    <a:pt x="13569" y="21711"/>
                    <a:pt x="14037" y="22811"/>
                  </a:cubicBezTo>
                  <a:cubicBezTo>
                    <a:pt x="14507" y="23911"/>
                    <a:pt x="15656" y="24561"/>
                    <a:pt x="16788" y="24946"/>
                  </a:cubicBezTo>
                  <a:cubicBezTo>
                    <a:pt x="16106" y="25848"/>
                    <a:pt x="16319" y="27214"/>
                    <a:pt x="17056" y="28071"/>
                  </a:cubicBezTo>
                  <a:cubicBezTo>
                    <a:pt x="17793" y="28929"/>
                    <a:pt x="18929" y="29347"/>
                    <a:pt x="20050" y="29505"/>
                  </a:cubicBezTo>
                  <a:lnTo>
                    <a:pt x="20050" y="40"/>
                  </a:lnTo>
                  <a:lnTo>
                    <a:pt x="507" y="6"/>
                  </a:lnTo>
                  <a:lnTo>
                    <a:pt x="507" y="6"/>
                  </a:lnTo>
                  <a:cubicBezTo>
                    <a:pt x="507" y="6"/>
                    <a:pt x="507" y="6"/>
                    <a:pt x="507" y="6"/>
                  </a:cubicBezTo>
                  <a:cubicBezTo>
                    <a:pt x="498" y="2"/>
                    <a:pt x="489" y="0"/>
                    <a:pt x="480" y="0"/>
                  </a:cubicBezTo>
                  <a:close/>
                </a:path>
              </a:pathLst>
            </a:custGeom>
            <a:solidFill>
              <a:srgbClr val="191919">
                <a:alpha val="34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537104" y="1325"/>
              <a:ext cx="1606937" cy="2364604"/>
            </a:xfrm>
            <a:custGeom>
              <a:avLst/>
              <a:gdLst/>
              <a:ahLst/>
              <a:cxnLst/>
              <a:rect l="l" t="t" r="r" b="b"/>
              <a:pathLst>
                <a:path w="20051" h="29505" extrusionOk="0">
                  <a:moveTo>
                    <a:pt x="480" y="0"/>
                  </a:moveTo>
                  <a:cubicBezTo>
                    <a:pt x="435" y="0"/>
                    <a:pt x="394" y="47"/>
                    <a:pt x="369" y="91"/>
                  </a:cubicBezTo>
                  <a:cubicBezTo>
                    <a:pt x="1" y="749"/>
                    <a:pt x="268" y="1682"/>
                    <a:pt x="930" y="2045"/>
                  </a:cubicBezTo>
                  <a:cubicBezTo>
                    <a:pt x="546" y="3377"/>
                    <a:pt x="1047" y="4838"/>
                    <a:pt x="2112" y="5696"/>
                  </a:cubicBezTo>
                  <a:cubicBezTo>
                    <a:pt x="2379" y="5912"/>
                    <a:pt x="4424" y="6841"/>
                    <a:pt x="5384" y="6841"/>
                  </a:cubicBezTo>
                  <a:cubicBezTo>
                    <a:pt x="5641" y="6841"/>
                    <a:pt x="5820" y="6774"/>
                    <a:pt x="5867" y="6610"/>
                  </a:cubicBezTo>
                  <a:lnTo>
                    <a:pt x="5867" y="6610"/>
                  </a:lnTo>
                  <a:cubicBezTo>
                    <a:pt x="5476" y="7985"/>
                    <a:pt x="6043" y="9579"/>
                    <a:pt x="7215" y="10400"/>
                  </a:cubicBezTo>
                  <a:cubicBezTo>
                    <a:pt x="7384" y="10519"/>
                    <a:pt x="7569" y="10628"/>
                    <a:pt x="7674" y="10805"/>
                  </a:cubicBezTo>
                  <a:cubicBezTo>
                    <a:pt x="7789" y="10999"/>
                    <a:pt x="7785" y="11237"/>
                    <a:pt x="7802" y="11462"/>
                  </a:cubicBezTo>
                  <a:cubicBezTo>
                    <a:pt x="7878" y="12462"/>
                    <a:pt x="8442" y="13415"/>
                    <a:pt x="9282" y="13962"/>
                  </a:cubicBezTo>
                  <a:cubicBezTo>
                    <a:pt x="9816" y="14310"/>
                    <a:pt x="10454" y="14490"/>
                    <a:pt x="11091" y="14490"/>
                  </a:cubicBezTo>
                  <a:cubicBezTo>
                    <a:pt x="11458" y="14490"/>
                    <a:pt x="11825" y="14430"/>
                    <a:pt x="12172" y="14308"/>
                  </a:cubicBezTo>
                  <a:cubicBezTo>
                    <a:pt x="12530" y="14181"/>
                    <a:pt x="12890" y="13989"/>
                    <a:pt x="13262" y="13989"/>
                  </a:cubicBezTo>
                  <a:cubicBezTo>
                    <a:pt x="13315" y="13989"/>
                    <a:pt x="13367" y="13993"/>
                    <a:pt x="13420" y="14001"/>
                  </a:cubicBezTo>
                  <a:cubicBezTo>
                    <a:pt x="13647" y="14037"/>
                    <a:pt x="13852" y="14155"/>
                    <a:pt x="14070" y="14229"/>
                  </a:cubicBezTo>
                  <a:cubicBezTo>
                    <a:pt x="14266" y="14295"/>
                    <a:pt x="14463" y="14326"/>
                    <a:pt x="14658" y="14326"/>
                  </a:cubicBezTo>
                  <a:cubicBezTo>
                    <a:pt x="15651" y="14326"/>
                    <a:pt x="16611" y="13538"/>
                    <a:pt x="17282" y="12728"/>
                  </a:cubicBezTo>
                  <a:cubicBezTo>
                    <a:pt x="17674" y="12936"/>
                    <a:pt x="18068" y="13143"/>
                    <a:pt x="18460" y="13351"/>
                  </a:cubicBezTo>
                  <a:cubicBezTo>
                    <a:pt x="17276" y="14015"/>
                    <a:pt x="16194" y="14927"/>
                    <a:pt x="15551" y="16122"/>
                  </a:cubicBezTo>
                  <a:cubicBezTo>
                    <a:pt x="14908" y="17317"/>
                    <a:pt x="14757" y="18820"/>
                    <a:pt x="15366" y="20033"/>
                  </a:cubicBezTo>
                  <a:cubicBezTo>
                    <a:pt x="14174" y="20144"/>
                    <a:pt x="13569" y="21711"/>
                    <a:pt x="14037" y="22811"/>
                  </a:cubicBezTo>
                  <a:cubicBezTo>
                    <a:pt x="14507" y="23911"/>
                    <a:pt x="15656" y="24561"/>
                    <a:pt x="16788" y="24946"/>
                  </a:cubicBezTo>
                  <a:cubicBezTo>
                    <a:pt x="16106" y="25848"/>
                    <a:pt x="16319" y="27214"/>
                    <a:pt x="17056" y="28071"/>
                  </a:cubicBezTo>
                  <a:cubicBezTo>
                    <a:pt x="17793" y="28929"/>
                    <a:pt x="18929" y="29347"/>
                    <a:pt x="20050" y="29505"/>
                  </a:cubicBezTo>
                  <a:lnTo>
                    <a:pt x="20050" y="40"/>
                  </a:lnTo>
                  <a:lnTo>
                    <a:pt x="507" y="6"/>
                  </a:lnTo>
                  <a:lnTo>
                    <a:pt x="507" y="6"/>
                  </a:lnTo>
                  <a:cubicBezTo>
                    <a:pt x="507" y="6"/>
                    <a:pt x="507" y="6"/>
                    <a:pt x="507" y="6"/>
                  </a:cubicBezTo>
                  <a:cubicBezTo>
                    <a:pt x="498" y="2"/>
                    <a:pt x="489" y="0"/>
                    <a:pt x="480" y="0"/>
                  </a:cubicBezTo>
                  <a:close/>
                </a:path>
              </a:pathLst>
            </a:custGeom>
            <a:solidFill>
              <a:srgbClr val="191919">
                <a:alpha val="34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7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221"/>
        <p:cNvGrpSpPr/>
        <p:nvPr/>
      </p:nvGrpSpPr>
      <p:grpSpPr>
        <a:xfrm>
          <a:off x="0" y="0"/>
          <a:ext cx="0" cy="0"/>
          <a:chOff x="0" y="0"/>
          <a:chExt cx="0" cy="0"/>
        </a:xfrm>
      </p:grpSpPr>
      <p:grpSp>
        <p:nvGrpSpPr>
          <p:cNvPr id="222" name="Google Shape;222;p15"/>
          <p:cNvGrpSpPr/>
          <p:nvPr/>
        </p:nvGrpSpPr>
        <p:grpSpPr>
          <a:xfrm>
            <a:off x="-1" y="1322"/>
            <a:ext cx="3014217" cy="4435343"/>
            <a:chOff x="-1" y="1322"/>
            <a:chExt cx="3014217" cy="4435343"/>
          </a:xfrm>
        </p:grpSpPr>
        <p:sp>
          <p:nvSpPr>
            <p:cNvPr id="223" name="Google Shape;223;p15"/>
            <p:cNvSpPr/>
            <p:nvPr/>
          </p:nvSpPr>
          <p:spPr>
            <a:xfrm flipH="1">
              <a:off x="-1" y="1326"/>
              <a:ext cx="3014217" cy="4435339"/>
            </a:xfrm>
            <a:custGeom>
              <a:avLst/>
              <a:gdLst/>
              <a:ahLst/>
              <a:cxnLst/>
              <a:rect l="l" t="t" r="r" b="b"/>
              <a:pathLst>
                <a:path w="20051" h="29505" extrusionOk="0">
                  <a:moveTo>
                    <a:pt x="480" y="0"/>
                  </a:moveTo>
                  <a:cubicBezTo>
                    <a:pt x="435" y="0"/>
                    <a:pt x="394" y="47"/>
                    <a:pt x="369" y="91"/>
                  </a:cubicBezTo>
                  <a:cubicBezTo>
                    <a:pt x="1" y="749"/>
                    <a:pt x="268" y="1682"/>
                    <a:pt x="930" y="2045"/>
                  </a:cubicBezTo>
                  <a:cubicBezTo>
                    <a:pt x="546" y="3377"/>
                    <a:pt x="1047" y="4838"/>
                    <a:pt x="2112" y="5696"/>
                  </a:cubicBezTo>
                  <a:cubicBezTo>
                    <a:pt x="2379" y="5912"/>
                    <a:pt x="4424" y="6841"/>
                    <a:pt x="5384" y="6841"/>
                  </a:cubicBezTo>
                  <a:cubicBezTo>
                    <a:pt x="5641" y="6841"/>
                    <a:pt x="5820" y="6774"/>
                    <a:pt x="5867" y="6610"/>
                  </a:cubicBezTo>
                  <a:lnTo>
                    <a:pt x="5867" y="6610"/>
                  </a:lnTo>
                  <a:cubicBezTo>
                    <a:pt x="5476" y="7985"/>
                    <a:pt x="6043" y="9579"/>
                    <a:pt x="7215" y="10400"/>
                  </a:cubicBezTo>
                  <a:cubicBezTo>
                    <a:pt x="7384" y="10519"/>
                    <a:pt x="7569" y="10628"/>
                    <a:pt x="7674" y="10805"/>
                  </a:cubicBezTo>
                  <a:cubicBezTo>
                    <a:pt x="7789" y="10999"/>
                    <a:pt x="7785" y="11237"/>
                    <a:pt x="7802" y="11462"/>
                  </a:cubicBezTo>
                  <a:cubicBezTo>
                    <a:pt x="7878" y="12462"/>
                    <a:pt x="8442" y="13415"/>
                    <a:pt x="9282" y="13962"/>
                  </a:cubicBezTo>
                  <a:cubicBezTo>
                    <a:pt x="9816" y="14310"/>
                    <a:pt x="10454" y="14490"/>
                    <a:pt x="11091" y="14490"/>
                  </a:cubicBezTo>
                  <a:cubicBezTo>
                    <a:pt x="11458" y="14490"/>
                    <a:pt x="11825" y="14430"/>
                    <a:pt x="12172" y="14308"/>
                  </a:cubicBezTo>
                  <a:cubicBezTo>
                    <a:pt x="12530" y="14181"/>
                    <a:pt x="12890" y="13989"/>
                    <a:pt x="13262" y="13989"/>
                  </a:cubicBezTo>
                  <a:cubicBezTo>
                    <a:pt x="13315" y="13989"/>
                    <a:pt x="13367" y="13993"/>
                    <a:pt x="13420" y="14001"/>
                  </a:cubicBezTo>
                  <a:cubicBezTo>
                    <a:pt x="13647" y="14037"/>
                    <a:pt x="13852" y="14155"/>
                    <a:pt x="14070" y="14229"/>
                  </a:cubicBezTo>
                  <a:cubicBezTo>
                    <a:pt x="14266" y="14295"/>
                    <a:pt x="14463" y="14326"/>
                    <a:pt x="14658" y="14326"/>
                  </a:cubicBezTo>
                  <a:cubicBezTo>
                    <a:pt x="15651" y="14326"/>
                    <a:pt x="16611" y="13538"/>
                    <a:pt x="17282" y="12728"/>
                  </a:cubicBezTo>
                  <a:cubicBezTo>
                    <a:pt x="17674" y="12936"/>
                    <a:pt x="18068" y="13143"/>
                    <a:pt x="18460" y="13351"/>
                  </a:cubicBezTo>
                  <a:cubicBezTo>
                    <a:pt x="17276" y="14015"/>
                    <a:pt x="16194" y="14927"/>
                    <a:pt x="15551" y="16122"/>
                  </a:cubicBezTo>
                  <a:cubicBezTo>
                    <a:pt x="14908" y="17317"/>
                    <a:pt x="14757" y="18820"/>
                    <a:pt x="15366" y="20033"/>
                  </a:cubicBezTo>
                  <a:cubicBezTo>
                    <a:pt x="14174" y="20144"/>
                    <a:pt x="13569" y="21711"/>
                    <a:pt x="14037" y="22811"/>
                  </a:cubicBezTo>
                  <a:cubicBezTo>
                    <a:pt x="14507" y="23911"/>
                    <a:pt x="15656" y="24561"/>
                    <a:pt x="16788" y="24946"/>
                  </a:cubicBezTo>
                  <a:cubicBezTo>
                    <a:pt x="16106" y="25848"/>
                    <a:pt x="16319" y="27214"/>
                    <a:pt x="17056" y="28071"/>
                  </a:cubicBezTo>
                  <a:cubicBezTo>
                    <a:pt x="17793" y="28929"/>
                    <a:pt x="18929" y="29347"/>
                    <a:pt x="20050" y="29505"/>
                  </a:cubicBezTo>
                  <a:lnTo>
                    <a:pt x="20050" y="40"/>
                  </a:lnTo>
                  <a:lnTo>
                    <a:pt x="507" y="6"/>
                  </a:lnTo>
                  <a:lnTo>
                    <a:pt x="507" y="6"/>
                  </a:lnTo>
                  <a:cubicBezTo>
                    <a:pt x="507" y="6"/>
                    <a:pt x="507" y="6"/>
                    <a:pt x="507" y="6"/>
                  </a:cubicBezTo>
                  <a:cubicBezTo>
                    <a:pt x="498" y="2"/>
                    <a:pt x="489" y="0"/>
                    <a:pt x="480" y="0"/>
                  </a:cubicBezTo>
                  <a:close/>
                </a:path>
              </a:pathLst>
            </a:custGeom>
            <a:solidFill>
              <a:srgbClr val="191919">
                <a:alpha val="34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5"/>
            <p:cNvSpPr/>
            <p:nvPr/>
          </p:nvSpPr>
          <p:spPr>
            <a:xfrm flipH="1">
              <a:off x="21" y="1322"/>
              <a:ext cx="2573546" cy="3786967"/>
            </a:xfrm>
            <a:custGeom>
              <a:avLst/>
              <a:gdLst/>
              <a:ahLst/>
              <a:cxnLst/>
              <a:rect l="l" t="t" r="r" b="b"/>
              <a:pathLst>
                <a:path w="20051" h="29505" extrusionOk="0">
                  <a:moveTo>
                    <a:pt x="480" y="0"/>
                  </a:moveTo>
                  <a:cubicBezTo>
                    <a:pt x="435" y="0"/>
                    <a:pt x="394" y="47"/>
                    <a:pt x="369" y="91"/>
                  </a:cubicBezTo>
                  <a:cubicBezTo>
                    <a:pt x="1" y="749"/>
                    <a:pt x="268" y="1682"/>
                    <a:pt x="930" y="2045"/>
                  </a:cubicBezTo>
                  <a:cubicBezTo>
                    <a:pt x="546" y="3377"/>
                    <a:pt x="1047" y="4838"/>
                    <a:pt x="2112" y="5696"/>
                  </a:cubicBezTo>
                  <a:cubicBezTo>
                    <a:pt x="2379" y="5912"/>
                    <a:pt x="4424" y="6841"/>
                    <a:pt x="5384" y="6841"/>
                  </a:cubicBezTo>
                  <a:cubicBezTo>
                    <a:pt x="5641" y="6841"/>
                    <a:pt x="5820" y="6774"/>
                    <a:pt x="5867" y="6610"/>
                  </a:cubicBezTo>
                  <a:lnTo>
                    <a:pt x="5867" y="6610"/>
                  </a:lnTo>
                  <a:cubicBezTo>
                    <a:pt x="5476" y="7985"/>
                    <a:pt x="6043" y="9579"/>
                    <a:pt x="7215" y="10400"/>
                  </a:cubicBezTo>
                  <a:cubicBezTo>
                    <a:pt x="7384" y="10519"/>
                    <a:pt x="7569" y="10628"/>
                    <a:pt x="7674" y="10805"/>
                  </a:cubicBezTo>
                  <a:cubicBezTo>
                    <a:pt x="7789" y="10999"/>
                    <a:pt x="7785" y="11237"/>
                    <a:pt x="7802" y="11462"/>
                  </a:cubicBezTo>
                  <a:cubicBezTo>
                    <a:pt x="7878" y="12462"/>
                    <a:pt x="8442" y="13415"/>
                    <a:pt x="9282" y="13962"/>
                  </a:cubicBezTo>
                  <a:cubicBezTo>
                    <a:pt x="9816" y="14310"/>
                    <a:pt x="10454" y="14490"/>
                    <a:pt x="11091" y="14490"/>
                  </a:cubicBezTo>
                  <a:cubicBezTo>
                    <a:pt x="11458" y="14490"/>
                    <a:pt x="11825" y="14430"/>
                    <a:pt x="12172" y="14308"/>
                  </a:cubicBezTo>
                  <a:cubicBezTo>
                    <a:pt x="12530" y="14181"/>
                    <a:pt x="12890" y="13989"/>
                    <a:pt x="13262" y="13989"/>
                  </a:cubicBezTo>
                  <a:cubicBezTo>
                    <a:pt x="13315" y="13989"/>
                    <a:pt x="13367" y="13993"/>
                    <a:pt x="13420" y="14001"/>
                  </a:cubicBezTo>
                  <a:cubicBezTo>
                    <a:pt x="13647" y="14037"/>
                    <a:pt x="13852" y="14155"/>
                    <a:pt x="14070" y="14229"/>
                  </a:cubicBezTo>
                  <a:cubicBezTo>
                    <a:pt x="14266" y="14295"/>
                    <a:pt x="14463" y="14326"/>
                    <a:pt x="14658" y="14326"/>
                  </a:cubicBezTo>
                  <a:cubicBezTo>
                    <a:pt x="15651" y="14326"/>
                    <a:pt x="16611" y="13538"/>
                    <a:pt x="17282" y="12728"/>
                  </a:cubicBezTo>
                  <a:cubicBezTo>
                    <a:pt x="17674" y="12936"/>
                    <a:pt x="18068" y="13143"/>
                    <a:pt x="18460" y="13351"/>
                  </a:cubicBezTo>
                  <a:cubicBezTo>
                    <a:pt x="17276" y="14015"/>
                    <a:pt x="16194" y="14927"/>
                    <a:pt x="15551" y="16122"/>
                  </a:cubicBezTo>
                  <a:cubicBezTo>
                    <a:pt x="14908" y="17317"/>
                    <a:pt x="14757" y="18820"/>
                    <a:pt x="15366" y="20033"/>
                  </a:cubicBezTo>
                  <a:cubicBezTo>
                    <a:pt x="14174" y="20144"/>
                    <a:pt x="13569" y="21711"/>
                    <a:pt x="14037" y="22811"/>
                  </a:cubicBezTo>
                  <a:cubicBezTo>
                    <a:pt x="14507" y="23911"/>
                    <a:pt x="15656" y="24561"/>
                    <a:pt x="16788" y="24946"/>
                  </a:cubicBezTo>
                  <a:cubicBezTo>
                    <a:pt x="16106" y="25848"/>
                    <a:pt x="16319" y="27214"/>
                    <a:pt x="17056" y="28071"/>
                  </a:cubicBezTo>
                  <a:cubicBezTo>
                    <a:pt x="17793" y="28929"/>
                    <a:pt x="18929" y="29347"/>
                    <a:pt x="20050" y="29505"/>
                  </a:cubicBezTo>
                  <a:lnTo>
                    <a:pt x="20050" y="40"/>
                  </a:lnTo>
                  <a:lnTo>
                    <a:pt x="507" y="6"/>
                  </a:lnTo>
                  <a:lnTo>
                    <a:pt x="507" y="6"/>
                  </a:lnTo>
                  <a:cubicBezTo>
                    <a:pt x="507" y="6"/>
                    <a:pt x="507" y="6"/>
                    <a:pt x="507" y="6"/>
                  </a:cubicBezTo>
                  <a:cubicBezTo>
                    <a:pt x="498" y="2"/>
                    <a:pt x="489" y="0"/>
                    <a:pt x="480" y="0"/>
                  </a:cubicBezTo>
                  <a:close/>
                </a:path>
              </a:pathLst>
            </a:custGeom>
            <a:solidFill>
              <a:srgbClr val="191919">
                <a:alpha val="34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5"/>
            <p:cNvSpPr/>
            <p:nvPr/>
          </p:nvSpPr>
          <p:spPr>
            <a:xfrm flipH="1">
              <a:off x="3" y="1324"/>
              <a:ext cx="2160295" cy="3178869"/>
            </a:xfrm>
            <a:custGeom>
              <a:avLst/>
              <a:gdLst/>
              <a:ahLst/>
              <a:cxnLst/>
              <a:rect l="l" t="t" r="r" b="b"/>
              <a:pathLst>
                <a:path w="20051" h="29505" extrusionOk="0">
                  <a:moveTo>
                    <a:pt x="480" y="0"/>
                  </a:moveTo>
                  <a:cubicBezTo>
                    <a:pt x="435" y="0"/>
                    <a:pt x="394" y="47"/>
                    <a:pt x="369" y="91"/>
                  </a:cubicBezTo>
                  <a:cubicBezTo>
                    <a:pt x="1" y="749"/>
                    <a:pt x="268" y="1682"/>
                    <a:pt x="930" y="2045"/>
                  </a:cubicBezTo>
                  <a:cubicBezTo>
                    <a:pt x="546" y="3377"/>
                    <a:pt x="1047" y="4838"/>
                    <a:pt x="2112" y="5696"/>
                  </a:cubicBezTo>
                  <a:cubicBezTo>
                    <a:pt x="2379" y="5912"/>
                    <a:pt x="4424" y="6841"/>
                    <a:pt x="5384" y="6841"/>
                  </a:cubicBezTo>
                  <a:cubicBezTo>
                    <a:pt x="5641" y="6841"/>
                    <a:pt x="5820" y="6774"/>
                    <a:pt x="5867" y="6610"/>
                  </a:cubicBezTo>
                  <a:lnTo>
                    <a:pt x="5867" y="6610"/>
                  </a:lnTo>
                  <a:cubicBezTo>
                    <a:pt x="5476" y="7985"/>
                    <a:pt x="6043" y="9579"/>
                    <a:pt x="7215" y="10400"/>
                  </a:cubicBezTo>
                  <a:cubicBezTo>
                    <a:pt x="7384" y="10519"/>
                    <a:pt x="7569" y="10628"/>
                    <a:pt x="7674" y="10805"/>
                  </a:cubicBezTo>
                  <a:cubicBezTo>
                    <a:pt x="7789" y="10999"/>
                    <a:pt x="7785" y="11237"/>
                    <a:pt x="7802" y="11462"/>
                  </a:cubicBezTo>
                  <a:cubicBezTo>
                    <a:pt x="7878" y="12462"/>
                    <a:pt x="8442" y="13415"/>
                    <a:pt x="9282" y="13962"/>
                  </a:cubicBezTo>
                  <a:cubicBezTo>
                    <a:pt x="9816" y="14310"/>
                    <a:pt x="10454" y="14490"/>
                    <a:pt x="11091" y="14490"/>
                  </a:cubicBezTo>
                  <a:cubicBezTo>
                    <a:pt x="11458" y="14490"/>
                    <a:pt x="11825" y="14430"/>
                    <a:pt x="12172" y="14308"/>
                  </a:cubicBezTo>
                  <a:cubicBezTo>
                    <a:pt x="12530" y="14181"/>
                    <a:pt x="12890" y="13989"/>
                    <a:pt x="13262" y="13989"/>
                  </a:cubicBezTo>
                  <a:cubicBezTo>
                    <a:pt x="13315" y="13989"/>
                    <a:pt x="13367" y="13993"/>
                    <a:pt x="13420" y="14001"/>
                  </a:cubicBezTo>
                  <a:cubicBezTo>
                    <a:pt x="13647" y="14037"/>
                    <a:pt x="13852" y="14155"/>
                    <a:pt x="14070" y="14229"/>
                  </a:cubicBezTo>
                  <a:cubicBezTo>
                    <a:pt x="14266" y="14295"/>
                    <a:pt x="14463" y="14326"/>
                    <a:pt x="14658" y="14326"/>
                  </a:cubicBezTo>
                  <a:cubicBezTo>
                    <a:pt x="15651" y="14326"/>
                    <a:pt x="16611" y="13538"/>
                    <a:pt x="17282" y="12728"/>
                  </a:cubicBezTo>
                  <a:cubicBezTo>
                    <a:pt x="17674" y="12936"/>
                    <a:pt x="18068" y="13143"/>
                    <a:pt x="18460" y="13351"/>
                  </a:cubicBezTo>
                  <a:cubicBezTo>
                    <a:pt x="17276" y="14015"/>
                    <a:pt x="16194" y="14927"/>
                    <a:pt x="15551" y="16122"/>
                  </a:cubicBezTo>
                  <a:cubicBezTo>
                    <a:pt x="14908" y="17317"/>
                    <a:pt x="14757" y="18820"/>
                    <a:pt x="15366" y="20033"/>
                  </a:cubicBezTo>
                  <a:cubicBezTo>
                    <a:pt x="14174" y="20144"/>
                    <a:pt x="13569" y="21711"/>
                    <a:pt x="14037" y="22811"/>
                  </a:cubicBezTo>
                  <a:cubicBezTo>
                    <a:pt x="14507" y="23911"/>
                    <a:pt x="15656" y="24561"/>
                    <a:pt x="16788" y="24946"/>
                  </a:cubicBezTo>
                  <a:cubicBezTo>
                    <a:pt x="16106" y="25848"/>
                    <a:pt x="16319" y="27214"/>
                    <a:pt x="17056" y="28071"/>
                  </a:cubicBezTo>
                  <a:cubicBezTo>
                    <a:pt x="17793" y="28929"/>
                    <a:pt x="18929" y="29347"/>
                    <a:pt x="20050" y="29505"/>
                  </a:cubicBezTo>
                  <a:lnTo>
                    <a:pt x="20050" y="40"/>
                  </a:lnTo>
                  <a:lnTo>
                    <a:pt x="507" y="6"/>
                  </a:lnTo>
                  <a:lnTo>
                    <a:pt x="507" y="6"/>
                  </a:lnTo>
                  <a:cubicBezTo>
                    <a:pt x="507" y="6"/>
                    <a:pt x="507" y="6"/>
                    <a:pt x="507" y="6"/>
                  </a:cubicBezTo>
                  <a:cubicBezTo>
                    <a:pt x="498" y="2"/>
                    <a:pt x="489" y="0"/>
                    <a:pt x="480" y="0"/>
                  </a:cubicBezTo>
                  <a:close/>
                </a:path>
              </a:pathLst>
            </a:custGeom>
            <a:solidFill>
              <a:srgbClr val="191919">
                <a:alpha val="34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 name="Google Shape;226;p15"/>
          <p:cNvGrpSpPr/>
          <p:nvPr/>
        </p:nvGrpSpPr>
        <p:grpSpPr>
          <a:xfrm>
            <a:off x="3649303" y="2365901"/>
            <a:ext cx="5494715" cy="2777599"/>
            <a:chOff x="3649303" y="2365901"/>
            <a:chExt cx="5494715" cy="2777599"/>
          </a:xfrm>
        </p:grpSpPr>
        <p:sp>
          <p:nvSpPr>
            <p:cNvPr id="227" name="Google Shape;227;p15"/>
            <p:cNvSpPr/>
            <p:nvPr/>
          </p:nvSpPr>
          <p:spPr>
            <a:xfrm rot="10800000">
              <a:off x="3649303" y="2365901"/>
              <a:ext cx="5494715" cy="2777593"/>
            </a:xfrm>
            <a:custGeom>
              <a:avLst/>
              <a:gdLst/>
              <a:ahLst/>
              <a:cxnLst/>
              <a:rect l="l" t="t" r="r" b="b"/>
              <a:pathLst>
                <a:path w="20354" h="10289" extrusionOk="0">
                  <a:moveTo>
                    <a:pt x="11" y="1"/>
                  </a:moveTo>
                  <a:lnTo>
                    <a:pt x="1" y="9670"/>
                  </a:lnTo>
                  <a:cubicBezTo>
                    <a:pt x="129" y="9663"/>
                    <a:pt x="256" y="9656"/>
                    <a:pt x="384" y="9650"/>
                  </a:cubicBezTo>
                  <a:cubicBezTo>
                    <a:pt x="772" y="10064"/>
                    <a:pt x="1341" y="10289"/>
                    <a:pt x="1908" y="10289"/>
                  </a:cubicBezTo>
                  <a:cubicBezTo>
                    <a:pt x="2208" y="10289"/>
                    <a:pt x="2508" y="10225"/>
                    <a:pt x="2778" y="10094"/>
                  </a:cubicBezTo>
                  <a:cubicBezTo>
                    <a:pt x="3560" y="9715"/>
                    <a:pt x="4042" y="8797"/>
                    <a:pt x="3908" y="7939"/>
                  </a:cubicBezTo>
                  <a:lnTo>
                    <a:pt x="3908" y="7939"/>
                  </a:lnTo>
                  <a:cubicBezTo>
                    <a:pt x="4092" y="8078"/>
                    <a:pt x="4312" y="8134"/>
                    <a:pt x="4540" y="8134"/>
                  </a:cubicBezTo>
                  <a:cubicBezTo>
                    <a:pt x="4817" y="8134"/>
                    <a:pt x="5107" y="8052"/>
                    <a:pt x="5360" y="7939"/>
                  </a:cubicBezTo>
                  <a:cubicBezTo>
                    <a:pt x="7000" y="7204"/>
                    <a:pt x="7955" y="5205"/>
                    <a:pt x="7494" y="3471"/>
                  </a:cubicBezTo>
                  <a:lnTo>
                    <a:pt x="7494" y="3471"/>
                  </a:lnTo>
                  <a:cubicBezTo>
                    <a:pt x="7845" y="3602"/>
                    <a:pt x="8215" y="3663"/>
                    <a:pt x="8587" y="3663"/>
                  </a:cubicBezTo>
                  <a:cubicBezTo>
                    <a:pt x="9892" y="3663"/>
                    <a:pt x="11211" y="2899"/>
                    <a:pt x="11754" y="1700"/>
                  </a:cubicBezTo>
                  <a:cubicBezTo>
                    <a:pt x="12714" y="2265"/>
                    <a:pt x="13758" y="2485"/>
                    <a:pt x="14774" y="2485"/>
                  </a:cubicBezTo>
                  <a:cubicBezTo>
                    <a:pt x="17677" y="2485"/>
                    <a:pt x="20354" y="687"/>
                    <a:pt x="20201" y="1"/>
                  </a:cubicBezTo>
                  <a:close/>
                </a:path>
              </a:pathLst>
            </a:custGeom>
            <a:solidFill>
              <a:srgbClr val="191919">
                <a:alpha val="34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5"/>
            <p:cNvSpPr/>
            <p:nvPr/>
          </p:nvSpPr>
          <p:spPr>
            <a:xfrm rot="10800000">
              <a:off x="4599680" y="2846300"/>
              <a:ext cx="4544336" cy="2297199"/>
            </a:xfrm>
            <a:custGeom>
              <a:avLst/>
              <a:gdLst/>
              <a:ahLst/>
              <a:cxnLst/>
              <a:rect l="l" t="t" r="r" b="b"/>
              <a:pathLst>
                <a:path w="20354" h="10289" extrusionOk="0">
                  <a:moveTo>
                    <a:pt x="11" y="1"/>
                  </a:moveTo>
                  <a:lnTo>
                    <a:pt x="1" y="9670"/>
                  </a:lnTo>
                  <a:cubicBezTo>
                    <a:pt x="129" y="9663"/>
                    <a:pt x="256" y="9656"/>
                    <a:pt x="384" y="9650"/>
                  </a:cubicBezTo>
                  <a:cubicBezTo>
                    <a:pt x="772" y="10064"/>
                    <a:pt x="1341" y="10289"/>
                    <a:pt x="1908" y="10289"/>
                  </a:cubicBezTo>
                  <a:cubicBezTo>
                    <a:pt x="2208" y="10289"/>
                    <a:pt x="2508" y="10225"/>
                    <a:pt x="2778" y="10094"/>
                  </a:cubicBezTo>
                  <a:cubicBezTo>
                    <a:pt x="3560" y="9715"/>
                    <a:pt x="4042" y="8797"/>
                    <a:pt x="3908" y="7939"/>
                  </a:cubicBezTo>
                  <a:lnTo>
                    <a:pt x="3908" y="7939"/>
                  </a:lnTo>
                  <a:cubicBezTo>
                    <a:pt x="4092" y="8078"/>
                    <a:pt x="4312" y="8134"/>
                    <a:pt x="4540" y="8134"/>
                  </a:cubicBezTo>
                  <a:cubicBezTo>
                    <a:pt x="4817" y="8134"/>
                    <a:pt x="5107" y="8052"/>
                    <a:pt x="5360" y="7939"/>
                  </a:cubicBezTo>
                  <a:cubicBezTo>
                    <a:pt x="7000" y="7204"/>
                    <a:pt x="7955" y="5205"/>
                    <a:pt x="7494" y="3471"/>
                  </a:cubicBezTo>
                  <a:lnTo>
                    <a:pt x="7494" y="3471"/>
                  </a:lnTo>
                  <a:cubicBezTo>
                    <a:pt x="7845" y="3602"/>
                    <a:pt x="8215" y="3663"/>
                    <a:pt x="8587" y="3663"/>
                  </a:cubicBezTo>
                  <a:cubicBezTo>
                    <a:pt x="9892" y="3663"/>
                    <a:pt x="11211" y="2899"/>
                    <a:pt x="11754" y="1700"/>
                  </a:cubicBezTo>
                  <a:cubicBezTo>
                    <a:pt x="12714" y="2265"/>
                    <a:pt x="13758" y="2485"/>
                    <a:pt x="14774" y="2485"/>
                  </a:cubicBezTo>
                  <a:cubicBezTo>
                    <a:pt x="17677" y="2485"/>
                    <a:pt x="20354" y="687"/>
                    <a:pt x="20201" y="1"/>
                  </a:cubicBezTo>
                  <a:close/>
                </a:path>
              </a:pathLst>
            </a:custGeom>
            <a:solidFill>
              <a:srgbClr val="191919">
                <a:alpha val="34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5"/>
            <p:cNvSpPr/>
            <p:nvPr/>
          </p:nvSpPr>
          <p:spPr>
            <a:xfrm rot="10800000">
              <a:off x="6037639" y="3573192"/>
              <a:ext cx="3106377" cy="1570307"/>
            </a:xfrm>
            <a:custGeom>
              <a:avLst/>
              <a:gdLst/>
              <a:ahLst/>
              <a:cxnLst/>
              <a:rect l="l" t="t" r="r" b="b"/>
              <a:pathLst>
                <a:path w="20354" h="10289" extrusionOk="0">
                  <a:moveTo>
                    <a:pt x="11" y="1"/>
                  </a:moveTo>
                  <a:lnTo>
                    <a:pt x="1" y="9670"/>
                  </a:lnTo>
                  <a:cubicBezTo>
                    <a:pt x="129" y="9663"/>
                    <a:pt x="256" y="9656"/>
                    <a:pt x="384" y="9650"/>
                  </a:cubicBezTo>
                  <a:cubicBezTo>
                    <a:pt x="772" y="10064"/>
                    <a:pt x="1341" y="10289"/>
                    <a:pt x="1908" y="10289"/>
                  </a:cubicBezTo>
                  <a:cubicBezTo>
                    <a:pt x="2208" y="10289"/>
                    <a:pt x="2508" y="10225"/>
                    <a:pt x="2778" y="10094"/>
                  </a:cubicBezTo>
                  <a:cubicBezTo>
                    <a:pt x="3560" y="9715"/>
                    <a:pt x="4042" y="8797"/>
                    <a:pt x="3908" y="7939"/>
                  </a:cubicBezTo>
                  <a:lnTo>
                    <a:pt x="3908" y="7939"/>
                  </a:lnTo>
                  <a:cubicBezTo>
                    <a:pt x="4092" y="8078"/>
                    <a:pt x="4312" y="8134"/>
                    <a:pt x="4540" y="8134"/>
                  </a:cubicBezTo>
                  <a:cubicBezTo>
                    <a:pt x="4817" y="8134"/>
                    <a:pt x="5107" y="8052"/>
                    <a:pt x="5360" y="7939"/>
                  </a:cubicBezTo>
                  <a:cubicBezTo>
                    <a:pt x="7000" y="7204"/>
                    <a:pt x="7955" y="5205"/>
                    <a:pt x="7494" y="3471"/>
                  </a:cubicBezTo>
                  <a:lnTo>
                    <a:pt x="7494" y="3471"/>
                  </a:lnTo>
                  <a:cubicBezTo>
                    <a:pt x="7845" y="3602"/>
                    <a:pt x="8215" y="3663"/>
                    <a:pt x="8587" y="3663"/>
                  </a:cubicBezTo>
                  <a:cubicBezTo>
                    <a:pt x="9892" y="3663"/>
                    <a:pt x="11211" y="2899"/>
                    <a:pt x="11754" y="1700"/>
                  </a:cubicBezTo>
                  <a:cubicBezTo>
                    <a:pt x="12714" y="2265"/>
                    <a:pt x="13758" y="2485"/>
                    <a:pt x="14774" y="2485"/>
                  </a:cubicBezTo>
                  <a:cubicBezTo>
                    <a:pt x="17677" y="2485"/>
                    <a:pt x="20354" y="687"/>
                    <a:pt x="20201" y="1"/>
                  </a:cubicBezTo>
                  <a:close/>
                </a:path>
              </a:pathLst>
            </a:custGeom>
            <a:solidFill>
              <a:srgbClr val="191919">
                <a:alpha val="34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230;p15"/>
          <p:cNvGrpSpPr/>
          <p:nvPr/>
        </p:nvGrpSpPr>
        <p:grpSpPr>
          <a:xfrm>
            <a:off x="-114100" y="192138"/>
            <a:ext cx="8477125" cy="4904113"/>
            <a:chOff x="-114100" y="192138"/>
            <a:chExt cx="8477125" cy="4904113"/>
          </a:xfrm>
        </p:grpSpPr>
        <p:sp>
          <p:nvSpPr>
            <p:cNvPr id="231" name="Google Shape;231;p15"/>
            <p:cNvSpPr/>
            <p:nvPr/>
          </p:nvSpPr>
          <p:spPr>
            <a:xfrm>
              <a:off x="1598075" y="323275"/>
              <a:ext cx="829200" cy="829200"/>
            </a:xfrm>
            <a:prstGeom prst="ellipse">
              <a:avLst/>
            </a:prstGeom>
            <a:gradFill>
              <a:gsLst>
                <a:gs pos="0">
                  <a:schemeClr val="accent2"/>
                </a:gs>
                <a:gs pos="7000">
                  <a:srgbClr val="FF9906">
                    <a:alpha val="34117"/>
                  </a:srgbClr>
                </a:gs>
                <a:gs pos="54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5"/>
            <p:cNvSpPr/>
            <p:nvPr/>
          </p:nvSpPr>
          <p:spPr>
            <a:xfrm>
              <a:off x="603838" y="4372538"/>
              <a:ext cx="471900" cy="471900"/>
            </a:xfrm>
            <a:prstGeom prst="ellipse">
              <a:avLst/>
            </a:prstGeom>
            <a:gradFill>
              <a:gsLst>
                <a:gs pos="0">
                  <a:schemeClr val="accent1"/>
                </a:gs>
                <a:gs pos="6000">
                  <a:srgbClr val="EB5D00">
                    <a:alpha val="29019"/>
                  </a:srgbClr>
                </a:gs>
                <a:gs pos="6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5"/>
            <p:cNvSpPr/>
            <p:nvPr/>
          </p:nvSpPr>
          <p:spPr>
            <a:xfrm>
              <a:off x="2573575" y="4267050"/>
              <a:ext cx="829200" cy="829200"/>
            </a:xfrm>
            <a:prstGeom prst="ellipse">
              <a:avLst/>
            </a:prstGeom>
            <a:gradFill>
              <a:gsLst>
                <a:gs pos="0">
                  <a:schemeClr val="accent2"/>
                </a:gs>
                <a:gs pos="7000">
                  <a:srgbClr val="FF9906">
                    <a:alpha val="34117"/>
                  </a:srgbClr>
                </a:gs>
                <a:gs pos="54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5"/>
            <p:cNvSpPr/>
            <p:nvPr/>
          </p:nvSpPr>
          <p:spPr>
            <a:xfrm>
              <a:off x="2686700" y="192138"/>
              <a:ext cx="471900" cy="471900"/>
            </a:xfrm>
            <a:prstGeom prst="ellipse">
              <a:avLst/>
            </a:prstGeom>
            <a:gradFill>
              <a:gsLst>
                <a:gs pos="0">
                  <a:schemeClr val="accent1"/>
                </a:gs>
                <a:gs pos="6000">
                  <a:srgbClr val="EB5D00">
                    <a:alpha val="29019"/>
                  </a:srgbClr>
                </a:gs>
                <a:gs pos="6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5"/>
            <p:cNvSpPr/>
            <p:nvPr/>
          </p:nvSpPr>
          <p:spPr>
            <a:xfrm>
              <a:off x="7830200" y="1634363"/>
              <a:ext cx="471900" cy="471900"/>
            </a:xfrm>
            <a:prstGeom prst="ellipse">
              <a:avLst/>
            </a:prstGeom>
            <a:gradFill>
              <a:gsLst>
                <a:gs pos="0">
                  <a:schemeClr val="accent1"/>
                </a:gs>
                <a:gs pos="6000">
                  <a:srgbClr val="EB5D00">
                    <a:alpha val="29019"/>
                  </a:srgbClr>
                </a:gs>
                <a:gs pos="6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5"/>
            <p:cNvSpPr/>
            <p:nvPr/>
          </p:nvSpPr>
          <p:spPr>
            <a:xfrm>
              <a:off x="7533825" y="4015250"/>
              <a:ext cx="829200" cy="829200"/>
            </a:xfrm>
            <a:prstGeom prst="ellipse">
              <a:avLst/>
            </a:prstGeom>
            <a:gradFill>
              <a:gsLst>
                <a:gs pos="0">
                  <a:schemeClr val="accent2"/>
                </a:gs>
                <a:gs pos="7000">
                  <a:srgbClr val="FF9906">
                    <a:alpha val="34117"/>
                  </a:srgbClr>
                </a:gs>
                <a:gs pos="54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5"/>
            <p:cNvSpPr/>
            <p:nvPr/>
          </p:nvSpPr>
          <p:spPr>
            <a:xfrm>
              <a:off x="1126175" y="2846288"/>
              <a:ext cx="471900" cy="471900"/>
            </a:xfrm>
            <a:prstGeom prst="ellipse">
              <a:avLst/>
            </a:prstGeom>
            <a:gradFill>
              <a:gsLst>
                <a:gs pos="0">
                  <a:schemeClr val="accent1"/>
                </a:gs>
                <a:gs pos="6000">
                  <a:srgbClr val="EB5D00">
                    <a:alpha val="29019"/>
                  </a:srgbClr>
                </a:gs>
                <a:gs pos="6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5"/>
            <p:cNvSpPr/>
            <p:nvPr/>
          </p:nvSpPr>
          <p:spPr>
            <a:xfrm>
              <a:off x="-114100" y="1061975"/>
              <a:ext cx="829200" cy="829200"/>
            </a:xfrm>
            <a:prstGeom prst="ellipse">
              <a:avLst/>
            </a:prstGeom>
            <a:gradFill>
              <a:gsLst>
                <a:gs pos="0">
                  <a:schemeClr val="accent2"/>
                </a:gs>
                <a:gs pos="7000">
                  <a:srgbClr val="FF9906">
                    <a:alpha val="34117"/>
                  </a:srgbClr>
                </a:gs>
                <a:gs pos="54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5"/>
            <p:cNvSpPr/>
            <p:nvPr/>
          </p:nvSpPr>
          <p:spPr>
            <a:xfrm>
              <a:off x="6246125" y="687200"/>
              <a:ext cx="829200" cy="829200"/>
            </a:xfrm>
            <a:prstGeom prst="ellipse">
              <a:avLst/>
            </a:prstGeom>
            <a:gradFill>
              <a:gsLst>
                <a:gs pos="0">
                  <a:schemeClr val="accent2"/>
                </a:gs>
                <a:gs pos="7000">
                  <a:srgbClr val="FF9906">
                    <a:alpha val="34117"/>
                  </a:srgbClr>
                </a:gs>
                <a:gs pos="54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5"/>
            <p:cNvSpPr/>
            <p:nvPr/>
          </p:nvSpPr>
          <p:spPr>
            <a:xfrm>
              <a:off x="7308325" y="433788"/>
              <a:ext cx="471900" cy="471900"/>
            </a:xfrm>
            <a:prstGeom prst="ellipse">
              <a:avLst/>
            </a:prstGeom>
            <a:gradFill>
              <a:gsLst>
                <a:gs pos="0">
                  <a:schemeClr val="accent1"/>
                </a:gs>
                <a:gs pos="6000">
                  <a:srgbClr val="EB5D00">
                    <a:alpha val="29019"/>
                  </a:srgbClr>
                </a:gs>
                <a:gs pos="6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1" name="Google Shape;241;p15"/>
          <p:cNvSpPr txBox="1">
            <a:spLocks noGrp="1"/>
          </p:cNvSpPr>
          <p:nvPr>
            <p:ph type="subTitle" idx="1"/>
          </p:nvPr>
        </p:nvSpPr>
        <p:spPr>
          <a:xfrm>
            <a:off x="2183550" y="2906237"/>
            <a:ext cx="4776900" cy="1230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2" name="Google Shape;242;p15"/>
          <p:cNvSpPr txBox="1">
            <a:spLocks noGrp="1"/>
          </p:cNvSpPr>
          <p:nvPr>
            <p:ph type="title"/>
          </p:nvPr>
        </p:nvSpPr>
        <p:spPr>
          <a:xfrm>
            <a:off x="2183550" y="2078025"/>
            <a:ext cx="4776900" cy="70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2">
  <p:cSld name="CUSTOM_2">
    <p:spTree>
      <p:nvGrpSpPr>
        <p:cNvPr id="1" name="Shape 262"/>
        <p:cNvGrpSpPr/>
        <p:nvPr/>
      </p:nvGrpSpPr>
      <p:grpSpPr>
        <a:xfrm>
          <a:off x="0" y="0"/>
          <a:ext cx="0" cy="0"/>
          <a:chOff x="0" y="0"/>
          <a:chExt cx="0" cy="0"/>
        </a:xfrm>
      </p:grpSpPr>
      <p:sp>
        <p:nvSpPr>
          <p:cNvPr id="263" name="Google Shape;263;p17"/>
          <p:cNvSpPr txBox="1">
            <a:spLocks noGrp="1"/>
          </p:cNvSpPr>
          <p:nvPr>
            <p:ph type="subTitle" idx="1"/>
          </p:nvPr>
        </p:nvSpPr>
        <p:spPr>
          <a:xfrm>
            <a:off x="1576920" y="2478200"/>
            <a:ext cx="3555600" cy="802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4" name="Google Shape;264;p17"/>
          <p:cNvSpPr txBox="1">
            <a:spLocks noGrp="1"/>
          </p:cNvSpPr>
          <p:nvPr>
            <p:ph type="title"/>
          </p:nvPr>
        </p:nvSpPr>
        <p:spPr>
          <a:xfrm>
            <a:off x="1576893" y="1863100"/>
            <a:ext cx="3546900" cy="572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65" name="Google Shape;265;p17"/>
          <p:cNvGrpSpPr/>
          <p:nvPr/>
        </p:nvGrpSpPr>
        <p:grpSpPr>
          <a:xfrm>
            <a:off x="-1" y="1322"/>
            <a:ext cx="3014217" cy="4435343"/>
            <a:chOff x="-1" y="1322"/>
            <a:chExt cx="3014217" cy="4435343"/>
          </a:xfrm>
        </p:grpSpPr>
        <p:sp>
          <p:nvSpPr>
            <p:cNvPr id="266" name="Google Shape;266;p17"/>
            <p:cNvSpPr/>
            <p:nvPr/>
          </p:nvSpPr>
          <p:spPr>
            <a:xfrm flipH="1">
              <a:off x="-1" y="1326"/>
              <a:ext cx="3014217" cy="4435339"/>
            </a:xfrm>
            <a:custGeom>
              <a:avLst/>
              <a:gdLst/>
              <a:ahLst/>
              <a:cxnLst/>
              <a:rect l="l" t="t" r="r" b="b"/>
              <a:pathLst>
                <a:path w="20051" h="29505" extrusionOk="0">
                  <a:moveTo>
                    <a:pt x="480" y="0"/>
                  </a:moveTo>
                  <a:cubicBezTo>
                    <a:pt x="435" y="0"/>
                    <a:pt x="394" y="47"/>
                    <a:pt x="369" y="91"/>
                  </a:cubicBezTo>
                  <a:cubicBezTo>
                    <a:pt x="1" y="749"/>
                    <a:pt x="268" y="1682"/>
                    <a:pt x="930" y="2045"/>
                  </a:cubicBezTo>
                  <a:cubicBezTo>
                    <a:pt x="546" y="3377"/>
                    <a:pt x="1047" y="4838"/>
                    <a:pt x="2112" y="5696"/>
                  </a:cubicBezTo>
                  <a:cubicBezTo>
                    <a:pt x="2379" y="5912"/>
                    <a:pt x="4424" y="6841"/>
                    <a:pt x="5384" y="6841"/>
                  </a:cubicBezTo>
                  <a:cubicBezTo>
                    <a:pt x="5641" y="6841"/>
                    <a:pt x="5820" y="6774"/>
                    <a:pt x="5867" y="6610"/>
                  </a:cubicBezTo>
                  <a:lnTo>
                    <a:pt x="5867" y="6610"/>
                  </a:lnTo>
                  <a:cubicBezTo>
                    <a:pt x="5476" y="7985"/>
                    <a:pt x="6043" y="9579"/>
                    <a:pt x="7215" y="10400"/>
                  </a:cubicBezTo>
                  <a:cubicBezTo>
                    <a:pt x="7384" y="10519"/>
                    <a:pt x="7569" y="10628"/>
                    <a:pt x="7674" y="10805"/>
                  </a:cubicBezTo>
                  <a:cubicBezTo>
                    <a:pt x="7789" y="10999"/>
                    <a:pt x="7785" y="11237"/>
                    <a:pt x="7802" y="11462"/>
                  </a:cubicBezTo>
                  <a:cubicBezTo>
                    <a:pt x="7878" y="12462"/>
                    <a:pt x="8442" y="13415"/>
                    <a:pt x="9282" y="13962"/>
                  </a:cubicBezTo>
                  <a:cubicBezTo>
                    <a:pt x="9816" y="14310"/>
                    <a:pt x="10454" y="14490"/>
                    <a:pt x="11091" y="14490"/>
                  </a:cubicBezTo>
                  <a:cubicBezTo>
                    <a:pt x="11458" y="14490"/>
                    <a:pt x="11825" y="14430"/>
                    <a:pt x="12172" y="14308"/>
                  </a:cubicBezTo>
                  <a:cubicBezTo>
                    <a:pt x="12530" y="14181"/>
                    <a:pt x="12890" y="13989"/>
                    <a:pt x="13262" y="13989"/>
                  </a:cubicBezTo>
                  <a:cubicBezTo>
                    <a:pt x="13315" y="13989"/>
                    <a:pt x="13367" y="13993"/>
                    <a:pt x="13420" y="14001"/>
                  </a:cubicBezTo>
                  <a:cubicBezTo>
                    <a:pt x="13647" y="14037"/>
                    <a:pt x="13852" y="14155"/>
                    <a:pt x="14070" y="14229"/>
                  </a:cubicBezTo>
                  <a:cubicBezTo>
                    <a:pt x="14266" y="14295"/>
                    <a:pt x="14463" y="14326"/>
                    <a:pt x="14658" y="14326"/>
                  </a:cubicBezTo>
                  <a:cubicBezTo>
                    <a:pt x="15651" y="14326"/>
                    <a:pt x="16611" y="13538"/>
                    <a:pt x="17282" y="12728"/>
                  </a:cubicBezTo>
                  <a:cubicBezTo>
                    <a:pt x="17674" y="12936"/>
                    <a:pt x="18068" y="13143"/>
                    <a:pt x="18460" y="13351"/>
                  </a:cubicBezTo>
                  <a:cubicBezTo>
                    <a:pt x="17276" y="14015"/>
                    <a:pt x="16194" y="14927"/>
                    <a:pt x="15551" y="16122"/>
                  </a:cubicBezTo>
                  <a:cubicBezTo>
                    <a:pt x="14908" y="17317"/>
                    <a:pt x="14757" y="18820"/>
                    <a:pt x="15366" y="20033"/>
                  </a:cubicBezTo>
                  <a:cubicBezTo>
                    <a:pt x="14174" y="20144"/>
                    <a:pt x="13569" y="21711"/>
                    <a:pt x="14037" y="22811"/>
                  </a:cubicBezTo>
                  <a:cubicBezTo>
                    <a:pt x="14507" y="23911"/>
                    <a:pt x="15656" y="24561"/>
                    <a:pt x="16788" y="24946"/>
                  </a:cubicBezTo>
                  <a:cubicBezTo>
                    <a:pt x="16106" y="25848"/>
                    <a:pt x="16319" y="27214"/>
                    <a:pt x="17056" y="28071"/>
                  </a:cubicBezTo>
                  <a:cubicBezTo>
                    <a:pt x="17793" y="28929"/>
                    <a:pt x="18929" y="29347"/>
                    <a:pt x="20050" y="29505"/>
                  </a:cubicBezTo>
                  <a:lnTo>
                    <a:pt x="20050" y="40"/>
                  </a:lnTo>
                  <a:lnTo>
                    <a:pt x="507" y="6"/>
                  </a:lnTo>
                  <a:lnTo>
                    <a:pt x="507" y="6"/>
                  </a:lnTo>
                  <a:cubicBezTo>
                    <a:pt x="507" y="6"/>
                    <a:pt x="507" y="6"/>
                    <a:pt x="507" y="6"/>
                  </a:cubicBezTo>
                  <a:cubicBezTo>
                    <a:pt x="498" y="2"/>
                    <a:pt x="489" y="0"/>
                    <a:pt x="480" y="0"/>
                  </a:cubicBezTo>
                  <a:close/>
                </a:path>
              </a:pathLst>
            </a:custGeom>
            <a:solidFill>
              <a:srgbClr val="191919">
                <a:alpha val="34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7"/>
            <p:cNvSpPr/>
            <p:nvPr/>
          </p:nvSpPr>
          <p:spPr>
            <a:xfrm flipH="1">
              <a:off x="21" y="1322"/>
              <a:ext cx="2573546" cy="3786967"/>
            </a:xfrm>
            <a:custGeom>
              <a:avLst/>
              <a:gdLst/>
              <a:ahLst/>
              <a:cxnLst/>
              <a:rect l="l" t="t" r="r" b="b"/>
              <a:pathLst>
                <a:path w="20051" h="29505" extrusionOk="0">
                  <a:moveTo>
                    <a:pt x="480" y="0"/>
                  </a:moveTo>
                  <a:cubicBezTo>
                    <a:pt x="435" y="0"/>
                    <a:pt x="394" y="47"/>
                    <a:pt x="369" y="91"/>
                  </a:cubicBezTo>
                  <a:cubicBezTo>
                    <a:pt x="1" y="749"/>
                    <a:pt x="268" y="1682"/>
                    <a:pt x="930" y="2045"/>
                  </a:cubicBezTo>
                  <a:cubicBezTo>
                    <a:pt x="546" y="3377"/>
                    <a:pt x="1047" y="4838"/>
                    <a:pt x="2112" y="5696"/>
                  </a:cubicBezTo>
                  <a:cubicBezTo>
                    <a:pt x="2379" y="5912"/>
                    <a:pt x="4424" y="6841"/>
                    <a:pt x="5384" y="6841"/>
                  </a:cubicBezTo>
                  <a:cubicBezTo>
                    <a:pt x="5641" y="6841"/>
                    <a:pt x="5820" y="6774"/>
                    <a:pt x="5867" y="6610"/>
                  </a:cubicBezTo>
                  <a:lnTo>
                    <a:pt x="5867" y="6610"/>
                  </a:lnTo>
                  <a:cubicBezTo>
                    <a:pt x="5476" y="7985"/>
                    <a:pt x="6043" y="9579"/>
                    <a:pt x="7215" y="10400"/>
                  </a:cubicBezTo>
                  <a:cubicBezTo>
                    <a:pt x="7384" y="10519"/>
                    <a:pt x="7569" y="10628"/>
                    <a:pt x="7674" y="10805"/>
                  </a:cubicBezTo>
                  <a:cubicBezTo>
                    <a:pt x="7789" y="10999"/>
                    <a:pt x="7785" y="11237"/>
                    <a:pt x="7802" y="11462"/>
                  </a:cubicBezTo>
                  <a:cubicBezTo>
                    <a:pt x="7878" y="12462"/>
                    <a:pt x="8442" y="13415"/>
                    <a:pt x="9282" y="13962"/>
                  </a:cubicBezTo>
                  <a:cubicBezTo>
                    <a:pt x="9816" y="14310"/>
                    <a:pt x="10454" y="14490"/>
                    <a:pt x="11091" y="14490"/>
                  </a:cubicBezTo>
                  <a:cubicBezTo>
                    <a:pt x="11458" y="14490"/>
                    <a:pt x="11825" y="14430"/>
                    <a:pt x="12172" y="14308"/>
                  </a:cubicBezTo>
                  <a:cubicBezTo>
                    <a:pt x="12530" y="14181"/>
                    <a:pt x="12890" y="13989"/>
                    <a:pt x="13262" y="13989"/>
                  </a:cubicBezTo>
                  <a:cubicBezTo>
                    <a:pt x="13315" y="13989"/>
                    <a:pt x="13367" y="13993"/>
                    <a:pt x="13420" y="14001"/>
                  </a:cubicBezTo>
                  <a:cubicBezTo>
                    <a:pt x="13647" y="14037"/>
                    <a:pt x="13852" y="14155"/>
                    <a:pt x="14070" y="14229"/>
                  </a:cubicBezTo>
                  <a:cubicBezTo>
                    <a:pt x="14266" y="14295"/>
                    <a:pt x="14463" y="14326"/>
                    <a:pt x="14658" y="14326"/>
                  </a:cubicBezTo>
                  <a:cubicBezTo>
                    <a:pt x="15651" y="14326"/>
                    <a:pt x="16611" y="13538"/>
                    <a:pt x="17282" y="12728"/>
                  </a:cubicBezTo>
                  <a:cubicBezTo>
                    <a:pt x="17674" y="12936"/>
                    <a:pt x="18068" y="13143"/>
                    <a:pt x="18460" y="13351"/>
                  </a:cubicBezTo>
                  <a:cubicBezTo>
                    <a:pt x="17276" y="14015"/>
                    <a:pt x="16194" y="14927"/>
                    <a:pt x="15551" y="16122"/>
                  </a:cubicBezTo>
                  <a:cubicBezTo>
                    <a:pt x="14908" y="17317"/>
                    <a:pt x="14757" y="18820"/>
                    <a:pt x="15366" y="20033"/>
                  </a:cubicBezTo>
                  <a:cubicBezTo>
                    <a:pt x="14174" y="20144"/>
                    <a:pt x="13569" y="21711"/>
                    <a:pt x="14037" y="22811"/>
                  </a:cubicBezTo>
                  <a:cubicBezTo>
                    <a:pt x="14507" y="23911"/>
                    <a:pt x="15656" y="24561"/>
                    <a:pt x="16788" y="24946"/>
                  </a:cubicBezTo>
                  <a:cubicBezTo>
                    <a:pt x="16106" y="25848"/>
                    <a:pt x="16319" y="27214"/>
                    <a:pt x="17056" y="28071"/>
                  </a:cubicBezTo>
                  <a:cubicBezTo>
                    <a:pt x="17793" y="28929"/>
                    <a:pt x="18929" y="29347"/>
                    <a:pt x="20050" y="29505"/>
                  </a:cubicBezTo>
                  <a:lnTo>
                    <a:pt x="20050" y="40"/>
                  </a:lnTo>
                  <a:lnTo>
                    <a:pt x="507" y="6"/>
                  </a:lnTo>
                  <a:lnTo>
                    <a:pt x="507" y="6"/>
                  </a:lnTo>
                  <a:cubicBezTo>
                    <a:pt x="507" y="6"/>
                    <a:pt x="507" y="6"/>
                    <a:pt x="507" y="6"/>
                  </a:cubicBezTo>
                  <a:cubicBezTo>
                    <a:pt x="498" y="2"/>
                    <a:pt x="489" y="0"/>
                    <a:pt x="480" y="0"/>
                  </a:cubicBezTo>
                  <a:close/>
                </a:path>
              </a:pathLst>
            </a:custGeom>
            <a:solidFill>
              <a:srgbClr val="191919">
                <a:alpha val="34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7"/>
            <p:cNvSpPr/>
            <p:nvPr/>
          </p:nvSpPr>
          <p:spPr>
            <a:xfrm flipH="1">
              <a:off x="3" y="1324"/>
              <a:ext cx="2160295" cy="3178869"/>
            </a:xfrm>
            <a:custGeom>
              <a:avLst/>
              <a:gdLst/>
              <a:ahLst/>
              <a:cxnLst/>
              <a:rect l="l" t="t" r="r" b="b"/>
              <a:pathLst>
                <a:path w="20051" h="29505" extrusionOk="0">
                  <a:moveTo>
                    <a:pt x="480" y="0"/>
                  </a:moveTo>
                  <a:cubicBezTo>
                    <a:pt x="435" y="0"/>
                    <a:pt x="394" y="47"/>
                    <a:pt x="369" y="91"/>
                  </a:cubicBezTo>
                  <a:cubicBezTo>
                    <a:pt x="1" y="749"/>
                    <a:pt x="268" y="1682"/>
                    <a:pt x="930" y="2045"/>
                  </a:cubicBezTo>
                  <a:cubicBezTo>
                    <a:pt x="546" y="3377"/>
                    <a:pt x="1047" y="4838"/>
                    <a:pt x="2112" y="5696"/>
                  </a:cubicBezTo>
                  <a:cubicBezTo>
                    <a:pt x="2379" y="5912"/>
                    <a:pt x="4424" y="6841"/>
                    <a:pt x="5384" y="6841"/>
                  </a:cubicBezTo>
                  <a:cubicBezTo>
                    <a:pt x="5641" y="6841"/>
                    <a:pt x="5820" y="6774"/>
                    <a:pt x="5867" y="6610"/>
                  </a:cubicBezTo>
                  <a:lnTo>
                    <a:pt x="5867" y="6610"/>
                  </a:lnTo>
                  <a:cubicBezTo>
                    <a:pt x="5476" y="7985"/>
                    <a:pt x="6043" y="9579"/>
                    <a:pt x="7215" y="10400"/>
                  </a:cubicBezTo>
                  <a:cubicBezTo>
                    <a:pt x="7384" y="10519"/>
                    <a:pt x="7569" y="10628"/>
                    <a:pt x="7674" y="10805"/>
                  </a:cubicBezTo>
                  <a:cubicBezTo>
                    <a:pt x="7789" y="10999"/>
                    <a:pt x="7785" y="11237"/>
                    <a:pt x="7802" y="11462"/>
                  </a:cubicBezTo>
                  <a:cubicBezTo>
                    <a:pt x="7878" y="12462"/>
                    <a:pt x="8442" y="13415"/>
                    <a:pt x="9282" y="13962"/>
                  </a:cubicBezTo>
                  <a:cubicBezTo>
                    <a:pt x="9816" y="14310"/>
                    <a:pt x="10454" y="14490"/>
                    <a:pt x="11091" y="14490"/>
                  </a:cubicBezTo>
                  <a:cubicBezTo>
                    <a:pt x="11458" y="14490"/>
                    <a:pt x="11825" y="14430"/>
                    <a:pt x="12172" y="14308"/>
                  </a:cubicBezTo>
                  <a:cubicBezTo>
                    <a:pt x="12530" y="14181"/>
                    <a:pt x="12890" y="13989"/>
                    <a:pt x="13262" y="13989"/>
                  </a:cubicBezTo>
                  <a:cubicBezTo>
                    <a:pt x="13315" y="13989"/>
                    <a:pt x="13367" y="13993"/>
                    <a:pt x="13420" y="14001"/>
                  </a:cubicBezTo>
                  <a:cubicBezTo>
                    <a:pt x="13647" y="14037"/>
                    <a:pt x="13852" y="14155"/>
                    <a:pt x="14070" y="14229"/>
                  </a:cubicBezTo>
                  <a:cubicBezTo>
                    <a:pt x="14266" y="14295"/>
                    <a:pt x="14463" y="14326"/>
                    <a:pt x="14658" y="14326"/>
                  </a:cubicBezTo>
                  <a:cubicBezTo>
                    <a:pt x="15651" y="14326"/>
                    <a:pt x="16611" y="13538"/>
                    <a:pt x="17282" y="12728"/>
                  </a:cubicBezTo>
                  <a:cubicBezTo>
                    <a:pt x="17674" y="12936"/>
                    <a:pt x="18068" y="13143"/>
                    <a:pt x="18460" y="13351"/>
                  </a:cubicBezTo>
                  <a:cubicBezTo>
                    <a:pt x="17276" y="14015"/>
                    <a:pt x="16194" y="14927"/>
                    <a:pt x="15551" y="16122"/>
                  </a:cubicBezTo>
                  <a:cubicBezTo>
                    <a:pt x="14908" y="17317"/>
                    <a:pt x="14757" y="18820"/>
                    <a:pt x="15366" y="20033"/>
                  </a:cubicBezTo>
                  <a:cubicBezTo>
                    <a:pt x="14174" y="20144"/>
                    <a:pt x="13569" y="21711"/>
                    <a:pt x="14037" y="22811"/>
                  </a:cubicBezTo>
                  <a:cubicBezTo>
                    <a:pt x="14507" y="23911"/>
                    <a:pt x="15656" y="24561"/>
                    <a:pt x="16788" y="24946"/>
                  </a:cubicBezTo>
                  <a:cubicBezTo>
                    <a:pt x="16106" y="25848"/>
                    <a:pt x="16319" y="27214"/>
                    <a:pt x="17056" y="28071"/>
                  </a:cubicBezTo>
                  <a:cubicBezTo>
                    <a:pt x="17793" y="28929"/>
                    <a:pt x="18929" y="29347"/>
                    <a:pt x="20050" y="29505"/>
                  </a:cubicBezTo>
                  <a:lnTo>
                    <a:pt x="20050" y="40"/>
                  </a:lnTo>
                  <a:lnTo>
                    <a:pt x="507" y="6"/>
                  </a:lnTo>
                  <a:lnTo>
                    <a:pt x="507" y="6"/>
                  </a:lnTo>
                  <a:cubicBezTo>
                    <a:pt x="507" y="6"/>
                    <a:pt x="507" y="6"/>
                    <a:pt x="507" y="6"/>
                  </a:cubicBezTo>
                  <a:cubicBezTo>
                    <a:pt x="498" y="2"/>
                    <a:pt x="489" y="0"/>
                    <a:pt x="480" y="0"/>
                  </a:cubicBezTo>
                  <a:close/>
                </a:path>
              </a:pathLst>
            </a:custGeom>
            <a:solidFill>
              <a:srgbClr val="191919">
                <a:alpha val="34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 name="Google Shape;269;p17"/>
          <p:cNvGrpSpPr/>
          <p:nvPr/>
        </p:nvGrpSpPr>
        <p:grpSpPr>
          <a:xfrm>
            <a:off x="3649303" y="2365901"/>
            <a:ext cx="5494715" cy="2777599"/>
            <a:chOff x="3649303" y="2365901"/>
            <a:chExt cx="5494715" cy="2777599"/>
          </a:xfrm>
        </p:grpSpPr>
        <p:sp>
          <p:nvSpPr>
            <p:cNvPr id="270" name="Google Shape;270;p17"/>
            <p:cNvSpPr/>
            <p:nvPr/>
          </p:nvSpPr>
          <p:spPr>
            <a:xfrm rot="10800000">
              <a:off x="3649303" y="2365901"/>
              <a:ext cx="5494715" cy="2777593"/>
            </a:xfrm>
            <a:custGeom>
              <a:avLst/>
              <a:gdLst/>
              <a:ahLst/>
              <a:cxnLst/>
              <a:rect l="l" t="t" r="r" b="b"/>
              <a:pathLst>
                <a:path w="20354" h="10289" extrusionOk="0">
                  <a:moveTo>
                    <a:pt x="11" y="1"/>
                  </a:moveTo>
                  <a:lnTo>
                    <a:pt x="1" y="9670"/>
                  </a:lnTo>
                  <a:cubicBezTo>
                    <a:pt x="129" y="9663"/>
                    <a:pt x="256" y="9656"/>
                    <a:pt x="384" y="9650"/>
                  </a:cubicBezTo>
                  <a:cubicBezTo>
                    <a:pt x="772" y="10064"/>
                    <a:pt x="1341" y="10289"/>
                    <a:pt x="1908" y="10289"/>
                  </a:cubicBezTo>
                  <a:cubicBezTo>
                    <a:pt x="2208" y="10289"/>
                    <a:pt x="2508" y="10225"/>
                    <a:pt x="2778" y="10094"/>
                  </a:cubicBezTo>
                  <a:cubicBezTo>
                    <a:pt x="3560" y="9715"/>
                    <a:pt x="4042" y="8797"/>
                    <a:pt x="3908" y="7939"/>
                  </a:cubicBezTo>
                  <a:lnTo>
                    <a:pt x="3908" y="7939"/>
                  </a:lnTo>
                  <a:cubicBezTo>
                    <a:pt x="4092" y="8078"/>
                    <a:pt x="4312" y="8134"/>
                    <a:pt x="4540" y="8134"/>
                  </a:cubicBezTo>
                  <a:cubicBezTo>
                    <a:pt x="4817" y="8134"/>
                    <a:pt x="5107" y="8052"/>
                    <a:pt x="5360" y="7939"/>
                  </a:cubicBezTo>
                  <a:cubicBezTo>
                    <a:pt x="7000" y="7204"/>
                    <a:pt x="7955" y="5205"/>
                    <a:pt x="7494" y="3471"/>
                  </a:cubicBezTo>
                  <a:lnTo>
                    <a:pt x="7494" y="3471"/>
                  </a:lnTo>
                  <a:cubicBezTo>
                    <a:pt x="7845" y="3602"/>
                    <a:pt x="8215" y="3663"/>
                    <a:pt x="8587" y="3663"/>
                  </a:cubicBezTo>
                  <a:cubicBezTo>
                    <a:pt x="9892" y="3663"/>
                    <a:pt x="11211" y="2899"/>
                    <a:pt x="11754" y="1700"/>
                  </a:cubicBezTo>
                  <a:cubicBezTo>
                    <a:pt x="12714" y="2265"/>
                    <a:pt x="13758" y="2485"/>
                    <a:pt x="14774" y="2485"/>
                  </a:cubicBezTo>
                  <a:cubicBezTo>
                    <a:pt x="17677" y="2485"/>
                    <a:pt x="20354" y="687"/>
                    <a:pt x="20201" y="1"/>
                  </a:cubicBezTo>
                  <a:close/>
                </a:path>
              </a:pathLst>
            </a:custGeom>
            <a:solidFill>
              <a:srgbClr val="191919">
                <a:alpha val="34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7"/>
            <p:cNvSpPr/>
            <p:nvPr/>
          </p:nvSpPr>
          <p:spPr>
            <a:xfrm rot="10800000">
              <a:off x="4599680" y="2846300"/>
              <a:ext cx="4544336" cy="2297199"/>
            </a:xfrm>
            <a:custGeom>
              <a:avLst/>
              <a:gdLst/>
              <a:ahLst/>
              <a:cxnLst/>
              <a:rect l="l" t="t" r="r" b="b"/>
              <a:pathLst>
                <a:path w="20354" h="10289" extrusionOk="0">
                  <a:moveTo>
                    <a:pt x="11" y="1"/>
                  </a:moveTo>
                  <a:lnTo>
                    <a:pt x="1" y="9670"/>
                  </a:lnTo>
                  <a:cubicBezTo>
                    <a:pt x="129" y="9663"/>
                    <a:pt x="256" y="9656"/>
                    <a:pt x="384" y="9650"/>
                  </a:cubicBezTo>
                  <a:cubicBezTo>
                    <a:pt x="772" y="10064"/>
                    <a:pt x="1341" y="10289"/>
                    <a:pt x="1908" y="10289"/>
                  </a:cubicBezTo>
                  <a:cubicBezTo>
                    <a:pt x="2208" y="10289"/>
                    <a:pt x="2508" y="10225"/>
                    <a:pt x="2778" y="10094"/>
                  </a:cubicBezTo>
                  <a:cubicBezTo>
                    <a:pt x="3560" y="9715"/>
                    <a:pt x="4042" y="8797"/>
                    <a:pt x="3908" y="7939"/>
                  </a:cubicBezTo>
                  <a:lnTo>
                    <a:pt x="3908" y="7939"/>
                  </a:lnTo>
                  <a:cubicBezTo>
                    <a:pt x="4092" y="8078"/>
                    <a:pt x="4312" y="8134"/>
                    <a:pt x="4540" y="8134"/>
                  </a:cubicBezTo>
                  <a:cubicBezTo>
                    <a:pt x="4817" y="8134"/>
                    <a:pt x="5107" y="8052"/>
                    <a:pt x="5360" y="7939"/>
                  </a:cubicBezTo>
                  <a:cubicBezTo>
                    <a:pt x="7000" y="7204"/>
                    <a:pt x="7955" y="5205"/>
                    <a:pt x="7494" y="3471"/>
                  </a:cubicBezTo>
                  <a:lnTo>
                    <a:pt x="7494" y="3471"/>
                  </a:lnTo>
                  <a:cubicBezTo>
                    <a:pt x="7845" y="3602"/>
                    <a:pt x="8215" y="3663"/>
                    <a:pt x="8587" y="3663"/>
                  </a:cubicBezTo>
                  <a:cubicBezTo>
                    <a:pt x="9892" y="3663"/>
                    <a:pt x="11211" y="2899"/>
                    <a:pt x="11754" y="1700"/>
                  </a:cubicBezTo>
                  <a:cubicBezTo>
                    <a:pt x="12714" y="2265"/>
                    <a:pt x="13758" y="2485"/>
                    <a:pt x="14774" y="2485"/>
                  </a:cubicBezTo>
                  <a:cubicBezTo>
                    <a:pt x="17677" y="2485"/>
                    <a:pt x="20354" y="687"/>
                    <a:pt x="20201" y="1"/>
                  </a:cubicBezTo>
                  <a:close/>
                </a:path>
              </a:pathLst>
            </a:custGeom>
            <a:solidFill>
              <a:srgbClr val="191919">
                <a:alpha val="34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7"/>
            <p:cNvSpPr/>
            <p:nvPr/>
          </p:nvSpPr>
          <p:spPr>
            <a:xfrm rot="10800000">
              <a:off x="6037639" y="3573192"/>
              <a:ext cx="3106377" cy="1570307"/>
            </a:xfrm>
            <a:custGeom>
              <a:avLst/>
              <a:gdLst/>
              <a:ahLst/>
              <a:cxnLst/>
              <a:rect l="l" t="t" r="r" b="b"/>
              <a:pathLst>
                <a:path w="20354" h="10289" extrusionOk="0">
                  <a:moveTo>
                    <a:pt x="11" y="1"/>
                  </a:moveTo>
                  <a:lnTo>
                    <a:pt x="1" y="9670"/>
                  </a:lnTo>
                  <a:cubicBezTo>
                    <a:pt x="129" y="9663"/>
                    <a:pt x="256" y="9656"/>
                    <a:pt x="384" y="9650"/>
                  </a:cubicBezTo>
                  <a:cubicBezTo>
                    <a:pt x="772" y="10064"/>
                    <a:pt x="1341" y="10289"/>
                    <a:pt x="1908" y="10289"/>
                  </a:cubicBezTo>
                  <a:cubicBezTo>
                    <a:pt x="2208" y="10289"/>
                    <a:pt x="2508" y="10225"/>
                    <a:pt x="2778" y="10094"/>
                  </a:cubicBezTo>
                  <a:cubicBezTo>
                    <a:pt x="3560" y="9715"/>
                    <a:pt x="4042" y="8797"/>
                    <a:pt x="3908" y="7939"/>
                  </a:cubicBezTo>
                  <a:lnTo>
                    <a:pt x="3908" y="7939"/>
                  </a:lnTo>
                  <a:cubicBezTo>
                    <a:pt x="4092" y="8078"/>
                    <a:pt x="4312" y="8134"/>
                    <a:pt x="4540" y="8134"/>
                  </a:cubicBezTo>
                  <a:cubicBezTo>
                    <a:pt x="4817" y="8134"/>
                    <a:pt x="5107" y="8052"/>
                    <a:pt x="5360" y="7939"/>
                  </a:cubicBezTo>
                  <a:cubicBezTo>
                    <a:pt x="7000" y="7204"/>
                    <a:pt x="7955" y="5205"/>
                    <a:pt x="7494" y="3471"/>
                  </a:cubicBezTo>
                  <a:lnTo>
                    <a:pt x="7494" y="3471"/>
                  </a:lnTo>
                  <a:cubicBezTo>
                    <a:pt x="7845" y="3602"/>
                    <a:pt x="8215" y="3663"/>
                    <a:pt x="8587" y="3663"/>
                  </a:cubicBezTo>
                  <a:cubicBezTo>
                    <a:pt x="9892" y="3663"/>
                    <a:pt x="11211" y="2899"/>
                    <a:pt x="11754" y="1700"/>
                  </a:cubicBezTo>
                  <a:cubicBezTo>
                    <a:pt x="12714" y="2265"/>
                    <a:pt x="13758" y="2485"/>
                    <a:pt x="14774" y="2485"/>
                  </a:cubicBezTo>
                  <a:cubicBezTo>
                    <a:pt x="17677" y="2485"/>
                    <a:pt x="20354" y="687"/>
                    <a:pt x="20201" y="1"/>
                  </a:cubicBezTo>
                  <a:close/>
                </a:path>
              </a:pathLst>
            </a:custGeom>
            <a:solidFill>
              <a:srgbClr val="191919">
                <a:alpha val="34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 name="Google Shape;273;p17"/>
          <p:cNvGrpSpPr/>
          <p:nvPr/>
        </p:nvGrpSpPr>
        <p:grpSpPr>
          <a:xfrm>
            <a:off x="-64925" y="91175"/>
            <a:ext cx="9030613" cy="4396475"/>
            <a:chOff x="-64925" y="91175"/>
            <a:chExt cx="9030613" cy="4396475"/>
          </a:xfrm>
        </p:grpSpPr>
        <p:sp>
          <p:nvSpPr>
            <p:cNvPr id="274" name="Google Shape;274;p17"/>
            <p:cNvSpPr/>
            <p:nvPr/>
          </p:nvSpPr>
          <p:spPr>
            <a:xfrm>
              <a:off x="4079300" y="91175"/>
              <a:ext cx="985500" cy="985500"/>
            </a:xfrm>
            <a:prstGeom prst="ellipse">
              <a:avLst/>
            </a:prstGeom>
            <a:gradFill>
              <a:gsLst>
                <a:gs pos="0">
                  <a:schemeClr val="accent2"/>
                </a:gs>
                <a:gs pos="7000">
                  <a:srgbClr val="FF9906">
                    <a:alpha val="34117"/>
                  </a:srgbClr>
                </a:gs>
                <a:gs pos="54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7"/>
            <p:cNvSpPr/>
            <p:nvPr/>
          </p:nvSpPr>
          <p:spPr>
            <a:xfrm>
              <a:off x="2039638" y="604763"/>
              <a:ext cx="471900" cy="471900"/>
            </a:xfrm>
            <a:prstGeom prst="ellipse">
              <a:avLst/>
            </a:prstGeom>
            <a:gradFill>
              <a:gsLst>
                <a:gs pos="0">
                  <a:schemeClr val="accent1"/>
                </a:gs>
                <a:gs pos="6000">
                  <a:srgbClr val="EB5D00">
                    <a:alpha val="29019"/>
                  </a:srgbClr>
                </a:gs>
                <a:gs pos="6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7"/>
            <p:cNvSpPr/>
            <p:nvPr/>
          </p:nvSpPr>
          <p:spPr>
            <a:xfrm>
              <a:off x="1526050" y="3435050"/>
              <a:ext cx="985500" cy="985500"/>
            </a:xfrm>
            <a:prstGeom prst="ellipse">
              <a:avLst/>
            </a:prstGeom>
            <a:gradFill>
              <a:gsLst>
                <a:gs pos="0">
                  <a:schemeClr val="accent2"/>
                </a:gs>
                <a:gs pos="7000">
                  <a:srgbClr val="FF9906">
                    <a:alpha val="34117"/>
                  </a:srgbClr>
                </a:gs>
                <a:gs pos="54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7"/>
            <p:cNvSpPr/>
            <p:nvPr/>
          </p:nvSpPr>
          <p:spPr>
            <a:xfrm>
              <a:off x="5530300" y="3502150"/>
              <a:ext cx="985500" cy="985500"/>
            </a:xfrm>
            <a:prstGeom prst="ellipse">
              <a:avLst/>
            </a:prstGeom>
            <a:gradFill>
              <a:gsLst>
                <a:gs pos="0">
                  <a:schemeClr val="accent2"/>
                </a:gs>
                <a:gs pos="7000">
                  <a:srgbClr val="FF9906">
                    <a:alpha val="34117"/>
                  </a:srgbClr>
                </a:gs>
                <a:gs pos="54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7"/>
            <p:cNvSpPr/>
            <p:nvPr/>
          </p:nvSpPr>
          <p:spPr>
            <a:xfrm>
              <a:off x="-64925" y="1098013"/>
              <a:ext cx="985500" cy="985500"/>
            </a:xfrm>
            <a:prstGeom prst="ellipse">
              <a:avLst/>
            </a:prstGeom>
            <a:gradFill>
              <a:gsLst>
                <a:gs pos="0">
                  <a:schemeClr val="accent2"/>
                </a:gs>
                <a:gs pos="7000">
                  <a:srgbClr val="FF9906">
                    <a:alpha val="34117"/>
                  </a:srgbClr>
                </a:gs>
                <a:gs pos="54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7"/>
            <p:cNvSpPr/>
            <p:nvPr/>
          </p:nvSpPr>
          <p:spPr>
            <a:xfrm>
              <a:off x="5064788" y="3900288"/>
              <a:ext cx="471900" cy="471900"/>
            </a:xfrm>
            <a:prstGeom prst="ellipse">
              <a:avLst/>
            </a:prstGeom>
            <a:gradFill>
              <a:gsLst>
                <a:gs pos="0">
                  <a:schemeClr val="accent1"/>
                </a:gs>
                <a:gs pos="6000">
                  <a:srgbClr val="EB5D00">
                    <a:alpha val="29019"/>
                  </a:srgbClr>
                </a:gs>
                <a:gs pos="6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7"/>
            <p:cNvSpPr/>
            <p:nvPr/>
          </p:nvSpPr>
          <p:spPr>
            <a:xfrm>
              <a:off x="8493788" y="738213"/>
              <a:ext cx="471900" cy="471900"/>
            </a:xfrm>
            <a:prstGeom prst="ellipse">
              <a:avLst/>
            </a:prstGeom>
            <a:gradFill>
              <a:gsLst>
                <a:gs pos="0">
                  <a:schemeClr val="accent1"/>
                </a:gs>
                <a:gs pos="6000">
                  <a:srgbClr val="EB5D00">
                    <a:alpha val="29019"/>
                  </a:srgbClr>
                </a:gs>
                <a:gs pos="6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2">
  <p:cSld name="TITLE_ONLY_2">
    <p:spTree>
      <p:nvGrpSpPr>
        <p:cNvPr id="1" name="Shape 470"/>
        <p:cNvGrpSpPr/>
        <p:nvPr/>
      </p:nvGrpSpPr>
      <p:grpSpPr>
        <a:xfrm>
          <a:off x="0" y="0"/>
          <a:ext cx="0" cy="0"/>
          <a:chOff x="0" y="0"/>
          <a:chExt cx="0" cy="0"/>
        </a:xfrm>
      </p:grpSpPr>
      <p:grpSp>
        <p:nvGrpSpPr>
          <p:cNvPr id="471" name="Google Shape;471;p28"/>
          <p:cNvGrpSpPr/>
          <p:nvPr/>
        </p:nvGrpSpPr>
        <p:grpSpPr>
          <a:xfrm>
            <a:off x="0" y="-43537"/>
            <a:ext cx="9065200" cy="5382825"/>
            <a:chOff x="0" y="-43537"/>
            <a:chExt cx="9065200" cy="5382825"/>
          </a:xfrm>
        </p:grpSpPr>
        <p:sp>
          <p:nvSpPr>
            <p:cNvPr id="472" name="Google Shape;472;p28"/>
            <p:cNvSpPr/>
            <p:nvPr/>
          </p:nvSpPr>
          <p:spPr>
            <a:xfrm>
              <a:off x="2981338" y="4492213"/>
              <a:ext cx="471900" cy="471900"/>
            </a:xfrm>
            <a:prstGeom prst="ellipse">
              <a:avLst/>
            </a:prstGeom>
            <a:gradFill>
              <a:gsLst>
                <a:gs pos="0">
                  <a:schemeClr val="accent1"/>
                </a:gs>
                <a:gs pos="6000">
                  <a:srgbClr val="EB5D00">
                    <a:alpha val="29019"/>
                  </a:srgbClr>
                </a:gs>
                <a:gs pos="6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8"/>
            <p:cNvSpPr/>
            <p:nvPr/>
          </p:nvSpPr>
          <p:spPr>
            <a:xfrm>
              <a:off x="0" y="-12"/>
              <a:ext cx="985500" cy="985500"/>
            </a:xfrm>
            <a:prstGeom prst="ellipse">
              <a:avLst/>
            </a:prstGeom>
            <a:gradFill>
              <a:gsLst>
                <a:gs pos="0">
                  <a:schemeClr val="accent2"/>
                </a:gs>
                <a:gs pos="7000">
                  <a:srgbClr val="FF9906">
                    <a:alpha val="34117"/>
                  </a:srgbClr>
                </a:gs>
                <a:gs pos="54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8"/>
            <p:cNvSpPr/>
            <p:nvPr/>
          </p:nvSpPr>
          <p:spPr>
            <a:xfrm>
              <a:off x="6809663" y="344563"/>
              <a:ext cx="471900" cy="471900"/>
            </a:xfrm>
            <a:prstGeom prst="ellipse">
              <a:avLst/>
            </a:prstGeom>
            <a:gradFill>
              <a:gsLst>
                <a:gs pos="0">
                  <a:schemeClr val="accent1"/>
                </a:gs>
                <a:gs pos="6000">
                  <a:srgbClr val="EB5D00">
                    <a:alpha val="29019"/>
                  </a:srgbClr>
                </a:gs>
                <a:gs pos="6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8"/>
            <p:cNvSpPr/>
            <p:nvPr/>
          </p:nvSpPr>
          <p:spPr>
            <a:xfrm>
              <a:off x="8079700" y="-43537"/>
              <a:ext cx="985500" cy="985500"/>
            </a:xfrm>
            <a:prstGeom prst="ellipse">
              <a:avLst/>
            </a:prstGeom>
            <a:gradFill>
              <a:gsLst>
                <a:gs pos="0">
                  <a:schemeClr val="accent2"/>
                </a:gs>
                <a:gs pos="7000">
                  <a:srgbClr val="FF9906">
                    <a:alpha val="34117"/>
                  </a:srgbClr>
                </a:gs>
                <a:gs pos="54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8"/>
            <p:cNvSpPr/>
            <p:nvPr/>
          </p:nvSpPr>
          <p:spPr>
            <a:xfrm>
              <a:off x="3640200" y="4353788"/>
              <a:ext cx="985500" cy="985500"/>
            </a:xfrm>
            <a:prstGeom prst="ellipse">
              <a:avLst/>
            </a:prstGeom>
            <a:gradFill>
              <a:gsLst>
                <a:gs pos="0">
                  <a:schemeClr val="accent2"/>
                </a:gs>
                <a:gs pos="7000">
                  <a:srgbClr val="FF9906">
                    <a:alpha val="34117"/>
                  </a:srgbClr>
                </a:gs>
                <a:gs pos="54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8"/>
            <p:cNvSpPr/>
            <p:nvPr/>
          </p:nvSpPr>
          <p:spPr>
            <a:xfrm>
              <a:off x="7708888" y="4610588"/>
              <a:ext cx="471900" cy="471900"/>
            </a:xfrm>
            <a:prstGeom prst="ellipse">
              <a:avLst/>
            </a:prstGeom>
            <a:gradFill>
              <a:gsLst>
                <a:gs pos="0">
                  <a:schemeClr val="accent1"/>
                </a:gs>
                <a:gs pos="6000">
                  <a:srgbClr val="EB5D00">
                    <a:alpha val="29019"/>
                  </a:srgbClr>
                </a:gs>
                <a:gs pos="6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8" name="Google Shape;478;p28"/>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atin typeface="Encode Sans Expanded SemiBold"/>
                <a:ea typeface="Encode Sans Expanded SemiBold"/>
                <a:cs typeface="Encode Sans Expanded SemiBold"/>
                <a:sym typeface="Encode Sans Expanded SemiBol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3">
  <p:cSld name="TITLE_ONLY_3">
    <p:spTree>
      <p:nvGrpSpPr>
        <p:cNvPr id="1" name="Shape 479"/>
        <p:cNvGrpSpPr/>
        <p:nvPr/>
      </p:nvGrpSpPr>
      <p:grpSpPr>
        <a:xfrm>
          <a:off x="0" y="0"/>
          <a:ext cx="0" cy="0"/>
          <a:chOff x="0" y="0"/>
          <a:chExt cx="0" cy="0"/>
        </a:xfrm>
      </p:grpSpPr>
      <p:grpSp>
        <p:nvGrpSpPr>
          <p:cNvPr id="480" name="Google Shape;480;p29"/>
          <p:cNvGrpSpPr/>
          <p:nvPr/>
        </p:nvGrpSpPr>
        <p:grpSpPr>
          <a:xfrm>
            <a:off x="-85225" y="-80937"/>
            <a:ext cx="9229225" cy="5379525"/>
            <a:chOff x="-85225" y="-80937"/>
            <a:chExt cx="9229225" cy="5379525"/>
          </a:xfrm>
        </p:grpSpPr>
        <p:sp>
          <p:nvSpPr>
            <p:cNvPr id="481" name="Google Shape;481;p29"/>
            <p:cNvSpPr/>
            <p:nvPr/>
          </p:nvSpPr>
          <p:spPr>
            <a:xfrm>
              <a:off x="248088" y="299038"/>
              <a:ext cx="471900" cy="471900"/>
            </a:xfrm>
            <a:prstGeom prst="ellipse">
              <a:avLst/>
            </a:prstGeom>
            <a:gradFill>
              <a:gsLst>
                <a:gs pos="0">
                  <a:schemeClr val="accent1"/>
                </a:gs>
                <a:gs pos="6000">
                  <a:srgbClr val="EB5D00">
                    <a:alpha val="29019"/>
                  </a:srgbClr>
                </a:gs>
                <a:gs pos="6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9"/>
            <p:cNvSpPr/>
            <p:nvPr/>
          </p:nvSpPr>
          <p:spPr>
            <a:xfrm>
              <a:off x="2091275" y="-80937"/>
              <a:ext cx="985500" cy="985500"/>
            </a:xfrm>
            <a:prstGeom prst="ellipse">
              <a:avLst/>
            </a:prstGeom>
            <a:gradFill>
              <a:gsLst>
                <a:gs pos="0">
                  <a:schemeClr val="accent2"/>
                </a:gs>
                <a:gs pos="7000">
                  <a:srgbClr val="FF9906">
                    <a:alpha val="34117"/>
                  </a:srgbClr>
                </a:gs>
                <a:gs pos="54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9"/>
            <p:cNvSpPr/>
            <p:nvPr/>
          </p:nvSpPr>
          <p:spPr>
            <a:xfrm>
              <a:off x="1169838" y="2420838"/>
              <a:ext cx="471900" cy="471900"/>
            </a:xfrm>
            <a:prstGeom prst="ellipse">
              <a:avLst/>
            </a:prstGeom>
            <a:gradFill>
              <a:gsLst>
                <a:gs pos="0">
                  <a:schemeClr val="accent1"/>
                </a:gs>
                <a:gs pos="6000">
                  <a:srgbClr val="EB5D00">
                    <a:alpha val="29019"/>
                  </a:srgbClr>
                </a:gs>
                <a:gs pos="6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9"/>
            <p:cNvSpPr/>
            <p:nvPr/>
          </p:nvSpPr>
          <p:spPr>
            <a:xfrm>
              <a:off x="-85225" y="3550463"/>
              <a:ext cx="985500" cy="985500"/>
            </a:xfrm>
            <a:prstGeom prst="ellipse">
              <a:avLst/>
            </a:prstGeom>
            <a:gradFill>
              <a:gsLst>
                <a:gs pos="0">
                  <a:schemeClr val="accent2"/>
                </a:gs>
                <a:gs pos="7000">
                  <a:srgbClr val="FF9906">
                    <a:alpha val="34117"/>
                  </a:srgbClr>
                </a:gs>
                <a:gs pos="54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9"/>
            <p:cNvSpPr/>
            <p:nvPr/>
          </p:nvSpPr>
          <p:spPr>
            <a:xfrm>
              <a:off x="8625538" y="2335788"/>
              <a:ext cx="471900" cy="471900"/>
            </a:xfrm>
            <a:prstGeom prst="ellipse">
              <a:avLst/>
            </a:prstGeom>
            <a:gradFill>
              <a:gsLst>
                <a:gs pos="0">
                  <a:schemeClr val="accent1"/>
                </a:gs>
                <a:gs pos="6000">
                  <a:srgbClr val="EB5D00">
                    <a:alpha val="29019"/>
                  </a:srgbClr>
                </a:gs>
                <a:gs pos="6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9"/>
            <p:cNvSpPr/>
            <p:nvPr/>
          </p:nvSpPr>
          <p:spPr>
            <a:xfrm>
              <a:off x="4489925" y="4313088"/>
              <a:ext cx="985500" cy="985500"/>
            </a:xfrm>
            <a:prstGeom prst="ellipse">
              <a:avLst/>
            </a:prstGeom>
            <a:gradFill>
              <a:gsLst>
                <a:gs pos="0">
                  <a:schemeClr val="accent2"/>
                </a:gs>
                <a:gs pos="7000">
                  <a:srgbClr val="FF9906">
                    <a:alpha val="34117"/>
                  </a:srgbClr>
                </a:gs>
                <a:gs pos="54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9"/>
            <p:cNvSpPr/>
            <p:nvPr/>
          </p:nvSpPr>
          <p:spPr>
            <a:xfrm>
              <a:off x="4746013" y="1416088"/>
              <a:ext cx="471900" cy="471900"/>
            </a:xfrm>
            <a:prstGeom prst="ellipse">
              <a:avLst/>
            </a:prstGeom>
            <a:gradFill>
              <a:gsLst>
                <a:gs pos="0">
                  <a:schemeClr val="accent1"/>
                </a:gs>
                <a:gs pos="6000">
                  <a:srgbClr val="EB5D00">
                    <a:alpha val="29019"/>
                  </a:srgbClr>
                </a:gs>
                <a:gs pos="6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9"/>
            <p:cNvSpPr/>
            <p:nvPr/>
          </p:nvSpPr>
          <p:spPr>
            <a:xfrm>
              <a:off x="8158500" y="42238"/>
              <a:ext cx="985500" cy="985500"/>
            </a:xfrm>
            <a:prstGeom prst="ellipse">
              <a:avLst/>
            </a:prstGeom>
            <a:gradFill>
              <a:gsLst>
                <a:gs pos="0">
                  <a:schemeClr val="accent2"/>
                </a:gs>
                <a:gs pos="7000">
                  <a:srgbClr val="FF9906">
                    <a:alpha val="34117"/>
                  </a:srgbClr>
                </a:gs>
                <a:gs pos="54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9" name="Google Shape;489;p29"/>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atin typeface="Encode Sans Expanded SemiBold"/>
                <a:ea typeface="Encode Sans Expanded SemiBold"/>
                <a:cs typeface="Encode Sans Expanded SemiBold"/>
                <a:sym typeface="Encode Sans Expanded SemiBol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531"/>
        <p:cNvGrpSpPr/>
        <p:nvPr/>
      </p:nvGrpSpPr>
      <p:grpSpPr>
        <a:xfrm>
          <a:off x="0" y="0"/>
          <a:ext cx="0" cy="0"/>
          <a:chOff x="0" y="0"/>
          <a:chExt cx="0" cy="0"/>
        </a:xfrm>
      </p:grpSpPr>
      <p:grpSp>
        <p:nvGrpSpPr>
          <p:cNvPr id="532" name="Google Shape;532;p33"/>
          <p:cNvGrpSpPr/>
          <p:nvPr/>
        </p:nvGrpSpPr>
        <p:grpSpPr>
          <a:xfrm>
            <a:off x="175138" y="271700"/>
            <a:ext cx="8903525" cy="4639338"/>
            <a:chOff x="175138" y="271700"/>
            <a:chExt cx="8903525" cy="4639338"/>
          </a:xfrm>
        </p:grpSpPr>
        <p:sp>
          <p:nvSpPr>
            <p:cNvPr id="533" name="Google Shape;533;p33"/>
            <p:cNvSpPr/>
            <p:nvPr/>
          </p:nvSpPr>
          <p:spPr>
            <a:xfrm>
              <a:off x="3106363" y="3665750"/>
              <a:ext cx="471900" cy="471900"/>
            </a:xfrm>
            <a:prstGeom prst="ellipse">
              <a:avLst/>
            </a:prstGeom>
            <a:gradFill>
              <a:gsLst>
                <a:gs pos="0">
                  <a:schemeClr val="accent1"/>
                </a:gs>
                <a:gs pos="6000">
                  <a:srgbClr val="EB5D00">
                    <a:alpha val="29019"/>
                  </a:srgbClr>
                </a:gs>
                <a:gs pos="6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3"/>
            <p:cNvSpPr/>
            <p:nvPr/>
          </p:nvSpPr>
          <p:spPr>
            <a:xfrm>
              <a:off x="7677175" y="2963325"/>
              <a:ext cx="773400" cy="773400"/>
            </a:xfrm>
            <a:prstGeom prst="ellipse">
              <a:avLst/>
            </a:prstGeom>
            <a:gradFill>
              <a:gsLst>
                <a:gs pos="0">
                  <a:schemeClr val="accent2"/>
                </a:gs>
                <a:gs pos="7000">
                  <a:srgbClr val="FF9906">
                    <a:alpha val="34117"/>
                  </a:srgbClr>
                </a:gs>
                <a:gs pos="54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3"/>
            <p:cNvSpPr/>
            <p:nvPr/>
          </p:nvSpPr>
          <p:spPr>
            <a:xfrm>
              <a:off x="715100" y="572675"/>
              <a:ext cx="829200" cy="829200"/>
            </a:xfrm>
            <a:prstGeom prst="ellipse">
              <a:avLst/>
            </a:prstGeom>
            <a:gradFill>
              <a:gsLst>
                <a:gs pos="0">
                  <a:schemeClr val="accent2"/>
                </a:gs>
                <a:gs pos="7000">
                  <a:srgbClr val="FF9906">
                    <a:alpha val="34117"/>
                  </a:srgbClr>
                </a:gs>
                <a:gs pos="54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3"/>
            <p:cNvSpPr/>
            <p:nvPr/>
          </p:nvSpPr>
          <p:spPr>
            <a:xfrm>
              <a:off x="175138" y="1613863"/>
              <a:ext cx="471900" cy="471900"/>
            </a:xfrm>
            <a:prstGeom prst="ellipse">
              <a:avLst/>
            </a:prstGeom>
            <a:gradFill>
              <a:gsLst>
                <a:gs pos="0">
                  <a:schemeClr val="accent1"/>
                </a:gs>
                <a:gs pos="6000">
                  <a:srgbClr val="EB5D00">
                    <a:alpha val="29019"/>
                  </a:srgbClr>
                </a:gs>
                <a:gs pos="6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3"/>
            <p:cNvSpPr/>
            <p:nvPr/>
          </p:nvSpPr>
          <p:spPr>
            <a:xfrm>
              <a:off x="5632225" y="271700"/>
              <a:ext cx="829200" cy="829200"/>
            </a:xfrm>
            <a:prstGeom prst="ellipse">
              <a:avLst/>
            </a:prstGeom>
            <a:gradFill>
              <a:gsLst>
                <a:gs pos="0">
                  <a:schemeClr val="accent2"/>
                </a:gs>
                <a:gs pos="7000">
                  <a:srgbClr val="FF9906">
                    <a:alpha val="34117"/>
                  </a:srgbClr>
                </a:gs>
                <a:gs pos="54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3"/>
            <p:cNvSpPr/>
            <p:nvPr/>
          </p:nvSpPr>
          <p:spPr>
            <a:xfrm>
              <a:off x="8606763" y="4439138"/>
              <a:ext cx="471900" cy="471900"/>
            </a:xfrm>
            <a:prstGeom prst="ellipse">
              <a:avLst/>
            </a:prstGeom>
            <a:gradFill>
              <a:gsLst>
                <a:gs pos="0">
                  <a:schemeClr val="accent1"/>
                </a:gs>
                <a:gs pos="6000">
                  <a:srgbClr val="EB5D00">
                    <a:alpha val="29019"/>
                  </a:srgbClr>
                </a:gs>
                <a:gs pos="6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3"/>
            <p:cNvSpPr/>
            <p:nvPr/>
          </p:nvSpPr>
          <p:spPr>
            <a:xfrm rot="-1151995">
              <a:off x="3783414" y="1300095"/>
              <a:ext cx="405029" cy="405029"/>
            </a:xfrm>
            <a:prstGeom prst="ellipse">
              <a:avLst/>
            </a:prstGeom>
            <a:gradFill>
              <a:gsLst>
                <a:gs pos="0">
                  <a:schemeClr val="accent1"/>
                </a:gs>
                <a:gs pos="6000">
                  <a:srgbClr val="EB5D00">
                    <a:alpha val="29019"/>
                  </a:srgbClr>
                </a:gs>
                <a:gs pos="6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0" name="Google Shape;540;p33"/>
          <p:cNvGrpSpPr/>
          <p:nvPr/>
        </p:nvGrpSpPr>
        <p:grpSpPr>
          <a:xfrm>
            <a:off x="-1" y="2365901"/>
            <a:ext cx="5494715" cy="2777599"/>
            <a:chOff x="-1" y="2365901"/>
            <a:chExt cx="5494715" cy="2777599"/>
          </a:xfrm>
        </p:grpSpPr>
        <p:sp>
          <p:nvSpPr>
            <p:cNvPr id="541" name="Google Shape;541;p33"/>
            <p:cNvSpPr/>
            <p:nvPr/>
          </p:nvSpPr>
          <p:spPr>
            <a:xfrm rot="10800000" flipH="1">
              <a:off x="-1" y="2365901"/>
              <a:ext cx="5494715" cy="2777593"/>
            </a:xfrm>
            <a:custGeom>
              <a:avLst/>
              <a:gdLst/>
              <a:ahLst/>
              <a:cxnLst/>
              <a:rect l="l" t="t" r="r" b="b"/>
              <a:pathLst>
                <a:path w="20354" h="10289" extrusionOk="0">
                  <a:moveTo>
                    <a:pt x="11" y="1"/>
                  </a:moveTo>
                  <a:lnTo>
                    <a:pt x="1" y="9670"/>
                  </a:lnTo>
                  <a:cubicBezTo>
                    <a:pt x="129" y="9663"/>
                    <a:pt x="256" y="9656"/>
                    <a:pt x="384" y="9650"/>
                  </a:cubicBezTo>
                  <a:cubicBezTo>
                    <a:pt x="772" y="10064"/>
                    <a:pt x="1341" y="10289"/>
                    <a:pt x="1908" y="10289"/>
                  </a:cubicBezTo>
                  <a:cubicBezTo>
                    <a:pt x="2208" y="10289"/>
                    <a:pt x="2508" y="10225"/>
                    <a:pt x="2778" y="10094"/>
                  </a:cubicBezTo>
                  <a:cubicBezTo>
                    <a:pt x="3560" y="9715"/>
                    <a:pt x="4042" y="8797"/>
                    <a:pt x="3908" y="7939"/>
                  </a:cubicBezTo>
                  <a:lnTo>
                    <a:pt x="3908" y="7939"/>
                  </a:lnTo>
                  <a:cubicBezTo>
                    <a:pt x="4092" y="8078"/>
                    <a:pt x="4312" y="8134"/>
                    <a:pt x="4540" y="8134"/>
                  </a:cubicBezTo>
                  <a:cubicBezTo>
                    <a:pt x="4817" y="8134"/>
                    <a:pt x="5107" y="8052"/>
                    <a:pt x="5360" y="7939"/>
                  </a:cubicBezTo>
                  <a:cubicBezTo>
                    <a:pt x="7000" y="7204"/>
                    <a:pt x="7955" y="5205"/>
                    <a:pt x="7494" y="3471"/>
                  </a:cubicBezTo>
                  <a:lnTo>
                    <a:pt x="7494" y="3471"/>
                  </a:lnTo>
                  <a:cubicBezTo>
                    <a:pt x="7845" y="3602"/>
                    <a:pt x="8215" y="3663"/>
                    <a:pt x="8587" y="3663"/>
                  </a:cubicBezTo>
                  <a:cubicBezTo>
                    <a:pt x="9892" y="3663"/>
                    <a:pt x="11211" y="2899"/>
                    <a:pt x="11754" y="1700"/>
                  </a:cubicBezTo>
                  <a:cubicBezTo>
                    <a:pt x="12714" y="2265"/>
                    <a:pt x="13758" y="2485"/>
                    <a:pt x="14774" y="2485"/>
                  </a:cubicBezTo>
                  <a:cubicBezTo>
                    <a:pt x="17677" y="2485"/>
                    <a:pt x="20354" y="687"/>
                    <a:pt x="20201" y="1"/>
                  </a:cubicBezTo>
                  <a:close/>
                </a:path>
              </a:pathLst>
            </a:custGeom>
            <a:solidFill>
              <a:srgbClr val="191919">
                <a:alpha val="34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3"/>
            <p:cNvSpPr/>
            <p:nvPr/>
          </p:nvSpPr>
          <p:spPr>
            <a:xfrm rot="10800000" flipH="1">
              <a:off x="0" y="2846300"/>
              <a:ext cx="4544336" cy="2297199"/>
            </a:xfrm>
            <a:custGeom>
              <a:avLst/>
              <a:gdLst/>
              <a:ahLst/>
              <a:cxnLst/>
              <a:rect l="l" t="t" r="r" b="b"/>
              <a:pathLst>
                <a:path w="20354" h="10289" extrusionOk="0">
                  <a:moveTo>
                    <a:pt x="11" y="1"/>
                  </a:moveTo>
                  <a:lnTo>
                    <a:pt x="1" y="9670"/>
                  </a:lnTo>
                  <a:cubicBezTo>
                    <a:pt x="129" y="9663"/>
                    <a:pt x="256" y="9656"/>
                    <a:pt x="384" y="9650"/>
                  </a:cubicBezTo>
                  <a:cubicBezTo>
                    <a:pt x="772" y="10064"/>
                    <a:pt x="1341" y="10289"/>
                    <a:pt x="1908" y="10289"/>
                  </a:cubicBezTo>
                  <a:cubicBezTo>
                    <a:pt x="2208" y="10289"/>
                    <a:pt x="2508" y="10225"/>
                    <a:pt x="2778" y="10094"/>
                  </a:cubicBezTo>
                  <a:cubicBezTo>
                    <a:pt x="3560" y="9715"/>
                    <a:pt x="4042" y="8797"/>
                    <a:pt x="3908" y="7939"/>
                  </a:cubicBezTo>
                  <a:lnTo>
                    <a:pt x="3908" y="7939"/>
                  </a:lnTo>
                  <a:cubicBezTo>
                    <a:pt x="4092" y="8078"/>
                    <a:pt x="4312" y="8134"/>
                    <a:pt x="4540" y="8134"/>
                  </a:cubicBezTo>
                  <a:cubicBezTo>
                    <a:pt x="4817" y="8134"/>
                    <a:pt x="5107" y="8052"/>
                    <a:pt x="5360" y="7939"/>
                  </a:cubicBezTo>
                  <a:cubicBezTo>
                    <a:pt x="7000" y="7204"/>
                    <a:pt x="7955" y="5205"/>
                    <a:pt x="7494" y="3471"/>
                  </a:cubicBezTo>
                  <a:lnTo>
                    <a:pt x="7494" y="3471"/>
                  </a:lnTo>
                  <a:cubicBezTo>
                    <a:pt x="7845" y="3602"/>
                    <a:pt x="8215" y="3663"/>
                    <a:pt x="8587" y="3663"/>
                  </a:cubicBezTo>
                  <a:cubicBezTo>
                    <a:pt x="9892" y="3663"/>
                    <a:pt x="11211" y="2899"/>
                    <a:pt x="11754" y="1700"/>
                  </a:cubicBezTo>
                  <a:cubicBezTo>
                    <a:pt x="12714" y="2265"/>
                    <a:pt x="13758" y="2485"/>
                    <a:pt x="14774" y="2485"/>
                  </a:cubicBezTo>
                  <a:cubicBezTo>
                    <a:pt x="17677" y="2485"/>
                    <a:pt x="20354" y="687"/>
                    <a:pt x="20201" y="1"/>
                  </a:cubicBezTo>
                  <a:close/>
                </a:path>
              </a:pathLst>
            </a:custGeom>
            <a:solidFill>
              <a:srgbClr val="191919">
                <a:alpha val="34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3"/>
            <p:cNvSpPr/>
            <p:nvPr/>
          </p:nvSpPr>
          <p:spPr>
            <a:xfrm rot="10800000" flipH="1">
              <a:off x="0" y="3573192"/>
              <a:ext cx="3106377" cy="1570307"/>
            </a:xfrm>
            <a:custGeom>
              <a:avLst/>
              <a:gdLst/>
              <a:ahLst/>
              <a:cxnLst/>
              <a:rect l="l" t="t" r="r" b="b"/>
              <a:pathLst>
                <a:path w="20354" h="10289" extrusionOk="0">
                  <a:moveTo>
                    <a:pt x="11" y="1"/>
                  </a:moveTo>
                  <a:lnTo>
                    <a:pt x="1" y="9670"/>
                  </a:lnTo>
                  <a:cubicBezTo>
                    <a:pt x="129" y="9663"/>
                    <a:pt x="256" y="9656"/>
                    <a:pt x="384" y="9650"/>
                  </a:cubicBezTo>
                  <a:cubicBezTo>
                    <a:pt x="772" y="10064"/>
                    <a:pt x="1341" y="10289"/>
                    <a:pt x="1908" y="10289"/>
                  </a:cubicBezTo>
                  <a:cubicBezTo>
                    <a:pt x="2208" y="10289"/>
                    <a:pt x="2508" y="10225"/>
                    <a:pt x="2778" y="10094"/>
                  </a:cubicBezTo>
                  <a:cubicBezTo>
                    <a:pt x="3560" y="9715"/>
                    <a:pt x="4042" y="8797"/>
                    <a:pt x="3908" y="7939"/>
                  </a:cubicBezTo>
                  <a:lnTo>
                    <a:pt x="3908" y="7939"/>
                  </a:lnTo>
                  <a:cubicBezTo>
                    <a:pt x="4092" y="8078"/>
                    <a:pt x="4312" y="8134"/>
                    <a:pt x="4540" y="8134"/>
                  </a:cubicBezTo>
                  <a:cubicBezTo>
                    <a:pt x="4817" y="8134"/>
                    <a:pt x="5107" y="8052"/>
                    <a:pt x="5360" y="7939"/>
                  </a:cubicBezTo>
                  <a:cubicBezTo>
                    <a:pt x="7000" y="7204"/>
                    <a:pt x="7955" y="5205"/>
                    <a:pt x="7494" y="3471"/>
                  </a:cubicBezTo>
                  <a:lnTo>
                    <a:pt x="7494" y="3471"/>
                  </a:lnTo>
                  <a:cubicBezTo>
                    <a:pt x="7845" y="3602"/>
                    <a:pt x="8215" y="3663"/>
                    <a:pt x="8587" y="3663"/>
                  </a:cubicBezTo>
                  <a:cubicBezTo>
                    <a:pt x="9892" y="3663"/>
                    <a:pt x="11211" y="2899"/>
                    <a:pt x="11754" y="1700"/>
                  </a:cubicBezTo>
                  <a:cubicBezTo>
                    <a:pt x="12714" y="2265"/>
                    <a:pt x="13758" y="2485"/>
                    <a:pt x="14774" y="2485"/>
                  </a:cubicBezTo>
                  <a:cubicBezTo>
                    <a:pt x="17677" y="2485"/>
                    <a:pt x="20354" y="687"/>
                    <a:pt x="20201" y="1"/>
                  </a:cubicBezTo>
                  <a:close/>
                </a:path>
              </a:pathLst>
            </a:custGeom>
            <a:solidFill>
              <a:srgbClr val="191919">
                <a:alpha val="34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4" name="Google Shape;544;p33"/>
          <p:cNvGrpSpPr/>
          <p:nvPr/>
        </p:nvGrpSpPr>
        <p:grpSpPr>
          <a:xfrm>
            <a:off x="6570450" y="1322"/>
            <a:ext cx="2573592" cy="3786967"/>
            <a:chOff x="6570450" y="1322"/>
            <a:chExt cx="2573592" cy="3786967"/>
          </a:xfrm>
        </p:grpSpPr>
        <p:sp>
          <p:nvSpPr>
            <p:cNvPr id="545" name="Google Shape;545;p33"/>
            <p:cNvSpPr/>
            <p:nvPr/>
          </p:nvSpPr>
          <p:spPr>
            <a:xfrm>
              <a:off x="6570450" y="1322"/>
              <a:ext cx="2573546" cy="3786967"/>
            </a:xfrm>
            <a:custGeom>
              <a:avLst/>
              <a:gdLst/>
              <a:ahLst/>
              <a:cxnLst/>
              <a:rect l="l" t="t" r="r" b="b"/>
              <a:pathLst>
                <a:path w="20051" h="29505" extrusionOk="0">
                  <a:moveTo>
                    <a:pt x="480" y="0"/>
                  </a:moveTo>
                  <a:cubicBezTo>
                    <a:pt x="435" y="0"/>
                    <a:pt x="394" y="47"/>
                    <a:pt x="369" y="91"/>
                  </a:cubicBezTo>
                  <a:cubicBezTo>
                    <a:pt x="1" y="749"/>
                    <a:pt x="268" y="1682"/>
                    <a:pt x="930" y="2045"/>
                  </a:cubicBezTo>
                  <a:cubicBezTo>
                    <a:pt x="546" y="3377"/>
                    <a:pt x="1047" y="4838"/>
                    <a:pt x="2112" y="5696"/>
                  </a:cubicBezTo>
                  <a:cubicBezTo>
                    <a:pt x="2379" y="5912"/>
                    <a:pt x="4424" y="6841"/>
                    <a:pt x="5384" y="6841"/>
                  </a:cubicBezTo>
                  <a:cubicBezTo>
                    <a:pt x="5641" y="6841"/>
                    <a:pt x="5820" y="6774"/>
                    <a:pt x="5867" y="6610"/>
                  </a:cubicBezTo>
                  <a:lnTo>
                    <a:pt x="5867" y="6610"/>
                  </a:lnTo>
                  <a:cubicBezTo>
                    <a:pt x="5476" y="7985"/>
                    <a:pt x="6043" y="9579"/>
                    <a:pt x="7215" y="10400"/>
                  </a:cubicBezTo>
                  <a:cubicBezTo>
                    <a:pt x="7384" y="10519"/>
                    <a:pt x="7569" y="10628"/>
                    <a:pt x="7674" y="10805"/>
                  </a:cubicBezTo>
                  <a:cubicBezTo>
                    <a:pt x="7789" y="10999"/>
                    <a:pt x="7785" y="11237"/>
                    <a:pt x="7802" y="11462"/>
                  </a:cubicBezTo>
                  <a:cubicBezTo>
                    <a:pt x="7878" y="12462"/>
                    <a:pt x="8442" y="13415"/>
                    <a:pt x="9282" y="13962"/>
                  </a:cubicBezTo>
                  <a:cubicBezTo>
                    <a:pt x="9816" y="14310"/>
                    <a:pt x="10454" y="14490"/>
                    <a:pt x="11091" y="14490"/>
                  </a:cubicBezTo>
                  <a:cubicBezTo>
                    <a:pt x="11458" y="14490"/>
                    <a:pt x="11825" y="14430"/>
                    <a:pt x="12172" y="14308"/>
                  </a:cubicBezTo>
                  <a:cubicBezTo>
                    <a:pt x="12530" y="14181"/>
                    <a:pt x="12890" y="13989"/>
                    <a:pt x="13262" y="13989"/>
                  </a:cubicBezTo>
                  <a:cubicBezTo>
                    <a:pt x="13315" y="13989"/>
                    <a:pt x="13367" y="13993"/>
                    <a:pt x="13420" y="14001"/>
                  </a:cubicBezTo>
                  <a:cubicBezTo>
                    <a:pt x="13647" y="14037"/>
                    <a:pt x="13852" y="14155"/>
                    <a:pt x="14070" y="14229"/>
                  </a:cubicBezTo>
                  <a:cubicBezTo>
                    <a:pt x="14266" y="14295"/>
                    <a:pt x="14463" y="14326"/>
                    <a:pt x="14658" y="14326"/>
                  </a:cubicBezTo>
                  <a:cubicBezTo>
                    <a:pt x="15651" y="14326"/>
                    <a:pt x="16611" y="13538"/>
                    <a:pt x="17282" y="12728"/>
                  </a:cubicBezTo>
                  <a:cubicBezTo>
                    <a:pt x="17674" y="12936"/>
                    <a:pt x="18068" y="13143"/>
                    <a:pt x="18460" y="13351"/>
                  </a:cubicBezTo>
                  <a:cubicBezTo>
                    <a:pt x="17276" y="14015"/>
                    <a:pt x="16194" y="14927"/>
                    <a:pt x="15551" y="16122"/>
                  </a:cubicBezTo>
                  <a:cubicBezTo>
                    <a:pt x="14908" y="17317"/>
                    <a:pt x="14757" y="18820"/>
                    <a:pt x="15366" y="20033"/>
                  </a:cubicBezTo>
                  <a:cubicBezTo>
                    <a:pt x="14174" y="20144"/>
                    <a:pt x="13569" y="21711"/>
                    <a:pt x="14037" y="22811"/>
                  </a:cubicBezTo>
                  <a:cubicBezTo>
                    <a:pt x="14507" y="23911"/>
                    <a:pt x="15656" y="24561"/>
                    <a:pt x="16788" y="24946"/>
                  </a:cubicBezTo>
                  <a:cubicBezTo>
                    <a:pt x="16106" y="25848"/>
                    <a:pt x="16319" y="27214"/>
                    <a:pt x="17056" y="28071"/>
                  </a:cubicBezTo>
                  <a:cubicBezTo>
                    <a:pt x="17793" y="28929"/>
                    <a:pt x="18929" y="29347"/>
                    <a:pt x="20050" y="29505"/>
                  </a:cubicBezTo>
                  <a:lnTo>
                    <a:pt x="20050" y="40"/>
                  </a:lnTo>
                  <a:lnTo>
                    <a:pt x="507" y="6"/>
                  </a:lnTo>
                  <a:lnTo>
                    <a:pt x="507" y="6"/>
                  </a:lnTo>
                  <a:cubicBezTo>
                    <a:pt x="507" y="6"/>
                    <a:pt x="507" y="6"/>
                    <a:pt x="507" y="6"/>
                  </a:cubicBezTo>
                  <a:cubicBezTo>
                    <a:pt x="498" y="2"/>
                    <a:pt x="489" y="0"/>
                    <a:pt x="480" y="0"/>
                  </a:cubicBezTo>
                  <a:close/>
                </a:path>
              </a:pathLst>
            </a:custGeom>
            <a:solidFill>
              <a:srgbClr val="191919">
                <a:alpha val="34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3"/>
            <p:cNvSpPr/>
            <p:nvPr/>
          </p:nvSpPr>
          <p:spPr>
            <a:xfrm>
              <a:off x="6983718" y="1324"/>
              <a:ext cx="2160295" cy="3178869"/>
            </a:xfrm>
            <a:custGeom>
              <a:avLst/>
              <a:gdLst/>
              <a:ahLst/>
              <a:cxnLst/>
              <a:rect l="l" t="t" r="r" b="b"/>
              <a:pathLst>
                <a:path w="20051" h="29505" extrusionOk="0">
                  <a:moveTo>
                    <a:pt x="480" y="0"/>
                  </a:moveTo>
                  <a:cubicBezTo>
                    <a:pt x="435" y="0"/>
                    <a:pt x="394" y="47"/>
                    <a:pt x="369" y="91"/>
                  </a:cubicBezTo>
                  <a:cubicBezTo>
                    <a:pt x="1" y="749"/>
                    <a:pt x="268" y="1682"/>
                    <a:pt x="930" y="2045"/>
                  </a:cubicBezTo>
                  <a:cubicBezTo>
                    <a:pt x="546" y="3377"/>
                    <a:pt x="1047" y="4838"/>
                    <a:pt x="2112" y="5696"/>
                  </a:cubicBezTo>
                  <a:cubicBezTo>
                    <a:pt x="2379" y="5912"/>
                    <a:pt x="4424" y="6841"/>
                    <a:pt x="5384" y="6841"/>
                  </a:cubicBezTo>
                  <a:cubicBezTo>
                    <a:pt x="5641" y="6841"/>
                    <a:pt x="5820" y="6774"/>
                    <a:pt x="5867" y="6610"/>
                  </a:cubicBezTo>
                  <a:lnTo>
                    <a:pt x="5867" y="6610"/>
                  </a:lnTo>
                  <a:cubicBezTo>
                    <a:pt x="5476" y="7985"/>
                    <a:pt x="6043" y="9579"/>
                    <a:pt x="7215" y="10400"/>
                  </a:cubicBezTo>
                  <a:cubicBezTo>
                    <a:pt x="7384" y="10519"/>
                    <a:pt x="7569" y="10628"/>
                    <a:pt x="7674" y="10805"/>
                  </a:cubicBezTo>
                  <a:cubicBezTo>
                    <a:pt x="7789" y="10999"/>
                    <a:pt x="7785" y="11237"/>
                    <a:pt x="7802" y="11462"/>
                  </a:cubicBezTo>
                  <a:cubicBezTo>
                    <a:pt x="7878" y="12462"/>
                    <a:pt x="8442" y="13415"/>
                    <a:pt x="9282" y="13962"/>
                  </a:cubicBezTo>
                  <a:cubicBezTo>
                    <a:pt x="9816" y="14310"/>
                    <a:pt x="10454" y="14490"/>
                    <a:pt x="11091" y="14490"/>
                  </a:cubicBezTo>
                  <a:cubicBezTo>
                    <a:pt x="11458" y="14490"/>
                    <a:pt x="11825" y="14430"/>
                    <a:pt x="12172" y="14308"/>
                  </a:cubicBezTo>
                  <a:cubicBezTo>
                    <a:pt x="12530" y="14181"/>
                    <a:pt x="12890" y="13989"/>
                    <a:pt x="13262" y="13989"/>
                  </a:cubicBezTo>
                  <a:cubicBezTo>
                    <a:pt x="13315" y="13989"/>
                    <a:pt x="13367" y="13993"/>
                    <a:pt x="13420" y="14001"/>
                  </a:cubicBezTo>
                  <a:cubicBezTo>
                    <a:pt x="13647" y="14037"/>
                    <a:pt x="13852" y="14155"/>
                    <a:pt x="14070" y="14229"/>
                  </a:cubicBezTo>
                  <a:cubicBezTo>
                    <a:pt x="14266" y="14295"/>
                    <a:pt x="14463" y="14326"/>
                    <a:pt x="14658" y="14326"/>
                  </a:cubicBezTo>
                  <a:cubicBezTo>
                    <a:pt x="15651" y="14326"/>
                    <a:pt x="16611" y="13538"/>
                    <a:pt x="17282" y="12728"/>
                  </a:cubicBezTo>
                  <a:cubicBezTo>
                    <a:pt x="17674" y="12936"/>
                    <a:pt x="18068" y="13143"/>
                    <a:pt x="18460" y="13351"/>
                  </a:cubicBezTo>
                  <a:cubicBezTo>
                    <a:pt x="17276" y="14015"/>
                    <a:pt x="16194" y="14927"/>
                    <a:pt x="15551" y="16122"/>
                  </a:cubicBezTo>
                  <a:cubicBezTo>
                    <a:pt x="14908" y="17317"/>
                    <a:pt x="14757" y="18820"/>
                    <a:pt x="15366" y="20033"/>
                  </a:cubicBezTo>
                  <a:cubicBezTo>
                    <a:pt x="14174" y="20144"/>
                    <a:pt x="13569" y="21711"/>
                    <a:pt x="14037" y="22811"/>
                  </a:cubicBezTo>
                  <a:cubicBezTo>
                    <a:pt x="14507" y="23911"/>
                    <a:pt x="15656" y="24561"/>
                    <a:pt x="16788" y="24946"/>
                  </a:cubicBezTo>
                  <a:cubicBezTo>
                    <a:pt x="16106" y="25848"/>
                    <a:pt x="16319" y="27214"/>
                    <a:pt x="17056" y="28071"/>
                  </a:cubicBezTo>
                  <a:cubicBezTo>
                    <a:pt x="17793" y="28929"/>
                    <a:pt x="18929" y="29347"/>
                    <a:pt x="20050" y="29505"/>
                  </a:cubicBezTo>
                  <a:lnTo>
                    <a:pt x="20050" y="40"/>
                  </a:lnTo>
                  <a:lnTo>
                    <a:pt x="507" y="6"/>
                  </a:lnTo>
                  <a:lnTo>
                    <a:pt x="507" y="6"/>
                  </a:lnTo>
                  <a:cubicBezTo>
                    <a:pt x="507" y="6"/>
                    <a:pt x="507" y="6"/>
                    <a:pt x="507" y="6"/>
                  </a:cubicBezTo>
                  <a:cubicBezTo>
                    <a:pt x="498" y="2"/>
                    <a:pt x="489" y="0"/>
                    <a:pt x="480" y="0"/>
                  </a:cubicBezTo>
                  <a:close/>
                </a:path>
              </a:pathLst>
            </a:custGeom>
            <a:solidFill>
              <a:srgbClr val="191919">
                <a:alpha val="34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3"/>
            <p:cNvSpPr/>
            <p:nvPr/>
          </p:nvSpPr>
          <p:spPr>
            <a:xfrm>
              <a:off x="7537104" y="1325"/>
              <a:ext cx="1606937" cy="2364604"/>
            </a:xfrm>
            <a:custGeom>
              <a:avLst/>
              <a:gdLst/>
              <a:ahLst/>
              <a:cxnLst/>
              <a:rect l="l" t="t" r="r" b="b"/>
              <a:pathLst>
                <a:path w="20051" h="29505" extrusionOk="0">
                  <a:moveTo>
                    <a:pt x="480" y="0"/>
                  </a:moveTo>
                  <a:cubicBezTo>
                    <a:pt x="435" y="0"/>
                    <a:pt x="394" y="47"/>
                    <a:pt x="369" y="91"/>
                  </a:cubicBezTo>
                  <a:cubicBezTo>
                    <a:pt x="1" y="749"/>
                    <a:pt x="268" y="1682"/>
                    <a:pt x="930" y="2045"/>
                  </a:cubicBezTo>
                  <a:cubicBezTo>
                    <a:pt x="546" y="3377"/>
                    <a:pt x="1047" y="4838"/>
                    <a:pt x="2112" y="5696"/>
                  </a:cubicBezTo>
                  <a:cubicBezTo>
                    <a:pt x="2379" y="5912"/>
                    <a:pt x="4424" y="6841"/>
                    <a:pt x="5384" y="6841"/>
                  </a:cubicBezTo>
                  <a:cubicBezTo>
                    <a:pt x="5641" y="6841"/>
                    <a:pt x="5820" y="6774"/>
                    <a:pt x="5867" y="6610"/>
                  </a:cubicBezTo>
                  <a:lnTo>
                    <a:pt x="5867" y="6610"/>
                  </a:lnTo>
                  <a:cubicBezTo>
                    <a:pt x="5476" y="7985"/>
                    <a:pt x="6043" y="9579"/>
                    <a:pt x="7215" y="10400"/>
                  </a:cubicBezTo>
                  <a:cubicBezTo>
                    <a:pt x="7384" y="10519"/>
                    <a:pt x="7569" y="10628"/>
                    <a:pt x="7674" y="10805"/>
                  </a:cubicBezTo>
                  <a:cubicBezTo>
                    <a:pt x="7789" y="10999"/>
                    <a:pt x="7785" y="11237"/>
                    <a:pt x="7802" y="11462"/>
                  </a:cubicBezTo>
                  <a:cubicBezTo>
                    <a:pt x="7878" y="12462"/>
                    <a:pt x="8442" y="13415"/>
                    <a:pt x="9282" y="13962"/>
                  </a:cubicBezTo>
                  <a:cubicBezTo>
                    <a:pt x="9816" y="14310"/>
                    <a:pt x="10454" y="14490"/>
                    <a:pt x="11091" y="14490"/>
                  </a:cubicBezTo>
                  <a:cubicBezTo>
                    <a:pt x="11458" y="14490"/>
                    <a:pt x="11825" y="14430"/>
                    <a:pt x="12172" y="14308"/>
                  </a:cubicBezTo>
                  <a:cubicBezTo>
                    <a:pt x="12530" y="14181"/>
                    <a:pt x="12890" y="13989"/>
                    <a:pt x="13262" y="13989"/>
                  </a:cubicBezTo>
                  <a:cubicBezTo>
                    <a:pt x="13315" y="13989"/>
                    <a:pt x="13367" y="13993"/>
                    <a:pt x="13420" y="14001"/>
                  </a:cubicBezTo>
                  <a:cubicBezTo>
                    <a:pt x="13647" y="14037"/>
                    <a:pt x="13852" y="14155"/>
                    <a:pt x="14070" y="14229"/>
                  </a:cubicBezTo>
                  <a:cubicBezTo>
                    <a:pt x="14266" y="14295"/>
                    <a:pt x="14463" y="14326"/>
                    <a:pt x="14658" y="14326"/>
                  </a:cubicBezTo>
                  <a:cubicBezTo>
                    <a:pt x="15651" y="14326"/>
                    <a:pt x="16611" y="13538"/>
                    <a:pt x="17282" y="12728"/>
                  </a:cubicBezTo>
                  <a:cubicBezTo>
                    <a:pt x="17674" y="12936"/>
                    <a:pt x="18068" y="13143"/>
                    <a:pt x="18460" y="13351"/>
                  </a:cubicBezTo>
                  <a:cubicBezTo>
                    <a:pt x="17276" y="14015"/>
                    <a:pt x="16194" y="14927"/>
                    <a:pt x="15551" y="16122"/>
                  </a:cubicBezTo>
                  <a:cubicBezTo>
                    <a:pt x="14908" y="17317"/>
                    <a:pt x="14757" y="18820"/>
                    <a:pt x="15366" y="20033"/>
                  </a:cubicBezTo>
                  <a:cubicBezTo>
                    <a:pt x="14174" y="20144"/>
                    <a:pt x="13569" y="21711"/>
                    <a:pt x="14037" y="22811"/>
                  </a:cubicBezTo>
                  <a:cubicBezTo>
                    <a:pt x="14507" y="23911"/>
                    <a:pt x="15656" y="24561"/>
                    <a:pt x="16788" y="24946"/>
                  </a:cubicBezTo>
                  <a:cubicBezTo>
                    <a:pt x="16106" y="25848"/>
                    <a:pt x="16319" y="27214"/>
                    <a:pt x="17056" y="28071"/>
                  </a:cubicBezTo>
                  <a:cubicBezTo>
                    <a:pt x="17793" y="28929"/>
                    <a:pt x="18929" y="29347"/>
                    <a:pt x="20050" y="29505"/>
                  </a:cubicBezTo>
                  <a:lnTo>
                    <a:pt x="20050" y="40"/>
                  </a:lnTo>
                  <a:lnTo>
                    <a:pt x="507" y="6"/>
                  </a:lnTo>
                  <a:lnTo>
                    <a:pt x="507" y="6"/>
                  </a:lnTo>
                  <a:cubicBezTo>
                    <a:pt x="507" y="6"/>
                    <a:pt x="507" y="6"/>
                    <a:pt x="507" y="6"/>
                  </a:cubicBezTo>
                  <a:cubicBezTo>
                    <a:pt x="498" y="2"/>
                    <a:pt x="489" y="0"/>
                    <a:pt x="480" y="0"/>
                  </a:cubicBezTo>
                  <a:close/>
                </a:path>
              </a:pathLst>
            </a:custGeom>
            <a:solidFill>
              <a:srgbClr val="191919">
                <a:alpha val="34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548"/>
        <p:cNvGrpSpPr/>
        <p:nvPr/>
      </p:nvGrpSpPr>
      <p:grpSpPr>
        <a:xfrm>
          <a:off x="0" y="0"/>
          <a:ext cx="0" cy="0"/>
          <a:chOff x="0" y="0"/>
          <a:chExt cx="0" cy="0"/>
        </a:xfrm>
      </p:grpSpPr>
      <p:grpSp>
        <p:nvGrpSpPr>
          <p:cNvPr id="549" name="Google Shape;549;p34"/>
          <p:cNvGrpSpPr/>
          <p:nvPr/>
        </p:nvGrpSpPr>
        <p:grpSpPr>
          <a:xfrm>
            <a:off x="2" y="1324"/>
            <a:ext cx="3675398" cy="4813672"/>
            <a:chOff x="2" y="1324"/>
            <a:chExt cx="3675398" cy="4813672"/>
          </a:xfrm>
        </p:grpSpPr>
        <p:sp>
          <p:nvSpPr>
            <p:cNvPr id="550" name="Google Shape;550;p34"/>
            <p:cNvSpPr/>
            <p:nvPr/>
          </p:nvSpPr>
          <p:spPr>
            <a:xfrm flipH="1">
              <a:off x="2" y="1329"/>
              <a:ext cx="3675398" cy="4813667"/>
            </a:xfrm>
            <a:custGeom>
              <a:avLst/>
              <a:gdLst/>
              <a:ahLst/>
              <a:cxnLst/>
              <a:rect l="l" t="t" r="r" b="b"/>
              <a:pathLst>
                <a:path w="20051" h="29505" extrusionOk="0">
                  <a:moveTo>
                    <a:pt x="480" y="0"/>
                  </a:moveTo>
                  <a:cubicBezTo>
                    <a:pt x="435" y="0"/>
                    <a:pt x="394" y="47"/>
                    <a:pt x="369" y="91"/>
                  </a:cubicBezTo>
                  <a:cubicBezTo>
                    <a:pt x="1" y="749"/>
                    <a:pt x="268" y="1682"/>
                    <a:pt x="930" y="2045"/>
                  </a:cubicBezTo>
                  <a:cubicBezTo>
                    <a:pt x="546" y="3377"/>
                    <a:pt x="1047" y="4838"/>
                    <a:pt x="2112" y="5696"/>
                  </a:cubicBezTo>
                  <a:cubicBezTo>
                    <a:pt x="2379" y="5912"/>
                    <a:pt x="4424" y="6841"/>
                    <a:pt x="5384" y="6841"/>
                  </a:cubicBezTo>
                  <a:cubicBezTo>
                    <a:pt x="5641" y="6841"/>
                    <a:pt x="5820" y="6774"/>
                    <a:pt x="5867" y="6610"/>
                  </a:cubicBezTo>
                  <a:lnTo>
                    <a:pt x="5867" y="6610"/>
                  </a:lnTo>
                  <a:cubicBezTo>
                    <a:pt x="5476" y="7985"/>
                    <a:pt x="6043" y="9579"/>
                    <a:pt x="7215" y="10400"/>
                  </a:cubicBezTo>
                  <a:cubicBezTo>
                    <a:pt x="7384" y="10519"/>
                    <a:pt x="7569" y="10628"/>
                    <a:pt x="7674" y="10805"/>
                  </a:cubicBezTo>
                  <a:cubicBezTo>
                    <a:pt x="7789" y="10999"/>
                    <a:pt x="7785" y="11237"/>
                    <a:pt x="7802" y="11462"/>
                  </a:cubicBezTo>
                  <a:cubicBezTo>
                    <a:pt x="7878" y="12462"/>
                    <a:pt x="8442" y="13415"/>
                    <a:pt x="9282" y="13962"/>
                  </a:cubicBezTo>
                  <a:cubicBezTo>
                    <a:pt x="9816" y="14310"/>
                    <a:pt x="10454" y="14490"/>
                    <a:pt x="11091" y="14490"/>
                  </a:cubicBezTo>
                  <a:cubicBezTo>
                    <a:pt x="11458" y="14490"/>
                    <a:pt x="11825" y="14430"/>
                    <a:pt x="12172" y="14308"/>
                  </a:cubicBezTo>
                  <a:cubicBezTo>
                    <a:pt x="12530" y="14181"/>
                    <a:pt x="12890" y="13989"/>
                    <a:pt x="13262" y="13989"/>
                  </a:cubicBezTo>
                  <a:cubicBezTo>
                    <a:pt x="13315" y="13989"/>
                    <a:pt x="13367" y="13993"/>
                    <a:pt x="13420" y="14001"/>
                  </a:cubicBezTo>
                  <a:cubicBezTo>
                    <a:pt x="13647" y="14037"/>
                    <a:pt x="13852" y="14155"/>
                    <a:pt x="14070" y="14229"/>
                  </a:cubicBezTo>
                  <a:cubicBezTo>
                    <a:pt x="14266" y="14295"/>
                    <a:pt x="14463" y="14326"/>
                    <a:pt x="14658" y="14326"/>
                  </a:cubicBezTo>
                  <a:cubicBezTo>
                    <a:pt x="15651" y="14326"/>
                    <a:pt x="16611" y="13538"/>
                    <a:pt x="17282" y="12728"/>
                  </a:cubicBezTo>
                  <a:cubicBezTo>
                    <a:pt x="17674" y="12936"/>
                    <a:pt x="18068" y="13143"/>
                    <a:pt x="18460" y="13351"/>
                  </a:cubicBezTo>
                  <a:cubicBezTo>
                    <a:pt x="17276" y="14015"/>
                    <a:pt x="16194" y="14927"/>
                    <a:pt x="15551" y="16122"/>
                  </a:cubicBezTo>
                  <a:cubicBezTo>
                    <a:pt x="14908" y="17317"/>
                    <a:pt x="14757" y="18820"/>
                    <a:pt x="15366" y="20033"/>
                  </a:cubicBezTo>
                  <a:cubicBezTo>
                    <a:pt x="14174" y="20144"/>
                    <a:pt x="13569" y="21711"/>
                    <a:pt x="14037" y="22811"/>
                  </a:cubicBezTo>
                  <a:cubicBezTo>
                    <a:pt x="14507" y="23911"/>
                    <a:pt x="15656" y="24561"/>
                    <a:pt x="16788" y="24946"/>
                  </a:cubicBezTo>
                  <a:cubicBezTo>
                    <a:pt x="16106" y="25848"/>
                    <a:pt x="16319" y="27214"/>
                    <a:pt x="17056" y="28071"/>
                  </a:cubicBezTo>
                  <a:cubicBezTo>
                    <a:pt x="17793" y="28929"/>
                    <a:pt x="18929" y="29347"/>
                    <a:pt x="20050" y="29505"/>
                  </a:cubicBezTo>
                  <a:lnTo>
                    <a:pt x="20050" y="40"/>
                  </a:lnTo>
                  <a:lnTo>
                    <a:pt x="507" y="6"/>
                  </a:lnTo>
                  <a:lnTo>
                    <a:pt x="507" y="6"/>
                  </a:lnTo>
                  <a:cubicBezTo>
                    <a:pt x="507" y="6"/>
                    <a:pt x="507" y="6"/>
                    <a:pt x="507" y="6"/>
                  </a:cubicBezTo>
                  <a:cubicBezTo>
                    <a:pt x="498" y="2"/>
                    <a:pt x="489" y="0"/>
                    <a:pt x="480" y="0"/>
                  </a:cubicBezTo>
                  <a:close/>
                </a:path>
              </a:pathLst>
            </a:custGeom>
            <a:solidFill>
              <a:srgbClr val="191919">
                <a:alpha val="34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4"/>
            <p:cNvSpPr/>
            <p:nvPr/>
          </p:nvSpPr>
          <p:spPr>
            <a:xfrm flipH="1">
              <a:off x="11" y="1325"/>
              <a:ext cx="3138082" cy="4109973"/>
            </a:xfrm>
            <a:custGeom>
              <a:avLst/>
              <a:gdLst/>
              <a:ahLst/>
              <a:cxnLst/>
              <a:rect l="l" t="t" r="r" b="b"/>
              <a:pathLst>
                <a:path w="20051" h="29505" extrusionOk="0">
                  <a:moveTo>
                    <a:pt x="480" y="0"/>
                  </a:moveTo>
                  <a:cubicBezTo>
                    <a:pt x="435" y="0"/>
                    <a:pt x="394" y="47"/>
                    <a:pt x="369" y="91"/>
                  </a:cubicBezTo>
                  <a:cubicBezTo>
                    <a:pt x="1" y="749"/>
                    <a:pt x="268" y="1682"/>
                    <a:pt x="930" y="2045"/>
                  </a:cubicBezTo>
                  <a:cubicBezTo>
                    <a:pt x="546" y="3377"/>
                    <a:pt x="1047" y="4838"/>
                    <a:pt x="2112" y="5696"/>
                  </a:cubicBezTo>
                  <a:cubicBezTo>
                    <a:pt x="2379" y="5912"/>
                    <a:pt x="4424" y="6841"/>
                    <a:pt x="5384" y="6841"/>
                  </a:cubicBezTo>
                  <a:cubicBezTo>
                    <a:pt x="5641" y="6841"/>
                    <a:pt x="5820" y="6774"/>
                    <a:pt x="5867" y="6610"/>
                  </a:cubicBezTo>
                  <a:lnTo>
                    <a:pt x="5867" y="6610"/>
                  </a:lnTo>
                  <a:cubicBezTo>
                    <a:pt x="5476" y="7985"/>
                    <a:pt x="6043" y="9579"/>
                    <a:pt x="7215" y="10400"/>
                  </a:cubicBezTo>
                  <a:cubicBezTo>
                    <a:pt x="7384" y="10519"/>
                    <a:pt x="7569" y="10628"/>
                    <a:pt x="7674" y="10805"/>
                  </a:cubicBezTo>
                  <a:cubicBezTo>
                    <a:pt x="7789" y="10999"/>
                    <a:pt x="7785" y="11237"/>
                    <a:pt x="7802" y="11462"/>
                  </a:cubicBezTo>
                  <a:cubicBezTo>
                    <a:pt x="7878" y="12462"/>
                    <a:pt x="8442" y="13415"/>
                    <a:pt x="9282" y="13962"/>
                  </a:cubicBezTo>
                  <a:cubicBezTo>
                    <a:pt x="9816" y="14310"/>
                    <a:pt x="10454" y="14490"/>
                    <a:pt x="11091" y="14490"/>
                  </a:cubicBezTo>
                  <a:cubicBezTo>
                    <a:pt x="11458" y="14490"/>
                    <a:pt x="11825" y="14430"/>
                    <a:pt x="12172" y="14308"/>
                  </a:cubicBezTo>
                  <a:cubicBezTo>
                    <a:pt x="12530" y="14181"/>
                    <a:pt x="12890" y="13989"/>
                    <a:pt x="13262" y="13989"/>
                  </a:cubicBezTo>
                  <a:cubicBezTo>
                    <a:pt x="13315" y="13989"/>
                    <a:pt x="13367" y="13993"/>
                    <a:pt x="13420" y="14001"/>
                  </a:cubicBezTo>
                  <a:cubicBezTo>
                    <a:pt x="13647" y="14037"/>
                    <a:pt x="13852" y="14155"/>
                    <a:pt x="14070" y="14229"/>
                  </a:cubicBezTo>
                  <a:cubicBezTo>
                    <a:pt x="14266" y="14295"/>
                    <a:pt x="14463" y="14326"/>
                    <a:pt x="14658" y="14326"/>
                  </a:cubicBezTo>
                  <a:cubicBezTo>
                    <a:pt x="15651" y="14326"/>
                    <a:pt x="16611" y="13538"/>
                    <a:pt x="17282" y="12728"/>
                  </a:cubicBezTo>
                  <a:cubicBezTo>
                    <a:pt x="17674" y="12936"/>
                    <a:pt x="18068" y="13143"/>
                    <a:pt x="18460" y="13351"/>
                  </a:cubicBezTo>
                  <a:cubicBezTo>
                    <a:pt x="17276" y="14015"/>
                    <a:pt x="16194" y="14927"/>
                    <a:pt x="15551" y="16122"/>
                  </a:cubicBezTo>
                  <a:cubicBezTo>
                    <a:pt x="14908" y="17317"/>
                    <a:pt x="14757" y="18820"/>
                    <a:pt x="15366" y="20033"/>
                  </a:cubicBezTo>
                  <a:cubicBezTo>
                    <a:pt x="14174" y="20144"/>
                    <a:pt x="13569" y="21711"/>
                    <a:pt x="14037" y="22811"/>
                  </a:cubicBezTo>
                  <a:cubicBezTo>
                    <a:pt x="14507" y="23911"/>
                    <a:pt x="15656" y="24561"/>
                    <a:pt x="16788" y="24946"/>
                  </a:cubicBezTo>
                  <a:cubicBezTo>
                    <a:pt x="16106" y="25848"/>
                    <a:pt x="16319" y="27214"/>
                    <a:pt x="17056" y="28071"/>
                  </a:cubicBezTo>
                  <a:cubicBezTo>
                    <a:pt x="17793" y="28929"/>
                    <a:pt x="18929" y="29347"/>
                    <a:pt x="20050" y="29505"/>
                  </a:cubicBezTo>
                  <a:lnTo>
                    <a:pt x="20050" y="40"/>
                  </a:lnTo>
                  <a:lnTo>
                    <a:pt x="507" y="6"/>
                  </a:lnTo>
                  <a:lnTo>
                    <a:pt x="507" y="6"/>
                  </a:lnTo>
                  <a:cubicBezTo>
                    <a:pt x="507" y="6"/>
                    <a:pt x="507" y="6"/>
                    <a:pt x="507" y="6"/>
                  </a:cubicBezTo>
                  <a:cubicBezTo>
                    <a:pt x="498" y="2"/>
                    <a:pt x="489" y="0"/>
                    <a:pt x="480" y="0"/>
                  </a:cubicBezTo>
                  <a:close/>
                </a:path>
              </a:pathLst>
            </a:custGeom>
            <a:solidFill>
              <a:srgbClr val="191919">
                <a:alpha val="34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4"/>
            <p:cNvSpPr/>
            <p:nvPr/>
          </p:nvSpPr>
          <p:spPr>
            <a:xfrm flipH="1">
              <a:off x="3" y="1324"/>
              <a:ext cx="2160295" cy="3178869"/>
            </a:xfrm>
            <a:custGeom>
              <a:avLst/>
              <a:gdLst/>
              <a:ahLst/>
              <a:cxnLst/>
              <a:rect l="l" t="t" r="r" b="b"/>
              <a:pathLst>
                <a:path w="20051" h="29505" extrusionOk="0">
                  <a:moveTo>
                    <a:pt x="480" y="0"/>
                  </a:moveTo>
                  <a:cubicBezTo>
                    <a:pt x="435" y="0"/>
                    <a:pt x="394" y="47"/>
                    <a:pt x="369" y="91"/>
                  </a:cubicBezTo>
                  <a:cubicBezTo>
                    <a:pt x="1" y="749"/>
                    <a:pt x="268" y="1682"/>
                    <a:pt x="930" y="2045"/>
                  </a:cubicBezTo>
                  <a:cubicBezTo>
                    <a:pt x="546" y="3377"/>
                    <a:pt x="1047" y="4838"/>
                    <a:pt x="2112" y="5696"/>
                  </a:cubicBezTo>
                  <a:cubicBezTo>
                    <a:pt x="2379" y="5912"/>
                    <a:pt x="4424" y="6841"/>
                    <a:pt x="5384" y="6841"/>
                  </a:cubicBezTo>
                  <a:cubicBezTo>
                    <a:pt x="5641" y="6841"/>
                    <a:pt x="5820" y="6774"/>
                    <a:pt x="5867" y="6610"/>
                  </a:cubicBezTo>
                  <a:lnTo>
                    <a:pt x="5867" y="6610"/>
                  </a:lnTo>
                  <a:cubicBezTo>
                    <a:pt x="5476" y="7985"/>
                    <a:pt x="6043" y="9579"/>
                    <a:pt x="7215" y="10400"/>
                  </a:cubicBezTo>
                  <a:cubicBezTo>
                    <a:pt x="7384" y="10519"/>
                    <a:pt x="7569" y="10628"/>
                    <a:pt x="7674" y="10805"/>
                  </a:cubicBezTo>
                  <a:cubicBezTo>
                    <a:pt x="7789" y="10999"/>
                    <a:pt x="7785" y="11237"/>
                    <a:pt x="7802" y="11462"/>
                  </a:cubicBezTo>
                  <a:cubicBezTo>
                    <a:pt x="7878" y="12462"/>
                    <a:pt x="8442" y="13415"/>
                    <a:pt x="9282" y="13962"/>
                  </a:cubicBezTo>
                  <a:cubicBezTo>
                    <a:pt x="9816" y="14310"/>
                    <a:pt x="10454" y="14490"/>
                    <a:pt x="11091" y="14490"/>
                  </a:cubicBezTo>
                  <a:cubicBezTo>
                    <a:pt x="11458" y="14490"/>
                    <a:pt x="11825" y="14430"/>
                    <a:pt x="12172" y="14308"/>
                  </a:cubicBezTo>
                  <a:cubicBezTo>
                    <a:pt x="12530" y="14181"/>
                    <a:pt x="12890" y="13989"/>
                    <a:pt x="13262" y="13989"/>
                  </a:cubicBezTo>
                  <a:cubicBezTo>
                    <a:pt x="13315" y="13989"/>
                    <a:pt x="13367" y="13993"/>
                    <a:pt x="13420" y="14001"/>
                  </a:cubicBezTo>
                  <a:cubicBezTo>
                    <a:pt x="13647" y="14037"/>
                    <a:pt x="13852" y="14155"/>
                    <a:pt x="14070" y="14229"/>
                  </a:cubicBezTo>
                  <a:cubicBezTo>
                    <a:pt x="14266" y="14295"/>
                    <a:pt x="14463" y="14326"/>
                    <a:pt x="14658" y="14326"/>
                  </a:cubicBezTo>
                  <a:cubicBezTo>
                    <a:pt x="15651" y="14326"/>
                    <a:pt x="16611" y="13538"/>
                    <a:pt x="17282" y="12728"/>
                  </a:cubicBezTo>
                  <a:cubicBezTo>
                    <a:pt x="17674" y="12936"/>
                    <a:pt x="18068" y="13143"/>
                    <a:pt x="18460" y="13351"/>
                  </a:cubicBezTo>
                  <a:cubicBezTo>
                    <a:pt x="17276" y="14015"/>
                    <a:pt x="16194" y="14927"/>
                    <a:pt x="15551" y="16122"/>
                  </a:cubicBezTo>
                  <a:cubicBezTo>
                    <a:pt x="14908" y="17317"/>
                    <a:pt x="14757" y="18820"/>
                    <a:pt x="15366" y="20033"/>
                  </a:cubicBezTo>
                  <a:cubicBezTo>
                    <a:pt x="14174" y="20144"/>
                    <a:pt x="13569" y="21711"/>
                    <a:pt x="14037" y="22811"/>
                  </a:cubicBezTo>
                  <a:cubicBezTo>
                    <a:pt x="14507" y="23911"/>
                    <a:pt x="15656" y="24561"/>
                    <a:pt x="16788" y="24946"/>
                  </a:cubicBezTo>
                  <a:cubicBezTo>
                    <a:pt x="16106" y="25848"/>
                    <a:pt x="16319" y="27214"/>
                    <a:pt x="17056" y="28071"/>
                  </a:cubicBezTo>
                  <a:cubicBezTo>
                    <a:pt x="17793" y="28929"/>
                    <a:pt x="18929" y="29347"/>
                    <a:pt x="20050" y="29505"/>
                  </a:cubicBezTo>
                  <a:lnTo>
                    <a:pt x="20050" y="40"/>
                  </a:lnTo>
                  <a:lnTo>
                    <a:pt x="507" y="6"/>
                  </a:lnTo>
                  <a:lnTo>
                    <a:pt x="507" y="6"/>
                  </a:lnTo>
                  <a:cubicBezTo>
                    <a:pt x="507" y="6"/>
                    <a:pt x="507" y="6"/>
                    <a:pt x="507" y="6"/>
                  </a:cubicBezTo>
                  <a:cubicBezTo>
                    <a:pt x="498" y="2"/>
                    <a:pt x="489" y="0"/>
                    <a:pt x="480" y="0"/>
                  </a:cubicBezTo>
                  <a:close/>
                </a:path>
              </a:pathLst>
            </a:custGeom>
            <a:solidFill>
              <a:srgbClr val="191919">
                <a:alpha val="34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3" name="Google Shape;553;p34"/>
          <p:cNvGrpSpPr/>
          <p:nvPr/>
        </p:nvGrpSpPr>
        <p:grpSpPr>
          <a:xfrm>
            <a:off x="3777510" y="298449"/>
            <a:ext cx="5518894" cy="4912133"/>
            <a:chOff x="3777510" y="298449"/>
            <a:chExt cx="5518894" cy="4912133"/>
          </a:xfrm>
        </p:grpSpPr>
        <p:sp>
          <p:nvSpPr>
            <p:cNvPr id="554" name="Google Shape;554;p34"/>
            <p:cNvSpPr/>
            <p:nvPr/>
          </p:nvSpPr>
          <p:spPr>
            <a:xfrm>
              <a:off x="4165772" y="298449"/>
              <a:ext cx="5130632" cy="4912133"/>
            </a:xfrm>
            <a:custGeom>
              <a:avLst/>
              <a:gdLst/>
              <a:ahLst/>
              <a:cxnLst/>
              <a:rect l="l" t="t" r="r" b="b"/>
              <a:pathLst>
                <a:path w="63963" h="61239" extrusionOk="0">
                  <a:moveTo>
                    <a:pt x="41991" y="0"/>
                  </a:moveTo>
                  <a:cubicBezTo>
                    <a:pt x="41260" y="0"/>
                    <a:pt x="40542" y="252"/>
                    <a:pt x="39718" y="470"/>
                  </a:cubicBezTo>
                  <a:cubicBezTo>
                    <a:pt x="38631" y="756"/>
                    <a:pt x="37446" y="846"/>
                    <a:pt x="37118" y="2279"/>
                  </a:cubicBezTo>
                  <a:cubicBezTo>
                    <a:pt x="36837" y="1813"/>
                    <a:pt x="36333" y="1603"/>
                    <a:pt x="35803" y="1603"/>
                  </a:cubicBezTo>
                  <a:cubicBezTo>
                    <a:pt x="35068" y="1603"/>
                    <a:pt x="34285" y="2009"/>
                    <a:pt x="33986" y="2701"/>
                  </a:cubicBezTo>
                  <a:cubicBezTo>
                    <a:pt x="33472" y="3894"/>
                    <a:pt x="34195" y="5353"/>
                    <a:pt x="35322" y="5999"/>
                  </a:cubicBezTo>
                  <a:cubicBezTo>
                    <a:pt x="34527" y="6573"/>
                    <a:pt x="34072" y="7586"/>
                    <a:pt x="34174" y="8560"/>
                  </a:cubicBezTo>
                  <a:cubicBezTo>
                    <a:pt x="34275" y="9534"/>
                    <a:pt x="34927" y="10433"/>
                    <a:pt x="35821" y="10831"/>
                  </a:cubicBezTo>
                  <a:cubicBezTo>
                    <a:pt x="34518" y="11923"/>
                    <a:pt x="34092" y="13935"/>
                    <a:pt x="34840" y="15462"/>
                  </a:cubicBezTo>
                  <a:cubicBezTo>
                    <a:pt x="35477" y="16761"/>
                    <a:pt x="36913" y="17604"/>
                    <a:pt x="38350" y="17604"/>
                  </a:cubicBezTo>
                  <a:cubicBezTo>
                    <a:pt x="38603" y="17604"/>
                    <a:pt x="38855" y="17578"/>
                    <a:pt x="39103" y="17524"/>
                  </a:cubicBezTo>
                  <a:lnTo>
                    <a:pt x="39103" y="17524"/>
                  </a:lnTo>
                  <a:cubicBezTo>
                    <a:pt x="38492" y="18342"/>
                    <a:pt x="38682" y="19641"/>
                    <a:pt x="39500" y="20251"/>
                  </a:cubicBezTo>
                  <a:cubicBezTo>
                    <a:pt x="38995" y="20612"/>
                    <a:pt x="38469" y="21001"/>
                    <a:pt x="38217" y="21567"/>
                  </a:cubicBezTo>
                  <a:cubicBezTo>
                    <a:pt x="37431" y="23335"/>
                    <a:pt x="40149" y="23499"/>
                    <a:pt x="41008" y="24368"/>
                  </a:cubicBezTo>
                  <a:cubicBezTo>
                    <a:pt x="41753" y="25121"/>
                    <a:pt x="41683" y="26514"/>
                    <a:pt x="40866" y="27189"/>
                  </a:cubicBezTo>
                  <a:cubicBezTo>
                    <a:pt x="40665" y="27355"/>
                    <a:pt x="40397" y="27476"/>
                    <a:pt x="40144" y="27476"/>
                  </a:cubicBezTo>
                  <a:cubicBezTo>
                    <a:pt x="40009" y="27476"/>
                    <a:pt x="39878" y="27441"/>
                    <a:pt x="39764" y="27360"/>
                  </a:cubicBezTo>
                  <a:cubicBezTo>
                    <a:pt x="39503" y="27176"/>
                    <a:pt x="39430" y="26828"/>
                    <a:pt x="39292" y="26540"/>
                  </a:cubicBezTo>
                  <a:cubicBezTo>
                    <a:pt x="39009" y="25947"/>
                    <a:pt x="38347" y="25622"/>
                    <a:pt x="37696" y="25622"/>
                  </a:cubicBezTo>
                  <a:cubicBezTo>
                    <a:pt x="37233" y="25622"/>
                    <a:pt x="36776" y="25786"/>
                    <a:pt x="36464" y="26135"/>
                  </a:cubicBezTo>
                  <a:cubicBezTo>
                    <a:pt x="35870" y="25352"/>
                    <a:pt x="34892" y="24885"/>
                    <a:pt x="33913" y="24885"/>
                  </a:cubicBezTo>
                  <a:cubicBezTo>
                    <a:pt x="33744" y="24885"/>
                    <a:pt x="33574" y="24899"/>
                    <a:pt x="33406" y="24927"/>
                  </a:cubicBezTo>
                  <a:cubicBezTo>
                    <a:pt x="32272" y="25122"/>
                    <a:pt x="31277" y="25987"/>
                    <a:pt x="30927" y="27084"/>
                  </a:cubicBezTo>
                  <a:cubicBezTo>
                    <a:pt x="30700" y="27010"/>
                    <a:pt x="30468" y="26976"/>
                    <a:pt x="30236" y="26976"/>
                  </a:cubicBezTo>
                  <a:cubicBezTo>
                    <a:pt x="29339" y="26976"/>
                    <a:pt x="28439" y="27485"/>
                    <a:pt x="27791" y="28144"/>
                  </a:cubicBezTo>
                  <a:cubicBezTo>
                    <a:pt x="26535" y="29420"/>
                    <a:pt x="25946" y="31311"/>
                    <a:pt x="26186" y="33078"/>
                  </a:cubicBezTo>
                  <a:cubicBezTo>
                    <a:pt x="26291" y="33859"/>
                    <a:pt x="26635" y="34559"/>
                    <a:pt x="26789" y="35323"/>
                  </a:cubicBezTo>
                  <a:cubicBezTo>
                    <a:pt x="26966" y="36196"/>
                    <a:pt x="27116" y="36946"/>
                    <a:pt x="27723" y="37645"/>
                  </a:cubicBezTo>
                  <a:cubicBezTo>
                    <a:pt x="28449" y="38482"/>
                    <a:pt x="29550" y="38975"/>
                    <a:pt x="30656" y="38975"/>
                  </a:cubicBezTo>
                  <a:cubicBezTo>
                    <a:pt x="30769" y="38975"/>
                    <a:pt x="30882" y="38970"/>
                    <a:pt x="30995" y="38959"/>
                  </a:cubicBezTo>
                  <a:lnTo>
                    <a:pt x="30995" y="38959"/>
                  </a:lnTo>
                  <a:cubicBezTo>
                    <a:pt x="30924" y="39805"/>
                    <a:pt x="31583" y="40585"/>
                    <a:pt x="32376" y="40889"/>
                  </a:cubicBezTo>
                  <a:cubicBezTo>
                    <a:pt x="32755" y="41034"/>
                    <a:pt x="33155" y="41091"/>
                    <a:pt x="33561" y="41091"/>
                  </a:cubicBezTo>
                  <a:cubicBezTo>
                    <a:pt x="34004" y="41091"/>
                    <a:pt x="34452" y="41023"/>
                    <a:pt x="34884" y="40928"/>
                  </a:cubicBezTo>
                  <a:lnTo>
                    <a:pt x="34884" y="40928"/>
                  </a:lnTo>
                  <a:cubicBezTo>
                    <a:pt x="34643" y="41909"/>
                    <a:pt x="34636" y="42947"/>
                    <a:pt x="34865" y="43933"/>
                  </a:cubicBezTo>
                  <a:cubicBezTo>
                    <a:pt x="34482" y="43554"/>
                    <a:pt x="33946" y="43388"/>
                    <a:pt x="33402" y="43388"/>
                  </a:cubicBezTo>
                  <a:cubicBezTo>
                    <a:pt x="33100" y="43388"/>
                    <a:pt x="32796" y="43439"/>
                    <a:pt x="32513" y="43533"/>
                  </a:cubicBezTo>
                  <a:cubicBezTo>
                    <a:pt x="31718" y="43795"/>
                    <a:pt x="31051" y="44337"/>
                    <a:pt x="30403" y="44867"/>
                  </a:cubicBezTo>
                  <a:cubicBezTo>
                    <a:pt x="31007" y="44373"/>
                    <a:pt x="27611" y="42629"/>
                    <a:pt x="27275" y="42561"/>
                  </a:cubicBezTo>
                  <a:cubicBezTo>
                    <a:pt x="26973" y="42498"/>
                    <a:pt x="26654" y="42469"/>
                    <a:pt x="26328" y="42469"/>
                  </a:cubicBezTo>
                  <a:cubicBezTo>
                    <a:pt x="25283" y="42469"/>
                    <a:pt x="24165" y="42766"/>
                    <a:pt x="23297" y="43216"/>
                  </a:cubicBezTo>
                  <a:cubicBezTo>
                    <a:pt x="20956" y="44426"/>
                    <a:pt x="19985" y="48030"/>
                    <a:pt x="20833" y="50398"/>
                  </a:cubicBezTo>
                  <a:cubicBezTo>
                    <a:pt x="21521" y="52313"/>
                    <a:pt x="23292" y="53818"/>
                    <a:pt x="23487" y="55843"/>
                  </a:cubicBezTo>
                  <a:cubicBezTo>
                    <a:pt x="23511" y="56079"/>
                    <a:pt x="23505" y="56337"/>
                    <a:pt x="23360" y="56524"/>
                  </a:cubicBezTo>
                  <a:cubicBezTo>
                    <a:pt x="23194" y="56740"/>
                    <a:pt x="22899" y="56796"/>
                    <a:pt x="22629" y="56832"/>
                  </a:cubicBezTo>
                  <a:cubicBezTo>
                    <a:pt x="21830" y="56940"/>
                    <a:pt x="21024" y="56994"/>
                    <a:pt x="20218" y="56994"/>
                  </a:cubicBezTo>
                  <a:cubicBezTo>
                    <a:pt x="19306" y="56994"/>
                    <a:pt x="18394" y="56925"/>
                    <a:pt x="17492" y="56787"/>
                  </a:cubicBezTo>
                  <a:cubicBezTo>
                    <a:pt x="17109" y="56728"/>
                    <a:pt x="16708" y="56649"/>
                    <a:pt x="16411" y="56402"/>
                  </a:cubicBezTo>
                  <a:cubicBezTo>
                    <a:pt x="15622" y="55743"/>
                    <a:pt x="16038" y="54469"/>
                    <a:pt x="16553" y="53580"/>
                  </a:cubicBezTo>
                  <a:cubicBezTo>
                    <a:pt x="17070" y="52691"/>
                    <a:pt x="17611" y="51513"/>
                    <a:pt x="16951" y="50725"/>
                  </a:cubicBezTo>
                  <a:cubicBezTo>
                    <a:pt x="16569" y="50269"/>
                    <a:pt x="15861" y="50087"/>
                    <a:pt x="15667" y="49526"/>
                  </a:cubicBezTo>
                  <a:cubicBezTo>
                    <a:pt x="15546" y="49175"/>
                    <a:pt x="15674" y="48795"/>
                    <a:pt x="15702" y="48425"/>
                  </a:cubicBezTo>
                  <a:cubicBezTo>
                    <a:pt x="15823" y="46831"/>
                    <a:pt x="14158" y="45755"/>
                    <a:pt x="12720" y="45050"/>
                  </a:cubicBezTo>
                  <a:cubicBezTo>
                    <a:pt x="11492" y="44449"/>
                    <a:pt x="10176" y="43832"/>
                    <a:pt x="8830" y="43832"/>
                  </a:cubicBezTo>
                  <a:cubicBezTo>
                    <a:pt x="8620" y="43832"/>
                    <a:pt x="8408" y="43847"/>
                    <a:pt x="8197" y="43880"/>
                  </a:cubicBezTo>
                  <a:cubicBezTo>
                    <a:pt x="6820" y="44090"/>
                    <a:pt x="5597" y="45095"/>
                    <a:pt x="5119" y="46402"/>
                  </a:cubicBezTo>
                  <a:cubicBezTo>
                    <a:pt x="3638" y="46490"/>
                    <a:pt x="2940" y="48372"/>
                    <a:pt x="3193" y="49834"/>
                  </a:cubicBezTo>
                  <a:cubicBezTo>
                    <a:pt x="3444" y="51297"/>
                    <a:pt x="4254" y="52647"/>
                    <a:pt x="4303" y="54129"/>
                  </a:cubicBezTo>
                  <a:cubicBezTo>
                    <a:pt x="3616" y="54181"/>
                    <a:pt x="2990" y="54707"/>
                    <a:pt x="2820" y="55375"/>
                  </a:cubicBezTo>
                  <a:cubicBezTo>
                    <a:pt x="2539" y="55172"/>
                    <a:pt x="2136" y="55062"/>
                    <a:pt x="1730" y="55062"/>
                  </a:cubicBezTo>
                  <a:cubicBezTo>
                    <a:pt x="1232" y="55062"/>
                    <a:pt x="731" y="55228"/>
                    <a:pt x="449" y="55594"/>
                  </a:cubicBezTo>
                  <a:cubicBezTo>
                    <a:pt x="1" y="56175"/>
                    <a:pt x="328" y="57220"/>
                    <a:pt x="403" y="57932"/>
                  </a:cubicBezTo>
                  <a:cubicBezTo>
                    <a:pt x="497" y="58840"/>
                    <a:pt x="232" y="59892"/>
                    <a:pt x="162" y="60819"/>
                  </a:cubicBezTo>
                  <a:cubicBezTo>
                    <a:pt x="5280" y="61099"/>
                    <a:pt x="10405" y="61239"/>
                    <a:pt x="15531" y="61239"/>
                  </a:cubicBezTo>
                  <a:cubicBezTo>
                    <a:pt x="19707" y="61239"/>
                    <a:pt x="23883" y="61146"/>
                    <a:pt x="28056" y="60960"/>
                  </a:cubicBezTo>
                  <a:cubicBezTo>
                    <a:pt x="33995" y="60697"/>
                    <a:pt x="39931" y="60245"/>
                    <a:pt x="45876" y="60245"/>
                  </a:cubicBezTo>
                  <a:cubicBezTo>
                    <a:pt x="45963" y="60245"/>
                    <a:pt x="46050" y="60245"/>
                    <a:pt x="46136" y="60245"/>
                  </a:cubicBezTo>
                  <a:cubicBezTo>
                    <a:pt x="49530" y="60253"/>
                    <a:pt x="52927" y="60410"/>
                    <a:pt x="56319" y="60410"/>
                  </a:cubicBezTo>
                  <a:cubicBezTo>
                    <a:pt x="58236" y="60410"/>
                    <a:pt x="60150" y="60360"/>
                    <a:pt x="62062" y="60204"/>
                  </a:cubicBezTo>
                  <a:cubicBezTo>
                    <a:pt x="63963" y="60048"/>
                    <a:pt x="63638" y="56363"/>
                    <a:pt x="63602" y="54904"/>
                  </a:cubicBezTo>
                  <a:cubicBezTo>
                    <a:pt x="63545" y="52566"/>
                    <a:pt x="63119" y="50256"/>
                    <a:pt x="62820" y="47942"/>
                  </a:cubicBezTo>
                  <a:cubicBezTo>
                    <a:pt x="62215" y="43259"/>
                    <a:pt x="62152" y="38505"/>
                    <a:pt x="62630" y="33807"/>
                  </a:cubicBezTo>
                  <a:cubicBezTo>
                    <a:pt x="62853" y="31617"/>
                    <a:pt x="62932" y="29413"/>
                    <a:pt x="62439" y="27250"/>
                  </a:cubicBezTo>
                  <a:cubicBezTo>
                    <a:pt x="62345" y="26841"/>
                    <a:pt x="62228" y="26430"/>
                    <a:pt x="62261" y="26011"/>
                  </a:cubicBezTo>
                  <a:cubicBezTo>
                    <a:pt x="62294" y="25585"/>
                    <a:pt x="62480" y="25189"/>
                    <a:pt x="62596" y="24778"/>
                  </a:cubicBezTo>
                  <a:cubicBezTo>
                    <a:pt x="62833" y="23933"/>
                    <a:pt x="62792" y="22775"/>
                    <a:pt x="62412" y="21972"/>
                  </a:cubicBezTo>
                  <a:cubicBezTo>
                    <a:pt x="62325" y="21792"/>
                    <a:pt x="61036" y="20320"/>
                    <a:pt x="60619" y="20320"/>
                  </a:cubicBezTo>
                  <a:cubicBezTo>
                    <a:pt x="60570" y="20320"/>
                    <a:pt x="60533" y="20340"/>
                    <a:pt x="60512" y="20384"/>
                  </a:cubicBezTo>
                  <a:cubicBezTo>
                    <a:pt x="61842" y="17669"/>
                    <a:pt x="59247" y="15200"/>
                    <a:pt x="56629" y="15200"/>
                  </a:cubicBezTo>
                  <a:cubicBezTo>
                    <a:pt x="56294" y="15200"/>
                    <a:pt x="55958" y="15240"/>
                    <a:pt x="55630" y="15326"/>
                  </a:cubicBezTo>
                  <a:cubicBezTo>
                    <a:pt x="54618" y="15592"/>
                    <a:pt x="53731" y="16287"/>
                    <a:pt x="53212" y="17193"/>
                  </a:cubicBezTo>
                  <a:lnTo>
                    <a:pt x="53212" y="17193"/>
                  </a:lnTo>
                  <a:cubicBezTo>
                    <a:pt x="53391" y="16641"/>
                    <a:pt x="53355" y="16018"/>
                    <a:pt x="53095" y="15499"/>
                  </a:cubicBezTo>
                  <a:cubicBezTo>
                    <a:pt x="52749" y="14807"/>
                    <a:pt x="52021" y="14325"/>
                    <a:pt x="51250" y="14276"/>
                  </a:cubicBezTo>
                  <a:cubicBezTo>
                    <a:pt x="51853" y="13216"/>
                    <a:pt x="51808" y="11819"/>
                    <a:pt x="51138" y="10800"/>
                  </a:cubicBezTo>
                  <a:cubicBezTo>
                    <a:pt x="50613" y="10000"/>
                    <a:pt x="49121" y="9092"/>
                    <a:pt x="47940" y="9092"/>
                  </a:cubicBezTo>
                  <a:cubicBezTo>
                    <a:pt x="47624" y="9092"/>
                    <a:pt x="47330" y="9157"/>
                    <a:pt x="47083" y="9307"/>
                  </a:cubicBezTo>
                  <a:cubicBezTo>
                    <a:pt x="46859" y="8091"/>
                    <a:pt x="45845" y="7017"/>
                    <a:pt x="44553" y="7017"/>
                  </a:cubicBezTo>
                  <a:cubicBezTo>
                    <a:pt x="44524" y="7017"/>
                    <a:pt x="44494" y="7018"/>
                    <a:pt x="44464" y="7019"/>
                  </a:cubicBezTo>
                  <a:cubicBezTo>
                    <a:pt x="45501" y="6980"/>
                    <a:pt x="45565" y="4492"/>
                    <a:pt x="45488" y="3854"/>
                  </a:cubicBezTo>
                  <a:cubicBezTo>
                    <a:pt x="45332" y="2545"/>
                    <a:pt x="44812" y="1249"/>
                    <a:pt x="43663" y="514"/>
                  </a:cubicBezTo>
                  <a:cubicBezTo>
                    <a:pt x="43067" y="135"/>
                    <a:pt x="42526" y="0"/>
                    <a:pt x="41991" y="0"/>
                  </a:cubicBezTo>
                  <a:close/>
                </a:path>
              </a:pathLst>
            </a:custGeom>
            <a:solidFill>
              <a:srgbClr val="191919">
                <a:alpha val="26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4"/>
            <p:cNvSpPr/>
            <p:nvPr/>
          </p:nvSpPr>
          <p:spPr>
            <a:xfrm>
              <a:off x="3777510" y="1516350"/>
              <a:ext cx="5384261" cy="3693927"/>
            </a:xfrm>
            <a:custGeom>
              <a:avLst/>
              <a:gdLst/>
              <a:ahLst/>
              <a:cxnLst/>
              <a:rect l="l" t="t" r="r" b="b"/>
              <a:pathLst>
                <a:path w="62289" h="42734" extrusionOk="0">
                  <a:moveTo>
                    <a:pt x="55771" y="1"/>
                  </a:moveTo>
                  <a:cubicBezTo>
                    <a:pt x="53978" y="1"/>
                    <a:pt x="52258" y="1025"/>
                    <a:pt x="51133" y="2440"/>
                  </a:cubicBezTo>
                  <a:cubicBezTo>
                    <a:pt x="50264" y="3535"/>
                    <a:pt x="49686" y="4995"/>
                    <a:pt x="50092" y="6333"/>
                  </a:cubicBezTo>
                  <a:cubicBezTo>
                    <a:pt x="47816" y="7494"/>
                    <a:pt x="47213" y="10628"/>
                    <a:pt x="48009" y="13057"/>
                  </a:cubicBezTo>
                  <a:cubicBezTo>
                    <a:pt x="48242" y="13771"/>
                    <a:pt x="48602" y="14522"/>
                    <a:pt x="49237" y="14961"/>
                  </a:cubicBezTo>
                  <a:cubicBezTo>
                    <a:pt x="49760" y="15321"/>
                    <a:pt x="50502" y="15200"/>
                    <a:pt x="50981" y="15605"/>
                  </a:cubicBezTo>
                  <a:cubicBezTo>
                    <a:pt x="51896" y="16380"/>
                    <a:pt x="51739" y="17839"/>
                    <a:pt x="52716" y="18691"/>
                  </a:cubicBezTo>
                  <a:cubicBezTo>
                    <a:pt x="53417" y="19304"/>
                    <a:pt x="53929" y="19539"/>
                    <a:pt x="54085" y="20466"/>
                  </a:cubicBezTo>
                  <a:cubicBezTo>
                    <a:pt x="54243" y="21414"/>
                    <a:pt x="53613" y="22248"/>
                    <a:pt x="54054" y="23198"/>
                  </a:cubicBezTo>
                  <a:cubicBezTo>
                    <a:pt x="54340" y="23817"/>
                    <a:pt x="54862" y="24291"/>
                    <a:pt x="55370" y="24748"/>
                  </a:cubicBezTo>
                  <a:cubicBezTo>
                    <a:pt x="54555" y="25231"/>
                    <a:pt x="53846" y="25889"/>
                    <a:pt x="53302" y="26663"/>
                  </a:cubicBezTo>
                  <a:cubicBezTo>
                    <a:pt x="53408" y="25883"/>
                    <a:pt x="52658" y="25197"/>
                    <a:pt x="51878" y="25078"/>
                  </a:cubicBezTo>
                  <a:cubicBezTo>
                    <a:pt x="51755" y="25059"/>
                    <a:pt x="51631" y="25050"/>
                    <a:pt x="51507" y="25050"/>
                  </a:cubicBezTo>
                  <a:cubicBezTo>
                    <a:pt x="50854" y="25050"/>
                    <a:pt x="50206" y="25291"/>
                    <a:pt x="49588" y="25529"/>
                  </a:cubicBezTo>
                  <a:cubicBezTo>
                    <a:pt x="50005" y="24644"/>
                    <a:pt x="49661" y="23475"/>
                    <a:pt x="48831" y="22958"/>
                  </a:cubicBezTo>
                  <a:cubicBezTo>
                    <a:pt x="48521" y="22765"/>
                    <a:pt x="48158" y="22673"/>
                    <a:pt x="47795" y="22673"/>
                  </a:cubicBezTo>
                  <a:cubicBezTo>
                    <a:pt x="47185" y="22673"/>
                    <a:pt x="46571" y="22932"/>
                    <a:pt x="46188" y="23410"/>
                  </a:cubicBezTo>
                  <a:cubicBezTo>
                    <a:pt x="46265" y="21574"/>
                    <a:pt x="44694" y="19889"/>
                    <a:pt x="42874" y="19626"/>
                  </a:cubicBezTo>
                  <a:cubicBezTo>
                    <a:pt x="42684" y="19599"/>
                    <a:pt x="42493" y="19585"/>
                    <a:pt x="42302" y="19585"/>
                  </a:cubicBezTo>
                  <a:cubicBezTo>
                    <a:pt x="40674" y="19585"/>
                    <a:pt x="39081" y="20554"/>
                    <a:pt x="38218" y="21954"/>
                  </a:cubicBezTo>
                  <a:cubicBezTo>
                    <a:pt x="37700" y="22793"/>
                    <a:pt x="37414" y="23808"/>
                    <a:pt x="37600" y="24777"/>
                  </a:cubicBezTo>
                  <a:cubicBezTo>
                    <a:pt x="37788" y="25765"/>
                    <a:pt x="38479" y="26529"/>
                    <a:pt x="39402" y="26885"/>
                  </a:cubicBezTo>
                  <a:cubicBezTo>
                    <a:pt x="37909" y="29238"/>
                    <a:pt x="40661" y="29853"/>
                    <a:pt x="42146" y="30614"/>
                  </a:cubicBezTo>
                  <a:lnTo>
                    <a:pt x="42146" y="30614"/>
                  </a:lnTo>
                  <a:cubicBezTo>
                    <a:pt x="41987" y="30532"/>
                    <a:pt x="41822" y="30496"/>
                    <a:pt x="41657" y="30496"/>
                  </a:cubicBezTo>
                  <a:cubicBezTo>
                    <a:pt x="41013" y="30496"/>
                    <a:pt x="40361" y="31050"/>
                    <a:pt x="39999" y="31646"/>
                  </a:cubicBezTo>
                  <a:cubicBezTo>
                    <a:pt x="39544" y="32396"/>
                    <a:pt x="39233" y="33306"/>
                    <a:pt x="38475" y="33747"/>
                  </a:cubicBezTo>
                  <a:cubicBezTo>
                    <a:pt x="38221" y="33895"/>
                    <a:pt x="37931" y="33965"/>
                    <a:pt x="37638" y="33965"/>
                  </a:cubicBezTo>
                  <a:cubicBezTo>
                    <a:pt x="36995" y="33965"/>
                    <a:pt x="36342" y="33629"/>
                    <a:pt x="36036" y="33057"/>
                  </a:cubicBezTo>
                  <a:cubicBezTo>
                    <a:pt x="35862" y="32733"/>
                    <a:pt x="35794" y="32361"/>
                    <a:pt x="35659" y="32019"/>
                  </a:cubicBezTo>
                  <a:cubicBezTo>
                    <a:pt x="35193" y="30833"/>
                    <a:pt x="33901" y="30121"/>
                    <a:pt x="32621" y="30121"/>
                  </a:cubicBezTo>
                  <a:cubicBezTo>
                    <a:pt x="32364" y="30121"/>
                    <a:pt x="32108" y="30150"/>
                    <a:pt x="31858" y="30209"/>
                  </a:cubicBezTo>
                  <a:cubicBezTo>
                    <a:pt x="30370" y="30564"/>
                    <a:pt x="29206" y="31836"/>
                    <a:pt x="28714" y="33285"/>
                  </a:cubicBezTo>
                  <a:cubicBezTo>
                    <a:pt x="28550" y="33221"/>
                    <a:pt x="28381" y="33191"/>
                    <a:pt x="28211" y="33191"/>
                  </a:cubicBezTo>
                  <a:cubicBezTo>
                    <a:pt x="27488" y="33191"/>
                    <a:pt x="26767" y="33729"/>
                    <a:pt x="26448" y="34411"/>
                  </a:cubicBezTo>
                  <a:cubicBezTo>
                    <a:pt x="26067" y="35224"/>
                    <a:pt x="25953" y="36411"/>
                    <a:pt x="26486" y="37144"/>
                  </a:cubicBezTo>
                  <a:cubicBezTo>
                    <a:pt x="26527" y="37200"/>
                    <a:pt x="28133" y="38774"/>
                    <a:pt x="28008" y="38774"/>
                  </a:cubicBezTo>
                  <a:cubicBezTo>
                    <a:pt x="28004" y="38774"/>
                    <a:pt x="27998" y="38773"/>
                    <a:pt x="27991" y="38769"/>
                  </a:cubicBezTo>
                  <a:cubicBezTo>
                    <a:pt x="27238" y="38446"/>
                    <a:pt x="26138" y="38312"/>
                    <a:pt x="25017" y="38312"/>
                  </a:cubicBezTo>
                  <a:cubicBezTo>
                    <a:pt x="23782" y="38312"/>
                    <a:pt x="22523" y="38475"/>
                    <a:pt x="21676" y="38727"/>
                  </a:cubicBezTo>
                  <a:cubicBezTo>
                    <a:pt x="21082" y="37968"/>
                    <a:pt x="20119" y="37579"/>
                    <a:pt x="19159" y="37579"/>
                  </a:cubicBezTo>
                  <a:cubicBezTo>
                    <a:pt x="18327" y="37579"/>
                    <a:pt x="17499" y="37872"/>
                    <a:pt x="16916" y="38470"/>
                  </a:cubicBezTo>
                  <a:cubicBezTo>
                    <a:pt x="15915" y="37581"/>
                    <a:pt x="14582" y="37141"/>
                    <a:pt x="13247" y="37141"/>
                  </a:cubicBezTo>
                  <a:cubicBezTo>
                    <a:pt x="11775" y="37141"/>
                    <a:pt x="10300" y="37675"/>
                    <a:pt x="9265" y="38729"/>
                  </a:cubicBezTo>
                  <a:cubicBezTo>
                    <a:pt x="9113" y="38648"/>
                    <a:pt x="8957" y="38612"/>
                    <a:pt x="8801" y="38612"/>
                  </a:cubicBezTo>
                  <a:cubicBezTo>
                    <a:pt x="8173" y="38612"/>
                    <a:pt x="7537" y="39188"/>
                    <a:pt x="7103" y="39726"/>
                  </a:cubicBezTo>
                  <a:cubicBezTo>
                    <a:pt x="6463" y="40517"/>
                    <a:pt x="6001" y="40805"/>
                    <a:pt x="5616" y="40805"/>
                  </a:cubicBezTo>
                  <a:cubicBezTo>
                    <a:pt x="4728" y="40805"/>
                    <a:pt x="4252" y="39272"/>
                    <a:pt x="2968" y="38837"/>
                  </a:cubicBezTo>
                  <a:cubicBezTo>
                    <a:pt x="2760" y="38766"/>
                    <a:pt x="2561" y="38734"/>
                    <a:pt x="2372" y="38734"/>
                  </a:cubicBezTo>
                  <a:cubicBezTo>
                    <a:pt x="840" y="38734"/>
                    <a:pt x="0" y="40882"/>
                    <a:pt x="614" y="42225"/>
                  </a:cubicBezTo>
                  <a:lnTo>
                    <a:pt x="1378" y="42412"/>
                  </a:lnTo>
                  <a:lnTo>
                    <a:pt x="60097" y="42669"/>
                  </a:lnTo>
                  <a:cubicBezTo>
                    <a:pt x="60508" y="42693"/>
                    <a:pt x="60828" y="42734"/>
                    <a:pt x="61084" y="42734"/>
                  </a:cubicBezTo>
                  <a:cubicBezTo>
                    <a:pt x="61577" y="42734"/>
                    <a:pt x="61834" y="42581"/>
                    <a:pt x="62053" y="41854"/>
                  </a:cubicBezTo>
                  <a:cubicBezTo>
                    <a:pt x="62289" y="41072"/>
                    <a:pt x="62054" y="39595"/>
                    <a:pt x="62088" y="38759"/>
                  </a:cubicBezTo>
                  <a:cubicBezTo>
                    <a:pt x="62195" y="36114"/>
                    <a:pt x="61972" y="33468"/>
                    <a:pt x="61979" y="30822"/>
                  </a:cubicBezTo>
                  <a:cubicBezTo>
                    <a:pt x="61988" y="26843"/>
                    <a:pt x="62135" y="22940"/>
                    <a:pt x="62127" y="18983"/>
                  </a:cubicBezTo>
                  <a:cubicBezTo>
                    <a:pt x="62120" y="14749"/>
                    <a:pt x="61933" y="10515"/>
                    <a:pt x="61566" y="6297"/>
                  </a:cubicBezTo>
                  <a:cubicBezTo>
                    <a:pt x="61470" y="5191"/>
                    <a:pt x="61056" y="3778"/>
                    <a:pt x="59947" y="3738"/>
                  </a:cubicBezTo>
                  <a:cubicBezTo>
                    <a:pt x="59914" y="1800"/>
                    <a:pt x="58096" y="180"/>
                    <a:pt x="56164" y="17"/>
                  </a:cubicBezTo>
                  <a:cubicBezTo>
                    <a:pt x="56033" y="6"/>
                    <a:pt x="55902" y="1"/>
                    <a:pt x="55771" y="1"/>
                  </a:cubicBezTo>
                  <a:close/>
                </a:path>
              </a:pathLst>
            </a:custGeom>
            <a:solidFill>
              <a:srgbClr val="191919">
                <a:alpha val="26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4"/>
            <p:cNvSpPr/>
            <p:nvPr/>
          </p:nvSpPr>
          <p:spPr>
            <a:xfrm>
              <a:off x="5833484" y="1018613"/>
              <a:ext cx="807178" cy="582022"/>
            </a:xfrm>
            <a:custGeom>
              <a:avLst/>
              <a:gdLst/>
              <a:ahLst/>
              <a:cxnLst/>
              <a:rect l="l" t="t" r="r" b="b"/>
              <a:pathLst>
                <a:path w="10063" h="7256" extrusionOk="0">
                  <a:moveTo>
                    <a:pt x="6093" y="0"/>
                  </a:moveTo>
                  <a:cubicBezTo>
                    <a:pt x="5118" y="0"/>
                    <a:pt x="4089" y="644"/>
                    <a:pt x="3634" y="1415"/>
                  </a:cubicBezTo>
                  <a:cubicBezTo>
                    <a:pt x="3430" y="1764"/>
                    <a:pt x="3245" y="2142"/>
                    <a:pt x="3217" y="2546"/>
                  </a:cubicBezTo>
                  <a:cubicBezTo>
                    <a:pt x="3187" y="2951"/>
                    <a:pt x="3342" y="3390"/>
                    <a:pt x="3685" y="3604"/>
                  </a:cubicBezTo>
                  <a:cubicBezTo>
                    <a:pt x="3386" y="3419"/>
                    <a:pt x="3084" y="3338"/>
                    <a:pt x="2793" y="3338"/>
                  </a:cubicBezTo>
                  <a:cubicBezTo>
                    <a:pt x="2571" y="3338"/>
                    <a:pt x="2356" y="3385"/>
                    <a:pt x="2154" y="3469"/>
                  </a:cubicBezTo>
                  <a:cubicBezTo>
                    <a:pt x="770" y="4046"/>
                    <a:pt x="1" y="6366"/>
                    <a:pt x="1912" y="7050"/>
                  </a:cubicBezTo>
                  <a:cubicBezTo>
                    <a:pt x="2301" y="7190"/>
                    <a:pt x="2752" y="7256"/>
                    <a:pt x="3236" y="7256"/>
                  </a:cubicBezTo>
                  <a:cubicBezTo>
                    <a:pt x="6091" y="7256"/>
                    <a:pt x="10063" y="4960"/>
                    <a:pt x="8843" y="1987"/>
                  </a:cubicBezTo>
                  <a:cubicBezTo>
                    <a:pt x="8699" y="1636"/>
                    <a:pt x="8359" y="1282"/>
                    <a:pt x="8020" y="1282"/>
                  </a:cubicBezTo>
                  <a:cubicBezTo>
                    <a:pt x="7938" y="1282"/>
                    <a:pt x="7856" y="1303"/>
                    <a:pt x="7777" y="1350"/>
                  </a:cubicBezTo>
                  <a:cubicBezTo>
                    <a:pt x="7694" y="801"/>
                    <a:pt x="7295" y="311"/>
                    <a:pt x="6774" y="118"/>
                  </a:cubicBezTo>
                  <a:cubicBezTo>
                    <a:pt x="6556" y="37"/>
                    <a:pt x="6326" y="0"/>
                    <a:pt x="6093" y="0"/>
                  </a:cubicBezTo>
                  <a:close/>
                </a:path>
              </a:pathLst>
            </a:custGeom>
            <a:solidFill>
              <a:srgbClr val="191919">
                <a:alpha val="34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7" name="Google Shape;557;p34"/>
          <p:cNvGrpSpPr/>
          <p:nvPr/>
        </p:nvGrpSpPr>
        <p:grpSpPr>
          <a:xfrm>
            <a:off x="-230225" y="145238"/>
            <a:ext cx="9374225" cy="4935150"/>
            <a:chOff x="-230225" y="145238"/>
            <a:chExt cx="9374225" cy="4935150"/>
          </a:xfrm>
        </p:grpSpPr>
        <p:sp>
          <p:nvSpPr>
            <p:cNvPr id="558" name="Google Shape;558;p34"/>
            <p:cNvSpPr/>
            <p:nvPr/>
          </p:nvSpPr>
          <p:spPr>
            <a:xfrm>
              <a:off x="8158500" y="3694850"/>
              <a:ext cx="985500" cy="985500"/>
            </a:xfrm>
            <a:prstGeom prst="ellipse">
              <a:avLst/>
            </a:prstGeom>
            <a:gradFill>
              <a:gsLst>
                <a:gs pos="0">
                  <a:schemeClr val="accent2"/>
                </a:gs>
                <a:gs pos="7000">
                  <a:srgbClr val="FF9906">
                    <a:alpha val="34117"/>
                  </a:srgbClr>
                </a:gs>
                <a:gs pos="54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4"/>
            <p:cNvSpPr/>
            <p:nvPr/>
          </p:nvSpPr>
          <p:spPr>
            <a:xfrm>
              <a:off x="1753891" y="531115"/>
              <a:ext cx="1201800" cy="1069500"/>
            </a:xfrm>
            <a:prstGeom prst="ellipse">
              <a:avLst/>
            </a:prstGeom>
            <a:gradFill>
              <a:gsLst>
                <a:gs pos="0">
                  <a:schemeClr val="accent2"/>
                </a:gs>
                <a:gs pos="7000">
                  <a:srgbClr val="FF9906">
                    <a:alpha val="34117"/>
                  </a:srgbClr>
                </a:gs>
                <a:gs pos="54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4"/>
            <p:cNvSpPr/>
            <p:nvPr/>
          </p:nvSpPr>
          <p:spPr>
            <a:xfrm>
              <a:off x="700938" y="387163"/>
              <a:ext cx="471900" cy="471900"/>
            </a:xfrm>
            <a:prstGeom prst="ellipse">
              <a:avLst/>
            </a:prstGeom>
            <a:gradFill>
              <a:gsLst>
                <a:gs pos="0">
                  <a:schemeClr val="accent1"/>
                </a:gs>
                <a:gs pos="6000">
                  <a:srgbClr val="EB5D00">
                    <a:alpha val="29019"/>
                  </a:srgbClr>
                </a:gs>
                <a:gs pos="6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4"/>
            <p:cNvSpPr/>
            <p:nvPr/>
          </p:nvSpPr>
          <p:spPr>
            <a:xfrm>
              <a:off x="7711200" y="489475"/>
              <a:ext cx="985500" cy="985500"/>
            </a:xfrm>
            <a:prstGeom prst="ellipse">
              <a:avLst/>
            </a:prstGeom>
            <a:gradFill>
              <a:gsLst>
                <a:gs pos="0">
                  <a:schemeClr val="accent2"/>
                </a:gs>
                <a:gs pos="7000">
                  <a:srgbClr val="FF9906">
                    <a:alpha val="34117"/>
                  </a:srgbClr>
                </a:gs>
                <a:gs pos="54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4"/>
            <p:cNvSpPr/>
            <p:nvPr/>
          </p:nvSpPr>
          <p:spPr>
            <a:xfrm>
              <a:off x="-230225" y="1370750"/>
              <a:ext cx="985500" cy="985500"/>
            </a:xfrm>
            <a:prstGeom prst="ellipse">
              <a:avLst/>
            </a:prstGeom>
            <a:gradFill>
              <a:gsLst>
                <a:gs pos="0">
                  <a:schemeClr val="accent2"/>
                </a:gs>
                <a:gs pos="7000">
                  <a:srgbClr val="FF9906">
                    <a:alpha val="34117"/>
                  </a:srgbClr>
                </a:gs>
                <a:gs pos="54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4"/>
            <p:cNvSpPr/>
            <p:nvPr/>
          </p:nvSpPr>
          <p:spPr>
            <a:xfrm>
              <a:off x="8309138" y="2882763"/>
              <a:ext cx="471900" cy="471900"/>
            </a:xfrm>
            <a:prstGeom prst="ellipse">
              <a:avLst/>
            </a:prstGeom>
            <a:gradFill>
              <a:gsLst>
                <a:gs pos="0">
                  <a:schemeClr val="accent1"/>
                </a:gs>
                <a:gs pos="6000">
                  <a:srgbClr val="EB5D00">
                    <a:alpha val="29019"/>
                  </a:srgbClr>
                </a:gs>
                <a:gs pos="6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4"/>
            <p:cNvSpPr/>
            <p:nvPr/>
          </p:nvSpPr>
          <p:spPr>
            <a:xfrm>
              <a:off x="5105988" y="145238"/>
              <a:ext cx="471900" cy="471900"/>
            </a:xfrm>
            <a:prstGeom prst="ellipse">
              <a:avLst/>
            </a:prstGeom>
            <a:gradFill>
              <a:gsLst>
                <a:gs pos="0">
                  <a:schemeClr val="accent1"/>
                </a:gs>
                <a:gs pos="6000">
                  <a:srgbClr val="EB5D00">
                    <a:alpha val="29019"/>
                  </a:srgbClr>
                </a:gs>
                <a:gs pos="6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4"/>
            <p:cNvSpPr/>
            <p:nvPr/>
          </p:nvSpPr>
          <p:spPr>
            <a:xfrm>
              <a:off x="5105988" y="4608488"/>
              <a:ext cx="471900" cy="471900"/>
            </a:xfrm>
            <a:prstGeom prst="ellipse">
              <a:avLst/>
            </a:prstGeom>
            <a:gradFill>
              <a:gsLst>
                <a:gs pos="0">
                  <a:schemeClr val="accent1"/>
                </a:gs>
                <a:gs pos="6000">
                  <a:srgbClr val="EB5D00">
                    <a:alpha val="29019"/>
                  </a:srgbClr>
                </a:gs>
                <a:gs pos="6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1"/>
            </a:gs>
            <a:gs pos="100000">
              <a:schemeClr val="lt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2"/>
              </a:buClr>
              <a:buSzPts val="3000"/>
              <a:buFont typeface="Encode Sans Expanded SemiBold"/>
              <a:buNone/>
              <a:defRPr sz="3000">
                <a:solidFill>
                  <a:schemeClr val="accent2"/>
                </a:solidFill>
                <a:latin typeface="Encode Sans Expanded SemiBold"/>
                <a:ea typeface="Encode Sans Expanded SemiBold"/>
                <a:cs typeface="Encode Sans Expanded SemiBold"/>
                <a:sym typeface="Encode Sans Expanded SemiBold"/>
              </a:defRPr>
            </a:lvl1pPr>
            <a:lvl2pPr lvl="1"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Catamaran"/>
              <a:buChar char="●"/>
              <a:defRPr>
                <a:solidFill>
                  <a:schemeClr val="lt1"/>
                </a:solidFill>
                <a:latin typeface="Catamaran"/>
                <a:ea typeface="Catamaran"/>
                <a:cs typeface="Catamaran"/>
                <a:sym typeface="Catamaran"/>
              </a:defRPr>
            </a:lvl1pPr>
            <a:lvl2pPr marL="914400" lvl="1" indent="-317500">
              <a:lnSpc>
                <a:spcPct val="100000"/>
              </a:lnSpc>
              <a:spcBef>
                <a:spcPts val="0"/>
              </a:spcBef>
              <a:spcAft>
                <a:spcPts val="0"/>
              </a:spcAft>
              <a:buClr>
                <a:schemeClr val="lt1"/>
              </a:buClr>
              <a:buSzPts val="1400"/>
              <a:buFont typeface="Catamaran"/>
              <a:buChar char="○"/>
              <a:defRPr>
                <a:solidFill>
                  <a:schemeClr val="lt1"/>
                </a:solidFill>
                <a:latin typeface="Catamaran"/>
                <a:ea typeface="Catamaran"/>
                <a:cs typeface="Catamaran"/>
                <a:sym typeface="Catamaran"/>
              </a:defRPr>
            </a:lvl2pPr>
            <a:lvl3pPr marL="1371600" lvl="2" indent="-317500">
              <a:lnSpc>
                <a:spcPct val="100000"/>
              </a:lnSpc>
              <a:spcBef>
                <a:spcPts val="0"/>
              </a:spcBef>
              <a:spcAft>
                <a:spcPts val="0"/>
              </a:spcAft>
              <a:buClr>
                <a:schemeClr val="lt1"/>
              </a:buClr>
              <a:buSzPts val="1400"/>
              <a:buFont typeface="Catamaran"/>
              <a:buChar char="■"/>
              <a:defRPr>
                <a:solidFill>
                  <a:schemeClr val="lt1"/>
                </a:solidFill>
                <a:latin typeface="Catamaran"/>
                <a:ea typeface="Catamaran"/>
                <a:cs typeface="Catamaran"/>
                <a:sym typeface="Catamaran"/>
              </a:defRPr>
            </a:lvl3pPr>
            <a:lvl4pPr marL="1828800" lvl="3" indent="-317500">
              <a:lnSpc>
                <a:spcPct val="100000"/>
              </a:lnSpc>
              <a:spcBef>
                <a:spcPts val="0"/>
              </a:spcBef>
              <a:spcAft>
                <a:spcPts val="0"/>
              </a:spcAft>
              <a:buClr>
                <a:schemeClr val="lt1"/>
              </a:buClr>
              <a:buSzPts val="1400"/>
              <a:buFont typeface="Catamaran"/>
              <a:buChar char="●"/>
              <a:defRPr>
                <a:solidFill>
                  <a:schemeClr val="lt1"/>
                </a:solidFill>
                <a:latin typeface="Catamaran"/>
                <a:ea typeface="Catamaran"/>
                <a:cs typeface="Catamaran"/>
                <a:sym typeface="Catamaran"/>
              </a:defRPr>
            </a:lvl4pPr>
            <a:lvl5pPr marL="2286000" lvl="4" indent="-317500">
              <a:lnSpc>
                <a:spcPct val="100000"/>
              </a:lnSpc>
              <a:spcBef>
                <a:spcPts val="0"/>
              </a:spcBef>
              <a:spcAft>
                <a:spcPts val="0"/>
              </a:spcAft>
              <a:buClr>
                <a:schemeClr val="lt1"/>
              </a:buClr>
              <a:buSzPts val="1400"/>
              <a:buFont typeface="Catamaran"/>
              <a:buChar char="○"/>
              <a:defRPr>
                <a:solidFill>
                  <a:schemeClr val="lt1"/>
                </a:solidFill>
                <a:latin typeface="Catamaran"/>
                <a:ea typeface="Catamaran"/>
                <a:cs typeface="Catamaran"/>
                <a:sym typeface="Catamaran"/>
              </a:defRPr>
            </a:lvl5pPr>
            <a:lvl6pPr marL="2743200" lvl="5" indent="-317500">
              <a:lnSpc>
                <a:spcPct val="100000"/>
              </a:lnSpc>
              <a:spcBef>
                <a:spcPts val="0"/>
              </a:spcBef>
              <a:spcAft>
                <a:spcPts val="0"/>
              </a:spcAft>
              <a:buClr>
                <a:schemeClr val="lt1"/>
              </a:buClr>
              <a:buSzPts val="1400"/>
              <a:buFont typeface="Catamaran"/>
              <a:buChar char="■"/>
              <a:defRPr>
                <a:solidFill>
                  <a:schemeClr val="lt1"/>
                </a:solidFill>
                <a:latin typeface="Catamaran"/>
                <a:ea typeface="Catamaran"/>
                <a:cs typeface="Catamaran"/>
                <a:sym typeface="Catamaran"/>
              </a:defRPr>
            </a:lvl6pPr>
            <a:lvl7pPr marL="3200400" lvl="6" indent="-317500">
              <a:lnSpc>
                <a:spcPct val="100000"/>
              </a:lnSpc>
              <a:spcBef>
                <a:spcPts val="0"/>
              </a:spcBef>
              <a:spcAft>
                <a:spcPts val="0"/>
              </a:spcAft>
              <a:buClr>
                <a:schemeClr val="lt1"/>
              </a:buClr>
              <a:buSzPts val="1400"/>
              <a:buFont typeface="Catamaran"/>
              <a:buChar char="●"/>
              <a:defRPr>
                <a:solidFill>
                  <a:schemeClr val="lt1"/>
                </a:solidFill>
                <a:latin typeface="Catamaran"/>
                <a:ea typeface="Catamaran"/>
                <a:cs typeface="Catamaran"/>
                <a:sym typeface="Catamaran"/>
              </a:defRPr>
            </a:lvl7pPr>
            <a:lvl8pPr marL="3657600" lvl="7" indent="-317500">
              <a:lnSpc>
                <a:spcPct val="100000"/>
              </a:lnSpc>
              <a:spcBef>
                <a:spcPts val="0"/>
              </a:spcBef>
              <a:spcAft>
                <a:spcPts val="0"/>
              </a:spcAft>
              <a:buClr>
                <a:schemeClr val="lt1"/>
              </a:buClr>
              <a:buSzPts val="1400"/>
              <a:buFont typeface="Catamaran"/>
              <a:buChar char="○"/>
              <a:defRPr>
                <a:solidFill>
                  <a:schemeClr val="lt1"/>
                </a:solidFill>
                <a:latin typeface="Catamaran"/>
                <a:ea typeface="Catamaran"/>
                <a:cs typeface="Catamaran"/>
                <a:sym typeface="Catamaran"/>
              </a:defRPr>
            </a:lvl8pPr>
            <a:lvl9pPr marL="4114800" lvl="8" indent="-317500">
              <a:lnSpc>
                <a:spcPct val="100000"/>
              </a:lnSpc>
              <a:spcBef>
                <a:spcPts val="0"/>
              </a:spcBef>
              <a:spcAft>
                <a:spcPts val="0"/>
              </a:spcAft>
              <a:buClr>
                <a:schemeClr val="lt1"/>
              </a:buClr>
              <a:buSzPts val="1400"/>
              <a:buFont typeface="Catamaran"/>
              <a:buChar char="■"/>
              <a:defRPr>
                <a:solidFill>
                  <a:schemeClr val="lt1"/>
                </a:solidFill>
                <a:latin typeface="Catamaran"/>
                <a:ea typeface="Catamaran"/>
                <a:cs typeface="Catamaran"/>
                <a:sym typeface="Catamara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8" r:id="rId3"/>
    <p:sldLayoutId id="2147483661" r:id="rId4"/>
    <p:sldLayoutId id="2147483663" r:id="rId5"/>
    <p:sldLayoutId id="2147483674" r:id="rId6"/>
    <p:sldLayoutId id="2147483675" r:id="rId7"/>
    <p:sldLayoutId id="2147483679" r:id="rId8"/>
    <p:sldLayoutId id="2147483680" r:id="rId9"/>
    <p:sldLayoutId id="2147483681"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public.flourish.studio/visualisation/22251038/"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public.flourish.studio/visualisation/22251038/"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s://public.flourish.studio/visualisation/22251038/"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public.flourish.studio/visualisation/22251038/"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hyperlink" Target="https://public.flourish.studio/visualisation/22251038/"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public.flourish.studio/visualisation/22251038/"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public.flourish.studio/visualisation/22251038/"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dk1"/>
            </a:gs>
            <a:gs pos="100000">
              <a:schemeClr val="lt2"/>
            </a:gs>
          </a:gsLst>
          <a:lin ang="5400012" scaled="0"/>
        </a:gradFill>
        <a:effectLst/>
      </p:bgPr>
    </p:bg>
    <p:spTree>
      <p:nvGrpSpPr>
        <p:cNvPr id="1" name="Shape 590"/>
        <p:cNvGrpSpPr/>
        <p:nvPr/>
      </p:nvGrpSpPr>
      <p:grpSpPr>
        <a:xfrm>
          <a:off x="0" y="0"/>
          <a:ext cx="0" cy="0"/>
          <a:chOff x="0" y="0"/>
          <a:chExt cx="0" cy="0"/>
        </a:xfrm>
      </p:grpSpPr>
      <p:grpSp>
        <p:nvGrpSpPr>
          <p:cNvPr id="591" name="Google Shape;591;p39"/>
          <p:cNvGrpSpPr/>
          <p:nvPr/>
        </p:nvGrpSpPr>
        <p:grpSpPr>
          <a:xfrm>
            <a:off x="371019" y="666417"/>
            <a:ext cx="2944797" cy="4698003"/>
            <a:chOff x="1377963" y="177777"/>
            <a:chExt cx="2944209" cy="4697065"/>
          </a:xfrm>
        </p:grpSpPr>
        <p:grpSp>
          <p:nvGrpSpPr>
            <p:cNvPr id="592" name="Google Shape;592;p39"/>
            <p:cNvGrpSpPr/>
            <p:nvPr/>
          </p:nvGrpSpPr>
          <p:grpSpPr>
            <a:xfrm>
              <a:off x="1377963" y="1265838"/>
              <a:ext cx="806780" cy="2120241"/>
              <a:chOff x="1377963" y="1265838"/>
              <a:chExt cx="806780" cy="2120241"/>
            </a:xfrm>
          </p:grpSpPr>
          <p:sp>
            <p:nvSpPr>
              <p:cNvPr id="593" name="Google Shape;593;p39"/>
              <p:cNvSpPr/>
              <p:nvPr/>
            </p:nvSpPr>
            <p:spPr>
              <a:xfrm>
                <a:off x="1377963" y="1265838"/>
                <a:ext cx="806780" cy="2120241"/>
              </a:xfrm>
              <a:custGeom>
                <a:avLst/>
                <a:gdLst/>
                <a:ahLst/>
                <a:cxnLst/>
                <a:rect l="l" t="t" r="r" b="b"/>
                <a:pathLst>
                  <a:path w="9904" h="26028" extrusionOk="0">
                    <a:moveTo>
                      <a:pt x="5410" y="1"/>
                    </a:moveTo>
                    <a:cubicBezTo>
                      <a:pt x="3307" y="1"/>
                      <a:pt x="1464" y="1528"/>
                      <a:pt x="825" y="3782"/>
                    </a:cubicBezTo>
                    <a:cubicBezTo>
                      <a:pt x="556" y="4733"/>
                      <a:pt x="543" y="5735"/>
                      <a:pt x="532" y="6724"/>
                    </a:cubicBezTo>
                    <a:cubicBezTo>
                      <a:pt x="494" y="10120"/>
                      <a:pt x="456" y="13517"/>
                      <a:pt x="417" y="16913"/>
                    </a:cubicBezTo>
                    <a:cubicBezTo>
                      <a:pt x="398" y="18612"/>
                      <a:pt x="379" y="20310"/>
                      <a:pt x="360" y="22008"/>
                    </a:cubicBezTo>
                    <a:cubicBezTo>
                      <a:pt x="342" y="23605"/>
                      <a:pt x="1" y="24856"/>
                      <a:pt x="1654" y="25669"/>
                    </a:cubicBezTo>
                    <a:cubicBezTo>
                      <a:pt x="2156" y="25915"/>
                      <a:pt x="2712" y="26027"/>
                      <a:pt x="3279" y="26027"/>
                    </a:cubicBezTo>
                    <a:cubicBezTo>
                      <a:pt x="4633" y="26027"/>
                      <a:pt x="6046" y="25390"/>
                      <a:pt x="6917" y="24426"/>
                    </a:cubicBezTo>
                    <a:cubicBezTo>
                      <a:pt x="7757" y="23497"/>
                      <a:pt x="8221" y="22297"/>
                      <a:pt x="8606" y="21105"/>
                    </a:cubicBezTo>
                    <a:cubicBezTo>
                      <a:pt x="9361" y="18767"/>
                      <a:pt x="9904" y="17322"/>
                      <a:pt x="9871" y="14865"/>
                    </a:cubicBezTo>
                    <a:cubicBezTo>
                      <a:pt x="9831" y="11728"/>
                      <a:pt x="9791" y="8590"/>
                      <a:pt x="9751" y="5453"/>
                    </a:cubicBezTo>
                    <a:cubicBezTo>
                      <a:pt x="9719" y="3014"/>
                      <a:pt x="9726" y="1452"/>
                      <a:pt x="7240" y="387"/>
                    </a:cubicBezTo>
                    <a:cubicBezTo>
                      <a:pt x="6624" y="123"/>
                      <a:pt x="6006" y="1"/>
                      <a:pt x="54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9"/>
              <p:cNvSpPr/>
              <p:nvPr/>
            </p:nvSpPr>
            <p:spPr>
              <a:xfrm>
                <a:off x="1377963" y="1265838"/>
                <a:ext cx="806780" cy="2120241"/>
              </a:xfrm>
              <a:custGeom>
                <a:avLst/>
                <a:gdLst/>
                <a:ahLst/>
                <a:cxnLst/>
                <a:rect l="l" t="t" r="r" b="b"/>
                <a:pathLst>
                  <a:path w="9904" h="26028" extrusionOk="0">
                    <a:moveTo>
                      <a:pt x="5410" y="1"/>
                    </a:moveTo>
                    <a:cubicBezTo>
                      <a:pt x="3307" y="1"/>
                      <a:pt x="1464" y="1528"/>
                      <a:pt x="825" y="3782"/>
                    </a:cubicBezTo>
                    <a:cubicBezTo>
                      <a:pt x="556" y="4733"/>
                      <a:pt x="543" y="5735"/>
                      <a:pt x="532" y="6724"/>
                    </a:cubicBezTo>
                    <a:cubicBezTo>
                      <a:pt x="494" y="10120"/>
                      <a:pt x="456" y="13517"/>
                      <a:pt x="417" y="16913"/>
                    </a:cubicBezTo>
                    <a:cubicBezTo>
                      <a:pt x="398" y="18612"/>
                      <a:pt x="379" y="20310"/>
                      <a:pt x="360" y="22008"/>
                    </a:cubicBezTo>
                    <a:cubicBezTo>
                      <a:pt x="342" y="23605"/>
                      <a:pt x="1" y="24856"/>
                      <a:pt x="1654" y="25669"/>
                    </a:cubicBezTo>
                    <a:cubicBezTo>
                      <a:pt x="2156" y="25915"/>
                      <a:pt x="2712" y="26027"/>
                      <a:pt x="3279" y="26027"/>
                    </a:cubicBezTo>
                    <a:cubicBezTo>
                      <a:pt x="4633" y="26027"/>
                      <a:pt x="6046" y="25390"/>
                      <a:pt x="6917" y="24426"/>
                    </a:cubicBezTo>
                    <a:cubicBezTo>
                      <a:pt x="7757" y="23497"/>
                      <a:pt x="8221" y="22297"/>
                      <a:pt x="8606" y="21105"/>
                    </a:cubicBezTo>
                    <a:cubicBezTo>
                      <a:pt x="9361" y="18767"/>
                      <a:pt x="9904" y="17322"/>
                      <a:pt x="9871" y="14865"/>
                    </a:cubicBezTo>
                    <a:cubicBezTo>
                      <a:pt x="9831" y="11728"/>
                      <a:pt x="9791" y="8590"/>
                      <a:pt x="9751" y="5453"/>
                    </a:cubicBezTo>
                    <a:cubicBezTo>
                      <a:pt x="9719" y="3014"/>
                      <a:pt x="9726" y="1452"/>
                      <a:pt x="7240" y="387"/>
                    </a:cubicBezTo>
                    <a:cubicBezTo>
                      <a:pt x="6624" y="123"/>
                      <a:pt x="6006" y="1"/>
                      <a:pt x="5410" y="1"/>
                    </a:cubicBezTo>
                    <a:close/>
                  </a:path>
                </a:pathLst>
              </a:custGeom>
              <a:solidFill>
                <a:srgbClr val="FFFFFF">
                  <a:alpha val="32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5" name="Google Shape;595;p39"/>
            <p:cNvSpPr/>
            <p:nvPr/>
          </p:nvSpPr>
          <p:spPr>
            <a:xfrm>
              <a:off x="1404275" y="1696599"/>
              <a:ext cx="494870" cy="322337"/>
            </a:xfrm>
            <a:custGeom>
              <a:avLst/>
              <a:gdLst/>
              <a:ahLst/>
              <a:cxnLst/>
              <a:rect l="l" t="t" r="r" b="b"/>
              <a:pathLst>
                <a:path w="6075" h="3957" extrusionOk="0">
                  <a:moveTo>
                    <a:pt x="4132" y="1"/>
                  </a:moveTo>
                  <a:cubicBezTo>
                    <a:pt x="3865" y="1"/>
                    <a:pt x="3612" y="14"/>
                    <a:pt x="3414" y="17"/>
                  </a:cubicBezTo>
                  <a:cubicBezTo>
                    <a:pt x="3177" y="22"/>
                    <a:pt x="2937" y="34"/>
                    <a:pt x="2694" y="55"/>
                  </a:cubicBezTo>
                  <a:cubicBezTo>
                    <a:pt x="2110" y="107"/>
                    <a:pt x="1532" y="211"/>
                    <a:pt x="963" y="356"/>
                  </a:cubicBezTo>
                  <a:cubicBezTo>
                    <a:pt x="293" y="528"/>
                    <a:pt x="175" y="592"/>
                    <a:pt x="143" y="1306"/>
                  </a:cubicBezTo>
                  <a:cubicBezTo>
                    <a:pt x="117" y="1884"/>
                    <a:pt x="91" y="2462"/>
                    <a:pt x="64" y="3039"/>
                  </a:cubicBezTo>
                  <a:cubicBezTo>
                    <a:pt x="50" y="3345"/>
                    <a:pt x="39" y="3664"/>
                    <a:pt x="175" y="3938"/>
                  </a:cubicBezTo>
                  <a:cubicBezTo>
                    <a:pt x="0" y="3584"/>
                    <a:pt x="1492" y="3400"/>
                    <a:pt x="1622" y="3400"/>
                  </a:cubicBezTo>
                  <a:cubicBezTo>
                    <a:pt x="1625" y="3400"/>
                    <a:pt x="1627" y="3400"/>
                    <a:pt x="1630" y="3400"/>
                  </a:cubicBezTo>
                  <a:cubicBezTo>
                    <a:pt x="2018" y="3400"/>
                    <a:pt x="2311" y="3647"/>
                    <a:pt x="2678" y="3657"/>
                  </a:cubicBezTo>
                  <a:cubicBezTo>
                    <a:pt x="2685" y="3657"/>
                    <a:pt x="2692" y="3657"/>
                    <a:pt x="2698" y="3657"/>
                  </a:cubicBezTo>
                  <a:cubicBezTo>
                    <a:pt x="3013" y="3657"/>
                    <a:pt x="3242" y="3458"/>
                    <a:pt x="3533" y="3370"/>
                  </a:cubicBezTo>
                  <a:cubicBezTo>
                    <a:pt x="3628" y="3341"/>
                    <a:pt x="3723" y="3328"/>
                    <a:pt x="3818" y="3328"/>
                  </a:cubicBezTo>
                  <a:cubicBezTo>
                    <a:pt x="4229" y="3328"/>
                    <a:pt x="4638" y="3572"/>
                    <a:pt x="4977" y="3833"/>
                  </a:cubicBezTo>
                  <a:cubicBezTo>
                    <a:pt x="5057" y="3894"/>
                    <a:pt x="5165" y="3956"/>
                    <a:pt x="5258" y="3956"/>
                  </a:cubicBezTo>
                  <a:cubicBezTo>
                    <a:pt x="5305" y="3956"/>
                    <a:pt x="5347" y="3941"/>
                    <a:pt x="5380" y="3903"/>
                  </a:cubicBezTo>
                  <a:cubicBezTo>
                    <a:pt x="5421" y="3857"/>
                    <a:pt x="5429" y="3791"/>
                    <a:pt x="5434" y="3730"/>
                  </a:cubicBezTo>
                  <a:cubicBezTo>
                    <a:pt x="5499" y="3061"/>
                    <a:pt x="6074" y="874"/>
                    <a:pt x="5591" y="378"/>
                  </a:cubicBezTo>
                  <a:cubicBezTo>
                    <a:pt x="5277" y="57"/>
                    <a:pt x="4676" y="1"/>
                    <a:pt x="41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6" name="Google Shape;596;p39"/>
            <p:cNvGrpSpPr/>
            <p:nvPr/>
          </p:nvGrpSpPr>
          <p:grpSpPr>
            <a:xfrm>
              <a:off x="1481988" y="1314633"/>
              <a:ext cx="702755" cy="2071528"/>
              <a:chOff x="1481988" y="1314633"/>
              <a:chExt cx="702755" cy="2071528"/>
            </a:xfrm>
          </p:grpSpPr>
          <p:sp>
            <p:nvSpPr>
              <p:cNvPr id="597" name="Google Shape;597;p39"/>
              <p:cNvSpPr/>
              <p:nvPr/>
            </p:nvSpPr>
            <p:spPr>
              <a:xfrm>
                <a:off x="1481988" y="1314633"/>
                <a:ext cx="702755" cy="2071528"/>
              </a:xfrm>
              <a:custGeom>
                <a:avLst/>
                <a:gdLst/>
                <a:ahLst/>
                <a:cxnLst/>
                <a:rect l="l" t="t" r="r" b="b"/>
                <a:pathLst>
                  <a:path w="8627" h="25430" extrusionOk="0">
                    <a:moveTo>
                      <a:pt x="5306" y="0"/>
                    </a:moveTo>
                    <a:cubicBezTo>
                      <a:pt x="3875" y="0"/>
                      <a:pt x="2416" y="697"/>
                      <a:pt x="1644" y="1897"/>
                    </a:cubicBezTo>
                    <a:cubicBezTo>
                      <a:pt x="1160" y="2648"/>
                      <a:pt x="971" y="3747"/>
                      <a:pt x="1616" y="4366"/>
                    </a:cubicBezTo>
                    <a:cubicBezTo>
                      <a:pt x="1136" y="4556"/>
                      <a:pt x="1109" y="5205"/>
                      <a:pt x="1088" y="5720"/>
                    </a:cubicBezTo>
                    <a:cubicBezTo>
                      <a:pt x="1052" y="6565"/>
                      <a:pt x="807" y="7401"/>
                      <a:pt x="380" y="8133"/>
                    </a:cubicBezTo>
                    <a:cubicBezTo>
                      <a:pt x="1000" y="8947"/>
                      <a:pt x="1252" y="10029"/>
                      <a:pt x="1055" y="11033"/>
                    </a:cubicBezTo>
                    <a:cubicBezTo>
                      <a:pt x="946" y="11587"/>
                      <a:pt x="711" y="12109"/>
                      <a:pt x="579" y="12657"/>
                    </a:cubicBezTo>
                    <a:cubicBezTo>
                      <a:pt x="196" y="14253"/>
                      <a:pt x="716" y="15948"/>
                      <a:pt x="419" y="17562"/>
                    </a:cubicBezTo>
                    <a:cubicBezTo>
                      <a:pt x="288" y="18274"/>
                      <a:pt x="0" y="18965"/>
                      <a:pt x="15" y="19687"/>
                    </a:cubicBezTo>
                    <a:cubicBezTo>
                      <a:pt x="37" y="20653"/>
                      <a:pt x="600" y="21539"/>
                      <a:pt x="649" y="22504"/>
                    </a:cubicBezTo>
                    <a:cubicBezTo>
                      <a:pt x="715" y="23797"/>
                      <a:pt x="59" y="25344"/>
                      <a:pt x="1839" y="25425"/>
                    </a:cubicBezTo>
                    <a:cubicBezTo>
                      <a:pt x="1904" y="25428"/>
                      <a:pt x="1969" y="25429"/>
                      <a:pt x="2035" y="25429"/>
                    </a:cubicBezTo>
                    <a:cubicBezTo>
                      <a:pt x="3369" y="25429"/>
                      <a:pt x="4751" y="24811"/>
                      <a:pt x="5640" y="23827"/>
                    </a:cubicBezTo>
                    <a:cubicBezTo>
                      <a:pt x="6480" y="22898"/>
                      <a:pt x="6944" y="21697"/>
                      <a:pt x="7329" y="20506"/>
                    </a:cubicBezTo>
                    <a:cubicBezTo>
                      <a:pt x="8084" y="18168"/>
                      <a:pt x="8627" y="16723"/>
                      <a:pt x="8594" y="14266"/>
                    </a:cubicBezTo>
                    <a:cubicBezTo>
                      <a:pt x="8554" y="11129"/>
                      <a:pt x="8514" y="7991"/>
                      <a:pt x="8474" y="4854"/>
                    </a:cubicBezTo>
                    <a:cubicBezTo>
                      <a:pt x="8452" y="3168"/>
                      <a:pt x="8488" y="805"/>
                      <a:pt x="6555" y="189"/>
                    </a:cubicBezTo>
                    <a:cubicBezTo>
                      <a:pt x="6154" y="61"/>
                      <a:pt x="5731" y="0"/>
                      <a:pt x="53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9"/>
              <p:cNvSpPr/>
              <p:nvPr/>
            </p:nvSpPr>
            <p:spPr>
              <a:xfrm>
                <a:off x="1481988" y="1314633"/>
                <a:ext cx="702755" cy="2071528"/>
              </a:xfrm>
              <a:custGeom>
                <a:avLst/>
                <a:gdLst/>
                <a:ahLst/>
                <a:cxnLst/>
                <a:rect l="l" t="t" r="r" b="b"/>
                <a:pathLst>
                  <a:path w="8627" h="25430" extrusionOk="0">
                    <a:moveTo>
                      <a:pt x="5306" y="0"/>
                    </a:moveTo>
                    <a:cubicBezTo>
                      <a:pt x="3875" y="0"/>
                      <a:pt x="2416" y="697"/>
                      <a:pt x="1644" y="1897"/>
                    </a:cubicBezTo>
                    <a:cubicBezTo>
                      <a:pt x="1160" y="2648"/>
                      <a:pt x="971" y="3747"/>
                      <a:pt x="1616" y="4366"/>
                    </a:cubicBezTo>
                    <a:cubicBezTo>
                      <a:pt x="1136" y="4556"/>
                      <a:pt x="1109" y="5205"/>
                      <a:pt x="1088" y="5720"/>
                    </a:cubicBezTo>
                    <a:cubicBezTo>
                      <a:pt x="1052" y="6565"/>
                      <a:pt x="807" y="7401"/>
                      <a:pt x="380" y="8133"/>
                    </a:cubicBezTo>
                    <a:cubicBezTo>
                      <a:pt x="1000" y="8947"/>
                      <a:pt x="1252" y="10029"/>
                      <a:pt x="1055" y="11033"/>
                    </a:cubicBezTo>
                    <a:cubicBezTo>
                      <a:pt x="946" y="11587"/>
                      <a:pt x="711" y="12109"/>
                      <a:pt x="579" y="12657"/>
                    </a:cubicBezTo>
                    <a:cubicBezTo>
                      <a:pt x="196" y="14253"/>
                      <a:pt x="716" y="15948"/>
                      <a:pt x="419" y="17562"/>
                    </a:cubicBezTo>
                    <a:cubicBezTo>
                      <a:pt x="288" y="18274"/>
                      <a:pt x="0" y="18965"/>
                      <a:pt x="15" y="19687"/>
                    </a:cubicBezTo>
                    <a:cubicBezTo>
                      <a:pt x="37" y="20653"/>
                      <a:pt x="600" y="21539"/>
                      <a:pt x="649" y="22504"/>
                    </a:cubicBezTo>
                    <a:cubicBezTo>
                      <a:pt x="715" y="23797"/>
                      <a:pt x="59" y="25344"/>
                      <a:pt x="1839" y="25425"/>
                    </a:cubicBezTo>
                    <a:cubicBezTo>
                      <a:pt x="1904" y="25428"/>
                      <a:pt x="1969" y="25429"/>
                      <a:pt x="2035" y="25429"/>
                    </a:cubicBezTo>
                    <a:cubicBezTo>
                      <a:pt x="3369" y="25429"/>
                      <a:pt x="4751" y="24811"/>
                      <a:pt x="5640" y="23827"/>
                    </a:cubicBezTo>
                    <a:cubicBezTo>
                      <a:pt x="6480" y="22898"/>
                      <a:pt x="6944" y="21697"/>
                      <a:pt x="7329" y="20506"/>
                    </a:cubicBezTo>
                    <a:cubicBezTo>
                      <a:pt x="8084" y="18168"/>
                      <a:pt x="8627" y="16723"/>
                      <a:pt x="8594" y="14266"/>
                    </a:cubicBezTo>
                    <a:cubicBezTo>
                      <a:pt x="8554" y="11129"/>
                      <a:pt x="8514" y="7991"/>
                      <a:pt x="8474" y="4854"/>
                    </a:cubicBezTo>
                    <a:cubicBezTo>
                      <a:pt x="8452" y="3168"/>
                      <a:pt x="8488" y="805"/>
                      <a:pt x="6555" y="189"/>
                    </a:cubicBezTo>
                    <a:cubicBezTo>
                      <a:pt x="6154" y="61"/>
                      <a:pt x="5731" y="0"/>
                      <a:pt x="5306" y="0"/>
                    </a:cubicBezTo>
                    <a:close/>
                  </a:path>
                </a:pathLst>
              </a:custGeom>
              <a:solidFill>
                <a:srgbClr val="FFFFFF">
                  <a:alpha val="32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9" name="Google Shape;599;p39"/>
            <p:cNvSpPr/>
            <p:nvPr/>
          </p:nvSpPr>
          <p:spPr>
            <a:xfrm>
              <a:off x="1436044" y="2418905"/>
              <a:ext cx="143695" cy="273461"/>
            </a:xfrm>
            <a:custGeom>
              <a:avLst/>
              <a:gdLst/>
              <a:ahLst/>
              <a:cxnLst/>
              <a:rect l="l" t="t" r="r" b="b"/>
              <a:pathLst>
                <a:path w="1764" h="3357" extrusionOk="0">
                  <a:moveTo>
                    <a:pt x="1376" y="0"/>
                  </a:moveTo>
                  <a:cubicBezTo>
                    <a:pt x="1340" y="0"/>
                    <a:pt x="1304" y="6"/>
                    <a:pt x="1270" y="16"/>
                  </a:cubicBezTo>
                  <a:cubicBezTo>
                    <a:pt x="794" y="181"/>
                    <a:pt x="361" y="470"/>
                    <a:pt x="0" y="820"/>
                  </a:cubicBezTo>
                  <a:lnTo>
                    <a:pt x="1" y="820"/>
                  </a:lnTo>
                  <a:cubicBezTo>
                    <a:pt x="328" y="515"/>
                    <a:pt x="708" y="267"/>
                    <a:pt x="1120" y="94"/>
                  </a:cubicBezTo>
                  <a:cubicBezTo>
                    <a:pt x="1171" y="72"/>
                    <a:pt x="1222" y="51"/>
                    <a:pt x="1277" y="38"/>
                  </a:cubicBezTo>
                  <a:cubicBezTo>
                    <a:pt x="1316" y="28"/>
                    <a:pt x="1351" y="23"/>
                    <a:pt x="1382" y="23"/>
                  </a:cubicBezTo>
                  <a:cubicBezTo>
                    <a:pt x="1519" y="23"/>
                    <a:pt x="1578" y="115"/>
                    <a:pt x="1596" y="282"/>
                  </a:cubicBezTo>
                  <a:cubicBezTo>
                    <a:pt x="1733" y="1165"/>
                    <a:pt x="1518" y="2094"/>
                    <a:pt x="1024" y="2836"/>
                  </a:cubicBezTo>
                  <a:cubicBezTo>
                    <a:pt x="901" y="3023"/>
                    <a:pt x="759" y="3197"/>
                    <a:pt x="602" y="3356"/>
                  </a:cubicBezTo>
                  <a:cubicBezTo>
                    <a:pt x="763" y="3201"/>
                    <a:pt x="907" y="3028"/>
                    <a:pt x="1035" y="2844"/>
                  </a:cubicBezTo>
                  <a:cubicBezTo>
                    <a:pt x="1542" y="2103"/>
                    <a:pt x="1763" y="1166"/>
                    <a:pt x="1621" y="279"/>
                  </a:cubicBezTo>
                  <a:cubicBezTo>
                    <a:pt x="1612" y="223"/>
                    <a:pt x="1604" y="166"/>
                    <a:pt x="1578" y="114"/>
                  </a:cubicBezTo>
                  <a:cubicBezTo>
                    <a:pt x="1538" y="31"/>
                    <a:pt x="1459" y="0"/>
                    <a:pt x="13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9"/>
            <p:cNvSpPr/>
            <p:nvPr/>
          </p:nvSpPr>
          <p:spPr>
            <a:xfrm>
              <a:off x="1528013" y="2190165"/>
              <a:ext cx="77468" cy="74210"/>
            </a:xfrm>
            <a:custGeom>
              <a:avLst/>
              <a:gdLst/>
              <a:ahLst/>
              <a:cxnLst/>
              <a:rect l="l" t="t" r="r" b="b"/>
              <a:pathLst>
                <a:path w="951" h="911" extrusionOk="0">
                  <a:moveTo>
                    <a:pt x="0" y="1"/>
                  </a:moveTo>
                  <a:cubicBezTo>
                    <a:pt x="156" y="425"/>
                    <a:pt x="519" y="773"/>
                    <a:pt x="951" y="911"/>
                  </a:cubicBezTo>
                  <a:cubicBezTo>
                    <a:pt x="535" y="737"/>
                    <a:pt x="192" y="409"/>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9"/>
            <p:cNvSpPr/>
            <p:nvPr/>
          </p:nvSpPr>
          <p:spPr>
            <a:xfrm>
              <a:off x="1654683" y="1396744"/>
              <a:ext cx="67367" cy="149235"/>
            </a:xfrm>
            <a:custGeom>
              <a:avLst/>
              <a:gdLst/>
              <a:ahLst/>
              <a:cxnLst/>
              <a:rect l="l" t="t" r="r" b="b"/>
              <a:pathLst>
                <a:path w="827" h="1832" extrusionOk="0">
                  <a:moveTo>
                    <a:pt x="826" y="0"/>
                  </a:moveTo>
                  <a:cubicBezTo>
                    <a:pt x="776" y="55"/>
                    <a:pt x="707" y="138"/>
                    <a:pt x="661" y="195"/>
                  </a:cubicBezTo>
                  <a:cubicBezTo>
                    <a:pt x="298" y="666"/>
                    <a:pt x="63" y="1240"/>
                    <a:pt x="1" y="1832"/>
                  </a:cubicBezTo>
                  <a:cubicBezTo>
                    <a:pt x="96" y="1249"/>
                    <a:pt x="325" y="684"/>
                    <a:pt x="672" y="204"/>
                  </a:cubicBezTo>
                  <a:cubicBezTo>
                    <a:pt x="714" y="143"/>
                    <a:pt x="781" y="58"/>
                    <a:pt x="8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9"/>
            <p:cNvSpPr/>
            <p:nvPr/>
          </p:nvSpPr>
          <p:spPr>
            <a:xfrm>
              <a:off x="2752927" y="1304287"/>
              <a:ext cx="537880" cy="612498"/>
            </a:xfrm>
            <a:custGeom>
              <a:avLst/>
              <a:gdLst/>
              <a:ahLst/>
              <a:cxnLst/>
              <a:rect l="l" t="t" r="r" b="b"/>
              <a:pathLst>
                <a:path w="6603" h="7519" extrusionOk="0">
                  <a:moveTo>
                    <a:pt x="3253" y="7052"/>
                  </a:moveTo>
                  <a:cubicBezTo>
                    <a:pt x="3253" y="7052"/>
                    <a:pt x="3253" y="7052"/>
                    <a:pt x="3253" y="7052"/>
                  </a:cubicBezTo>
                  <a:cubicBezTo>
                    <a:pt x="3253" y="7052"/>
                    <a:pt x="3253" y="7052"/>
                    <a:pt x="3253" y="7052"/>
                  </a:cubicBezTo>
                  <a:close/>
                  <a:moveTo>
                    <a:pt x="1850" y="0"/>
                  </a:moveTo>
                  <a:cubicBezTo>
                    <a:pt x="1593" y="1310"/>
                    <a:pt x="888" y="2308"/>
                    <a:pt x="289" y="3501"/>
                  </a:cubicBezTo>
                  <a:cubicBezTo>
                    <a:pt x="155" y="3770"/>
                    <a:pt x="9" y="4047"/>
                    <a:pt x="6" y="4347"/>
                  </a:cubicBezTo>
                  <a:cubicBezTo>
                    <a:pt x="0" y="4745"/>
                    <a:pt x="243" y="5099"/>
                    <a:pt x="478" y="5422"/>
                  </a:cubicBezTo>
                  <a:cubicBezTo>
                    <a:pt x="982" y="6118"/>
                    <a:pt x="1456" y="6870"/>
                    <a:pt x="2016" y="7519"/>
                  </a:cubicBezTo>
                  <a:cubicBezTo>
                    <a:pt x="2105" y="7456"/>
                    <a:pt x="3005" y="7017"/>
                    <a:pt x="3212" y="7017"/>
                  </a:cubicBezTo>
                  <a:cubicBezTo>
                    <a:pt x="3244" y="7017"/>
                    <a:pt x="3259" y="7027"/>
                    <a:pt x="3253" y="7052"/>
                  </a:cubicBezTo>
                  <a:lnTo>
                    <a:pt x="3253" y="7052"/>
                  </a:lnTo>
                  <a:cubicBezTo>
                    <a:pt x="3341" y="6740"/>
                    <a:pt x="3595" y="6480"/>
                    <a:pt x="3904" y="6385"/>
                  </a:cubicBezTo>
                  <a:cubicBezTo>
                    <a:pt x="4016" y="6350"/>
                    <a:pt x="4143" y="6331"/>
                    <a:pt x="4222" y="6244"/>
                  </a:cubicBezTo>
                  <a:cubicBezTo>
                    <a:pt x="4274" y="6186"/>
                    <a:pt x="4296" y="6108"/>
                    <a:pt x="4316" y="6033"/>
                  </a:cubicBezTo>
                  <a:cubicBezTo>
                    <a:pt x="4378" y="5796"/>
                    <a:pt x="4441" y="5559"/>
                    <a:pt x="4504" y="5323"/>
                  </a:cubicBezTo>
                  <a:cubicBezTo>
                    <a:pt x="4552" y="5143"/>
                    <a:pt x="4600" y="4958"/>
                    <a:pt x="4579" y="4774"/>
                  </a:cubicBezTo>
                  <a:cubicBezTo>
                    <a:pt x="4558" y="4589"/>
                    <a:pt x="4453" y="4401"/>
                    <a:pt x="4278" y="4338"/>
                  </a:cubicBezTo>
                  <a:cubicBezTo>
                    <a:pt x="4953" y="3708"/>
                    <a:pt x="5661" y="3105"/>
                    <a:pt x="6314" y="2456"/>
                  </a:cubicBezTo>
                  <a:cubicBezTo>
                    <a:pt x="6453" y="2318"/>
                    <a:pt x="6603" y="2150"/>
                    <a:pt x="6575" y="1957"/>
                  </a:cubicBezTo>
                  <a:cubicBezTo>
                    <a:pt x="6549" y="1777"/>
                    <a:pt x="6382" y="1659"/>
                    <a:pt x="6230" y="1562"/>
                  </a:cubicBezTo>
                  <a:cubicBezTo>
                    <a:pt x="5902" y="1354"/>
                    <a:pt x="5575" y="1144"/>
                    <a:pt x="5248" y="935"/>
                  </a:cubicBezTo>
                  <a:cubicBezTo>
                    <a:pt x="4921" y="728"/>
                    <a:pt x="4591" y="517"/>
                    <a:pt x="4225" y="392"/>
                  </a:cubicBezTo>
                  <a:cubicBezTo>
                    <a:pt x="3934" y="292"/>
                    <a:pt x="3626" y="250"/>
                    <a:pt x="3321" y="207"/>
                  </a:cubicBezTo>
                  <a:cubicBezTo>
                    <a:pt x="2831" y="138"/>
                    <a:pt x="2340" y="70"/>
                    <a:pt x="18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9"/>
            <p:cNvSpPr/>
            <p:nvPr/>
          </p:nvSpPr>
          <p:spPr>
            <a:xfrm>
              <a:off x="2888150" y="489036"/>
              <a:ext cx="388972" cy="259532"/>
            </a:xfrm>
            <a:custGeom>
              <a:avLst/>
              <a:gdLst/>
              <a:ahLst/>
              <a:cxnLst/>
              <a:rect l="l" t="t" r="r" b="b"/>
              <a:pathLst>
                <a:path w="4775" h="3186" extrusionOk="0">
                  <a:moveTo>
                    <a:pt x="4110" y="0"/>
                  </a:moveTo>
                  <a:cubicBezTo>
                    <a:pt x="3344" y="0"/>
                    <a:pt x="2483" y="261"/>
                    <a:pt x="1794" y="512"/>
                  </a:cubicBezTo>
                  <a:cubicBezTo>
                    <a:pt x="1186" y="733"/>
                    <a:pt x="803" y="899"/>
                    <a:pt x="238" y="1213"/>
                  </a:cubicBezTo>
                  <a:cubicBezTo>
                    <a:pt x="171" y="1250"/>
                    <a:pt x="101" y="1290"/>
                    <a:pt x="59" y="1354"/>
                  </a:cubicBezTo>
                  <a:cubicBezTo>
                    <a:pt x="8" y="1428"/>
                    <a:pt x="1" y="1524"/>
                    <a:pt x="1" y="1614"/>
                  </a:cubicBezTo>
                  <a:cubicBezTo>
                    <a:pt x="0" y="2112"/>
                    <a:pt x="150" y="2609"/>
                    <a:pt x="428" y="3023"/>
                  </a:cubicBezTo>
                  <a:cubicBezTo>
                    <a:pt x="478" y="3098"/>
                    <a:pt x="542" y="3176"/>
                    <a:pt x="631" y="3185"/>
                  </a:cubicBezTo>
                  <a:cubicBezTo>
                    <a:pt x="637" y="3185"/>
                    <a:pt x="642" y="3186"/>
                    <a:pt x="647" y="3186"/>
                  </a:cubicBezTo>
                  <a:cubicBezTo>
                    <a:pt x="700" y="3186"/>
                    <a:pt x="750" y="3162"/>
                    <a:pt x="799" y="3139"/>
                  </a:cubicBezTo>
                  <a:cubicBezTo>
                    <a:pt x="1363" y="2868"/>
                    <a:pt x="1833" y="2678"/>
                    <a:pt x="2354" y="2328"/>
                  </a:cubicBezTo>
                  <a:cubicBezTo>
                    <a:pt x="3175" y="1776"/>
                    <a:pt x="4084" y="1230"/>
                    <a:pt x="4692" y="432"/>
                  </a:cubicBezTo>
                  <a:cubicBezTo>
                    <a:pt x="4729" y="383"/>
                    <a:pt x="4766" y="330"/>
                    <a:pt x="4770" y="269"/>
                  </a:cubicBezTo>
                  <a:cubicBezTo>
                    <a:pt x="4775" y="188"/>
                    <a:pt x="4718" y="113"/>
                    <a:pt x="4647" y="74"/>
                  </a:cubicBezTo>
                  <a:cubicBezTo>
                    <a:pt x="4577" y="33"/>
                    <a:pt x="4493" y="22"/>
                    <a:pt x="4413" y="15"/>
                  </a:cubicBezTo>
                  <a:cubicBezTo>
                    <a:pt x="4314" y="5"/>
                    <a:pt x="4213" y="0"/>
                    <a:pt x="4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9"/>
            <p:cNvSpPr/>
            <p:nvPr/>
          </p:nvSpPr>
          <p:spPr>
            <a:xfrm>
              <a:off x="2290723" y="393646"/>
              <a:ext cx="931006" cy="881967"/>
            </a:xfrm>
            <a:custGeom>
              <a:avLst/>
              <a:gdLst/>
              <a:ahLst/>
              <a:cxnLst/>
              <a:rect l="l" t="t" r="r" b="b"/>
              <a:pathLst>
                <a:path w="11429" h="10827" extrusionOk="0">
                  <a:moveTo>
                    <a:pt x="4983" y="1"/>
                  </a:moveTo>
                  <a:cubicBezTo>
                    <a:pt x="4921" y="1"/>
                    <a:pt x="4859" y="2"/>
                    <a:pt x="4796" y="5"/>
                  </a:cubicBezTo>
                  <a:cubicBezTo>
                    <a:pt x="3203" y="80"/>
                    <a:pt x="1897" y="1097"/>
                    <a:pt x="1059" y="2393"/>
                  </a:cubicBezTo>
                  <a:cubicBezTo>
                    <a:pt x="85" y="3900"/>
                    <a:pt x="0" y="5599"/>
                    <a:pt x="768" y="7260"/>
                  </a:cubicBezTo>
                  <a:cubicBezTo>
                    <a:pt x="957" y="7668"/>
                    <a:pt x="1193" y="8067"/>
                    <a:pt x="1252" y="8513"/>
                  </a:cubicBezTo>
                  <a:cubicBezTo>
                    <a:pt x="1311" y="8959"/>
                    <a:pt x="1186" y="9415"/>
                    <a:pt x="964" y="9805"/>
                  </a:cubicBezTo>
                  <a:lnTo>
                    <a:pt x="5608" y="10826"/>
                  </a:lnTo>
                  <a:cubicBezTo>
                    <a:pt x="5887" y="10436"/>
                    <a:pt x="6367" y="10234"/>
                    <a:pt x="6843" y="10168"/>
                  </a:cubicBezTo>
                  <a:cubicBezTo>
                    <a:pt x="7019" y="10143"/>
                    <a:pt x="7196" y="10135"/>
                    <a:pt x="7373" y="10135"/>
                  </a:cubicBezTo>
                  <a:cubicBezTo>
                    <a:pt x="7675" y="10135"/>
                    <a:pt x="7978" y="10159"/>
                    <a:pt x="8280" y="10171"/>
                  </a:cubicBezTo>
                  <a:cubicBezTo>
                    <a:pt x="8380" y="10175"/>
                    <a:pt x="8481" y="10177"/>
                    <a:pt x="8581" y="10177"/>
                  </a:cubicBezTo>
                  <a:cubicBezTo>
                    <a:pt x="9196" y="10177"/>
                    <a:pt x="9817" y="10095"/>
                    <a:pt x="10348" y="9796"/>
                  </a:cubicBezTo>
                  <a:cubicBezTo>
                    <a:pt x="10966" y="9450"/>
                    <a:pt x="11428" y="8746"/>
                    <a:pt x="11304" y="8048"/>
                  </a:cubicBezTo>
                  <a:cubicBezTo>
                    <a:pt x="11230" y="7638"/>
                    <a:pt x="10974" y="7288"/>
                    <a:pt x="10789" y="6915"/>
                  </a:cubicBezTo>
                  <a:cubicBezTo>
                    <a:pt x="10604" y="6542"/>
                    <a:pt x="10494" y="6077"/>
                    <a:pt x="10711" y="5721"/>
                  </a:cubicBezTo>
                  <a:cubicBezTo>
                    <a:pt x="10754" y="5654"/>
                    <a:pt x="10807" y="5590"/>
                    <a:pt x="10823" y="5512"/>
                  </a:cubicBezTo>
                  <a:cubicBezTo>
                    <a:pt x="10866" y="5307"/>
                    <a:pt x="10647" y="5156"/>
                    <a:pt x="10476" y="5037"/>
                  </a:cubicBezTo>
                  <a:cubicBezTo>
                    <a:pt x="9528" y="4383"/>
                    <a:pt x="9297" y="3109"/>
                    <a:pt x="8712" y="2118"/>
                  </a:cubicBezTo>
                  <a:cubicBezTo>
                    <a:pt x="7951" y="831"/>
                    <a:pt x="6477" y="1"/>
                    <a:pt x="4983" y="1"/>
                  </a:cubicBezTo>
                  <a:close/>
                </a:path>
              </a:pathLst>
            </a:custGeom>
            <a:solidFill>
              <a:srgbClr val="FF77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9"/>
            <p:cNvSpPr/>
            <p:nvPr/>
          </p:nvSpPr>
          <p:spPr>
            <a:xfrm>
              <a:off x="2973031" y="713702"/>
              <a:ext cx="47002" cy="72418"/>
            </a:xfrm>
            <a:custGeom>
              <a:avLst/>
              <a:gdLst/>
              <a:ahLst/>
              <a:cxnLst/>
              <a:rect l="l" t="t" r="r" b="b"/>
              <a:pathLst>
                <a:path w="577" h="889" extrusionOk="0">
                  <a:moveTo>
                    <a:pt x="180" y="1"/>
                  </a:moveTo>
                  <a:cubicBezTo>
                    <a:pt x="168" y="1"/>
                    <a:pt x="156" y="3"/>
                    <a:pt x="145" y="6"/>
                  </a:cubicBezTo>
                  <a:cubicBezTo>
                    <a:pt x="30" y="44"/>
                    <a:pt x="1" y="270"/>
                    <a:pt x="80" y="513"/>
                  </a:cubicBezTo>
                  <a:cubicBezTo>
                    <a:pt x="152" y="732"/>
                    <a:pt x="288" y="889"/>
                    <a:pt x="398" y="889"/>
                  </a:cubicBezTo>
                  <a:cubicBezTo>
                    <a:pt x="410" y="889"/>
                    <a:pt x="421" y="887"/>
                    <a:pt x="432" y="883"/>
                  </a:cubicBezTo>
                  <a:cubicBezTo>
                    <a:pt x="547" y="845"/>
                    <a:pt x="577" y="619"/>
                    <a:pt x="498" y="377"/>
                  </a:cubicBezTo>
                  <a:cubicBezTo>
                    <a:pt x="427" y="158"/>
                    <a:pt x="290" y="1"/>
                    <a:pt x="180"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9"/>
            <p:cNvSpPr/>
            <p:nvPr/>
          </p:nvSpPr>
          <p:spPr>
            <a:xfrm>
              <a:off x="2945091" y="662708"/>
              <a:ext cx="57511" cy="86592"/>
            </a:xfrm>
            <a:custGeom>
              <a:avLst/>
              <a:gdLst/>
              <a:ahLst/>
              <a:cxnLst/>
              <a:rect l="l" t="t" r="r" b="b"/>
              <a:pathLst>
                <a:path w="706" h="1063" extrusionOk="0">
                  <a:moveTo>
                    <a:pt x="343" y="1"/>
                  </a:moveTo>
                  <a:cubicBezTo>
                    <a:pt x="196" y="1"/>
                    <a:pt x="106" y="126"/>
                    <a:pt x="65" y="276"/>
                  </a:cubicBezTo>
                  <a:cubicBezTo>
                    <a:pt x="1" y="535"/>
                    <a:pt x="21" y="817"/>
                    <a:pt x="125" y="1063"/>
                  </a:cubicBezTo>
                  <a:cubicBezTo>
                    <a:pt x="34" y="809"/>
                    <a:pt x="5" y="331"/>
                    <a:pt x="173" y="110"/>
                  </a:cubicBezTo>
                  <a:cubicBezTo>
                    <a:pt x="223" y="45"/>
                    <a:pt x="283" y="23"/>
                    <a:pt x="349" y="23"/>
                  </a:cubicBezTo>
                  <a:cubicBezTo>
                    <a:pt x="405" y="23"/>
                    <a:pt x="465" y="40"/>
                    <a:pt x="524" y="61"/>
                  </a:cubicBezTo>
                  <a:cubicBezTo>
                    <a:pt x="587" y="82"/>
                    <a:pt x="647" y="109"/>
                    <a:pt x="706" y="140"/>
                  </a:cubicBezTo>
                  <a:cubicBezTo>
                    <a:pt x="622" y="86"/>
                    <a:pt x="531" y="43"/>
                    <a:pt x="434" y="15"/>
                  </a:cubicBezTo>
                  <a:cubicBezTo>
                    <a:pt x="401" y="5"/>
                    <a:pt x="371" y="1"/>
                    <a:pt x="343" y="1"/>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9"/>
            <p:cNvSpPr/>
            <p:nvPr/>
          </p:nvSpPr>
          <p:spPr>
            <a:xfrm>
              <a:off x="2975475" y="789623"/>
              <a:ext cx="293012" cy="210818"/>
            </a:xfrm>
            <a:custGeom>
              <a:avLst/>
              <a:gdLst/>
              <a:ahLst/>
              <a:cxnLst/>
              <a:rect l="l" t="t" r="r" b="b"/>
              <a:pathLst>
                <a:path w="3597" h="2588" extrusionOk="0">
                  <a:moveTo>
                    <a:pt x="1926" y="0"/>
                  </a:moveTo>
                  <a:cubicBezTo>
                    <a:pt x="1854" y="0"/>
                    <a:pt x="1781" y="13"/>
                    <a:pt x="1710" y="29"/>
                  </a:cubicBezTo>
                  <a:cubicBezTo>
                    <a:pt x="1027" y="186"/>
                    <a:pt x="408" y="596"/>
                    <a:pt x="0" y="1160"/>
                  </a:cubicBezTo>
                  <a:cubicBezTo>
                    <a:pt x="125" y="1638"/>
                    <a:pt x="491" y="1913"/>
                    <a:pt x="935" y="2140"/>
                  </a:cubicBezTo>
                  <a:cubicBezTo>
                    <a:pt x="1481" y="2420"/>
                    <a:pt x="2101" y="2588"/>
                    <a:pt x="2716" y="2588"/>
                  </a:cubicBezTo>
                  <a:cubicBezTo>
                    <a:pt x="3014" y="2588"/>
                    <a:pt x="3310" y="2549"/>
                    <a:pt x="3596" y="2464"/>
                  </a:cubicBezTo>
                  <a:cubicBezTo>
                    <a:pt x="3221" y="1759"/>
                    <a:pt x="2829" y="1062"/>
                    <a:pt x="2420" y="377"/>
                  </a:cubicBezTo>
                  <a:cubicBezTo>
                    <a:pt x="2334" y="234"/>
                    <a:pt x="2235" y="79"/>
                    <a:pt x="2075" y="24"/>
                  </a:cubicBezTo>
                  <a:cubicBezTo>
                    <a:pt x="2027" y="7"/>
                    <a:pt x="1977" y="0"/>
                    <a:pt x="1926" y="0"/>
                  </a:cubicBez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9"/>
            <p:cNvSpPr/>
            <p:nvPr/>
          </p:nvSpPr>
          <p:spPr>
            <a:xfrm>
              <a:off x="2887254" y="501418"/>
              <a:ext cx="396710" cy="497232"/>
            </a:xfrm>
            <a:custGeom>
              <a:avLst/>
              <a:gdLst/>
              <a:ahLst/>
              <a:cxnLst/>
              <a:rect l="l" t="t" r="r" b="b"/>
              <a:pathLst>
                <a:path w="4870" h="6104" extrusionOk="0">
                  <a:moveTo>
                    <a:pt x="1527" y="1"/>
                  </a:moveTo>
                  <a:cubicBezTo>
                    <a:pt x="1216" y="45"/>
                    <a:pt x="903" y="134"/>
                    <a:pt x="710" y="381"/>
                  </a:cubicBezTo>
                  <a:cubicBezTo>
                    <a:pt x="516" y="629"/>
                    <a:pt x="399" y="927"/>
                    <a:pt x="322" y="1232"/>
                  </a:cubicBezTo>
                  <a:cubicBezTo>
                    <a:pt x="0" y="2497"/>
                    <a:pt x="373" y="3917"/>
                    <a:pt x="1274" y="4862"/>
                  </a:cubicBezTo>
                  <a:cubicBezTo>
                    <a:pt x="1752" y="5363"/>
                    <a:pt x="2413" y="5748"/>
                    <a:pt x="3060" y="5988"/>
                  </a:cubicBezTo>
                  <a:cubicBezTo>
                    <a:pt x="3316" y="6082"/>
                    <a:pt x="3594" y="6092"/>
                    <a:pt x="3866" y="6100"/>
                  </a:cubicBezTo>
                  <a:cubicBezTo>
                    <a:pt x="3951" y="6102"/>
                    <a:pt x="4035" y="6104"/>
                    <a:pt x="4120" y="6104"/>
                  </a:cubicBezTo>
                  <a:cubicBezTo>
                    <a:pt x="4374" y="6104"/>
                    <a:pt x="4629" y="6087"/>
                    <a:pt x="4869" y="6008"/>
                  </a:cubicBezTo>
                  <a:cubicBezTo>
                    <a:pt x="4820" y="5933"/>
                    <a:pt x="4772" y="5857"/>
                    <a:pt x="4727" y="5780"/>
                  </a:cubicBezTo>
                  <a:cubicBezTo>
                    <a:pt x="4572" y="5519"/>
                    <a:pt x="4431" y="5252"/>
                    <a:pt x="4287" y="4983"/>
                  </a:cubicBezTo>
                  <a:cubicBezTo>
                    <a:pt x="3943" y="4340"/>
                    <a:pt x="3609" y="3691"/>
                    <a:pt x="3261" y="3050"/>
                  </a:cubicBezTo>
                  <a:cubicBezTo>
                    <a:pt x="2704" y="2023"/>
                    <a:pt x="2125" y="1006"/>
                    <a:pt x="15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9"/>
            <p:cNvSpPr/>
            <p:nvPr/>
          </p:nvSpPr>
          <p:spPr>
            <a:xfrm>
              <a:off x="3051559" y="598111"/>
              <a:ext cx="74699" cy="389705"/>
            </a:xfrm>
            <a:custGeom>
              <a:avLst/>
              <a:gdLst/>
              <a:ahLst/>
              <a:cxnLst/>
              <a:rect l="l" t="t" r="r" b="b"/>
              <a:pathLst>
                <a:path w="917" h="4784" extrusionOk="0">
                  <a:moveTo>
                    <a:pt x="205" y="0"/>
                  </a:moveTo>
                  <a:lnTo>
                    <a:pt x="205" y="0"/>
                  </a:lnTo>
                  <a:cubicBezTo>
                    <a:pt x="205" y="0"/>
                    <a:pt x="205" y="0"/>
                    <a:pt x="205" y="0"/>
                  </a:cubicBezTo>
                  <a:lnTo>
                    <a:pt x="205" y="0"/>
                  </a:lnTo>
                  <a:cubicBezTo>
                    <a:pt x="205" y="0"/>
                    <a:pt x="205" y="0"/>
                    <a:pt x="205" y="0"/>
                  </a:cubicBezTo>
                  <a:close/>
                  <a:moveTo>
                    <a:pt x="205" y="0"/>
                  </a:moveTo>
                  <a:cubicBezTo>
                    <a:pt x="206" y="508"/>
                    <a:pt x="206" y="1015"/>
                    <a:pt x="206" y="1522"/>
                  </a:cubicBezTo>
                  <a:cubicBezTo>
                    <a:pt x="207" y="1988"/>
                    <a:pt x="133" y="2478"/>
                    <a:pt x="114" y="2951"/>
                  </a:cubicBezTo>
                  <a:cubicBezTo>
                    <a:pt x="94" y="3437"/>
                    <a:pt x="64" y="3924"/>
                    <a:pt x="9" y="4409"/>
                  </a:cubicBezTo>
                  <a:cubicBezTo>
                    <a:pt x="5" y="4452"/>
                    <a:pt x="1" y="4500"/>
                    <a:pt x="24" y="4537"/>
                  </a:cubicBezTo>
                  <a:cubicBezTo>
                    <a:pt x="51" y="4577"/>
                    <a:pt x="100" y="4591"/>
                    <a:pt x="147" y="4603"/>
                  </a:cubicBezTo>
                  <a:cubicBezTo>
                    <a:pt x="383" y="4663"/>
                    <a:pt x="618" y="4722"/>
                    <a:pt x="853" y="4783"/>
                  </a:cubicBezTo>
                  <a:cubicBezTo>
                    <a:pt x="858" y="4608"/>
                    <a:pt x="862" y="4435"/>
                    <a:pt x="866" y="4260"/>
                  </a:cubicBezTo>
                  <a:cubicBezTo>
                    <a:pt x="890" y="3380"/>
                    <a:pt x="902" y="2501"/>
                    <a:pt x="913" y="1622"/>
                  </a:cubicBezTo>
                  <a:cubicBezTo>
                    <a:pt x="914" y="1512"/>
                    <a:pt x="916" y="1402"/>
                    <a:pt x="895" y="1294"/>
                  </a:cubicBezTo>
                  <a:cubicBezTo>
                    <a:pt x="865" y="1142"/>
                    <a:pt x="791" y="1002"/>
                    <a:pt x="715" y="866"/>
                  </a:cubicBezTo>
                  <a:cubicBezTo>
                    <a:pt x="634" y="721"/>
                    <a:pt x="576" y="565"/>
                    <a:pt x="499" y="423"/>
                  </a:cubicBezTo>
                  <a:cubicBezTo>
                    <a:pt x="444" y="322"/>
                    <a:pt x="205" y="110"/>
                    <a:pt x="205" y="0"/>
                  </a:cubicBezTo>
                  <a:close/>
                </a:path>
              </a:pathLst>
            </a:custGeom>
            <a:solidFill>
              <a:srgbClr val="B31B18">
                <a:alpha val="35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9"/>
            <p:cNvSpPr/>
            <p:nvPr/>
          </p:nvSpPr>
          <p:spPr>
            <a:xfrm>
              <a:off x="3217167" y="877193"/>
              <a:ext cx="72907" cy="159417"/>
            </a:xfrm>
            <a:custGeom>
              <a:avLst/>
              <a:gdLst/>
              <a:ahLst/>
              <a:cxnLst/>
              <a:rect l="l" t="t" r="r" b="b"/>
              <a:pathLst>
                <a:path w="895" h="1957" extrusionOk="0">
                  <a:moveTo>
                    <a:pt x="18" y="0"/>
                  </a:moveTo>
                  <a:cubicBezTo>
                    <a:pt x="12" y="0"/>
                    <a:pt x="6" y="1"/>
                    <a:pt x="0" y="4"/>
                  </a:cubicBezTo>
                  <a:cubicBezTo>
                    <a:pt x="34" y="181"/>
                    <a:pt x="61" y="359"/>
                    <a:pt x="83" y="538"/>
                  </a:cubicBezTo>
                  <a:cubicBezTo>
                    <a:pt x="110" y="761"/>
                    <a:pt x="127" y="984"/>
                    <a:pt x="145" y="1207"/>
                  </a:cubicBezTo>
                  <a:cubicBezTo>
                    <a:pt x="157" y="1354"/>
                    <a:pt x="91" y="1756"/>
                    <a:pt x="162" y="1875"/>
                  </a:cubicBezTo>
                  <a:cubicBezTo>
                    <a:pt x="190" y="1922"/>
                    <a:pt x="251" y="1937"/>
                    <a:pt x="305" y="1945"/>
                  </a:cubicBezTo>
                  <a:cubicBezTo>
                    <a:pt x="363" y="1952"/>
                    <a:pt x="418" y="1956"/>
                    <a:pt x="468" y="1956"/>
                  </a:cubicBezTo>
                  <a:cubicBezTo>
                    <a:pt x="515" y="1956"/>
                    <a:pt x="558" y="1953"/>
                    <a:pt x="596" y="1946"/>
                  </a:cubicBezTo>
                  <a:cubicBezTo>
                    <a:pt x="812" y="1907"/>
                    <a:pt x="894" y="1755"/>
                    <a:pt x="764" y="1440"/>
                  </a:cubicBezTo>
                  <a:cubicBezTo>
                    <a:pt x="731" y="1359"/>
                    <a:pt x="687" y="1283"/>
                    <a:pt x="644" y="1207"/>
                  </a:cubicBezTo>
                  <a:cubicBezTo>
                    <a:pt x="442" y="841"/>
                    <a:pt x="293" y="447"/>
                    <a:pt x="101" y="75"/>
                  </a:cubicBezTo>
                  <a:cubicBezTo>
                    <a:pt x="83" y="40"/>
                    <a:pt x="53" y="0"/>
                    <a:pt x="18" y="0"/>
                  </a:cubicBezTo>
                  <a:close/>
                </a:path>
              </a:pathLst>
            </a:custGeom>
            <a:solidFill>
              <a:srgbClr val="B31B18">
                <a:alpha val="35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9"/>
            <p:cNvSpPr/>
            <p:nvPr/>
          </p:nvSpPr>
          <p:spPr>
            <a:xfrm>
              <a:off x="2899636" y="499463"/>
              <a:ext cx="137912" cy="439803"/>
            </a:xfrm>
            <a:custGeom>
              <a:avLst/>
              <a:gdLst/>
              <a:ahLst/>
              <a:cxnLst/>
              <a:rect l="l" t="t" r="r" b="b"/>
              <a:pathLst>
                <a:path w="1693" h="5399" extrusionOk="0">
                  <a:moveTo>
                    <a:pt x="1315" y="1"/>
                  </a:moveTo>
                  <a:cubicBezTo>
                    <a:pt x="1054" y="1"/>
                    <a:pt x="702" y="221"/>
                    <a:pt x="558" y="405"/>
                  </a:cubicBezTo>
                  <a:cubicBezTo>
                    <a:pt x="364" y="653"/>
                    <a:pt x="247" y="951"/>
                    <a:pt x="170" y="1256"/>
                  </a:cubicBezTo>
                  <a:cubicBezTo>
                    <a:pt x="0" y="1921"/>
                    <a:pt x="23" y="2628"/>
                    <a:pt x="213" y="3285"/>
                  </a:cubicBezTo>
                  <a:cubicBezTo>
                    <a:pt x="311" y="3625"/>
                    <a:pt x="430" y="3985"/>
                    <a:pt x="646" y="4266"/>
                  </a:cubicBezTo>
                  <a:cubicBezTo>
                    <a:pt x="764" y="4420"/>
                    <a:pt x="865" y="4571"/>
                    <a:pt x="969" y="4740"/>
                  </a:cubicBezTo>
                  <a:cubicBezTo>
                    <a:pt x="1041" y="4857"/>
                    <a:pt x="1093" y="4964"/>
                    <a:pt x="1154" y="5079"/>
                  </a:cubicBezTo>
                  <a:cubicBezTo>
                    <a:pt x="1171" y="5110"/>
                    <a:pt x="1423" y="5399"/>
                    <a:pt x="1454" y="5399"/>
                  </a:cubicBezTo>
                  <a:cubicBezTo>
                    <a:pt x="1456" y="5399"/>
                    <a:pt x="1457" y="5398"/>
                    <a:pt x="1457" y="5396"/>
                  </a:cubicBezTo>
                  <a:cubicBezTo>
                    <a:pt x="1497" y="5118"/>
                    <a:pt x="1530" y="4841"/>
                    <a:pt x="1555" y="4561"/>
                  </a:cubicBezTo>
                  <a:cubicBezTo>
                    <a:pt x="1670" y="3296"/>
                    <a:pt x="1635" y="2018"/>
                    <a:pt x="1602" y="746"/>
                  </a:cubicBezTo>
                  <a:cubicBezTo>
                    <a:pt x="1594" y="489"/>
                    <a:pt x="1693" y="47"/>
                    <a:pt x="1367" y="4"/>
                  </a:cubicBezTo>
                  <a:cubicBezTo>
                    <a:pt x="1350" y="2"/>
                    <a:pt x="1333" y="1"/>
                    <a:pt x="1315" y="1"/>
                  </a:cubicBezTo>
                  <a:close/>
                </a:path>
              </a:pathLst>
            </a:custGeom>
            <a:solidFill>
              <a:srgbClr val="B31B18">
                <a:alpha val="35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9"/>
            <p:cNvSpPr/>
            <p:nvPr/>
          </p:nvSpPr>
          <p:spPr>
            <a:xfrm>
              <a:off x="2380817" y="458814"/>
              <a:ext cx="1149075" cy="1124392"/>
            </a:xfrm>
            <a:custGeom>
              <a:avLst/>
              <a:gdLst/>
              <a:ahLst/>
              <a:cxnLst/>
              <a:rect l="l" t="t" r="r" b="b"/>
              <a:pathLst>
                <a:path w="14106" h="13803" extrusionOk="0">
                  <a:moveTo>
                    <a:pt x="5187" y="0"/>
                  </a:moveTo>
                  <a:cubicBezTo>
                    <a:pt x="5120" y="0"/>
                    <a:pt x="5052" y="5"/>
                    <a:pt x="4985" y="17"/>
                  </a:cubicBezTo>
                  <a:cubicBezTo>
                    <a:pt x="4727" y="63"/>
                    <a:pt x="4500" y="210"/>
                    <a:pt x="4285" y="359"/>
                  </a:cubicBezTo>
                  <a:cubicBezTo>
                    <a:pt x="3030" y="1221"/>
                    <a:pt x="1941" y="2354"/>
                    <a:pt x="1319" y="3743"/>
                  </a:cubicBezTo>
                  <a:cubicBezTo>
                    <a:pt x="905" y="4668"/>
                    <a:pt x="652" y="5665"/>
                    <a:pt x="575" y="6677"/>
                  </a:cubicBezTo>
                  <a:cubicBezTo>
                    <a:pt x="539" y="7147"/>
                    <a:pt x="550" y="7623"/>
                    <a:pt x="478" y="8090"/>
                  </a:cubicBezTo>
                  <a:cubicBezTo>
                    <a:pt x="436" y="8366"/>
                    <a:pt x="0" y="9085"/>
                    <a:pt x="78" y="9283"/>
                  </a:cubicBezTo>
                  <a:cubicBezTo>
                    <a:pt x="1927" y="9524"/>
                    <a:pt x="3753" y="9939"/>
                    <a:pt x="5525" y="10520"/>
                  </a:cubicBezTo>
                  <a:cubicBezTo>
                    <a:pt x="5947" y="10659"/>
                    <a:pt x="6408" y="10803"/>
                    <a:pt x="6842" y="10803"/>
                  </a:cubicBezTo>
                  <a:cubicBezTo>
                    <a:pt x="7109" y="10803"/>
                    <a:pt x="7366" y="10749"/>
                    <a:pt x="7597" y="10606"/>
                  </a:cubicBezTo>
                  <a:lnTo>
                    <a:pt x="7597" y="10606"/>
                  </a:lnTo>
                  <a:cubicBezTo>
                    <a:pt x="7557" y="10822"/>
                    <a:pt x="7752" y="11022"/>
                    <a:pt x="7965" y="11082"/>
                  </a:cubicBezTo>
                  <a:cubicBezTo>
                    <a:pt x="8052" y="11106"/>
                    <a:pt x="8140" y="11114"/>
                    <a:pt x="8230" y="11114"/>
                  </a:cubicBezTo>
                  <a:cubicBezTo>
                    <a:pt x="8360" y="11114"/>
                    <a:pt x="8492" y="11097"/>
                    <a:pt x="8622" y="11090"/>
                  </a:cubicBezTo>
                  <a:cubicBezTo>
                    <a:pt x="8680" y="11086"/>
                    <a:pt x="8750" y="11084"/>
                    <a:pt x="8826" y="11084"/>
                  </a:cubicBezTo>
                  <a:cubicBezTo>
                    <a:pt x="9218" y="11084"/>
                    <a:pt x="9798" y="11144"/>
                    <a:pt x="9973" y="11448"/>
                  </a:cubicBezTo>
                  <a:cubicBezTo>
                    <a:pt x="10077" y="11631"/>
                    <a:pt x="9968" y="11814"/>
                    <a:pt x="10086" y="12014"/>
                  </a:cubicBezTo>
                  <a:cubicBezTo>
                    <a:pt x="10206" y="12220"/>
                    <a:pt x="10560" y="12416"/>
                    <a:pt x="10745" y="12571"/>
                  </a:cubicBezTo>
                  <a:cubicBezTo>
                    <a:pt x="10924" y="12722"/>
                    <a:pt x="10809" y="12898"/>
                    <a:pt x="10838" y="13100"/>
                  </a:cubicBezTo>
                  <a:cubicBezTo>
                    <a:pt x="10860" y="13253"/>
                    <a:pt x="10984" y="13368"/>
                    <a:pt x="11100" y="13470"/>
                  </a:cubicBezTo>
                  <a:cubicBezTo>
                    <a:pt x="11265" y="13614"/>
                    <a:pt x="11444" y="13765"/>
                    <a:pt x="11661" y="13796"/>
                  </a:cubicBezTo>
                  <a:cubicBezTo>
                    <a:pt x="11690" y="13800"/>
                    <a:pt x="11720" y="13802"/>
                    <a:pt x="11749" y="13802"/>
                  </a:cubicBezTo>
                  <a:cubicBezTo>
                    <a:pt x="11807" y="13802"/>
                    <a:pt x="11865" y="13795"/>
                    <a:pt x="11922" y="13785"/>
                  </a:cubicBezTo>
                  <a:cubicBezTo>
                    <a:pt x="12491" y="13684"/>
                    <a:pt x="12969" y="13347"/>
                    <a:pt x="13320" y="12897"/>
                  </a:cubicBezTo>
                  <a:cubicBezTo>
                    <a:pt x="13880" y="12179"/>
                    <a:pt x="14105" y="11323"/>
                    <a:pt x="13999" y="10424"/>
                  </a:cubicBezTo>
                  <a:cubicBezTo>
                    <a:pt x="13976" y="10228"/>
                    <a:pt x="13932" y="10021"/>
                    <a:pt x="13792" y="9882"/>
                  </a:cubicBezTo>
                  <a:cubicBezTo>
                    <a:pt x="13710" y="9799"/>
                    <a:pt x="13600" y="9748"/>
                    <a:pt x="13490" y="9707"/>
                  </a:cubicBezTo>
                  <a:cubicBezTo>
                    <a:pt x="13319" y="9641"/>
                    <a:pt x="13130" y="9596"/>
                    <a:pt x="12947" y="9596"/>
                  </a:cubicBezTo>
                  <a:cubicBezTo>
                    <a:pt x="12792" y="9596"/>
                    <a:pt x="12641" y="9629"/>
                    <a:pt x="12508" y="9710"/>
                  </a:cubicBezTo>
                  <a:cubicBezTo>
                    <a:pt x="12476" y="9730"/>
                    <a:pt x="12441" y="9753"/>
                    <a:pt x="12403" y="9753"/>
                  </a:cubicBezTo>
                  <a:cubicBezTo>
                    <a:pt x="12400" y="9753"/>
                    <a:pt x="12396" y="9753"/>
                    <a:pt x="12392" y="9752"/>
                  </a:cubicBezTo>
                  <a:cubicBezTo>
                    <a:pt x="12352" y="9748"/>
                    <a:pt x="12321" y="9714"/>
                    <a:pt x="12293" y="9685"/>
                  </a:cubicBezTo>
                  <a:cubicBezTo>
                    <a:pt x="12151" y="9542"/>
                    <a:pt x="11949" y="9463"/>
                    <a:pt x="11748" y="9463"/>
                  </a:cubicBezTo>
                  <a:cubicBezTo>
                    <a:pt x="11679" y="9463"/>
                    <a:pt x="11611" y="9473"/>
                    <a:pt x="11545" y="9492"/>
                  </a:cubicBezTo>
                  <a:cubicBezTo>
                    <a:pt x="11817" y="8873"/>
                    <a:pt x="11934" y="8137"/>
                    <a:pt x="11990" y="7467"/>
                  </a:cubicBezTo>
                  <a:cubicBezTo>
                    <a:pt x="11994" y="7408"/>
                    <a:pt x="11998" y="7346"/>
                    <a:pt x="11974" y="7293"/>
                  </a:cubicBezTo>
                  <a:cubicBezTo>
                    <a:pt x="11952" y="7244"/>
                    <a:pt x="11911" y="7208"/>
                    <a:pt x="11869" y="7174"/>
                  </a:cubicBezTo>
                  <a:cubicBezTo>
                    <a:pt x="11612" y="6956"/>
                    <a:pt x="11446" y="6751"/>
                    <a:pt x="11187" y="6533"/>
                  </a:cubicBezTo>
                  <a:cubicBezTo>
                    <a:pt x="10831" y="6594"/>
                    <a:pt x="10469" y="6632"/>
                    <a:pt x="10108" y="6632"/>
                  </a:cubicBezTo>
                  <a:cubicBezTo>
                    <a:pt x="9817" y="6632"/>
                    <a:pt x="9526" y="6608"/>
                    <a:pt x="9240" y="6550"/>
                  </a:cubicBezTo>
                  <a:cubicBezTo>
                    <a:pt x="8601" y="6422"/>
                    <a:pt x="7984" y="6120"/>
                    <a:pt x="7551" y="5632"/>
                  </a:cubicBezTo>
                  <a:cubicBezTo>
                    <a:pt x="7154" y="5184"/>
                    <a:pt x="6931" y="4607"/>
                    <a:pt x="6791" y="4026"/>
                  </a:cubicBezTo>
                  <a:cubicBezTo>
                    <a:pt x="6641" y="3405"/>
                    <a:pt x="6575" y="2753"/>
                    <a:pt x="6698" y="2125"/>
                  </a:cubicBezTo>
                  <a:cubicBezTo>
                    <a:pt x="6821" y="1498"/>
                    <a:pt x="7147" y="895"/>
                    <a:pt x="7666" y="522"/>
                  </a:cubicBezTo>
                  <a:cubicBezTo>
                    <a:pt x="7006" y="301"/>
                    <a:pt x="6243" y="131"/>
                    <a:pt x="5553" y="33"/>
                  </a:cubicBezTo>
                  <a:cubicBezTo>
                    <a:pt x="5432" y="15"/>
                    <a:pt x="5309" y="0"/>
                    <a:pt x="51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9"/>
            <p:cNvSpPr/>
            <p:nvPr/>
          </p:nvSpPr>
          <p:spPr>
            <a:xfrm>
              <a:off x="2811089" y="495064"/>
              <a:ext cx="522322" cy="572582"/>
            </a:xfrm>
            <a:custGeom>
              <a:avLst/>
              <a:gdLst/>
              <a:ahLst/>
              <a:cxnLst/>
              <a:rect l="l" t="t" r="r" b="b"/>
              <a:pathLst>
                <a:path w="6412" h="7029" extrusionOk="0">
                  <a:moveTo>
                    <a:pt x="2029" y="0"/>
                  </a:moveTo>
                  <a:cubicBezTo>
                    <a:pt x="2024" y="0"/>
                    <a:pt x="2019" y="1"/>
                    <a:pt x="2014" y="1"/>
                  </a:cubicBezTo>
                  <a:cubicBezTo>
                    <a:pt x="1387" y="16"/>
                    <a:pt x="965" y="423"/>
                    <a:pt x="771" y="995"/>
                  </a:cubicBezTo>
                  <a:cubicBezTo>
                    <a:pt x="608" y="1476"/>
                    <a:pt x="462" y="2396"/>
                    <a:pt x="655" y="2877"/>
                  </a:cubicBezTo>
                  <a:cubicBezTo>
                    <a:pt x="682" y="2944"/>
                    <a:pt x="721" y="3018"/>
                    <a:pt x="686" y="3080"/>
                  </a:cubicBezTo>
                  <a:cubicBezTo>
                    <a:pt x="665" y="3117"/>
                    <a:pt x="623" y="3136"/>
                    <a:pt x="585" y="3152"/>
                  </a:cubicBezTo>
                  <a:cubicBezTo>
                    <a:pt x="390" y="3236"/>
                    <a:pt x="195" y="3318"/>
                    <a:pt x="1" y="3401"/>
                  </a:cubicBezTo>
                  <a:cubicBezTo>
                    <a:pt x="174" y="3948"/>
                    <a:pt x="432" y="4469"/>
                    <a:pt x="765" y="4937"/>
                  </a:cubicBezTo>
                  <a:cubicBezTo>
                    <a:pt x="943" y="4870"/>
                    <a:pt x="1056" y="4827"/>
                    <a:pt x="1148" y="4827"/>
                  </a:cubicBezTo>
                  <a:cubicBezTo>
                    <a:pt x="1271" y="4827"/>
                    <a:pt x="1359" y="4901"/>
                    <a:pt x="1521" y="5090"/>
                  </a:cubicBezTo>
                  <a:cubicBezTo>
                    <a:pt x="1743" y="5349"/>
                    <a:pt x="1944" y="5613"/>
                    <a:pt x="2200" y="5844"/>
                  </a:cubicBezTo>
                  <a:cubicBezTo>
                    <a:pt x="2888" y="6467"/>
                    <a:pt x="3796" y="7028"/>
                    <a:pt x="4736" y="7028"/>
                  </a:cubicBezTo>
                  <a:cubicBezTo>
                    <a:pt x="4846" y="7028"/>
                    <a:pt x="4956" y="7020"/>
                    <a:pt x="5067" y="7004"/>
                  </a:cubicBezTo>
                  <a:cubicBezTo>
                    <a:pt x="5540" y="6935"/>
                    <a:pt x="6034" y="6850"/>
                    <a:pt x="6411" y="6556"/>
                  </a:cubicBezTo>
                  <a:cubicBezTo>
                    <a:pt x="6279" y="6377"/>
                    <a:pt x="6145" y="6200"/>
                    <a:pt x="6013" y="6023"/>
                  </a:cubicBezTo>
                  <a:cubicBezTo>
                    <a:pt x="5999" y="6004"/>
                    <a:pt x="5982" y="5983"/>
                    <a:pt x="5960" y="5974"/>
                  </a:cubicBezTo>
                  <a:cubicBezTo>
                    <a:pt x="5952" y="5972"/>
                    <a:pt x="5944" y="5970"/>
                    <a:pt x="5937" y="5970"/>
                  </a:cubicBezTo>
                  <a:cubicBezTo>
                    <a:pt x="5935" y="5970"/>
                    <a:pt x="5934" y="5970"/>
                    <a:pt x="5932" y="5970"/>
                  </a:cubicBezTo>
                  <a:cubicBezTo>
                    <a:pt x="5914" y="5970"/>
                    <a:pt x="5894" y="5976"/>
                    <a:pt x="5875" y="5982"/>
                  </a:cubicBezTo>
                  <a:cubicBezTo>
                    <a:pt x="5540" y="6085"/>
                    <a:pt x="5201" y="6133"/>
                    <a:pt x="4867" y="6133"/>
                  </a:cubicBezTo>
                  <a:cubicBezTo>
                    <a:pt x="3468" y="6133"/>
                    <a:pt x="2153" y="5277"/>
                    <a:pt x="1624" y="3901"/>
                  </a:cubicBezTo>
                  <a:cubicBezTo>
                    <a:pt x="1179" y="2741"/>
                    <a:pt x="1389" y="1354"/>
                    <a:pt x="2160" y="380"/>
                  </a:cubicBezTo>
                  <a:cubicBezTo>
                    <a:pt x="2226" y="296"/>
                    <a:pt x="2299" y="185"/>
                    <a:pt x="2247" y="92"/>
                  </a:cubicBezTo>
                  <a:cubicBezTo>
                    <a:pt x="2209" y="19"/>
                    <a:pt x="2113" y="0"/>
                    <a:pt x="20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9"/>
            <p:cNvSpPr/>
            <p:nvPr/>
          </p:nvSpPr>
          <p:spPr>
            <a:xfrm>
              <a:off x="2752356" y="936088"/>
              <a:ext cx="58733" cy="128625"/>
            </a:xfrm>
            <a:custGeom>
              <a:avLst/>
              <a:gdLst/>
              <a:ahLst/>
              <a:cxnLst/>
              <a:rect l="l" t="t" r="r" b="b"/>
              <a:pathLst>
                <a:path w="721" h="1579" extrusionOk="0">
                  <a:moveTo>
                    <a:pt x="31" y="1"/>
                  </a:moveTo>
                  <a:cubicBezTo>
                    <a:pt x="30" y="338"/>
                    <a:pt x="26" y="674"/>
                    <a:pt x="34" y="1012"/>
                  </a:cubicBezTo>
                  <a:cubicBezTo>
                    <a:pt x="36" y="1116"/>
                    <a:pt x="96" y="1508"/>
                    <a:pt x="1" y="1578"/>
                  </a:cubicBezTo>
                  <a:cubicBezTo>
                    <a:pt x="245" y="1398"/>
                    <a:pt x="466" y="1189"/>
                    <a:pt x="721" y="1036"/>
                  </a:cubicBezTo>
                  <a:cubicBezTo>
                    <a:pt x="610" y="810"/>
                    <a:pt x="484" y="565"/>
                    <a:pt x="319" y="374"/>
                  </a:cubicBezTo>
                  <a:cubicBezTo>
                    <a:pt x="217" y="257"/>
                    <a:pt x="31" y="187"/>
                    <a:pt x="31" y="1"/>
                  </a:cubicBezTo>
                  <a:close/>
                </a:path>
              </a:pathLst>
            </a:custGeom>
            <a:solidFill>
              <a:srgbClr val="383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9"/>
            <p:cNvSpPr/>
            <p:nvPr/>
          </p:nvSpPr>
          <p:spPr>
            <a:xfrm>
              <a:off x="2746002" y="1102185"/>
              <a:ext cx="132780" cy="96449"/>
            </a:xfrm>
            <a:custGeom>
              <a:avLst/>
              <a:gdLst/>
              <a:ahLst/>
              <a:cxnLst/>
              <a:rect l="l" t="t" r="r" b="b"/>
              <a:pathLst>
                <a:path w="1630" h="1184" extrusionOk="0">
                  <a:moveTo>
                    <a:pt x="223" y="1"/>
                  </a:moveTo>
                  <a:cubicBezTo>
                    <a:pt x="185" y="1"/>
                    <a:pt x="148" y="8"/>
                    <a:pt x="121" y="33"/>
                  </a:cubicBezTo>
                  <a:cubicBezTo>
                    <a:pt x="86" y="64"/>
                    <a:pt x="78" y="113"/>
                    <a:pt x="70" y="159"/>
                  </a:cubicBezTo>
                  <a:cubicBezTo>
                    <a:pt x="19" y="494"/>
                    <a:pt x="0" y="835"/>
                    <a:pt x="13" y="1175"/>
                  </a:cubicBezTo>
                  <a:cubicBezTo>
                    <a:pt x="67" y="1181"/>
                    <a:pt x="121" y="1184"/>
                    <a:pt x="175" y="1184"/>
                  </a:cubicBezTo>
                  <a:cubicBezTo>
                    <a:pt x="659" y="1184"/>
                    <a:pt x="1140" y="959"/>
                    <a:pt x="1452" y="590"/>
                  </a:cubicBezTo>
                  <a:cubicBezTo>
                    <a:pt x="1628" y="381"/>
                    <a:pt x="1630" y="300"/>
                    <a:pt x="1515" y="250"/>
                  </a:cubicBezTo>
                  <a:cubicBezTo>
                    <a:pt x="1455" y="224"/>
                    <a:pt x="1365" y="206"/>
                    <a:pt x="1252" y="185"/>
                  </a:cubicBezTo>
                  <a:cubicBezTo>
                    <a:pt x="930" y="122"/>
                    <a:pt x="610" y="48"/>
                    <a:pt x="285" y="5"/>
                  </a:cubicBezTo>
                  <a:cubicBezTo>
                    <a:pt x="265" y="3"/>
                    <a:pt x="244" y="1"/>
                    <a:pt x="223" y="1"/>
                  </a:cubicBezTo>
                  <a:close/>
                </a:path>
              </a:pathLst>
            </a:custGeom>
            <a:solidFill>
              <a:srgbClr val="3838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9"/>
            <p:cNvSpPr/>
            <p:nvPr/>
          </p:nvSpPr>
          <p:spPr>
            <a:xfrm>
              <a:off x="3313127" y="1265838"/>
              <a:ext cx="210330" cy="317368"/>
            </a:xfrm>
            <a:custGeom>
              <a:avLst/>
              <a:gdLst/>
              <a:ahLst/>
              <a:cxnLst/>
              <a:rect l="l" t="t" r="r" b="b"/>
              <a:pathLst>
                <a:path w="2582" h="3896" extrusionOk="0">
                  <a:moveTo>
                    <a:pt x="2118" y="0"/>
                  </a:moveTo>
                  <a:cubicBezTo>
                    <a:pt x="1985" y="0"/>
                    <a:pt x="1851" y="62"/>
                    <a:pt x="1732" y="131"/>
                  </a:cubicBezTo>
                  <a:cubicBezTo>
                    <a:pt x="1163" y="465"/>
                    <a:pt x="767" y="1041"/>
                    <a:pt x="513" y="1654"/>
                  </a:cubicBezTo>
                  <a:cubicBezTo>
                    <a:pt x="293" y="2184"/>
                    <a:pt x="1" y="3053"/>
                    <a:pt x="145" y="3629"/>
                  </a:cubicBezTo>
                  <a:cubicBezTo>
                    <a:pt x="162" y="3695"/>
                    <a:pt x="185" y="3762"/>
                    <a:pt x="231" y="3809"/>
                  </a:cubicBezTo>
                  <a:cubicBezTo>
                    <a:pt x="233" y="3812"/>
                    <a:pt x="236" y="3815"/>
                    <a:pt x="239" y="3817"/>
                  </a:cubicBezTo>
                  <a:cubicBezTo>
                    <a:pt x="302" y="3877"/>
                    <a:pt x="393" y="3895"/>
                    <a:pt x="480" y="3895"/>
                  </a:cubicBezTo>
                  <a:cubicBezTo>
                    <a:pt x="493" y="3895"/>
                    <a:pt x="505" y="3895"/>
                    <a:pt x="518" y="3894"/>
                  </a:cubicBezTo>
                  <a:cubicBezTo>
                    <a:pt x="994" y="3866"/>
                    <a:pt x="1379" y="3502"/>
                    <a:pt x="1722" y="3158"/>
                  </a:cubicBezTo>
                  <a:cubicBezTo>
                    <a:pt x="2375" y="2499"/>
                    <a:pt x="2569" y="1725"/>
                    <a:pt x="2579" y="786"/>
                  </a:cubicBezTo>
                  <a:cubicBezTo>
                    <a:pt x="2582" y="486"/>
                    <a:pt x="2519" y="117"/>
                    <a:pt x="2244" y="21"/>
                  </a:cubicBezTo>
                  <a:cubicBezTo>
                    <a:pt x="2203" y="7"/>
                    <a:pt x="2160" y="0"/>
                    <a:pt x="21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9"/>
            <p:cNvSpPr/>
            <p:nvPr/>
          </p:nvSpPr>
          <p:spPr>
            <a:xfrm>
              <a:off x="3421713" y="1392264"/>
              <a:ext cx="85370" cy="123575"/>
            </a:xfrm>
            <a:custGeom>
              <a:avLst/>
              <a:gdLst/>
              <a:ahLst/>
              <a:cxnLst/>
              <a:rect l="l" t="t" r="r" b="b"/>
              <a:pathLst>
                <a:path w="1048" h="1517" extrusionOk="0">
                  <a:moveTo>
                    <a:pt x="787" y="1"/>
                  </a:moveTo>
                  <a:cubicBezTo>
                    <a:pt x="777" y="1"/>
                    <a:pt x="766" y="1"/>
                    <a:pt x="755" y="2"/>
                  </a:cubicBezTo>
                  <a:cubicBezTo>
                    <a:pt x="636" y="14"/>
                    <a:pt x="536" y="93"/>
                    <a:pt x="455" y="178"/>
                  </a:cubicBezTo>
                  <a:cubicBezTo>
                    <a:pt x="208" y="436"/>
                    <a:pt x="63" y="780"/>
                    <a:pt x="17" y="1133"/>
                  </a:cubicBezTo>
                  <a:cubicBezTo>
                    <a:pt x="3" y="1236"/>
                    <a:pt x="1" y="1350"/>
                    <a:pt x="60" y="1436"/>
                  </a:cubicBezTo>
                  <a:cubicBezTo>
                    <a:pt x="63" y="1439"/>
                    <a:pt x="65" y="1443"/>
                    <a:pt x="67" y="1445"/>
                  </a:cubicBezTo>
                  <a:cubicBezTo>
                    <a:pt x="106" y="1496"/>
                    <a:pt x="156" y="1517"/>
                    <a:pt x="211" y="1517"/>
                  </a:cubicBezTo>
                  <a:cubicBezTo>
                    <a:pt x="381" y="1517"/>
                    <a:pt x="596" y="1319"/>
                    <a:pt x="676" y="1217"/>
                  </a:cubicBezTo>
                  <a:cubicBezTo>
                    <a:pt x="834" y="1016"/>
                    <a:pt x="935" y="761"/>
                    <a:pt x="994" y="515"/>
                  </a:cubicBezTo>
                  <a:cubicBezTo>
                    <a:pt x="1039" y="329"/>
                    <a:pt x="1047" y="1"/>
                    <a:pt x="7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9"/>
            <p:cNvSpPr/>
            <p:nvPr/>
          </p:nvSpPr>
          <p:spPr>
            <a:xfrm>
              <a:off x="3174075" y="1046466"/>
              <a:ext cx="192571" cy="393289"/>
            </a:xfrm>
            <a:custGeom>
              <a:avLst/>
              <a:gdLst/>
              <a:ahLst/>
              <a:cxnLst/>
              <a:rect l="l" t="t" r="r" b="b"/>
              <a:pathLst>
                <a:path w="2364" h="4828" extrusionOk="0">
                  <a:moveTo>
                    <a:pt x="2184" y="1"/>
                  </a:moveTo>
                  <a:cubicBezTo>
                    <a:pt x="2178" y="1"/>
                    <a:pt x="2172" y="2"/>
                    <a:pt x="2166" y="6"/>
                  </a:cubicBezTo>
                  <a:cubicBezTo>
                    <a:pt x="2156" y="13"/>
                    <a:pt x="2150" y="23"/>
                    <a:pt x="2144" y="34"/>
                  </a:cubicBezTo>
                  <a:cubicBezTo>
                    <a:pt x="1973" y="376"/>
                    <a:pt x="1746" y="687"/>
                    <a:pt x="1523" y="999"/>
                  </a:cubicBezTo>
                  <a:cubicBezTo>
                    <a:pt x="1311" y="1294"/>
                    <a:pt x="1133" y="1581"/>
                    <a:pt x="952" y="1894"/>
                  </a:cubicBezTo>
                  <a:cubicBezTo>
                    <a:pt x="607" y="2488"/>
                    <a:pt x="110" y="3045"/>
                    <a:pt x="28" y="3752"/>
                  </a:cubicBezTo>
                  <a:cubicBezTo>
                    <a:pt x="0" y="4006"/>
                    <a:pt x="42" y="4293"/>
                    <a:pt x="237" y="4460"/>
                  </a:cubicBezTo>
                  <a:cubicBezTo>
                    <a:pt x="164" y="4592"/>
                    <a:pt x="300" y="4738"/>
                    <a:pt x="420" y="4827"/>
                  </a:cubicBezTo>
                  <a:cubicBezTo>
                    <a:pt x="417" y="3850"/>
                    <a:pt x="1032" y="2674"/>
                    <a:pt x="1923" y="2225"/>
                  </a:cubicBezTo>
                  <a:cubicBezTo>
                    <a:pt x="1959" y="2208"/>
                    <a:pt x="1996" y="2190"/>
                    <a:pt x="2018" y="2158"/>
                  </a:cubicBezTo>
                  <a:cubicBezTo>
                    <a:pt x="2039" y="2130"/>
                    <a:pt x="2046" y="2094"/>
                    <a:pt x="2051" y="2059"/>
                  </a:cubicBezTo>
                  <a:cubicBezTo>
                    <a:pt x="2115" y="1694"/>
                    <a:pt x="2112" y="1311"/>
                    <a:pt x="2185" y="951"/>
                  </a:cubicBezTo>
                  <a:cubicBezTo>
                    <a:pt x="2240" y="676"/>
                    <a:pt x="2364" y="372"/>
                    <a:pt x="2262" y="89"/>
                  </a:cubicBezTo>
                  <a:cubicBezTo>
                    <a:pt x="2256" y="77"/>
                    <a:pt x="2252" y="65"/>
                    <a:pt x="2247" y="53"/>
                  </a:cubicBezTo>
                  <a:cubicBezTo>
                    <a:pt x="2234" y="27"/>
                    <a:pt x="2209" y="1"/>
                    <a:pt x="21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9"/>
            <p:cNvSpPr/>
            <p:nvPr/>
          </p:nvSpPr>
          <p:spPr>
            <a:xfrm>
              <a:off x="3205926" y="1226575"/>
              <a:ext cx="192571" cy="270366"/>
            </a:xfrm>
            <a:custGeom>
              <a:avLst/>
              <a:gdLst/>
              <a:ahLst/>
              <a:cxnLst/>
              <a:rect l="l" t="t" r="r" b="b"/>
              <a:pathLst>
                <a:path w="2364" h="3319" extrusionOk="0">
                  <a:moveTo>
                    <a:pt x="1667" y="1"/>
                  </a:moveTo>
                  <a:cubicBezTo>
                    <a:pt x="1551" y="1"/>
                    <a:pt x="1432" y="38"/>
                    <a:pt x="1306" y="130"/>
                  </a:cubicBezTo>
                  <a:cubicBezTo>
                    <a:pt x="1032" y="328"/>
                    <a:pt x="840" y="628"/>
                    <a:pt x="653" y="904"/>
                  </a:cubicBezTo>
                  <a:cubicBezTo>
                    <a:pt x="424" y="1242"/>
                    <a:pt x="221" y="1607"/>
                    <a:pt x="102" y="1999"/>
                  </a:cubicBezTo>
                  <a:cubicBezTo>
                    <a:pt x="65" y="2123"/>
                    <a:pt x="37" y="2249"/>
                    <a:pt x="19" y="2379"/>
                  </a:cubicBezTo>
                  <a:cubicBezTo>
                    <a:pt x="7" y="2461"/>
                    <a:pt x="0" y="2546"/>
                    <a:pt x="27" y="2624"/>
                  </a:cubicBezTo>
                  <a:cubicBezTo>
                    <a:pt x="73" y="2751"/>
                    <a:pt x="205" y="2861"/>
                    <a:pt x="290" y="2964"/>
                  </a:cubicBezTo>
                  <a:cubicBezTo>
                    <a:pt x="405" y="3105"/>
                    <a:pt x="544" y="3227"/>
                    <a:pt x="702" y="3318"/>
                  </a:cubicBezTo>
                  <a:cubicBezTo>
                    <a:pt x="640" y="3282"/>
                    <a:pt x="900" y="2546"/>
                    <a:pt x="929" y="2464"/>
                  </a:cubicBezTo>
                  <a:cubicBezTo>
                    <a:pt x="1027" y="2186"/>
                    <a:pt x="1146" y="1916"/>
                    <a:pt x="1287" y="1656"/>
                  </a:cubicBezTo>
                  <a:cubicBezTo>
                    <a:pt x="1532" y="1203"/>
                    <a:pt x="1895" y="553"/>
                    <a:pt x="2364" y="301"/>
                  </a:cubicBezTo>
                  <a:cubicBezTo>
                    <a:pt x="2125" y="153"/>
                    <a:pt x="1903" y="1"/>
                    <a:pt x="16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9"/>
            <p:cNvSpPr/>
            <p:nvPr/>
          </p:nvSpPr>
          <p:spPr>
            <a:xfrm>
              <a:off x="2359475" y="1101533"/>
              <a:ext cx="403064" cy="111845"/>
            </a:xfrm>
            <a:custGeom>
              <a:avLst/>
              <a:gdLst/>
              <a:ahLst/>
              <a:cxnLst/>
              <a:rect l="l" t="t" r="r" b="b"/>
              <a:pathLst>
                <a:path w="4948" h="1373" extrusionOk="0">
                  <a:moveTo>
                    <a:pt x="4530" y="0"/>
                  </a:moveTo>
                  <a:cubicBezTo>
                    <a:pt x="3874" y="0"/>
                    <a:pt x="3199" y="95"/>
                    <a:pt x="2549" y="147"/>
                  </a:cubicBezTo>
                  <a:cubicBezTo>
                    <a:pt x="2154" y="178"/>
                    <a:pt x="1761" y="214"/>
                    <a:pt x="1369" y="259"/>
                  </a:cubicBezTo>
                  <a:cubicBezTo>
                    <a:pt x="1252" y="273"/>
                    <a:pt x="323" y="325"/>
                    <a:pt x="296" y="411"/>
                  </a:cubicBezTo>
                  <a:cubicBezTo>
                    <a:pt x="206" y="704"/>
                    <a:pt x="115" y="928"/>
                    <a:pt x="24" y="1221"/>
                  </a:cubicBezTo>
                  <a:cubicBezTo>
                    <a:pt x="11" y="1266"/>
                    <a:pt x="0" y="1320"/>
                    <a:pt x="34" y="1352"/>
                  </a:cubicBezTo>
                  <a:cubicBezTo>
                    <a:pt x="53" y="1369"/>
                    <a:pt x="80" y="1373"/>
                    <a:pt x="107" y="1373"/>
                  </a:cubicBezTo>
                  <a:cubicBezTo>
                    <a:pt x="113" y="1373"/>
                    <a:pt x="119" y="1373"/>
                    <a:pt x="125" y="1372"/>
                  </a:cubicBezTo>
                  <a:lnTo>
                    <a:pt x="124" y="1372"/>
                  </a:lnTo>
                  <a:cubicBezTo>
                    <a:pt x="995" y="1342"/>
                    <a:pt x="1867" y="1310"/>
                    <a:pt x="2738" y="1280"/>
                  </a:cubicBezTo>
                  <a:cubicBezTo>
                    <a:pt x="3173" y="1265"/>
                    <a:pt x="3608" y="1249"/>
                    <a:pt x="4044" y="1233"/>
                  </a:cubicBezTo>
                  <a:cubicBezTo>
                    <a:pt x="4049" y="1233"/>
                    <a:pt x="4054" y="1233"/>
                    <a:pt x="4059" y="1233"/>
                  </a:cubicBezTo>
                  <a:cubicBezTo>
                    <a:pt x="4180" y="1233"/>
                    <a:pt x="4352" y="1274"/>
                    <a:pt x="4505" y="1274"/>
                  </a:cubicBezTo>
                  <a:cubicBezTo>
                    <a:pt x="4609" y="1274"/>
                    <a:pt x="4704" y="1255"/>
                    <a:pt x="4768" y="1191"/>
                  </a:cubicBezTo>
                  <a:cubicBezTo>
                    <a:pt x="4947" y="1011"/>
                    <a:pt x="4827" y="345"/>
                    <a:pt x="4803" y="107"/>
                  </a:cubicBezTo>
                  <a:cubicBezTo>
                    <a:pt x="4799" y="72"/>
                    <a:pt x="4792" y="32"/>
                    <a:pt x="4763" y="14"/>
                  </a:cubicBezTo>
                  <a:cubicBezTo>
                    <a:pt x="4745" y="4"/>
                    <a:pt x="4725" y="3"/>
                    <a:pt x="4704" y="3"/>
                  </a:cubicBezTo>
                  <a:cubicBezTo>
                    <a:pt x="4646" y="1"/>
                    <a:pt x="4588" y="0"/>
                    <a:pt x="4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9"/>
            <p:cNvSpPr/>
            <p:nvPr/>
          </p:nvSpPr>
          <p:spPr>
            <a:xfrm>
              <a:off x="1987284" y="177777"/>
              <a:ext cx="1269473" cy="970759"/>
            </a:xfrm>
            <a:custGeom>
              <a:avLst/>
              <a:gdLst/>
              <a:ahLst/>
              <a:cxnLst/>
              <a:rect l="l" t="t" r="r" b="b"/>
              <a:pathLst>
                <a:path w="15584" h="11917" extrusionOk="0">
                  <a:moveTo>
                    <a:pt x="7960" y="0"/>
                  </a:moveTo>
                  <a:cubicBezTo>
                    <a:pt x="7065" y="0"/>
                    <a:pt x="6173" y="98"/>
                    <a:pt x="5318" y="352"/>
                  </a:cubicBezTo>
                  <a:cubicBezTo>
                    <a:pt x="3454" y="907"/>
                    <a:pt x="1830" y="2223"/>
                    <a:pt x="901" y="3930"/>
                  </a:cubicBezTo>
                  <a:cubicBezTo>
                    <a:pt x="0" y="5587"/>
                    <a:pt x="222" y="7684"/>
                    <a:pt x="874" y="9454"/>
                  </a:cubicBezTo>
                  <a:cubicBezTo>
                    <a:pt x="1174" y="10272"/>
                    <a:pt x="1557" y="11049"/>
                    <a:pt x="1650" y="11916"/>
                  </a:cubicBezTo>
                  <a:cubicBezTo>
                    <a:pt x="4042" y="11671"/>
                    <a:pt x="6537" y="11908"/>
                    <a:pt x="8781" y="11044"/>
                  </a:cubicBezTo>
                  <a:cubicBezTo>
                    <a:pt x="8871" y="10297"/>
                    <a:pt x="8961" y="9551"/>
                    <a:pt x="9079" y="8808"/>
                  </a:cubicBezTo>
                  <a:cubicBezTo>
                    <a:pt x="9175" y="8195"/>
                    <a:pt x="9130" y="7550"/>
                    <a:pt x="9187" y="6923"/>
                  </a:cubicBezTo>
                  <a:cubicBezTo>
                    <a:pt x="9204" y="6748"/>
                    <a:pt x="9221" y="6568"/>
                    <a:pt x="9302" y="6413"/>
                  </a:cubicBezTo>
                  <a:cubicBezTo>
                    <a:pt x="9402" y="6223"/>
                    <a:pt x="9586" y="6092"/>
                    <a:pt x="9765" y="5973"/>
                  </a:cubicBezTo>
                  <a:cubicBezTo>
                    <a:pt x="10646" y="5388"/>
                    <a:pt x="11572" y="4851"/>
                    <a:pt x="12568" y="4484"/>
                  </a:cubicBezTo>
                  <a:cubicBezTo>
                    <a:pt x="13101" y="4288"/>
                    <a:pt x="13659" y="4177"/>
                    <a:pt x="14222" y="4114"/>
                  </a:cubicBezTo>
                  <a:cubicBezTo>
                    <a:pt x="14354" y="4100"/>
                    <a:pt x="15089" y="3936"/>
                    <a:pt x="15425" y="3936"/>
                  </a:cubicBezTo>
                  <a:cubicBezTo>
                    <a:pt x="15505" y="3936"/>
                    <a:pt x="15562" y="3945"/>
                    <a:pt x="15584" y="3967"/>
                  </a:cubicBezTo>
                  <a:cubicBezTo>
                    <a:pt x="15386" y="3770"/>
                    <a:pt x="15110" y="3657"/>
                    <a:pt x="14903" y="3472"/>
                  </a:cubicBezTo>
                  <a:cubicBezTo>
                    <a:pt x="14728" y="3317"/>
                    <a:pt x="14599" y="3162"/>
                    <a:pt x="14371" y="3067"/>
                  </a:cubicBezTo>
                  <a:cubicBezTo>
                    <a:pt x="14071" y="2942"/>
                    <a:pt x="14003" y="2874"/>
                    <a:pt x="13898" y="2568"/>
                  </a:cubicBezTo>
                  <a:cubicBezTo>
                    <a:pt x="13789" y="2252"/>
                    <a:pt x="13668" y="1939"/>
                    <a:pt x="13537" y="1632"/>
                  </a:cubicBezTo>
                  <a:cubicBezTo>
                    <a:pt x="13416" y="1351"/>
                    <a:pt x="13257" y="983"/>
                    <a:pt x="12971" y="831"/>
                  </a:cubicBezTo>
                  <a:cubicBezTo>
                    <a:pt x="12681" y="676"/>
                    <a:pt x="12265" y="624"/>
                    <a:pt x="11943" y="541"/>
                  </a:cubicBezTo>
                  <a:cubicBezTo>
                    <a:pt x="11164" y="340"/>
                    <a:pt x="10374" y="179"/>
                    <a:pt x="9573" y="93"/>
                  </a:cubicBezTo>
                  <a:cubicBezTo>
                    <a:pt x="9038" y="35"/>
                    <a:pt x="8498" y="0"/>
                    <a:pt x="79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9"/>
            <p:cNvSpPr/>
            <p:nvPr/>
          </p:nvSpPr>
          <p:spPr>
            <a:xfrm>
              <a:off x="2113873" y="418491"/>
              <a:ext cx="1174979" cy="730533"/>
            </a:xfrm>
            <a:custGeom>
              <a:avLst/>
              <a:gdLst/>
              <a:ahLst/>
              <a:cxnLst/>
              <a:rect l="l" t="t" r="r" b="b"/>
              <a:pathLst>
                <a:path w="14424" h="8968" extrusionOk="0">
                  <a:moveTo>
                    <a:pt x="12638" y="0"/>
                  </a:moveTo>
                  <a:cubicBezTo>
                    <a:pt x="12537" y="0"/>
                    <a:pt x="12437" y="26"/>
                    <a:pt x="12339" y="52"/>
                  </a:cubicBezTo>
                  <a:cubicBezTo>
                    <a:pt x="10991" y="419"/>
                    <a:pt x="9696" y="1069"/>
                    <a:pt x="8550" y="1864"/>
                  </a:cubicBezTo>
                  <a:cubicBezTo>
                    <a:pt x="8044" y="2216"/>
                    <a:pt x="7299" y="2669"/>
                    <a:pt x="6952" y="3188"/>
                  </a:cubicBezTo>
                  <a:cubicBezTo>
                    <a:pt x="6640" y="3656"/>
                    <a:pt x="6788" y="4423"/>
                    <a:pt x="6757" y="4957"/>
                  </a:cubicBezTo>
                  <a:cubicBezTo>
                    <a:pt x="6707" y="5812"/>
                    <a:pt x="6656" y="6667"/>
                    <a:pt x="6599" y="7521"/>
                  </a:cubicBezTo>
                  <a:cubicBezTo>
                    <a:pt x="6575" y="7894"/>
                    <a:pt x="6568" y="7930"/>
                    <a:pt x="6207" y="8029"/>
                  </a:cubicBezTo>
                  <a:cubicBezTo>
                    <a:pt x="5895" y="8115"/>
                    <a:pt x="5578" y="8180"/>
                    <a:pt x="5260" y="8234"/>
                  </a:cubicBezTo>
                  <a:cubicBezTo>
                    <a:pt x="4622" y="8343"/>
                    <a:pt x="3977" y="8403"/>
                    <a:pt x="3334" y="8471"/>
                  </a:cubicBezTo>
                  <a:cubicBezTo>
                    <a:pt x="2763" y="8531"/>
                    <a:pt x="2193" y="8582"/>
                    <a:pt x="1622" y="8623"/>
                  </a:cubicBezTo>
                  <a:cubicBezTo>
                    <a:pt x="1444" y="8635"/>
                    <a:pt x="96" y="8600"/>
                    <a:pt x="43" y="8705"/>
                  </a:cubicBezTo>
                  <a:cubicBezTo>
                    <a:pt x="1" y="8788"/>
                    <a:pt x="62" y="8895"/>
                    <a:pt x="146" y="8936"/>
                  </a:cubicBezTo>
                  <a:cubicBezTo>
                    <a:pt x="198" y="8961"/>
                    <a:pt x="256" y="8968"/>
                    <a:pt x="314" y="8968"/>
                  </a:cubicBezTo>
                  <a:cubicBezTo>
                    <a:pt x="351" y="8968"/>
                    <a:pt x="388" y="8965"/>
                    <a:pt x="424" y="8962"/>
                  </a:cubicBezTo>
                  <a:cubicBezTo>
                    <a:pt x="1606" y="8850"/>
                    <a:pt x="2801" y="8737"/>
                    <a:pt x="3988" y="8675"/>
                  </a:cubicBezTo>
                  <a:cubicBezTo>
                    <a:pt x="4576" y="8645"/>
                    <a:pt x="5167" y="8621"/>
                    <a:pt x="5752" y="8544"/>
                  </a:cubicBezTo>
                  <a:cubicBezTo>
                    <a:pt x="6155" y="8491"/>
                    <a:pt x="7222" y="8549"/>
                    <a:pt x="7415" y="8155"/>
                  </a:cubicBezTo>
                  <a:cubicBezTo>
                    <a:pt x="7490" y="8001"/>
                    <a:pt x="7491" y="7820"/>
                    <a:pt x="7492" y="7648"/>
                  </a:cubicBezTo>
                  <a:cubicBezTo>
                    <a:pt x="7495" y="6813"/>
                    <a:pt x="7537" y="5978"/>
                    <a:pt x="7614" y="5147"/>
                  </a:cubicBezTo>
                  <a:cubicBezTo>
                    <a:pt x="7680" y="4439"/>
                    <a:pt x="7635" y="3629"/>
                    <a:pt x="8231" y="3149"/>
                  </a:cubicBezTo>
                  <a:cubicBezTo>
                    <a:pt x="9118" y="2434"/>
                    <a:pt x="10129" y="1861"/>
                    <a:pt x="11219" y="1522"/>
                  </a:cubicBezTo>
                  <a:cubicBezTo>
                    <a:pt x="11767" y="1351"/>
                    <a:pt x="12333" y="1242"/>
                    <a:pt x="12905" y="1199"/>
                  </a:cubicBezTo>
                  <a:cubicBezTo>
                    <a:pt x="12916" y="1198"/>
                    <a:pt x="12931" y="1198"/>
                    <a:pt x="12949" y="1198"/>
                  </a:cubicBezTo>
                  <a:cubicBezTo>
                    <a:pt x="13106" y="1198"/>
                    <a:pt x="13519" y="1224"/>
                    <a:pt x="13863" y="1224"/>
                  </a:cubicBezTo>
                  <a:cubicBezTo>
                    <a:pt x="14146" y="1224"/>
                    <a:pt x="14383" y="1206"/>
                    <a:pt x="14393" y="1143"/>
                  </a:cubicBezTo>
                  <a:cubicBezTo>
                    <a:pt x="14424" y="941"/>
                    <a:pt x="13804" y="526"/>
                    <a:pt x="13661" y="424"/>
                  </a:cubicBezTo>
                  <a:cubicBezTo>
                    <a:pt x="13372" y="218"/>
                    <a:pt x="13029" y="17"/>
                    <a:pt x="12665" y="1"/>
                  </a:cubicBezTo>
                  <a:cubicBezTo>
                    <a:pt x="12656" y="0"/>
                    <a:pt x="12647" y="0"/>
                    <a:pt x="126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9"/>
            <p:cNvSpPr/>
            <p:nvPr/>
          </p:nvSpPr>
          <p:spPr>
            <a:xfrm>
              <a:off x="2003983" y="427208"/>
              <a:ext cx="593680" cy="651191"/>
            </a:xfrm>
            <a:custGeom>
              <a:avLst/>
              <a:gdLst/>
              <a:ahLst/>
              <a:cxnLst/>
              <a:rect l="l" t="t" r="r" b="b"/>
              <a:pathLst>
                <a:path w="7288" h="7994" extrusionOk="0">
                  <a:moveTo>
                    <a:pt x="1274" y="0"/>
                  </a:moveTo>
                  <a:cubicBezTo>
                    <a:pt x="1203" y="71"/>
                    <a:pt x="1136" y="146"/>
                    <a:pt x="1072" y="223"/>
                  </a:cubicBezTo>
                  <a:lnTo>
                    <a:pt x="1073" y="223"/>
                  </a:lnTo>
                  <a:cubicBezTo>
                    <a:pt x="0" y="1532"/>
                    <a:pt x="8" y="3648"/>
                    <a:pt x="334" y="5195"/>
                  </a:cubicBezTo>
                  <a:cubicBezTo>
                    <a:pt x="440" y="5700"/>
                    <a:pt x="588" y="6197"/>
                    <a:pt x="766" y="6681"/>
                  </a:cubicBezTo>
                  <a:cubicBezTo>
                    <a:pt x="817" y="6821"/>
                    <a:pt x="1236" y="7994"/>
                    <a:pt x="1336" y="7994"/>
                  </a:cubicBezTo>
                  <a:cubicBezTo>
                    <a:pt x="1337" y="7994"/>
                    <a:pt x="1337" y="7994"/>
                    <a:pt x="1338" y="7994"/>
                  </a:cubicBezTo>
                  <a:cubicBezTo>
                    <a:pt x="3347" y="7745"/>
                    <a:pt x="5358" y="7351"/>
                    <a:pt x="7288" y="6736"/>
                  </a:cubicBezTo>
                  <a:cubicBezTo>
                    <a:pt x="7282" y="6067"/>
                    <a:pt x="7277" y="5396"/>
                    <a:pt x="7271" y="4727"/>
                  </a:cubicBezTo>
                  <a:cubicBezTo>
                    <a:pt x="7264" y="3947"/>
                    <a:pt x="7288" y="3269"/>
                    <a:pt x="7086" y="2515"/>
                  </a:cubicBezTo>
                  <a:cubicBezTo>
                    <a:pt x="6525" y="2131"/>
                    <a:pt x="5876" y="1900"/>
                    <a:pt x="5236" y="1673"/>
                  </a:cubicBezTo>
                  <a:lnTo>
                    <a:pt x="4549" y="1430"/>
                  </a:lnTo>
                  <a:cubicBezTo>
                    <a:pt x="3978" y="1227"/>
                    <a:pt x="3405" y="1024"/>
                    <a:pt x="2834" y="821"/>
                  </a:cubicBezTo>
                  <a:cubicBezTo>
                    <a:pt x="2234" y="609"/>
                    <a:pt x="1742" y="445"/>
                    <a:pt x="12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9"/>
            <p:cNvSpPr/>
            <p:nvPr/>
          </p:nvSpPr>
          <p:spPr>
            <a:xfrm>
              <a:off x="2011478" y="473151"/>
              <a:ext cx="516619" cy="548633"/>
            </a:xfrm>
            <a:custGeom>
              <a:avLst/>
              <a:gdLst/>
              <a:ahLst/>
              <a:cxnLst/>
              <a:rect l="l" t="t" r="r" b="b"/>
              <a:pathLst>
                <a:path w="6342" h="6735" extrusionOk="0">
                  <a:moveTo>
                    <a:pt x="896" y="0"/>
                  </a:moveTo>
                  <a:cubicBezTo>
                    <a:pt x="258" y="181"/>
                    <a:pt x="131" y="1579"/>
                    <a:pt x="80" y="2121"/>
                  </a:cubicBezTo>
                  <a:cubicBezTo>
                    <a:pt x="1" y="2957"/>
                    <a:pt x="69" y="3810"/>
                    <a:pt x="242" y="4631"/>
                  </a:cubicBezTo>
                  <a:cubicBezTo>
                    <a:pt x="348" y="5136"/>
                    <a:pt x="495" y="5633"/>
                    <a:pt x="674" y="6117"/>
                  </a:cubicBezTo>
                  <a:cubicBezTo>
                    <a:pt x="783" y="6414"/>
                    <a:pt x="787" y="6734"/>
                    <a:pt x="1127" y="6734"/>
                  </a:cubicBezTo>
                  <a:cubicBezTo>
                    <a:pt x="1160" y="6734"/>
                    <a:pt x="1196" y="6731"/>
                    <a:pt x="1236" y="6725"/>
                  </a:cubicBezTo>
                  <a:cubicBezTo>
                    <a:pt x="2832" y="6470"/>
                    <a:pt x="4421" y="6171"/>
                    <a:pt x="6000" y="5824"/>
                  </a:cubicBezTo>
                  <a:cubicBezTo>
                    <a:pt x="6098" y="5802"/>
                    <a:pt x="6205" y="5776"/>
                    <a:pt x="6269" y="5699"/>
                  </a:cubicBezTo>
                  <a:cubicBezTo>
                    <a:pt x="6342" y="5611"/>
                    <a:pt x="6340" y="5487"/>
                    <a:pt x="6334" y="5374"/>
                  </a:cubicBezTo>
                  <a:cubicBezTo>
                    <a:pt x="6280" y="4291"/>
                    <a:pt x="6226" y="3207"/>
                    <a:pt x="6171" y="2124"/>
                  </a:cubicBezTo>
                  <a:cubicBezTo>
                    <a:pt x="4927" y="1861"/>
                    <a:pt x="3706" y="1486"/>
                    <a:pt x="2529" y="1007"/>
                  </a:cubicBezTo>
                  <a:cubicBezTo>
                    <a:pt x="1931" y="764"/>
                    <a:pt x="1326" y="480"/>
                    <a:pt x="896" y="0"/>
                  </a:cubicBezTo>
                  <a:close/>
                </a:path>
              </a:pathLst>
            </a:custGeom>
            <a:solidFill>
              <a:srgbClr val="1A0E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9"/>
            <p:cNvSpPr/>
            <p:nvPr/>
          </p:nvSpPr>
          <p:spPr>
            <a:xfrm>
              <a:off x="2751297" y="183398"/>
              <a:ext cx="388809" cy="334067"/>
            </a:xfrm>
            <a:custGeom>
              <a:avLst/>
              <a:gdLst/>
              <a:ahLst/>
              <a:cxnLst/>
              <a:rect l="l" t="t" r="r" b="b"/>
              <a:pathLst>
                <a:path w="4773" h="4101" extrusionOk="0">
                  <a:moveTo>
                    <a:pt x="1" y="1"/>
                  </a:moveTo>
                  <a:lnTo>
                    <a:pt x="1" y="1"/>
                  </a:lnTo>
                  <a:cubicBezTo>
                    <a:pt x="648" y="234"/>
                    <a:pt x="1277" y="514"/>
                    <a:pt x="1882" y="840"/>
                  </a:cubicBezTo>
                  <a:cubicBezTo>
                    <a:pt x="2238" y="1031"/>
                    <a:pt x="2611" y="1265"/>
                    <a:pt x="2759" y="1642"/>
                  </a:cubicBezTo>
                  <a:cubicBezTo>
                    <a:pt x="2878" y="1948"/>
                    <a:pt x="2823" y="2305"/>
                    <a:pt x="2666" y="2595"/>
                  </a:cubicBezTo>
                  <a:cubicBezTo>
                    <a:pt x="2510" y="2885"/>
                    <a:pt x="2261" y="3116"/>
                    <a:pt x="1994" y="3308"/>
                  </a:cubicBezTo>
                  <a:cubicBezTo>
                    <a:pt x="1907" y="3373"/>
                    <a:pt x="1813" y="3437"/>
                    <a:pt x="1768" y="3535"/>
                  </a:cubicBezTo>
                  <a:cubicBezTo>
                    <a:pt x="1702" y="3688"/>
                    <a:pt x="1776" y="3861"/>
                    <a:pt x="1850" y="4010"/>
                  </a:cubicBezTo>
                  <a:cubicBezTo>
                    <a:pt x="1800" y="4030"/>
                    <a:pt x="1724" y="4078"/>
                    <a:pt x="1773" y="4095"/>
                  </a:cubicBezTo>
                  <a:cubicBezTo>
                    <a:pt x="1785" y="4099"/>
                    <a:pt x="1797" y="4101"/>
                    <a:pt x="1809" y="4101"/>
                  </a:cubicBezTo>
                  <a:cubicBezTo>
                    <a:pt x="1849" y="4101"/>
                    <a:pt x="1890" y="4081"/>
                    <a:pt x="1927" y="4062"/>
                  </a:cubicBezTo>
                  <a:cubicBezTo>
                    <a:pt x="2864" y="3579"/>
                    <a:pt x="3745" y="3188"/>
                    <a:pt x="4773" y="2951"/>
                  </a:cubicBezTo>
                  <a:cubicBezTo>
                    <a:pt x="4536" y="2345"/>
                    <a:pt x="4300" y="1740"/>
                    <a:pt x="4063" y="1134"/>
                  </a:cubicBezTo>
                  <a:cubicBezTo>
                    <a:pt x="4039" y="1071"/>
                    <a:pt x="4014" y="1006"/>
                    <a:pt x="3967" y="958"/>
                  </a:cubicBezTo>
                  <a:cubicBezTo>
                    <a:pt x="3916" y="904"/>
                    <a:pt x="3843" y="875"/>
                    <a:pt x="3773" y="849"/>
                  </a:cubicBezTo>
                  <a:cubicBezTo>
                    <a:pt x="2532" y="372"/>
                    <a:pt x="1325" y="136"/>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9"/>
            <p:cNvSpPr/>
            <p:nvPr/>
          </p:nvSpPr>
          <p:spPr>
            <a:xfrm>
              <a:off x="2932546" y="243352"/>
              <a:ext cx="181574" cy="242262"/>
            </a:xfrm>
            <a:custGeom>
              <a:avLst/>
              <a:gdLst/>
              <a:ahLst/>
              <a:cxnLst/>
              <a:rect l="l" t="t" r="r" b="b"/>
              <a:pathLst>
                <a:path w="2229" h="2974" extrusionOk="0">
                  <a:moveTo>
                    <a:pt x="491" y="1"/>
                  </a:moveTo>
                  <a:cubicBezTo>
                    <a:pt x="319" y="1"/>
                    <a:pt x="150" y="26"/>
                    <a:pt x="0" y="109"/>
                  </a:cubicBezTo>
                  <a:cubicBezTo>
                    <a:pt x="801" y="578"/>
                    <a:pt x="963" y="1398"/>
                    <a:pt x="434" y="2160"/>
                  </a:cubicBezTo>
                  <a:cubicBezTo>
                    <a:pt x="352" y="2276"/>
                    <a:pt x="259" y="2383"/>
                    <a:pt x="189" y="2506"/>
                  </a:cubicBezTo>
                  <a:cubicBezTo>
                    <a:pt x="120" y="2630"/>
                    <a:pt x="76" y="2776"/>
                    <a:pt x="109" y="2914"/>
                  </a:cubicBezTo>
                  <a:cubicBezTo>
                    <a:pt x="112" y="2930"/>
                    <a:pt x="118" y="2946"/>
                    <a:pt x="130" y="2958"/>
                  </a:cubicBezTo>
                  <a:cubicBezTo>
                    <a:pt x="141" y="2969"/>
                    <a:pt x="156" y="2973"/>
                    <a:pt x="171" y="2973"/>
                  </a:cubicBezTo>
                  <a:cubicBezTo>
                    <a:pt x="196" y="2973"/>
                    <a:pt x="222" y="2963"/>
                    <a:pt x="245" y="2953"/>
                  </a:cubicBezTo>
                  <a:cubicBezTo>
                    <a:pt x="871" y="2648"/>
                    <a:pt x="1512" y="2375"/>
                    <a:pt x="2164" y="2130"/>
                  </a:cubicBezTo>
                  <a:cubicBezTo>
                    <a:pt x="2174" y="2127"/>
                    <a:pt x="2184" y="2124"/>
                    <a:pt x="2194" y="2121"/>
                  </a:cubicBezTo>
                  <a:cubicBezTo>
                    <a:pt x="2228" y="2106"/>
                    <a:pt x="1949" y="1298"/>
                    <a:pt x="1930" y="1239"/>
                  </a:cubicBezTo>
                  <a:cubicBezTo>
                    <a:pt x="1800" y="844"/>
                    <a:pt x="1812" y="342"/>
                    <a:pt x="1390" y="152"/>
                  </a:cubicBezTo>
                  <a:cubicBezTo>
                    <a:pt x="1214" y="73"/>
                    <a:pt x="1019" y="46"/>
                    <a:pt x="828" y="24"/>
                  </a:cubicBezTo>
                  <a:cubicBezTo>
                    <a:pt x="717" y="11"/>
                    <a:pt x="603" y="1"/>
                    <a:pt x="4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9"/>
            <p:cNvSpPr/>
            <p:nvPr/>
          </p:nvSpPr>
          <p:spPr>
            <a:xfrm>
              <a:off x="2933849" y="972419"/>
              <a:ext cx="226459" cy="226296"/>
            </a:xfrm>
            <a:custGeom>
              <a:avLst/>
              <a:gdLst/>
              <a:ahLst/>
              <a:cxnLst/>
              <a:rect l="l" t="t" r="r" b="b"/>
              <a:pathLst>
                <a:path w="2780" h="2778" extrusionOk="0">
                  <a:moveTo>
                    <a:pt x="1390" y="0"/>
                  </a:moveTo>
                  <a:cubicBezTo>
                    <a:pt x="622" y="0"/>
                    <a:pt x="1" y="622"/>
                    <a:pt x="1" y="1389"/>
                  </a:cubicBezTo>
                  <a:cubicBezTo>
                    <a:pt x="1" y="2155"/>
                    <a:pt x="622" y="2777"/>
                    <a:pt x="1390" y="2777"/>
                  </a:cubicBezTo>
                  <a:cubicBezTo>
                    <a:pt x="2157" y="2777"/>
                    <a:pt x="2780" y="2155"/>
                    <a:pt x="2780" y="1389"/>
                  </a:cubicBezTo>
                  <a:cubicBezTo>
                    <a:pt x="2780" y="622"/>
                    <a:pt x="2157" y="0"/>
                    <a:pt x="13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8" name="Google Shape;628;p39"/>
            <p:cNvGrpSpPr/>
            <p:nvPr/>
          </p:nvGrpSpPr>
          <p:grpSpPr>
            <a:xfrm>
              <a:off x="2975312" y="993192"/>
              <a:ext cx="196807" cy="196400"/>
              <a:chOff x="2975312" y="993192"/>
              <a:chExt cx="196807" cy="196400"/>
            </a:xfrm>
          </p:grpSpPr>
          <p:sp>
            <p:nvSpPr>
              <p:cNvPr id="629" name="Google Shape;629;p39"/>
              <p:cNvSpPr/>
              <p:nvPr/>
            </p:nvSpPr>
            <p:spPr>
              <a:xfrm>
                <a:off x="2975312" y="993192"/>
                <a:ext cx="196807" cy="196400"/>
              </a:xfrm>
              <a:custGeom>
                <a:avLst/>
                <a:gdLst/>
                <a:ahLst/>
                <a:cxnLst/>
                <a:rect l="l" t="t" r="r" b="b"/>
                <a:pathLst>
                  <a:path w="2416" h="2411" extrusionOk="0">
                    <a:moveTo>
                      <a:pt x="1207" y="1"/>
                    </a:moveTo>
                    <a:cubicBezTo>
                      <a:pt x="541" y="1"/>
                      <a:pt x="1" y="539"/>
                      <a:pt x="1" y="1204"/>
                    </a:cubicBezTo>
                    <a:cubicBezTo>
                      <a:pt x="0" y="1869"/>
                      <a:pt x="540" y="2410"/>
                      <a:pt x="1206" y="2410"/>
                    </a:cubicBezTo>
                    <a:cubicBezTo>
                      <a:pt x="1207" y="2410"/>
                      <a:pt x="1207" y="2410"/>
                      <a:pt x="1208" y="2410"/>
                    </a:cubicBezTo>
                    <a:cubicBezTo>
                      <a:pt x="1874" y="2410"/>
                      <a:pt x="2414" y="1872"/>
                      <a:pt x="2414" y="1206"/>
                    </a:cubicBezTo>
                    <a:cubicBezTo>
                      <a:pt x="2415" y="541"/>
                      <a:pt x="1875" y="1"/>
                      <a:pt x="1209" y="1"/>
                    </a:cubicBezTo>
                    <a:cubicBezTo>
                      <a:pt x="1209" y="1"/>
                      <a:pt x="1208" y="1"/>
                      <a:pt x="12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9"/>
              <p:cNvSpPr/>
              <p:nvPr/>
            </p:nvSpPr>
            <p:spPr>
              <a:xfrm>
                <a:off x="2975312" y="993192"/>
                <a:ext cx="196807" cy="196400"/>
              </a:xfrm>
              <a:custGeom>
                <a:avLst/>
                <a:gdLst/>
                <a:ahLst/>
                <a:cxnLst/>
                <a:rect l="l" t="t" r="r" b="b"/>
                <a:pathLst>
                  <a:path w="2416" h="2411" extrusionOk="0">
                    <a:moveTo>
                      <a:pt x="1207" y="1"/>
                    </a:moveTo>
                    <a:cubicBezTo>
                      <a:pt x="541" y="1"/>
                      <a:pt x="1" y="539"/>
                      <a:pt x="1" y="1204"/>
                    </a:cubicBezTo>
                    <a:cubicBezTo>
                      <a:pt x="0" y="1869"/>
                      <a:pt x="540" y="2410"/>
                      <a:pt x="1206" y="2410"/>
                    </a:cubicBezTo>
                    <a:cubicBezTo>
                      <a:pt x="1207" y="2410"/>
                      <a:pt x="1207" y="2410"/>
                      <a:pt x="1208" y="2410"/>
                    </a:cubicBezTo>
                    <a:cubicBezTo>
                      <a:pt x="1874" y="2410"/>
                      <a:pt x="2414" y="1872"/>
                      <a:pt x="2414" y="1206"/>
                    </a:cubicBezTo>
                    <a:cubicBezTo>
                      <a:pt x="2415" y="541"/>
                      <a:pt x="1875" y="1"/>
                      <a:pt x="1209" y="1"/>
                    </a:cubicBezTo>
                    <a:cubicBezTo>
                      <a:pt x="1209" y="1"/>
                      <a:pt x="1208" y="1"/>
                      <a:pt x="1207" y="1"/>
                    </a:cubicBezTo>
                    <a:close/>
                  </a:path>
                </a:pathLst>
              </a:custGeom>
              <a:solidFill>
                <a:srgbClr val="FFFFFF">
                  <a:alpha val="32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1" name="Google Shape;631;p39"/>
            <p:cNvSpPr/>
            <p:nvPr/>
          </p:nvSpPr>
          <p:spPr>
            <a:xfrm>
              <a:off x="1987203" y="182257"/>
              <a:ext cx="632455" cy="966279"/>
            </a:xfrm>
            <a:custGeom>
              <a:avLst/>
              <a:gdLst/>
              <a:ahLst/>
              <a:cxnLst/>
              <a:rect l="l" t="t" r="r" b="b"/>
              <a:pathLst>
                <a:path w="7764" h="11862" extrusionOk="0">
                  <a:moveTo>
                    <a:pt x="6758" y="0"/>
                  </a:moveTo>
                  <a:cubicBezTo>
                    <a:pt x="6259" y="0"/>
                    <a:pt x="5680" y="189"/>
                    <a:pt x="5319" y="297"/>
                  </a:cubicBezTo>
                  <a:cubicBezTo>
                    <a:pt x="3455" y="852"/>
                    <a:pt x="1829" y="2168"/>
                    <a:pt x="902" y="3875"/>
                  </a:cubicBezTo>
                  <a:cubicBezTo>
                    <a:pt x="0" y="5532"/>
                    <a:pt x="222" y="7629"/>
                    <a:pt x="873" y="9399"/>
                  </a:cubicBezTo>
                  <a:cubicBezTo>
                    <a:pt x="1175" y="10217"/>
                    <a:pt x="1558" y="10994"/>
                    <a:pt x="1651" y="11861"/>
                  </a:cubicBezTo>
                  <a:cubicBezTo>
                    <a:pt x="1648" y="11834"/>
                    <a:pt x="4433" y="11704"/>
                    <a:pt x="4685" y="11691"/>
                  </a:cubicBezTo>
                  <a:cubicBezTo>
                    <a:pt x="5207" y="11664"/>
                    <a:pt x="5727" y="11632"/>
                    <a:pt x="6245" y="11572"/>
                  </a:cubicBezTo>
                  <a:cubicBezTo>
                    <a:pt x="6459" y="11547"/>
                    <a:pt x="7302" y="11593"/>
                    <a:pt x="6999" y="11190"/>
                  </a:cubicBezTo>
                  <a:cubicBezTo>
                    <a:pt x="5873" y="9708"/>
                    <a:pt x="5367" y="7770"/>
                    <a:pt x="5623" y="5927"/>
                  </a:cubicBezTo>
                  <a:cubicBezTo>
                    <a:pt x="5734" y="5131"/>
                    <a:pt x="5971" y="4343"/>
                    <a:pt x="6332" y="3624"/>
                  </a:cubicBezTo>
                  <a:cubicBezTo>
                    <a:pt x="6678" y="2939"/>
                    <a:pt x="7196" y="2371"/>
                    <a:pt x="7512" y="1674"/>
                  </a:cubicBezTo>
                  <a:cubicBezTo>
                    <a:pt x="7657" y="1355"/>
                    <a:pt x="7763" y="1000"/>
                    <a:pt x="7694" y="657"/>
                  </a:cubicBezTo>
                  <a:cubicBezTo>
                    <a:pt x="7591" y="153"/>
                    <a:pt x="7207" y="0"/>
                    <a:pt x="67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9"/>
            <p:cNvSpPr/>
            <p:nvPr/>
          </p:nvSpPr>
          <p:spPr>
            <a:xfrm>
              <a:off x="3166418" y="3065290"/>
              <a:ext cx="593518" cy="672941"/>
            </a:xfrm>
            <a:custGeom>
              <a:avLst/>
              <a:gdLst/>
              <a:ahLst/>
              <a:cxnLst/>
              <a:rect l="l" t="t" r="r" b="b"/>
              <a:pathLst>
                <a:path w="7286" h="8261" extrusionOk="0">
                  <a:moveTo>
                    <a:pt x="4872" y="0"/>
                  </a:moveTo>
                  <a:cubicBezTo>
                    <a:pt x="4418" y="375"/>
                    <a:pt x="3838" y="593"/>
                    <a:pt x="3249" y="612"/>
                  </a:cubicBezTo>
                  <a:cubicBezTo>
                    <a:pt x="3085" y="616"/>
                    <a:pt x="2917" y="607"/>
                    <a:pt x="2761" y="653"/>
                  </a:cubicBezTo>
                  <a:cubicBezTo>
                    <a:pt x="2540" y="718"/>
                    <a:pt x="2368" y="885"/>
                    <a:pt x="2197" y="1038"/>
                  </a:cubicBezTo>
                  <a:cubicBezTo>
                    <a:pt x="1551" y="1619"/>
                    <a:pt x="804" y="2087"/>
                    <a:pt x="1" y="2417"/>
                  </a:cubicBezTo>
                  <a:cubicBezTo>
                    <a:pt x="222" y="2721"/>
                    <a:pt x="446" y="3027"/>
                    <a:pt x="596" y="3371"/>
                  </a:cubicBezTo>
                  <a:cubicBezTo>
                    <a:pt x="747" y="3719"/>
                    <a:pt x="821" y="4099"/>
                    <a:pt x="1007" y="4428"/>
                  </a:cubicBezTo>
                  <a:cubicBezTo>
                    <a:pt x="1181" y="4735"/>
                    <a:pt x="1592" y="5038"/>
                    <a:pt x="1981" y="5038"/>
                  </a:cubicBezTo>
                  <a:cubicBezTo>
                    <a:pt x="2111" y="5038"/>
                    <a:pt x="2239" y="5004"/>
                    <a:pt x="2355" y="4925"/>
                  </a:cubicBezTo>
                  <a:lnTo>
                    <a:pt x="2355" y="4925"/>
                  </a:lnTo>
                  <a:cubicBezTo>
                    <a:pt x="2131" y="5544"/>
                    <a:pt x="1997" y="6261"/>
                    <a:pt x="2313" y="6839"/>
                  </a:cubicBezTo>
                  <a:cubicBezTo>
                    <a:pt x="2529" y="7232"/>
                    <a:pt x="2939" y="7535"/>
                    <a:pt x="3000" y="7980"/>
                  </a:cubicBezTo>
                  <a:cubicBezTo>
                    <a:pt x="3030" y="8204"/>
                    <a:pt x="3114" y="8235"/>
                    <a:pt x="3340" y="8257"/>
                  </a:cubicBezTo>
                  <a:cubicBezTo>
                    <a:pt x="3366" y="8259"/>
                    <a:pt x="3393" y="8260"/>
                    <a:pt x="3419" y="8260"/>
                  </a:cubicBezTo>
                  <a:cubicBezTo>
                    <a:pt x="3618" y="8260"/>
                    <a:pt x="3813" y="8193"/>
                    <a:pt x="4006" y="8140"/>
                  </a:cubicBezTo>
                  <a:cubicBezTo>
                    <a:pt x="4834" y="7912"/>
                    <a:pt x="5709" y="7920"/>
                    <a:pt x="6546" y="7728"/>
                  </a:cubicBezTo>
                  <a:cubicBezTo>
                    <a:pt x="6720" y="7687"/>
                    <a:pt x="6899" y="7635"/>
                    <a:pt x="7031" y="7516"/>
                  </a:cubicBezTo>
                  <a:cubicBezTo>
                    <a:pt x="7240" y="7328"/>
                    <a:pt x="7286" y="7014"/>
                    <a:pt x="7245" y="6736"/>
                  </a:cubicBezTo>
                  <a:cubicBezTo>
                    <a:pt x="7205" y="6458"/>
                    <a:pt x="7094" y="6194"/>
                    <a:pt x="7040" y="5918"/>
                  </a:cubicBezTo>
                  <a:cubicBezTo>
                    <a:pt x="6956" y="5492"/>
                    <a:pt x="7010" y="5047"/>
                    <a:pt x="6923" y="4623"/>
                  </a:cubicBezTo>
                  <a:cubicBezTo>
                    <a:pt x="6835" y="4197"/>
                    <a:pt x="6533" y="3759"/>
                    <a:pt x="6098" y="3735"/>
                  </a:cubicBezTo>
                  <a:cubicBezTo>
                    <a:pt x="6084" y="3734"/>
                    <a:pt x="6071" y="3734"/>
                    <a:pt x="6057" y="3734"/>
                  </a:cubicBezTo>
                  <a:cubicBezTo>
                    <a:pt x="5895" y="3734"/>
                    <a:pt x="5735" y="3786"/>
                    <a:pt x="5572" y="3786"/>
                  </a:cubicBezTo>
                  <a:cubicBezTo>
                    <a:pt x="5562" y="3786"/>
                    <a:pt x="5552" y="3786"/>
                    <a:pt x="5542" y="3785"/>
                  </a:cubicBezTo>
                  <a:cubicBezTo>
                    <a:pt x="5355" y="3779"/>
                    <a:pt x="5144" y="3645"/>
                    <a:pt x="5164" y="3459"/>
                  </a:cubicBezTo>
                  <a:cubicBezTo>
                    <a:pt x="5197" y="3152"/>
                    <a:pt x="5778" y="3326"/>
                    <a:pt x="5834" y="3021"/>
                  </a:cubicBezTo>
                  <a:cubicBezTo>
                    <a:pt x="5864" y="2868"/>
                    <a:pt x="5822" y="2711"/>
                    <a:pt x="5782" y="2560"/>
                  </a:cubicBezTo>
                  <a:cubicBezTo>
                    <a:pt x="5542" y="1664"/>
                    <a:pt x="5136" y="884"/>
                    <a:pt x="48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3" name="Google Shape;633;p39"/>
            <p:cNvGrpSpPr/>
            <p:nvPr/>
          </p:nvGrpSpPr>
          <p:grpSpPr>
            <a:xfrm>
              <a:off x="3410064" y="3577347"/>
              <a:ext cx="357284" cy="242343"/>
              <a:chOff x="3410064" y="3577347"/>
              <a:chExt cx="357284" cy="242343"/>
            </a:xfrm>
          </p:grpSpPr>
          <p:sp>
            <p:nvSpPr>
              <p:cNvPr id="634" name="Google Shape;634;p39"/>
              <p:cNvSpPr/>
              <p:nvPr/>
            </p:nvSpPr>
            <p:spPr>
              <a:xfrm>
                <a:off x="3410064" y="3577347"/>
                <a:ext cx="357284" cy="242343"/>
              </a:xfrm>
              <a:custGeom>
                <a:avLst/>
                <a:gdLst/>
                <a:ahLst/>
                <a:cxnLst/>
                <a:rect l="l" t="t" r="r" b="b"/>
                <a:pathLst>
                  <a:path w="4386" h="2975" extrusionOk="0">
                    <a:moveTo>
                      <a:pt x="3383" y="0"/>
                    </a:moveTo>
                    <a:cubicBezTo>
                      <a:pt x="2887" y="0"/>
                      <a:pt x="2318" y="251"/>
                      <a:pt x="2161" y="656"/>
                    </a:cubicBezTo>
                    <a:cubicBezTo>
                      <a:pt x="2024" y="546"/>
                      <a:pt x="1848" y="489"/>
                      <a:pt x="1672" y="489"/>
                    </a:cubicBezTo>
                    <a:cubicBezTo>
                      <a:pt x="1552" y="489"/>
                      <a:pt x="1432" y="516"/>
                      <a:pt x="1326" y="570"/>
                    </a:cubicBezTo>
                    <a:cubicBezTo>
                      <a:pt x="1062" y="705"/>
                      <a:pt x="890" y="1003"/>
                      <a:pt x="905" y="1298"/>
                    </a:cubicBezTo>
                    <a:cubicBezTo>
                      <a:pt x="839" y="1175"/>
                      <a:pt x="699" y="1111"/>
                      <a:pt x="558" y="1111"/>
                    </a:cubicBezTo>
                    <a:cubicBezTo>
                      <a:pt x="490" y="1111"/>
                      <a:pt x="422" y="1125"/>
                      <a:pt x="362" y="1156"/>
                    </a:cubicBezTo>
                    <a:cubicBezTo>
                      <a:pt x="176" y="1249"/>
                      <a:pt x="67" y="1452"/>
                      <a:pt x="37" y="1658"/>
                    </a:cubicBezTo>
                    <a:cubicBezTo>
                      <a:pt x="0" y="1921"/>
                      <a:pt x="152" y="1980"/>
                      <a:pt x="291" y="2206"/>
                    </a:cubicBezTo>
                    <a:cubicBezTo>
                      <a:pt x="427" y="2428"/>
                      <a:pt x="640" y="2679"/>
                      <a:pt x="877" y="2679"/>
                    </a:cubicBezTo>
                    <a:cubicBezTo>
                      <a:pt x="917" y="2679"/>
                      <a:pt x="957" y="2672"/>
                      <a:pt x="998" y="2657"/>
                    </a:cubicBezTo>
                    <a:cubicBezTo>
                      <a:pt x="1161" y="2597"/>
                      <a:pt x="1291" y="2408"/>
                      <a:pt x="1450" y="2408"/>
                    </a:cubicBezTo>
                    <a:cubicBezTo>
                      <a:pt x="1468" y="2408"/>
                      <a:pt x="1486" y="2411"/>
                      <a:pt x="1505" y="2416"/>
                    </a:cubicBezTo>
                    <a:cubicBezTo>
                      <a:pt x="1615" y="2446"/>
                      <a:pt x="1673" y="2562"/>
                      <a:pt x="1750" y="2645"/>
                    </a:cubicBezTo>
                    <a:cubicBezTo>
                      <a:pt x="1851" y="2756"/>
                      <a:pt x="2001" y="2813"/>
                      <a:pt x="2150" y="2813"/>
                    </a:cubicBezTo>
                    <a:cubicBezTo>
                      <a:pt x="2267" y="2813"/>
                      <a:pt x="2384" y="2778"/>
                      <a:pt x="2476" y="2705"/>
                    </a:cubicBezTo>
                    <a:cubicBezTo>
                      <a:pt x="2543" y="2652"/>
                      <a:pt x="2600" y="2581"/>
                      <a:pt x="2680" y="2550"/>
                    </a:cubicBezTo>
                    <a:cubicBezTo>
                      <a:pt x="2713" y="2536"/>
                      <a:pt x="2745" y="2530"/>
                      <a:pt x="2777" y="2530"/>
                    </a:cubicBezTo>
                    <a:cubicBezTo>
                      <a:pt x="2988" y="2530"/>
                      <a:pt x="3166" y="2801"/>
                      <a:pt x="3376" y="2918"/>
                    </a:cubicBezTo>
                    <a:cubicBezTo>
                      <a:pt x="3445" y="2957"/>
                      <a:pt x="3523" y="2975"/>
                      <a:pt x="3602" y="2975"/>
                    </a:cubicBezTo>
                    <a:cubicBezTo>
                      <a:pt x="3821" y="2975"/>
                      <a:pt x="4046" y="2836"/>
                      <a:pt x="4112" y="2625"/>
                    </a:cubicBezTo>
                    <a:cubicBezTo>
                      <a:pt x="4188" y="2381"/>
                      <a:pt x="4076" y="2105"/>
                      <a:pt x="4163" y="1865"/>
                    </a:cubicBezTo>
                    <a:cubicBezTo>
                      <a:pt x="4210" y="1739"/>
                      <a:pt x="4307" y="1636"/>
                      <a:pt x="4345" y="1508"/>
                    </a:cubicBezTo>
                    <a:cubicBezTo>
                      <a:pt x="4386" y="1372"/>
                      <a:pt x="4358" y="1225"/>
                      <a:pt x="4320" y="1090"/>
                    </a:cubicBezTo>
                    <a:cubicBezTo>
                      <a:pt x="4217" y="726"/>
                      <a:pt x="4047" y="381"/>
                      <a:pt x="3820" y="80"/>
                    </a:cubicBezTo>
                    <a:lnTo>
                      <a:pt x="3819" y="79"/>
                    </a:lnTo>
                    <a:cubicBezTo>
                      <a:pt x="3691" y="25"/>
                      <a:pt x="3541" y="0"/>
                      <a:pt x="33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9"/>
              <p:cNvSpPr/>
              <p:nvPr/>
            </p:nvSpPr>
            <p:spPr>
              <a:xfrm>
                <a:off x="3410064" y="3577347"/>
                <a:ext cx="357284" cy="242343"/>
              </a:xfrm>
              <a:custGeom>
                <a:avLst/>
                <a:gdLst/>
                <a:ahLst/>
                <a:cxnLst/>
                <a:rect l="l" t="t" r="r" b="b"/>
                <a:pathLst>
                  <a:path w="4386" h="2975" extrusionOk="0">
                    <a:moveTo>
                      <a:pt x="3383" y="0"/>
                    </a:moveTo>
                    <a:cubicBezTo>
                      <a:pt x="2887" y="0"/>
                      <a:pt x="2318" y="251"/>
                      <a:pt x="2161" y="656"/>
                    </a:cubicBezTo>
                    <a:cubicBezTo>
                      <a:pt x="2024" y="546"/>
                      <a:pt x="1848" y="489"/>
                      <a:pt x="1672" y="489"/>
                    </a:cubicBezTo>
                    <a:cubicBezTo>
                      <a:pt x="1552" y="489"/>
                      <a:pt x="1432" y="516"/>
                      <a:pt x="1326" y="570"/>
                    </a:cubicBezTo>
                    <a:cubicBezTo>
                      <a:pt x="1062" y="705"/>
                      <a:pt x="890" y="1003"/>
                      <a:pt x="905" y="1298"/>
                    </a:cubicBezTo>
                    <a:cubicBezTo>
                      <a:pt x="839" y="1175"/>
                      <a:pt x="699" y="1111"/>
                      <a:pt x="558" y="1111"/>
                    </a:cubicBezTo>
                    <a:cubicBezTo>
                      <a:pt x="490" y="1111"/>
                      <a:pt x="422" y="1125"/>
                      <a:pt x="362" y="1156"/>
                    </a:cubicBezTo>
                    <a:cubicBezTo>
                      <a:pt x="176" y="1249"/>
                      <a:pt x="67" y="1452"/>
                      <a:pt x="37" y="1658"/>
                    </a:cubicBezTo>
                    <a:cubicBezTo>
                      <a:pt x="0" y="1921"/>
                      <a:pt x="152" y="1980"/>
                      <a:pt x="291" y="2206"/>
                    </a:cubicBezTo>
                    <a:cubicBezTo>
                      <a:pt x="427" y="2428"/>
                      <a:pt x="640" y="2679"/>
                      <a:pt x="877" y="2679"/>
                    </a:cubicBezTo>
                    <a:cubicBezTo>
                      <a:pt x="917" y="2679"/>
                      <a:pt x="957" y="2672"/>
                      <a:pt x="998" y="2657"/>
                    </a:cubicBezTo>
                    <a:cubicBezTo>
                      <a:pt x="1161" y="2597"/>
                      <a:pt x="1291" y="2408"/>
                      <a:pt x="1450" y="2408"/>
                    </a:cubicBezTo>
                    <a:cubicBezTo>
                      <a:pt x="1468" y="2408"/>
                      <a:pt x="1486" y="2411"/>
                      <a:pt x="1505" y="2416"/>
                    </a:cubicBezTo>
                    <a:cubicBezTo>
                      <a:pt x="1615" y="2446"/>
                      <a:pt x="1673" y="2562"/>
                      <a:pt x="1750" y="2645"/>
                    </a:cubicBezTo>
                    <a:cubicBezTo>
                      <a:pt x="1851" y="2756"/>
                      <a:pt x="2001" y="2813"/>
                      <a:pt x="2150" y="2813"/>
                    </a:cubicBezTo>
                    <a:cubicBezTo>
                      <a:pt x="2267" y="2813"/>
                      <a:pt x="2384" y="2778"/>
                      <a:pt x="2476" y="2705"/>
                    </a:cubicBezTo>
                    <a:cubicBezTo>
                      <a:pt x="2543" y="2652"/>
                      <a:pt x="2600" y="2581"/>
                      <a:pt x="2680" y="2550"/>
                    </a:cubicBezTo>
                    <a:cubicBezTo>
                      <a:pt x="2713" y="2536"/>
                      <a:pt x="2745" y="2530"/>
                      <a:pt x="2777" y="2530"/>
                    </a:cubicBezTo>
                    <a:cubicBezTo>
                      <a:pt x="2988" y="2530"/>
                      <a:pt x="3166" y="2801"/>
                      <a:pt x="3376" y="2918"/>
                    </a:cubicBezTo>
                    <a:cubicBezTo>
                      <a:pt x="3445" y="2957"/>
                      <a:pt x="3523" y="2975"/>
                      <a:pt x="3602" y="2975"/>
                    </a:cubicBezTo>
                    <a:cubicBezTo>
                      <a:pt x="3821" y="2975"/>
                      <a:pt x="4046" y="2836"/>
                      <a:pt x="4112" y="2625"/>
                    </a:cubicBezTo>
                    <a:cubicBezTo>
                      <a:pt x="4188" y="2381"/>
                      <a:pt x="4076" y="2105"/>
                      <a:pt x="4163" y="1865"/>
                    </a:cubicBezTo>
                    <a:cubicBezTo>
                      <a:pt x="4210" y="1739"/>
                      <a:pt x="4307" y="1636"/>
                      <a:pt x="4345" y="1508"/>
                    </a:cubicBezTo>
                    <a:cubicBezTo>
                      <a:pt x="4386" y="1372"/>
                      <a:pt x="4358" y="1225"/>
                      <a:pt x="4320" y="1090"/>
                    </a:cubicBezTo>
                    <a:cubicBezTo>
                      <a:pt x="4217" y="726"/>
                      <a:pt x="4047" y="381"/>
                      <a:pt x="3820" y="80"/>
                    </a:cubicBezTo>
                    <a:lnTo>
                      <a:pt x="3819" y="79"/>
                    </a:lnTo>
                    <a:cubicBezTo>
                      <a:pt x="3691" y="25"/>
                      <a:pt x="3541" y="0"/>
                      <a:pt x="3383" y="0"/>
                    </a:cubicBezTo>
                    <a:close/>
                  </a:path>
                </a:pathLst>
              </a:custGeom>
              <a:solidFill>
                <a:srgbClr val="FFFFFF">
                  <a:alpha val="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6" name="Google Shape;636;p39"/>
            <p:cNvGrpSpPr/>
            <p:nvPr/>
          </p:nvGrpSpPr>
          <p:grpSpPr>
            <a:xfrm>
              <a:off x="3434665" y="3377200"/>
              <a:ext cx="354188" cy="290731"/>
              <a:chOff x="3434665" y="3377200"/>
              <a:chExt cx="354188" cy="290731"/>
            </a:xfrm>
          </p:grpSpPr>
          <p:sp>
            <p:nvSpPr>
              <p:cNvPr id="637" name="Google Shape;637;p39"/>
              <p:cNvSpPr/>
              <p:nvPr/>
            </p:nvSpPr>
            <p:spPr>
              <a:xfrm>
                <a:off x="3434665" y="3377200"/>
                <a:ext cx="354188" cy="290731"/>
              </a:xfrm>
              <a:custGeom>
                <a:avLst/>
                <a:gdLst/>
                <a:ahLst/>
                <a:cxnLst/>
                <a:rect l="l" t="t" r="r" b="b"/>
                <a:pathLst>
                  <a:path w="4348" h="3569" extrusionOk="0">
                    <a:moveTo>
                      <a:pt x="2159" y="0"/>
                    </a:moveTo>
                    <a:cubicBezTo>
                      <a:pt x="1288" y="0"/>
                      <a:pt x="377" y="358"/>
                      <a:pt x="132" y="1039"/>
                    </a:cubicBezTo>
                    <a:cubicBezTo>
                      <a:pt x="0" y="1403"/>
                      <a:pt x="62" y="1830"/>
                      <a:pt x="293" y="2142"/>
                    </a:cubicBezTo>
                    <a:cubicBezTo>
                      <a:pt x="496" y="2419"/>
                      <a:pt x="870" y="2537"/>
                      <a:pt x="1251" y="2537"/>
                    </a:cubicBezTo>
                    <a:cubicBezTo>
                      <a:pt x="1594" y="2537"/>
                      <a:pt x="1942" y="2442"/>
                      <a:pt x="2178" y="2281"/>
                    </a:cubicBezTo>
                    <a:cubicBezTo>
                      <a:pt x="2294" y="2203"/>
                      <a:pt x="2397" y="2106"/>
                      <a:pt x="2522" y="2044"/>
                    </a:cubicBezTo>
                    <a:cubicBezTo>
                      <a:pt x="2591" y="2009"/>
                      <a:pt x="2671" y="1986"/>
                      <a:pt x="2749" y="1986"/>
                    </a:cubicBezTo>
                    <a:cubicBezTo>
                      <a:pt x="2810" y="1986"/>
                      <a:pt x="2869" y="2000"/>
                      <a:pt x="2920" y="2032"/>
                    </a:cubicBezTo>
                    <a:cubicBezTo>
                      <a:pt x="2731" y="2132"/>
                      <a:pt x="2539" y="2235"/>
                      <a:pt x="2384" y="2380"/>
                    </a:cubicBezTo>
                    <a:cubicBezTo>
                      <a:pt x="2354" y="2408"/>
                      <a:pt x="2327" y="2436"/>
                      <a:pt x="2300" y="2468"/>
                    </a:cubicBezTo>
                    <a:cubicBezTo>
                      <a:pt x="2055" y="2757"/>
                      <a:pt x="2046" y="3196"/>
                      <a:pt x="2319" y="3472"/>
                    </a:cubicBezTo>
                    <a:cubicBezTo>
                      <a:pt x="2386" y="3540"/>
                      <a:pt x="2454" y="3568"/>
                      <a:pt x="2521" y="3568"/>
                    </a:cubicBezTo>
                    <a:cubicBezTo>
                      <a:pt x="2798" y="3568"/>
                      <a:pt x="3066" y="3084"/>
                      <a:pt x="3289" y="2934"/>
                    </a:cubicBezTo>
                    <a:cubicBezTo>
                      <a:pt x="3637" y="2698"/>
                      <a:pt x="4348" y="2687"/>
                      <a:pt x="4183" y="2076"/>
                    </a:cubicBezTo>
                    <a:cubicBezTo>
                      <a:pt x="4076" y="1678"/>
                      <a:pt x="3969" y="1279"/>
                      <a:pt x="3861" y="882"/>
                    </a:cubicBezTo>
                    <a:cubicBezTo>
                      <a:pt x="3834" y="782"/>
                      <a:pt x="3806" y="679"/>
                      <a:pt x="3742" y="597"/>
                    </a:cubicBezTo>
                    <a:cubicBezTo>
                      <a:pt x="3423" y="195"/>
                      <a:pt x="2802" y="0"/>
                      <a:pt x="21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9"/>
              <p:cNvSpPr/>
              <p:nvPr/>
            </p:nvSpPr>
            <p:spPr>
              <a:xfrm>
                <a:off x="3434665" y="3377200"/>
                <a:ext cx="354188" cy="290731"/>
              </a:xfrm>
              <a:custGeom>
                <a:avLst/>
                <a:gdLst/>
                <a:ahLst/>
                <a:cxnLst/>
                <a:rect l="l" t="t" r="r" b="b"/>
                <a:pathLst>
                  <a:path w="4348" h="3569" extrusionOk="0">
                    <a:moveTo>
                      <a:pt x="2159" y="0"/>
                    </a:moveTo>
                    <a:cubicBezTo>
                      <a:pt x="1288" y="0"/>
                      <a:pt x="377" y="358"/>
                      <a:pt x="132" y="1039"/>
                    </a:cubicBezTo>
                    <a:cubicBezTo>
                      <a:pt x="0" y="1403"/>
                      <a:pt x="62" y="1830"/>
                      <a:pt x="293" y="2142"/>
                    </a:cubicBezTo>
                    <a:cubicBezTo>
                      <a:pt x="496" y="2419"/>
                      <a:pt x="870" y="2537"/>
                      <a:pt x="1251" y="2537"/>
                    </a:cubicBezTo>
                    <a:cubicBezTo>
                      <a:pt x="1594" y="2537"/>
                      <a:pt x="1942" y="2442"/>
                      <a:pt x="2178" y="2281"/>
                    </a:cubicBezTo>
                    <a:cubicBezTo>
                      <a:pt x="2294" y="2203"/>
                      <a:pt x="2397" y="2106"/>
                      <a:pt x="2522" y="2044"/>
                    </a:cubicBezTo>
                    <a:cubicBezTo>
                      <a:pt x="2591" y="2009"/>
                      <a:pt x="2671" y="1986"/>
                      <a:pt x="2749" y="1986"/>
                    </a:cubicBezTo>
                    <a:cubicBezTo>
                      <a:pt x="2810" y="1986"/>
                      <a:pt x="2869" y="2000"/>
                      <a:pt x="2920" y="2032"/>
                    </a:cubicBezTo>
                    <a:cubicBezTo>
                      <a:pt x="2731" y="2132"/>
                      <a:pt x="2539" y="2235"/>
                      <a:pt x="2384" y="2380"/>
                    </a:cubicBezTo>
                    <a:cubicBezTo>
                      <a:pt x="2354" y="2408"/>
                      <a:pt x="2327" y="2436"/>
                      <a:pt x="2300" y="2468"/>
                    </a:cubicBezTo>
                    <a:cubicBezTo>
                      <a:pt x="2055" y="2757"/>
                      <a:pt x="2046" y="3196"/>
                      <a:pt x="2319" y="3472"/>
                    </a:cubicBezTo>
                    <a:cubicBezTo>
                      <a:pt x="2386" y="3540"/>
                      <a:pt x="2454" y="3568"/>
                      <a:pt x="2521" y="3568"/>
                    </a:cubicBezTo>
                    <a:cubicBezTo>
                      <a:pt x="2798" y="3568"/>
                      <a:pt x="3066" y="3084"/>
                      <a:pt x="3289" y="2934"/>
                    </a:cubicBezTo>
                    <a:cubicBezTo>
                      <a:pt x="3637" y="2698"/>
                      <a:pt x="4348" y="2687"/>
                      <a:pt x="4183" y="2076"/>
                    </a:cubicBezTo>
                    <a:cubicBezTo>
                      <a:pt x="4076" y="1678"/>
                      <a:pt x="3969" y="1279"/>
                      <a:pt x="3861" y="882"/>
                    </a:cubicBezTo>
                    <a:cubicBezTo>
                      <a:pt x="3834" y="782"/>
                      <a:pt x="3806" y="679"/>
                      <a:pt x="3742" y="597"/>
                    </a:cubicBezTo>
                    <a:cubicBezTo>
                      <a:pt x="3423" y="195"/>
                      <a:pt x="2802" y="0"/>
                      <a:pt x="2159" y="0"/>
                    </a:cubicBezTo>
                    <a:close/>
                  </a:path>
                </a:pathLst>
              </a:custGeom>
              <a:solidFill>
                <a:srgbClr val="191919">
                  <a:alpha val="26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9" name="Google Shape;639;p39"/>
            <p:cNvSpPr/>
            <p:nvPr/>
          </p:nvSpPr>
          <p:spPr>
            <a:xfrm>
              <a:off x="3692975" y="3619381"/>
              <a:ext cx="150375" cy="142881"/>
            </a:xfrm>
            <a:custGeom>
              <a:avLst/>
              <a:gdLst/>
              <a:ahLst/>
              <a:cxnLst/>
              <a:rect l="l" t="t" r="r" b="b"/>
              <a:pathLst>
                <a:path w="1846" h="1754" extrusionOk="0">
                  <a:moveTo>
                    <a:pt x="658" y="1"/>
                  </a:moveTo>
                  <a:cubicBezTo>
                    <a:pt x="639" y="1"/>
                    <a:pt x="619" y="1"/>
                    <a:pt x="599" y="3"/>
                  </a:cubicBezTo>
                  <a:lnTo>
                    <a:pt x="876" y="84"/>
                  </a:lnTo>
                  <a:cubicBezTo>
                    <a:pt x="689" y="84"/>
                    <a:pt x="496" y="84"/>
                    <a:pt x="323" y="155"/>
                  </a:cubicBezTo>
                  <a:cubicBezTo>
                    <a:pt x="149" y="227"/>
                    <a:pt x="0" y="389"/>
                    <a:pt x="2" y="576"/>
                  </a:cubicBezTo>
                  <a:cubicBezTo>
                    <a:pt x="5" y="718"/>
                    <a:pt x="89" y="844"/>
                    <a:pt x="172" y="960"/>
                  </a:cubicBezTo>
                  <a:cubicBezTo>
                    <a:pt x="270" y="1097"/>
                    <a:pt x="366" y="1235"/>
                    <a:pt x="464" y="1372"/>
                  </a:cubicBezTo>
                  <a:cubicBezTo>
                    <a:pt x="564" y="1514"/>
                    <a:pt x="675" y="1664"/>
                    <a:pt x="839" y="1724"/>
                  </a:cubicBezTo>
                  <a:cubicBezTo>
                    <a:pt x="898" y="1745"/>
                    <a:pt x="960" y="1753"/>
                    <a:pt x="1023" y="1753"/>
                  </a:cubicBezTo>
                  <a:cubicBezTo>
                    <a:pt x="1114" y="1753"/>
                    <a:pt x="1207" y="1736"/>
                    <a:pt x="1297" y="1720"/>
                  </a:cubicBezTo>
                  <a:cubicBezTo>
                    <a:pt x="1491" y="1683"/>
                    <a:pt x="1715" y="1622"/>
                    <a:pt x="1786" y="1439"/>
                  </a:cubicBezTo>
                  <a:cubicBezTo>
                    <a:pt x="1846" y="1289"/>
                    <a:pt x="1775" y="1122"/>
                    <a:pt x="1705" y="977"/>
                  </a:cubicBezTo>
                  <a:cubicBezTo>
                    <a:pt x="1591" y="741"/>
                    <a:pt x="1474" y="500"/>
                    <a:pt x="1295" y="308"/>
                  </a:cubicBezTo>
                  <a:cubicBezTo>
                    <a:pt x="1130" y="132"/>
                    <a:pt x="899" y="1"/>
                    <a:pt x="6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9"/>
            <p:cNvSpPr/>
            <p:nvPr/>
          </p:nvSpPr>
          <p:spPr>
            <a:xfrm>
              <a:off x="3244538" y="2412388"/>
              <a:ext cx="305638" cy="904613"/>
            </a:xfrm>
            <a:custGeom>
              <a:avLst/>
              <a:gdLst/>
              <a:ahLst/>
              <a:cxnLst/>
              <a:rect l="l" t="t" r="r" b="b"/>
              <a:pathLst>
                <a:path w="3752" h="11105" extrusionOk="0">
                  <a:moveTo>
                    <a:pt x="1276" y="0"/>
                  </a:moveTo>
                  <a:cubicBezTo>
                    <a:pt x="1076" y="825"/>
                    <a:pt x="1215" y="1869"/>
                    <a:pt x="1170" y="2731"/>
                  </a:cubicBezTo>
                  <a:cubicBezTo>
                    <a:pt x="1119" y="3679"/>
                    <a:pt x="1042" y="4624"/>
                    <a:pt x="937" y="5567"/>
                  </a:cubicBezTo>
                  <a:cubicBezTo>
                    <a:pt x="830" y="6532"/>
                    <a:pt x="694" y="7496"/>
                    <a:pt x="530" y="8454"/>
                  </a:cubicBezTo>
                  <a:cubicBezTo>
                    <a:pt x="463" y="8846"/>
                    <a:pt x="320" y="10928"/>
                    <a:pt x="1" y="11105"/>
                  </a:cubicBezTo>
                  <a:cubicBezTo>
                    <a:pt x="1127" y="10484"/>
                    <a:pt x="2254" y="9862"/>
                    <a:pt x="3380" y="9241"/>
                  </a:cubicBezTo>
                  <a:cubicBezTo>
                    <a:pt x="3465" y="9194"/>
                    <a:pt x="3552" y="9145"/>
                    <a:pt x="3607" y="9066"/>
                  </a:cubicBezTo>
                  <a:cubicBezTo>
                    <a:pt x="3677" y="8967"/>
                    <a:pt x="3685" y="8839"/>
                    <a:pt x="3689" y="8718"/>
                  </a:cubicBezTo>
                  <a:cubicBezTo>
                    <a:pt x="3727" y="7724"/>
                    <a:pt x="3752" y="6669"/>
                    <a:pt x="3258" y="5806"/>
                  </a:cubicBezTo>
                  <a:cubicBezTo>
                    <a:pt x="3073" y="5483"/>
                    <a:pt x="2822" y="5200"/>
                    <a:pt x="2655" y="4868"/>
                  </a:cubicBezTo>
                  <a:cubicBezTo>
                    <a:pt x="2303" y="4174"/>
                    <a:pt x="2352" y="3356"/>
                    <a:pt x="2282" y="2581"/>
                  </a:cubicBezTo>
                  <a:cubicBezTo>
                    <a:pt x="2228" y="1976"/>
                    <a:pt x="2044" y="107"/>
                    <a:pt x="12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1" name="Google Shape;641;p39"/>
            <p:cNvGrpSpPr/>
            <p:nvPr/>
          </p:nvGrpSpPr>
          <p:grpSpPr>
            <a:xfrm>
              <a:off x="3119497" y="1710447"/>
              <a:ext cx="771752" cy="1591077"/>
              <a:chOff x="3119497" y="1710447"/>
              <a:chExt cx="771752" cy="1591077"/>
            </a:xfrm>
          </p:grpSpPr>
          <p:sp>
            <p:nvSpPr>
              <p:cNvPr id="642" name="Google Shape;642;p39"/>
              <p:cNvSpPr/>
              <p:nvPr/>
            </p:nvSpPr>
            <p:spPr>
              <a:xfrm>
                <a:off x="3119497" y="1710447"/>
                <a:ext cx="771752" cy="1591077"/>
              </a:xfrm>
              <a:custGeom>
                <a:avLst/>
                <a:gdLst/>
                <a:ahLst/>
                <a:cxnLst/>
                <a:rect l="l" t="t" r="r" b="b"/>
                <a:pathLst>
                  <a:path w="9474" h="19532" extrusionOk="0">
                    <a:moveTo>
                      <a:pt x="55" y="0"/>
                    </a:moveTo>
                    <a:cubicBezTo>
                      <a:pt x="37" y="0"/>
                      <a:pt x="19" y="4"/>
                      <a:pt x="1" y="12"/>
                    </a:cubicBezTo>
                    <a:cubicBezTo>
                      <a:pt x="237" y="606"/>
                      <a:pt x="405" y="1218"/>
                      <a:pt x="623" y="1816"/>
                    </a:cubicBezTo>
                    <a:cubicBezTo>
                      <a:pt x="772" y="2221"/>
                      <a:pt x="1027" y="2545"/>
                      <a:pt x="1189" y="2950"/>
                    </a:cubicBezTo>
                    <a:cubicBezTo>
                      <a:pt x="1603" y="3985"/>
                      <a:pt x="1836" y="5106"/>
                      <a:pt x="1737" y="6223"/>
                    </a:cubicBezTo>
                    <a:cubicBezTo>
                      <a:pt x="1694" y="6690"/>
                      <a:pt x="1451" y="7284"/>
                      <a:pt x="1522" y="7744"/>
                    </a:cubicBezTo>
                    <a:cubicBezTo>
                      <a:pt x="1586" y="8157"/>
                      <a:pt x="1980" y="8581"/>
                      <a:pt x="2185" y="8937"/>
                    </a:cubicBezTo>
                    <a:cubicBezTo>
                      <a:pt x="2836" y="10059"/>
                      <a:pt x="3464" y="11200"/>
                      <a:pt x="3974" y="12393"/>
                    </a:cubicBezTo>
                    <a:cubicBezTo>
                      <a:pt x="4946" y="14669"/>
                      <a:pt x="5848" y="16979"/>
                      <a:pt x="6786" y="19269"/>
                    </a:cubicBezTo>
                    <a:cubicBezTo>
                      <a:pt x="6823" y="19358"/>
                      <a:pt x="6864" y="19454"/>
                      <a:pt x="6949" y="19501"/>
                    </a:cubicBezTo>
                    <a:cubicBezTo>
                      <a:pt x="6989" y="19523"/>
                      <a:pt x="7032" y="19532"/>
                      <a:pt x="7077" y="19532"/>
                    </a:cubicBezTo>
                    <a:cubicBezTo>
                      <a:pt x="7148" y="19532"/>
                      <a:pt x="7222" y="19511"/>
                      <a:pt x="7290" y="19488"/>
                    </a:cubicBezTo>
                    <a:cubicBezTo>
                      <a:pt x="8027" y="19243"/>
                      <a:pt x="8731" y="18897"/>
                      <a:pt x="9374" y="18464"/>
                    </a:cubicBezTo>
                    <a:cubicBezTo>
                      <a:pt x="9474" y="18397"/>
                      <a:pt x="9152" y="17555"/>
                      <a:pt x="8682" y="16468"/>
                    </a:cubicBezTo>
                    <a:lnTo>
                      <a:pt x="8682" y="16469"/>
                    </a:lnTo>
                    <a:cubicBezTo>
                      <a:pt x="7830" y="14499"/>
                      <a:pt x="6492" y="11723"/>
                      <a:pt x="6305" y="11302"/>
                    </a:cubicBezTo>
                    <a:cubicBezTo>
                      <a:pt x="5393" y="9247"/>
                      <a:pt x="4524" y="7084"/>
                      <a:pt x="3365" y="5155"/>
                    </a:cubicBezTo>
                    <a:cubicBezTo>
                      <a:pt x="2824" y="4255"/>
                      <a:pt x="2431" y="3276"/>
                      <a:pt x="1927" y="2356"/>
                    </a:cubicBezTo>
                    <a:cubicBezTo>
                      <a:pt x="1484" y="1546"/>
                      <a:pt x="864" y="824"/>
                      <a:pt x="262" y="131"/>
                    </a:cubicBezTo>
                    <a:cubicBezTo>
                      <a:pt x="207" y="68"/>
                      <a:pt x="131" y="0"/>
                      <a:pt x="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9"/>
              <p:cNvSpPr/>
              <p:nvPr/>
            </p:nvSpPr>
            <p:spPr>
              <a:xfrm>
                <a:off x="3119497" y="1710447"/>
                <a:ext cx="771752" cy="1591077"/>
              </a:xfrm>
              <a:custGeom>
                <a:avLst/>
                <a:gdLst/>
                <a:ahLst/>
                <a:cxnLst/>
                <a:rect l="l" t="t" r="r" b="b"/>
                <a:pathLst>
                  <a:path w="9474" h="19532" extrusionOk="0">
                    <a:moveTo>
                      <a:pt x="55" y="0"/>
                    </a:moveTo>
                    <a:cubicBezTo>
                      <a:pt x="37" y="0"/>
                      <a:pt x="19" y="4"/>
                      <a:pt x="1" y="12"/>
                    </a:cubicBezTo>
                    <a:cubicBezTo>
                      <a:pt x="237" y="606"/>
                      <a:pt x="405" y="1218"/>
                      <a:pt x="623" y="1816"/>
                    </a:cubicBezTo>
                    <a:cubicBezTo>
                      <a:pt x="772" y="2221"/>
                      <a:pt x="1027" y="2545"/>
                      <a:pt x="1189" y="2950"/>
                    </a:cubicBezTo>
                    <a:cubicBezTo>
                      <a:pt x="1603" y="3985"/>
                      <a:pt x="1836" y="5106"/>
                      <a:pt x="1737" y="6223"/>
                    </a:cubicBezTo>
                    <a:cubicBezTo>
                      <a:pt x="1694" y="6690"/>
                      <a:pt x="1451" y="7284"/>
                      <a:pt x="1522" y="7744"/>
                    </a:cubicBezTo>
                    <a:cubicBezTo>
                      <a:pt x="1586" y="8157"/>
                      <a:pt x="1980" y="8581"/>
                      <a:pt x="2185" y="8937"/>
                    </a:cubicBezTo>
                    <a:cubicBezTo>
                      <a:pt x="2836" y="10059"/>
                      <a:pt x="3464" y="11200"/>
                      <a:pt x="3974" y="12393"/>
                    </a:cubicBezTo>
                    <a:cubicBezTo>
                      <a:pt x="4946" y="14669"/>
                      <a:pt x="5848" y="16979"/>
                      <a:pt x="6786" y="19269"/>
                    </a:cubicBezTo>
                    <a:cubicBezTo>
                      <a:pt x="6823" y="19358"/>
                      <a:pt x="6864" y="19454"/>
                      <a:pt x="6949" y="19501"/>
                    </a:cubicBezTo>
                    <a:cubicBezTo>
                      <a:pt x="6989" y="19523"/>
                      <a:pt x="7032" y="19532"/>
                      <a:pt x="7077" y="19532"/>
                    </a:cubicBezTo>
                    <a:cubicBezTo>
                      <a:pt x="7148" y="19532"/>
                      <a:pt x="7222" y="19511"/>
                      <a:pt x="7290" y="19488"/>
                    </a:cubicBezTo>
                    <a:cubicBezTo>
                      <a:pt x="8027" y="19243"/>
                      <a:pt x="8731" y="18897"/>
                      <a:pt x="9374" y="18464"/>
                    </a:cubicBezTo>
                    <a:cubicBezTo>
                      <a:pt x="9474" y="18397"/>
                      <a:pt x="9152" y="17555"/>
                      <a:pt x="8682" y="16468"/>
                    </a:cubicBezTo>
                    <a:lnTo>
                      <a:pt x="8682" y="16469"/>
                    </a:lnTo>
                    <a:cubicBezTo>
                      <a:pt x="7830" y="14499"/>
                      <a:pt x="6492" y="11723"/>
                      <a:pt x="6305" y="11302"/>
                    </a:cubicBezTo>
                    <a:cubicBezTo>
                      <a:pt x="5393" y="9247"/>
                      <a:pt x="4524" y="7084"/>
                      <a:pt x="3365" y="5155"/>
                    </a:cubicBezTo>
                    <a:cubicBezTo>
                      <a:pt x="2824" y="4255"/>
                      <a:pt x="2431" y="3276"/>
                      <a:pt x="1927" y="2356"/>
                    </a:cubicBezTo>
                    <a:cubicBezTo>
                      <a:pt x="1484" y="1546"/>
                      <a:pt x="864" y="824"/>
                      <a:pt x="262" y="131"/>
                    </a:cubicBezTo>
                    <a:cubicBezTo>
                      <a:pt x="207" y="68"/>
                      <a:pt x="131" y="0"/>
                      <a:pt x="55" y="0"/>
                    </a:cubicBezTo>
                    <a:close/>
                  </a:path>
                </a:pathLst>
              </a:custGeom>
              <a:solidFill>
                <a:srgbClr val="FFFFFF">
                  <a:alpha val="6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4" name="Google Shape;644;p39"/>
            <p:cNvGrpSpPr/>
            <p:nvPr/>
          </p:nvGrpSpPr>
          <p:grpSpPr>
            <a:xfrm>
              <a:off x="3568178" y="3067245"/>
              <a:ext cx="753994" cy="1186139"/>
              <a:chOff x="3568178" y="3067245"/>
              <a:chExt cx="753994" cy="1186139"/>
            </a:xfrm>
          </p:grpSpPr>
          <p:sp>
            <p:nvSpPr>
              <p:cNvPr id="645" name="Google Shape;645;p39"/>
              <p:cNvSpPr/>
              <p:nvPr/>
            </p:nvSpPr>
            <p:spPr>
              <a:xfrm>
                <a:off x="3568178" y="3067245"/>
                <a:ext cx="753994" cy="1186139"/>
              </a:xfrm>
              <a:custGeom>
                <a:avLst/>
                <a:gdLst/>
                <a:ahLst/>
                <a:cxnLst/>
                <a:rect l="l" t="t" r="r" b="b"/>
                <a:pathLst>
                  <a:path w="9256" h="14561" extrusionOk="0">
                    <a:moveTo>
                      <a:pt x="3675" y="0"/>
                    </a:moveTo>
                    <a:lnTo>
                      <a:pt x="1" y="1349"/>
                    </a:lnTo>
                    <a:lnTo>
                      <a:pt x="871" y="3498"/>
                    </a:lnTo>
                    <a:lnTo>
                      <a:pt x="1797" y="3283"/>
                    </a:lnTo>
                    <a:lnTo>
                      <a:pt x="2191" y="4112"/>
                    </a:lnTo>
                    <a:lnTo>
                      <a:pt x="1551" y="4597"/>
                    </a:lnTo>
                    <a:lnTo>
                      <a:pt x="2660" y="7218"/>
                    </a:lnTo>
                    <a:lnTo>
                      <a:pt x="3247" y="7256"/>
                    </a:lnTo>
                    <a:lnTo>
                      <a:pt x="3579" y="8058"/>
                    </a:lnTo>
                    <a:lnTo>
                      <a:pt x="3188" y="8506"/>
                    </a:lnTo>
                    <a:lnTo>
                      <a:pt x="3804" y="9949"/>
                    </a:lnTo>
                    <a:lnTo>
                      <a:pt x="4613" y="9949"/>
                    </a:lnTo>
                    <a:lnTo>
                      <a:pt x="5124" y="10996"/>
                    </a:lnTo>
                    <a:lnTo>
                      <a:pt x="4726" y="11746"/>
                    </a:lnTo>
                    <a:lnTo>
                      <a:pt x="5867" y="14560"/>
                    </a:lnTo>
                    <a:lnTo>
                      <a:pt x="9255" y="13137"/>
                    </a:lnTo>
                    <a:lnTo>
                      <a:pt x="7938" y="10293"/>
                    </a:lnTo>
                    <a:lnTo>
                      <a:pt x="7029" y="10293"/>
                    </a:lnTo>
                    <a:lnTo>
                      <a:pt x="6531" y="9063"/>
                    </a:lnTo>
                    <a:lnTo>
                      <a:pt x="7097" y="8591"/>
                    </a:lnTo>
                    <a:lnTo>
                      <a:pt x="6449" y="7135"/>
                    </a:lnTo>
                    <a:lnTo>
                      <a:pt x="5856" y="7130"/>
                    </a:lnTo>
                    <a:lnTo>
                      <a:pt x="5505" y="6398"/>
                    </a:lnTo>
                    <a:lnTo>
                      <a:pt x="6024" y="5966"/>
                    </a:lnTo>
                    <a:lnTo>
                      <a:pt x="4951" y="3353"/>
                    </a:lnTo>
                    <a:lnTo>
                      <a:pt x="4097" y="3469"/>
                    </a:lnTo>
                    <a:lnTo>
                      <a:pt x="3703" y="2582"/>
                    </a:lnTo>
                    <a:lnTo>
                      <a:pt x="4449" y="2063"/>
                    </a:lnTo>
                    <a:lnTo>
                      <a:pt x="367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9"/>
              <p:cNvSpPr/>
              <p:nvPr/>
            </p:nvSpPr>
            <p:spPr>
              <a:xfrm>
                <a:off x="3568178" y="3067245"/>
                <a:ext cx="753994" cy="1186139"/>
              </a:xfrm>
              <a:custGeom>
                <a:avLst/>
                <a:gdLst/>
                <a:ahLst/>
                <a:cxnLst/>
                <a:rect l="l" t="t" r="r" b="b"/>
                <a:pathLst>
                  <a:path w="9256" h="14561" extrusionOk="0">
                    <a:moveTo>
                      <a:pt x="3675" y="0"/>
                    </a:moveTo>
                    <a:lnTo>
                      <a:pt x="1" y="1349"/>
                    </a:lnTo>
                    <a:lnTo>
                      <a:pt x="871" y="3498"/>
                    </a:lnTo>
                    <a:lnTo>
                      <a:pt x="1797" y="3283"/>
                    </a:lnTo>
                    <a:lnTo>
                      <a:pt x="2191" y="4112"/>
                    </a:lnTo>
                    <a:lnTo>
                      <a:pt x="1551" y="4597"/>
                    </a:lnTo>
                    <a:lnTo>
                      <a:pt x="2660" y="7218"/>
                    </a:lnTo>
                    <a:lnTo>
                      <a:pt x="3247" y="7256"/>
                    </a:lnTo>
                    <a:lnTo>
                      <a:pt x="3579" y="8058"/>
                    </a:lnTo>
                    <a:lnTo>
                      <a:pt x="3188" y="8506"/>
                    </a:lnTo>
                    <a:lnTo>
                      <a:pt x="3804" y="9949"/>
                    </a:lnTo>
                    <a:lnTo>
                      <a:pt x="4613" y="9949"/>
                    </a:lnTo>
                    <a:lnTo>
                      <a:pt x="5124" y="10996"/>
                    </a:lnTo>
                    <a:lnTo>
                      <a:pt x="4726" y="11746"/>
                    </a:lnTo>
                    <a:lnTo>
                      <a:pt x="5867" y="14560"/>
                    </a:lnTo>
                    <a:lnTo>
                      <a:pt x="9255" y="13137"/>
                    </a:lnTo>
                    <a:lnTo>
                      <a:pt x="7938" y="10293"/>
                    </a:lnTo>
                    <a:lnTo>
                      <a:pt x="7029" y="10293"/>
                    </a:lnTo>
                    <a:lnTo>
                      <a:pt x="6531" y="9063"/>
                    </a:lnTo>
                    <a:lnTo>
                      <a:pt x="7097" y="8591"/>
                    </a:lnTo>
                    <a:lnTo>
                      <a:pt x="6449" y="7135"/>
                    </a:lnTo>
                    <a:lnTo>
                      <a:pt x="5856" y="7130"/>
                    </a:lnTo>
                    <a:lnTo>
                      <a:pt x="5505" y="6398"/>
                    </a:lnTo>
                    <a:lnTo>
                      <a:pt x="6024" y="5966"/>
                    </a:lnTo>
                    <a:lnTo>
                      <a:pt x="4951" y="3353"/>
                    </a:lnTo>
                    <a:lnTo>
                      <a:pt x="4097" y="3469"/>
                    </a:lnTo>
                    <a:lnTo>
                      <a:pt x="3703" y="2582"/>
                    </a:lnTo>
                    <a:lnTo>
                      <a:pt x="4449" y="2063"/>
                    </a:lnTo>
                    <a:lnTo>
                      <a:pt x="3675" y="0"/>
                    </a:lnTo>
                    <a:close/>
                  </a:path>
                </a:pathLst>
              </a:custGeom>
              <a:solidFill>
                <a:srgbClr val="FFFFFF">
                  <a:alpha val="32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7" name="Google Shape;647;p39"/>
            <p:cNvSpPr/>
            <p:nvPr/>
          </p:nvSpPr>
          <p:spPr>
            <a:xfrm>
              <a:off x="3572088" y="3128503"/>
              <a:ext cx="610054" cy="1125370"/>
            </a:xfrm>
            <a:custGeom>
              <a:avLst/>
              <a:gdLst/>
              <a:ahLst/>
              <a:cxnLst/>
              <a:rect l="l" t="t" r="r" b="b"/>
              <a:pathLst>
                <a:path w="7489" h="13815" extrusionOk="0">
                  <a:moveTo>
                    <a:pt x="4540" y="5938"/>
                  </a:moveTo>
                  <a:cubicBezTo>
                    <a:pt x="4513" y="5948"/>
                    <a:pt x="4477" y="5960"/>
                    <a:pt x="4435" y="5974"/>
                  </a:cubicBezTo>
                  <a:lnTo>
                    <a:pt x="4435" y="5974"/>
                  </a:lnTo>
                  <a:cubicBezTo>
                    <a:pt x="4469" y="5964"/>
                    <a:pt x="4504" y="5951"/>
                    <a:pt x="4540" y="5938"/>
                  </a:cubicBezTo>
                  <a:close/>
                  <a:moveTo>
                    <a:pt x="1522" y="1"/>
                  </a:moveTo>
                  <a:cubicBezTo>
                    <a:pt x="1498" y="1"/>
                    <a:pt x="1475" y="10"/>
                    <a:pt x="1453" y="20"/>
                  </a:cubicBezTo>
                  <a:cubicBezTo>
                    <a:pt x="984" y="215"/>
                    <a:pt x="482" y="504"/>
                    <a:pt x="0" y="633"/>
                  </a:cubicBezTo>
                  <a:cubicBezTo>
                    <a:pt x="6" y="650"/>
                    <a:pt x="11" y="666"/>
                    <a:pt x="16" y="682"/>
                  </a:cubicBezTo>
                  <a:lnTo>
                    <a:pt x="17" y="682"/>
                  </a:lnTo>
                  <a:cubicBezTo>
                    <a:pt x="231" y="1346"/>
                    <a:pt x="523" y="1987"/>
                    <a:pt x="781" y="2635"/>
                  </a:cubicBezTo>
                  <a:cubicBezTo>
                    <a:pt x="790" y="2658"/>
                    <a:pt x="800" y="2682"/>
                    <a:pt x="822" y="2694"/>
                  </a:cubicBezTo>
                  <a:cubicBezTo>
                    <a:pt x="831" y="2699"/>
                    <a:pt x="841" y="2702"/>
                    <a:pt x="852" y="2702"/>
                  </a:cubicBezTo>
                  <a:cubicBezTo>
                    <a:pt x="870" y="2702"/>
                    <a:pt x="889" y="2696"/>
                    <a:pt x="906" y="2690"/>
                  </a:cubicBezTo>
                  <a:cubicBezTo>
                    <a:pt x="1037" y="2647"/>
                    <a:pt x="1168" y="2604"/>
                    <a:pt x="1299" y="2561"/>
                  </a:cubicBezTo>
                  <a:cubicBezTo>
                    <a:pt x="1383" y="2533"/>
                    <a:pt x="1470" y="2505"/>
                    <a:pt x="1557" y="2505"/>
                  </a:cubicBezTo>
                  <a:cubicBezTo>
                    <a:pt x="1583" y="2505"/>
                    <a:pt x="1609" y="2508"/>
                    <a:pt x="1635" y="2514"/>
                  </a:cubicBezTo>
                  <a:cubicBezTo>
                    <a:pt x="1769" y="2544"/>
                    <a:pt x="2190" y="3324"/>
                    <a:pt x="2143" y="3360"/>
                  </a:cubicBezTo>
                  <a:lnTo>
                    <a:pt x="1503" y="3845"/>
                  </a:lnTo>
                  <a:lnTo>
                    <a:pt x="2612" y="6466"/>
                  </a:lnTo>
                  <a:lnTo>
                    <a:pt x="3199" y="6504"/>
                  </a:lnTo>
                  <a:lnTo>
                    <a:pt x="3531" y="7306"/>
                  </a:lnTo>
                  <a:lnTo>
                    <a:pt x="3140" y="7754"/>
                  </a:lnTo>
                  <a:lnTo>
                    <a:pt x="3756" y="9197"/>
                  </a:lnTo>
                  <a:lnTo>
                    <a:pt x="4565" y="9197"/>
                  </a:lnTo>
                  <a:lnTo>
                    <a:pt x="5076" y="10244"/>
                  </a:lnTo>
                  <a:lnTo>
                    <a:pt x="4678" y="10994"/>
                  </a:lnTo>
                  <a:cubicBezTo>
                    <a:pt x="4678" y="10994"/>
                    <a:pt x="5818" y="13806"/>
                    <a:pt x="5819" y="13808"/>
                  </a:cubicBezTo>
                  <a:cubicBezTo>
                    <a:pt x="5821" y="13813"/>
                    <a:pt x="5826" y="13815"/>
                    <a:pt x="5835" y="13815"/>
                  </a:cubicBezTo>
                  <a:cubicBezTo>
                    <a:pt x="5928" y="13815"/>
                    <a:pt x="6375" y="13590"/>
                    <a:pt x="6411" y="13571"/>
                  </a:cubicBezTo>
                  <a:cubicBezTo>
                    <a:pt x="6600" y="13471"/>
                    <a:pt x="6756" y="13336"/>
                    <a:pt x="6939" y="13225"/>
                  </a:cubicBezTo>
                  <a:cubicBezTo>
                    <a:pt x="6978" y="13201"/>
                    <a:pt x="7018" y="13175"/>
                    <a:pt x="7040" y="13136"/>
                  </a:cubicBezTo>
                  <a:cubicBezTo>
                    <a:pt x="7078" y="13068"/>
                    <a:pt x="7050" y="12983"/>
                    <a:pt x="7019" y="12911"/>
                  </a:cubicBezTo>
                  <a:lnTo>
                    <a:pt x="6496" y="11624"/>
                  </a:lnTo>
                  <a:cubicBezTo>
                    <a:pt x="6392" y="11371"/>
                    <a:pt x="6071" y="10867"/>
                    <a:pt x="6088" y="10587"/>
                  </a:cubicBezTo>
                  <a:cubicBezTo>
                    <a:pt x="6095" y="10476"/>
                    <a:pt x="6204" y="10403"/>
                    <a:pt x="6302" y="10348"/>
                  </a:cubicBezTo>
                  <a:cubicBezTo>
                    <a:pt x="6698" y="10128"/>
                    <a:pt x="7093" y="9909"/>
                    <a:pt x="7489" y="9688"/>
                  </a:cubicBezTo>
                  <a:lnTo>
                    <a:pt x="7489" y="9688"/>
                  </a:lnTo>
                  <a:cubicBezTo>
                    <a:pt x="7033" y="9792"/>
                    <a:pt x="6581" y="9915"/>
                    <a:pt x="6137" y="10057"/>
                  </a:cubicBezTo>
                  <a:cubicBezTo>
                    <a:pt x="5936" y="10122"/>
                    <a:pt x="5793" y="10198"/>
                    <a:pt x="5674" y="10198"/>
                  </a:cubicBezTo>
                  <a:cubicBezTo>
                    <a:pt x="5569" y="10198"/>
                    <a:pt x="5482" y="10137"/>
                    <a:pt x="5391" y="9953"/>
                  </a:cubicBezTo>
                  <a:cubicBezTo>
                    <a:pt x="5323" y="9816"/>
                    <a:pt x="4942" y="9079"/>
                    <a:pt x="5008" y="8999"/>
                  </a:cubicBezTo>
                  <a:cubicBezTo>
                    <a:pt x="5055" y="8944"/>
                    <a:pt x="5125" y="8918"/>
                    <a:pt x="5192" y="8891"/>
                  </a:cubicBezTo>
                  <a:cubicBezTo>
                    <a:pt x="5504" y="8766"/>
                    <a:pt x="5800" y="8603"/>
                    <a:pt x="6072" y="8406"/>
                  </a:cubicBezTo>
                  <a:cubicBezTo>
                    <a:pt x="5773" y="8406"/>
                    <a:pt x="5443" y="8725"/>
                    <a:pt x="5121" y="8725"/>
                  </a:cubicBezTo>
                  <a:cubicBezTo>
                    <a:pt x="5069" y="8725"/>
                    <a:pt x="5017" y="8717"/>
                    <a:pt x="4965" y="8697"/>
                  </a:cubicBezTo>
                  <a:cubicBezTo>
                    <a:pt x="4628" y="8571"/>
                    <a:pt x="4377" y="7693"/>
                    <a:pt x="4218" y="7371"/>
                  </a:cubicBezTo>
                  <a:cubicBezTo>
                    <a:pt x="4205" y="7344"/>
                    <a:pt x="4190" y="7314"/>
                    <a:pt x="4197" y="7285"/>
                  </a:cubicBezTo>
                  <a:cubicBezTo>
                    <a:pt x="4205" y="7245"/>
                    <a:pt x="4246" y="7220"/>
                    <a:pt x="4282" y="7201"/>
                  </a:cubicBezTo>
                  <a:cubicBezTo>
                    <a:pt x="4476" y="7100"/>
                    <a:pt x="4669" y="7000"/>
                    <a:pt x="4864" y="6899"/>
                  </a:cubicBezTo>
                  <a:lnTo>
                    <a:pt x="4864" y="6899"/>
                  </a:lnTo>
                  <a:cubicBezTo>
                    <a:pt x="4575" y="6935"/>
                    <a:pt x="4287" y="6970"/>
                    <a:pt x="3998" y="7006"/>
                  </a:cubicBezTo>
                  <a:cubicBezTo>
                    <a:pt x="3926" y="6822"/>
                    <a:pt x="3711" y="6496"/>
                    <a:pt x="3800" y="6307"/>
                  </a:cubicBezTo>
                  <a:cubicBezTo>
                    <a:pt x="3868" y="6165"/>
                    <a:pt x="4223" y="6046"/>
                    <a:pt x="4435" y="5974"/>
                  </a:cubicBezTo>
                  <a:lnTo>
                    <a:pt x="4435" y="5974"/>
                  </a:lnTo>
                  <a:cubicBezTo>
                    <a:pt x="4326" y="6009"/>
                    <a:pt x="4227" y="6028"/>
                    <a:pt x="4138" y="6028"/>
                  </a:cubicBezTo>
                  <a:cubicBezTo>
                    <a:pt x="3932" y="6028"/>
                    <a:pt x="3773" y="5926"/>
                    <a:pt x="3630" y="5673"/>
                  </a:cubicBezTo>
                  <a:cubicBezTo>
                    <a:pt x="3357" y="5192"/>
                    <a:pt x="3143" y="4667"/>
                    <a:pt x="2960" y="4147"/>
                  </a:cubicBezTo>
                  <a:cubicBezTo>
                    <a:pt x="2876" y="3912"/>
                    <a:pt x="2689" y="3565"/>
                    <a:pt x="2668" y="3326"/>
                  </a:cubicBezTo>
                  <a:cubicBezTo>
                    <a:pt x="2643" y="3052"/>
                    <a:pt x="2771" y="3049"/>
                    <a:pt x="3006" y="2883"/>
                  </a:cubicBezTo>
                  <a:lnTo>
                    <a:pt x="3006" y="2883"/>
                  </a:lnTo>
                  <a:cubicBezTo>
                    <a:pt x="2945" y="2904"/>
                    <a:pt x="2882" y="2914"/>
                    <a:pt x="2819" y="2914"/>
                  </a:cubicBezTo>
                  <a:cubicBezTo>
                    <a:pt x="2511" y="2914"/>
                    <a:pt x="2202" y="2684"/>
                    <a:pt x="2148" y="2376"/>
                  </a:cubicBezTo>
                  <a:cubicBezTo>
                    <a:pt x="2131" y="2276"/>
                    <a:pt x="2146" y="2155"/>
                    <a:pt x="2231" y="2099"/>
                  </a:cubicBezTo>
                  <a:cubicBezTo>
                    <a:pt x="2285" y="2064"/>
                    <a:pt x="2365" y="2053"/>
                    <a:pt x="2383" y="1991"/>
                  </a:cubicBezTo>
                  <a:cubicBezTo>
                    <a:pt x="2392" y="1959"/>
                    <a:pt x="2379" y="1924"/>
                    <a:pt x="2366" y="1892"/>
                  </a:cubicBezTo>
                  <a:cubicBezTo>
                    <a:pt x="2118" y="1295"/>
                    <a:pt x="1870" y="696"/>
                    <a:pt x="1621" y="99"/>
                  </a:cubicBezTo>
                  <a:cubicBezTo>
                    <a:pt x="1605" y="59"/>
                    <a:pt x="1583" y="14"/>
                    <a:pt x="1542" y="3"/>
                  </a:cubicBezTo>
                  <a:cubicBezTo>
                    <a:pt x="1535" y="2"/>
                    <a:pt x="1529" y="1"/>
                    <a:pt x="1522" y="1"/>
                  </a:cubicBezTo>
                  <a:close/>
                </a:path>
              </a:pathLst>
            </a:custGeom>
            <a:solidFill>
              <a:srgbClr val="FFFFFF">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9"/>
            <p:cNvSpPr/>
            <p:nvPr/>
          </p:nvSpPr>
          <p:spPr>
            <a:xfrm>
              <a:off x="2858906" y="1596973"/>
              <a:ext cx="568835" cy="1727115"/>
            </a:xfrm>
            <a:custGeom>
              <a:avLst/>
              <a:gdLst/>
              <a:ahLst/>
              <a:cxnLst/>
              <a:rect l="l" t="t" r="r" b="b"/>
              <a:pathLst>
                <a:path w="6983" h="21202" extrusionOk="0">
                  <a:moveTo>
                    <a:pt x="1178" y="0"/>
                  </a:moveTo>
                  <a:cubicBezTo>
                    <a:pt x="850" y="0"/>
                    <a:pt x="480" y="150"/>
                    <a:pt x="307" y="397"/>
                  </a:cubicBezTo>
                  <a:cubicBezTo>
                    <a:pt x="1" y="833"/>
                    <a:pt x="311" y="1386"/>
                    <a:pt x="548" y="1774"/>
                  </a:cubicBezTo>
                  <a:cubicBezTo>
                    <a:pt x="2665" y="5235"/>
                    <a:pt x="4760" y="10102"/>
                    <a:pt x="4219" y="14245"/>
                  </a:cubicBezTo>
                  <a:cubicBezTo>
                    <a:pt x="3936" y="16409"/>
                    <a:pt x="3544" y="18605"/>
                    <a:pt x="2499" y="20522"/>
                  </a:cubicBezTo>
                  <a:cubicBezTo>
                    <a:pt x="2410" y="20687"/>
                    <a:pt x="2318" y="20897"/>
                    <a:pt x="2429" y="21048"/>
                  </a:cubicBezTo>
                  <a:cubicBezTo>
                    <a:pt x="2512" y="21159"/>
                    <a:pt x="2670" y="21178"/>
                    <a:pt x="2809" y="21188"/>
                  </a:cubicBezTo>
                  <a:cubicBezTo>
                    <a:pt x="2949" y="21197"/>
                    <a:pt x="3082" y="21202"/>
                    <a:pt x="3209" y="21202"/>
                  </a:cubicBezTo>
                  <a:cubicBezTo>
                    <a:pt x="3689" y="21202"/>
                    <a:pt x="4076" y="21134"/>
                    <a:pt x="4410" y="20992"/>
                  </a:cubicBezTo>
                  <a:cubicBezTo>
                    <a:pt x="5050" y="20719"/>
                    <a:pt x="5497" y="20175"/>
                    <a:pt x="6045" y="19306"/>
                  </a:cubicBezTo>
                  <a:cubicBezTo>
                    <a:pt x="6264" y="18959"/>
                    <a:pt x="6485" y="18609"/>
                    <a:pt x="6635" y="18226"/>
                  </a:cubicBezTo>
                  <a:cubicBezTo>
                    <a:pt x="6982" y="17339"/>
                    <a:pt x="6926" y="16345"/>
                    <a:pt x="6750" y="15409"/>
                  </a:cubicBezTo>
                  <a:cubicBezTo>
                    <a:pt x="6552" y="14357"/>
                    <a:pt x="6176" y="13320"/>
                    <a:pt x="6230" y="12256"/>
                  </a:cubicBezTo>
                  <a:cubicBezTo>
                    <a:pt x="6281" y="11251"/>
                    <a:pt x="6294" y="10307"/>
                    <a:pt x="6105" y="9253"/>
                  </a:cubicBezTo>
                  <a:cubicBezTo>
                    <a:pt x="5877" y="7982"/>
                    <a:pt x="5292" y="6690"/>
                    <a:pt x="5181" y="5419"/>
                  </a:cubicBezTo>
                  <a:cubicBezTo>
                    <a:pt x="5079" y="4257"/>
                    <a:pt x="4370" y="3171"/>
                    <a:pt x="3690" y="2265"/>
                  </a:cubicBezTo>
                  <a:cubicBezTo>
                    <a:pt x="3097" y="1474"/>
                    <a:pt x="2446" y="387"/>
                    <a:pt x="1462" y="44"/>
                  </a:cubicBezTo>
                  <a:cubicBezTo>
                    <a:pt x="1376" y="14"/>
                    <a:pt x="1279" y="0"/>
                    <a:pt x="1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9"/>
            <p:cNvSpPr/>
            <p:nvPr/>
          </p:nvSpPr>
          <p:spPr>
            <a:xfrm>
              <a:off x="1879024" y="1190651"/>
              <a:ext cx="1403637" cy="2135637"/>
            </a:xfrm>
            <a:custGeom>
              <a:avLst/>
              <a:gdLst/>
              <a:ahLst/>
              <a:cxnLst/>
              <a:rect l="l" t="t" r="r" b="b"/>
              <a:pathLst>
                <a:path w="17231" h="26217" extrusionOk="0">
                  <a:moveTo>
                    <a:pt x="3811" y="31"/>
                  </a:moveTo>
                  <a:cubicBezTo>
                    <a:pt x="3589" y="31"/>
                    <a:pt x="3361" y="53"/>
                    <a:pt x="3188" y="186"/>
                  </a:cubicBezTo>
                  <a:cubicBezTo>
                    <a:pt x="2898" y="409"/>
                    <a:pt x="2891" y="833"/>
                    <a:pt x="2891" y="1199"/>
                  </a:cubicBezTo>
                  <a:cubicBezTo>
                    <a:pt x="2892" y="1618"/>
                    <a:pt x="2870" y="2038"/>
                    <a:pt x="2822" y="2455"/>
                  </a:cubicBezTo>
                  <a:cubicBezTo>
                    <a:pt x="2812" y="2546"/>
                    <a:pt x="2800" y="2639"/>
                    <a:pt x="2750" y="2715"/>
                  </a:cubicBezTo>
                  <a:cubicBezTo>
                    <a:pt x="2677" y="2828"/>
                    <a:pt x="2541" y="2878"/>
                    <a:pt x="2431" y="2955"/>
                  </a:cubicBezTo>
                  <a:cubicBezTo>
                    <a:pt x="2320" y="3031"/>
                    <a:pt x="2226" y="3178"/>
                    <a:pt x="2294" y="3294"/>
                  </a:cubicBezTo>
                  <a:cubicBezTo>
                    <a:pt x="2318" y="3336"/>
                    <a:pt x="2360" y="3367"/>
                    <a:pt x="2382" y="3410"/>
                  </a:cubicBezTo>
                  <a:cubicBezTo>
                    <a:pt x="2405" y="3454"/>
                    <a:pt x="2389" y="3523"/>
                    <a:pt x="2341" y="3528"/>
                  </a:cubicBezTo>
                  <a:cubicBezTo>
                    <a:pt x="924" y="4730"/>
                    <a:pt x="854" y="6625"/>
                    <a:pt x="731" y="8477"/>
                  </a:cubicBezTo>
                  <a:cubicBezTo>
                    <a:pt x="495" y="11985"/>
                    <a:pt x="260" y="15494"/>
                    <a:pt x="26" y="19001"/>
                  </a:cubicBezTo>
                  <a:cubicBezTo>
                    <a:pt x="11" y="19208"/>
                    <a:pt x="1" y="19430"/>
                    <a:pt x="108" y="19607"/>
                  </a:cubicBezTo>
                  <a:cubicBezTo>
                    <a:pt x="204" y="19764"/>
                    <a:pt x="374" y="19856"/>
                    <a:pt x="536" y="19941"/>
                  </a:cubicBezTo>
                  <a:cubicBezTo>
                    <a:pt x="2825" y="21143"/>
                    <a:pt x="5114" y="22344"/>
                    <a:pt x="7404" y="23546"/>
                  </a:cubicBezTo>
                  <a:cubicBezTo>
                    <a:pt x="8618" y="24183"/>
                    <a:pt x="9838" y="24823"/>
                    <a:pt x="11134" y="25272"/>
                  </a:cubicBezTo>
                  <a:cubicBezTo>
                    <a:pt x="11883" y="25530"/>
                    <a:pt x="12653" y="25723"/>
                    <a:pt x="13435" y="25849"/>
                  </a:cubicBezTo>
                  <a:cubicBezTo>
                    <a:pt x="14201" y="25976"/>
                    <a:pt x="14943" y="26120"/>
                    <a:pt x="15720" y="26209"/>
                  </a:cubicBezTo>
                  <a:cubicBezTo>
                    <a:pt x="15750" y="26213"/>
                    <a:pt x="15782" y="26216"/>
                    <a:pt x="15812" y="26216"/>
                  </a:cubicBezTo>
                  <a:cubicBezTo>
                    <a:pt x="15858" y="26216"/>
                    <a:pt x="15902" y="26209"/>
                    <a:pt x="15940" y="26184"/>
                  </a:cubicBezTo>
                  <a:cubicBezTo>
                    <a:pt x="16006" y="26143"/>
                    <a:pt x="16033" y="26064"/>
                    <a:pt x="16056" y="25991"/>
                  </a:cubicBezTo>
                  <a:cubicBezTo>
                    <a:pt x="16141" y="25716"/>
                    <a:pt x="16223" y="25438"/>
                    <a:pt x="16300" y="25158"/>
                  </a:cubicBezTo>
                  <a:lnTo>
                    <a:pt x="16299" y="25158"/>
                  </a:lnTo>
                  <a:cubicBezTo>
                    <a:pt x="16933" y="22834"/>
                    <a:pt x="17231" y="20352"/>
                    <a:pt x="17030" y="17975"/>
                  </a:cubicBezTo>
                  <a:cubicBezTo>
                    <a:pt x="16963" y="17175"/>
                    <a:pt x="16647" y="16532"/>
                    <a:pt x="16632" y="15721"/>
                  </a:cubicBezTo>
                  <a:cubicBezTo>
                    <a:pt x="16619" y="15007"/>
                    <a:pt x="16549" y="14293"/>
                    <a:pt x="16421" y="13592"/>
                  </a:cubicBezTo>
                  <a:cubicBezTo>
                    <a:pt x="16268" y="12757"/>
                    <a:pt x="16035" y="11936"/>
                    <a:pt x="15689" y="11160"/>
                  </a:cubicBezTo>
                  <a:cubicBezTo>
                    <a:pt x="15305" y="10297"/>
                    <a:pt x="15316" y="9340"/>
                    <a:pt x="14895" y="8494"/>
                  </a:cubicBezTo>
                  <a:cubicBezTo>
                    <a:pt x="14813" y="8327"/>
                    <a:pt x="14666" y="8143"/>
                    <a:pt x="14494" y="8143"/>
                  </a:cubicBezTo>
                  <a:cubicBezTo>
                    <a:pt x="14470" y="8143"/>
                    <a:pt x="14445" y="8146"/>
                    <a:pt x="14420" y="8154"/>
                  </a:cubicBezTo>
                  <a:cubicBezTo>
                    <a:pt x="14355" y="8174"/>
                    <a:pt x="14301" y="8220"/>
                    <a:pt x="14235" y="8228"/>
                  </a:cubicBezTo>
                  <a:cubicBezTo>
                    <a:pt x="14227" y="8229"/>
                    <a:pt x="14220" y="8230"/>
                    <a:pt x="14213" y="8230"/>
                  </a:cubicBezTo>
                  <a:cubicBezTo>
                    <a:pt x="14083" y="8230"/>
                    <a:pt x="13994" y="8084"/>
                    <a:pt x="13940" y="7960"/>
                  </a:cubicBezTo>
                  <a:cubicBezTo>
                    <a:pt x="13895" y="7856"/>
                    <a:pt x="13861" y="7708"/>
                    <a:pt x="13959" y="7649"/>
                  </a:cubicBezTo>
                  <a:cubicBezTo>
                    <a:pt x="13996" y="7627"/>
                    <a:pt x="14041" y="7626"/>
                    <a:pt x="14081" y="7609"/>
                  </a:cubicBezTo>
                  <a:cubicBezTo>
                    <a:pt x="14208" y="7556"/>
                    <a:pt x="14209" y="7379"/>
                    <a:pt x="14188" y="7243"/>
                  </a:cubicBezTo>
                  <a:cubicBezTo>
                    <a:pt x="14139" y="6915"/>
                    <a:pt x="14091" y="6587"/>
                    <a:pt x="14043" y="6259"/>
                  </a:cubicBezTo>
                  <a:cubicBezTo>
                    <a:pt x="13960" y="5704"/>
                    <a:pt x="13265" y="6007"/>
                    <a:pt x="12988" y="5693"/>
                  </a:cubicBezTo>
                  <a:cubicBezTo>
                    <a:pt x="12475" y="5180"/>
                    <a:pt x="13845" y="2827"/>
                    <a:pt x="14068" y="2335"/>
                  </a:cubicBezTo>
                  <a:cubicBezTo>
                    <a:pt x="14121" y="2216"/>
                    <a:pt x="14174" y="2084"/>
                    <a:pt x="14128" y="1962"/>
                  </a:cubicBezTo>
                  <a:cubicBezTo>
                    <a:pt x="14076" y="1823"/>
                    <a:pt x="13915" y="1762"/>
                    <a:pt x="13773" y="1718"/>
                  </a:cubicBezTo>
                  <a:cubicBezTo>
                    <a:pt x="12223" y="1231"/>
                    <a:pt x="10525" y="442"/>
                    <a:pt x="8924" y="222"/>
                  </a:cubicBezTo>
                  <a:cubicBezTo>
                    <a:pt x="7324" y="0"/>
                    <a:pt x="5550" y="61"/>
                    <a:pt x="3922" y="33"/>
                  </a:cubicBezTo>
                  <a:cubicBezTo>
                    <a:pt x="3886" y="32"/>
                    <a:pt x="3849" y="31"/>
                    <a:pt x="3811" y="3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9"/>
            <p:cNvSpPr/>
            <p:nvPr/>
          </p:nvSpPr>
          <p:spPr>
            <a:xfrm>
              <a:off x="1879024" y="1190651"/>
              <a:ext cx="1367795" cy="2123092"/>
            </a:xfrm>
            <a:custGeom>
              <a:avLst/>
              <a:gdLst/>
              <a:ahLst/>
              <a:cxnLst/>
              <a:rect l="l" t="t" r="r" b="b"/>
              <a:pathLst>
                <a:path w="16791" h="26063" extrusionOk="0">
                  <a:moveTo>
                    <a:pt x="3819" y="31"/>
                  </a:moveTo>
                  <a:cubicBezTo>
                    <a:pt x="3594" y="31"/>
                    <a:pt x="3362" y="50"/>
                    <a:pt x="3187" y="186"/>
                  </a:cubicBezTo>
                  <a:cubicBezTo>
                    <a:pt x="2898" y="409"/>
                    <a:pt x="2890" y="832"/>
                    <a:pt x="2891" y="1197"/>
                  </a:cubicBezTo>
                  <a:cubicBezTo>
                    <a:pt x="2892" y="1618"/>
                    <a:pt x="2868" y="2037"/>
                    <a:pt x="2822" y="2454"/>
                  </a:cubicBezTo>
                  <a:cubicBezTo>
                    <a:pt x="2811" y="2544"/>
                    <a:pt x="2799" y="2638"/>
                    <a:pt x="2750" y="2714"/>
                  </a:cubicBezTo>
                  <a:cubicBezTo>
                    <a:pt x="2676" y="2827"/>
                    <a:pt x="2540" y="2878"/>
                    <a:pt x="2430" y="2954"/>
                  </a:cubicBezTo>
                  <a:cubicBezTo>
                    <a:pt x="2319" y="3031"/>
                    <a:pt x="2225" y="3178"/>
                    <a:pt x="2293" y="3294"/>
                  </a:cubicBezTo>
                  <a:cubicBezTo>
                    <a:pt x="2318" y="3336"/>
                    <a:pt x="2360" y="3367"/>
                    <a:pt x="2382" y="3410"/>
                  </a:cubicBezTo>
                  <a:cubicBezTo>
                    <a:pt x="2404" y="3454"/>
                    <a:pt x="2389" y="3523"/>
                    <a:pt x="2341" y="3528"/>
                  </a:cubicBezTo>
                  <a:cubicBezTo>
                    <a:pt x="924" y="4730"/>
                    <a:pt x="854" y="6624"/>
                    <a:pt x="729" y="8477"/>
                  </a:cubicBezTo>
                  <a:cubicBezTo>
                    <a:pt x="495" y="11985"/>
                    <a:pt x="259" y="15494"/>
                    <a:pt x="24" y="19001"/>
                  </a:cubicBezTo>
                  <a:cubicBezTo>
                    <a:pt x="10" y="19208"/>
                    <a:pt x="1" y="19430"/>
                    <a:pt x="108" y="19607"/>
                  </a:cubicBezTo>
                  <a:cubicBezTo>
                    <a:pt x="203" y="19763"/>
                    <a:pt x="373" y="19856"/>
                    <a:pt x="535" y="19941"/>
                  </a:cubicBezTo>
                  <a:cubicBezTo>
                    <a:pt x="2316" y="20875"/>
                    <a:pt x="4095" y="21810"/>
                    <a:pt x="5874" y="22744"/>
                  </a:cubicBezTo>
                  <a:cubicBezTo>
                    <a:pt x="6237" y="22744"/>
                    <a:pt x="6946" y="23371"/>
                    <a:pt x="7226" y="23597"/>
                  </a:cubicBezTo>
                  <a:cubicBezTo>
                    <a:pt x="7578" y="23878"/>
                    <a:pt x="7866" y="24057"/>
                    <a:pt x="8294" y="24237"/>
                  </a:cubicBezTo>
                  <a:cubicBezTo>
                    <a:pt x="9503" y="24746"/>
                    <a:pt x="11579" y="26063"/>
                    <a:pt x="13218" y="26063"/>
                  </a:cubicBezTo>
                  <a:cubicBezTo>
                    <a:pt x="13715" y="26063"/>
                    <a:pt x="14172" y="25941"/>
                    <a:pt x="14552" y="25639"/>
                  </a:cubicBezTo>
                  <a:cubicBezTo>
                    <a:pt x="14879" y="25379"/>
                    <a:pt x="15092" y="24929"/>
                    <a:pt x="14947" y="24537"/>
                  </a:cubicBezTo>
                  <a:lnTo>
                    <a:pt x="14947" y="24537"/>
                  </a:lnTo>
                  <a:cubicBezTo>
                    <a:pt x="14779" y="24552"/>
                    <a:pt x="14630" y="24628"/>
                    <a:pt x="14484" y="24713"/>
                  </a:cubicBezTo>
                  <a:lnTo>
                    <a:pt x="14484" y="24715"/>
                  </a:lnTo>
                  <a:cubicBezTo>
                    <a:pt x="14355" y="24790"/>
                    <a:pt x="14229" y="24872"/>
                    <a:pt x="14095" y="24929"/>
                  </a:cubicBezTo>
                  <a:cubicBezTo>
                    <a:pt x="14015" y="24961"/>
                    <a:pt x="13924" y="24978"/>
                    <a:pt x="13834" y="24978"/>
                  </a:cubicBezTo>
                  <a:cubicBezTo>
                    <a:pt x="13592" y="24978"/>
                    <a:pt x="13355" y="24861"/>
                    <a:pt x="13351" y="24633"/>
                  </a:cubicBezTo>
                  <a:cubicBezTo>
                    <a:pt x="13347" y="24444"/>
                    <a:pt x="13511" y="24298"/>
                    <a:pt x="13660" y="24182"/>
                  </a:cubicBezTo>
                  <a:cubicBezTo>
                    <a:pt x="14217" y="23748"/>
                    <a:pt x="14775" y="23313"/>
                    <a:pt x="15331" y="22880"/>
                  </a:cubicBezTo>
                  <a:cubicBezTo>
                    <a:pt x="15700" y="22592"/>
                    <a:pt x="16077" y="22295"/>
                    <a:pt x="16317" y="21894"/>
                  </a:cubicBezTo>
                  <a:cubicBezTo>
                    <a:pt x="16617" y="21397"/>
                    <a:pt x="16673" y="20794"/>
                    <a:pt x="16712" y="20214"/>
                  </a:cubicBezTo>
                  <a:cubicBezTo>
                    <a:pt x="16765" y="19430"/>
                    <a:pt x="16791" y="18594"/>
                    <a:pt x="16401" y="17911"/>
                  </a:cubicBezTo>
                  <a:cubicBezTo>
                    <a:pt x="15263" y="19173"/>
                    <a:pt x="14050" y="20369"/>
                    <a:pt x="12774" y="21494"/>
                  </a:cubicBezTo>
                  <a:cubicBezTo>
                    <a:pt x="12390" y="21831"/>
                    <a:pt x="11997" y="22165"/>
                    <a:pt x="11557" y="22427"/>
                  </a:cubicBezTo>
                  <a:cubicBezTo>
                    <a:pt x="10480" y="23065"/>
                    <a:pt x="9197" y="23233"/>
                    <a:pt x="7956" y="23387"/>
                  </a:cubicBezTo>
                  <a:cubicBezTo>
                    <a:pt x="8826" y="22941"/>
                    <a:pt x="9697" y="22494"/>
                    <a:pt x="10568" y="22047"/>
                  </a:cubicBezTo>
                  <a:cubicBezTo>
                    <a:pt x="10986" y="21832"/>
                    <a:pt x="11407" y="21616"/>
                    <a:pt x="11769" y="21319"/>
                  </a:cubicBezTo>
                  <a:cubicBezTo>
                    <a:pt x="12135" y="21017"/>
                    <a:pt x="12430" y="20641"/>
                    <a:pt x="12724" y="20268"/>
                  </a:cubicBezTo>
                  <a:cubicBezTo>
                    <a:pt x="13386" y="19422"/>
                    <a:pt x="14289" y="18565"/>
                    <a:pt x="14813" y="17647"/>
                  </a:cubicBezTo>
                  <a:cubicBezTo>
                    <a:pt x="15326" y="16751"/>
                    <a:pt x="15443" y="15518"/>
                    <a:pt x="15422" y="14507"/>
                  </a:cubicBezTo>
                  <a:cubicBezTo>
                    <a:pt x="15398" y="13360"/>
                    <a:pt x="15169" y="12228"/>
                    <a:pt x="14941" y="11104"/>
                  </a:cubicBezTo>
                  <a:cubicBezTo>
                    <a:pt x="14701" y="11987"/>
                    <a:pt x="14461" y="12869"/>
                    <a:pt x="14221" y="13752"/>
                  </a:cubicBezTo>
                  <a:cubicBezTo>
                    <a:pt x="14045" y="14400"/>
                    <a:pt x="13970" y="15273"/>
                    <a:pt x="13524" y="15801"/>
                  </a:cubicBezTo>
                  <a:cubicBezTo>
                    <a:pt x="13361" y="15993"/>
                    <a:pt x="13141" y="16125"/>
                    <a:pt x="12924" y="16253"/>
                  </a:cubicBezTo>
                  <a:cubicBezTo>
                    <a:pt x="11699" y="16978"/>
                    <a:pt x="10475" y="17701"/>
                    <a:pt x="9252" y="18426"/>
                  </a:cubicBezTo>
                  <a:cubicBezTo>
                    <a:pt x="9368" y="17938"/>
                    <a:pt x="9709" y="17539"/>
                    <a:pt x="10052" y="17174"/>
                  </a:cubicBezTo>
                  <a:cubicBezTo>
                    <a:pt x="11029" y="16139"/>
                    <a:pt x="12120" y="15211"/>
                    <a:pt x="13297" y="14413"/>
                  </a:cubicBezTo>
                  <a:cubicBezTo>
                    <a:pt x="13379" y="14357"/>
                    <a:pt x="13465" y="14299"/>
                    <a:pt x="13505" y="14210"/>
                  </a:cubicBezTo>
                  <a:cubicBezTo>
                    <a:pt x="13594" y="14011"/>
                    <a:pt x="13415" y="13795"/>
                    <a:pt x="13229" y="13682"/>
                  </a:cubicBezTo>
                  <a:cubicBezTo>
                    <a:pt x="13043" y="13569"/>
                    <a:pt x="12817" y="13474"/>
                    <a:pt x="12738" y="13272"/>
                  </a:cubicBezTo>
                  <a:cubicBezTo>
                    <a:pt x="13168" y="12921"/>
                    <a:pt x="13548" y="12510"/>
                    <a:pt x="13862" y="12053"/>
                  </a:cubicBezTo>
                  <a:cubicBezTo>
                    <a:pt x="13992" y="11865"/>
                    <a:pt x="14114" y="11657"/>
                    <a:pt x="14113" y="11430"/>
                  </a:cubicBezTo>
                  <a:cubicBezTo>
                    <a:pt x="14112" y="11241"/>
                    <a:pt x="14026" y="11064"/>
                    <a:pt x="13940" y="10895"/>
                  </a:cubicBezTo>
                  <a:cubicBezTo>
                    <a:pt x="13766" y="10553"/>
                    <a:pt x="13584" y="10214"/>
                    <a:pt x="13396" y="9879"/>
                  </a:cubicBezTo>
                  <a:cubicBezTo>
                    <a:pt x="13022" y="9213"/>
                    <a:pt x="12458" y="8475"/>
                    <a:pt x="11719" y="8475"/>
                  </a:cubicBezTo>
                  <a:cubicBezTo>
                    <a:pt x="11674" y="8475"/>
                    <a:pt x="11629" y="8478"/>
                    <a:pt x="11583" y="8484"/>
                  </a:cubicBezTo>
                  <a:cubicBezTo>
                    <a:pt x="11747" y="8319"/>
                    <a:pt x="11952" y="8199"/>
                    <a:pt x="12175" y="8136"/>
                  </a:cubicBezTo>
                  <a:cubicBezTo>
                    <a:pt x="12182" y="7905"/>
                    <a:pt x="12118" y="7672"/>
                    <a:pt x="11993" y="7478"/>
                  </a:cubicBezTo>
                  <a:cubicBezTo>
                    <a:pt x="12145" y="7347"/>
                    <a:pt x="12296" y="7216"/>
                    <a:pt x="12448" y="7085"/>
                  </a:cubicBezTo>
                  <a:cubicBezTo>
                    <a:pt x="12360" y="6783"/>
                    <a:pt x="12251" y="6488"/>
                    <a:pt x="12124" y="6201"/>
                  </a:cubicBezTo>
                  <a:cubicBezTo>
                    <a:pt x="12072" y="6084"/>
                    <a:pt x="12015" y="5965"/>
                    <a:pt x="11923" y="5875"/>
                  </a:cubicBezTo>
                  <a:cubicBezTo>
                    <a:pt x="11817" y="5769"/>
                    <a:pt x="11671" y="5712"/>
                    <a:pt x="11531" y="5657"/>
                  </a:cubicBezTo>
                  <a:cubicBezTo>
                    <a:pt x="9810" y="4983"/>
                    <a:pt x="8112" y="4251"/>
                    <a:pt x="6440" y="3465"/>
                  </a:cubicBezTo>
                  <a:lnTo>
                    <a:pt x="6440" y="3465"/>
                  </a:lnTo>
                  <a:cubicBezTo>
                    <a:pt x="7966" y="3693"/>
                    <a:pt x="9315" y="4543"/>
                    <a:pt x="10756" y="5089"/>
                  </a:cubicBezTo>
                  <a:cubicBezTo>
                    <a:pt x="10870" y="5132"/>
                    <a:pt x="10997" y="5171"/>
                    <a:pt x="11117" y="5171"/>
                  </a:cubicBezTo>
                  <a:cubicBezTo>
                    <a:pt x="11202" y="5171"/>
                    <a:pt x="11283" y="5151"/>
                    <a:pt x="11352" y="5098"/>
                  </a:cubicBezTo>
                  <a:cubicBezTo>
                    <a:pt x="11448" y="5026"/>
                    <a:pt x="11502" y="4898"/>
                    <a:pt x="11612" y="4850"/>
                  </a:cubicBezTo>
                  <a:cubicBezTo>
                    <a:pt x="11645" y="4835"/>
                    <a:pt x="11680" y="4829"/>
                    <a:pt x="11715" y="4829"/>
                  </a:cubicBezTo>
                  <a:cubicBezTo>
                    <a:pt x="11877" y="4829"/>
                    <a:pt x="12057" y="4956"/>
                    <a:pt x="12210" y="4956"/>
                  </a:cubicBezTo>
                  <a:cubicBezTo>
                    <a:pt x="12257" y="4956"/>
                    <a:pt x="12301" y="4944"/>
                    <a:pt x="12341" y="4914"/>
                  </a:cubicBezTo>
                  <a:cubicBezTo>
                    <a:pt x="12392" y="4876"/>
                    <a:pt x="12421" y="4817"/>
                    <a:pt x="12447" y="4760"/>
                  </a:cubicBezTo>
                  <a:cubicBezTo>
                    <a:pt x="12789" y="4033"/>
                    <a:pt x="13110" y="3296"/>
                    <a:pt x="13409" y="2551"/>
                  </a:cubicBezTo>
                  <a:cubicBezTo>
                    <a:pt x="13477" y="2384"/>
                    <a:pt x="13544" y="2207"/>
                    <a:pt x="13519" y="2028"/>
                  </a:cubicBezTo>
                  <a:cubicBezTo>
                    <a:pt x="13426" y="1346"/>
                    <a:pt x="12087" y="1125"/>
                    <a:pt x="11572" y="942"/>
                  </a:cubicBezTo>
                  <a:cubicBezTo>
                    <a:pt x="10711" y="638"/>
                    <a:pt x="9832" y="347"/>
                    <a:pt x="8923" y="222"/>
                  </a:cubicBezTo>
                  <a:cubicBezTo>
                    <a:pt x="7322" y="0"/>
                    <a:pt x="5548" y="61"/>
                    <a:pt x="3922" y="32"/>
                  </a:cubicBezTo>
                  <a:cubicBezTo>
                    <a:pt x="3888" y="31"/>
                    <a:pt x="3854" y="31"/>
                    <a:pt x="3819" y="3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9"/>
            <p:cNvSpPr/>
            <p:nvPr/>
          </p:nvSpPr>
          <p:spPr>
            <a:xfrm>
              <a:off x="2059539" y="1390391"/>
              <a:ext cx="743160" cy="1417567"/>
            </a:xfrm>
            <a:custGeom>
              <a:avLst/>
              <a:gdLst/>
              <a:ahLst/>
              <a:cxnLst/>
              <a:rect l="l" t="t" r="r" b="b"/>
              <a:pathLst>
                <a:path w="9123" h="17402" extrusionOk="0">
                  <a:moveTo>
                    <a:pt x="2945" y="1"/>
                  </a:moveTo>
                  <a:cubicBezTo>
                    <a:pt x="2609" y="1"/>
                    <a:pt x="2273" y="21"/>
                    <a:pt x="1940" y="58"/>
                  </a:cubicBezTo>
                  <a:cubicBezTo>
                    <a:pt x="1189" y="140"/>
                    <a:pt x="355" y="372"/>
                    <a:pt x="1" y="1038"/>
                  </a:cubicBezTo>
                  <a:cubicBezTo>
                    <a:pt x="537" y="758"/>
                    <a:pt x="1192" y="614"/>
                    <a:pt x="1857" y="614"/>
                  </a:cubicBezTo>
                  <a:cubicBezTo>
                    <a:pt x="3107" y="614"/>
                    <a:pt x="4390" y="1124"/>
                    <a:pt x="4979" y="2212"/>
                  </a:cubicBezTo>
                  <a:cubicBezTo>
                    <a:pt x="5295" y="2796"/>
                    <a:pt x="5323" y="3489"/>
                    <a:pt x="5343" y="4153"/>
                  </a:cubicBezTo>
                  <a:cubicBezTo>
                    <a:pt x="5403" y="6104"/>
                    <a:pt x="5393" y="8259"/>
                    <a:pt x="4112" y="9733"/>
                  </a:cubicBezTo>
                  <a:cubicBezTo>
                    <a:pt x="4213" y="12432"/>
                    <a:pt x="4179" y="14874"/>
                    <a:pt x="3224" y="17401"/>
                  </a:cubicBezTo>
                  <a:cubicBezTo>
                    <a:pt x="5644" y="15696"/>
                    <a:pt x="7430" y="13112"/>
                    <a:pt x="8169" y="10248"/>
                  </a:cubicBezTo>
                  <a:cubicBezTo>
                    <a:pt x="8906" y="7383"/>
                    <a:pt x="9123" y="4294"/>
                    <a:pt x="7356" y="1920"/>
                  </a:cubicBezTo>
                  <a:cubicBezTo>
                    <a:pt x="6760" y="1119"/>
                    <a:pt x="5868" y="563"/>
                    <a:pt x="4911" y="273"/>
                  </a:cubicBezTo>
                  <a:cubicBezTo>
                    <a:pt x="4275" y="81"/>
                    <a:pt x="3611" y="1"/>
                    <a:pt x="29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2" name="Google Shape;652;p39"/>
            <p:cNvGrpSpPr/>
            <p:nvPr/>
          </p:nvGrpSpPr>
          <p:grpSpPr>
            <a:xfrm>
              <a:off x="2354750" y="2020239"/>
              <a:ext cx="356632" cy="671475"/>
              <a:chOff x="2354750" y="2020239"/>
              <a:chExt cx="356632" cy="671475"/>
            </a:xfrm>
          </p:grpSpPr>
          <p:sp>
            <p:nvSpPr>
              <p:cNvPr id="653" name="Google Shape;653;p39"/>
              <p:cNvSpPr/>
              <p:nvPr/>
            </p:nvSpPr>
            <p:spPr>
              <a:xfrm>
                <a:off x="2354750" y="2020239"/>
                <a:ext cx="356632" cy="671475"/>
              </a:xfrm>
              <a:custGeom>
                <a:avLst/>
                <a:gdLst/>
                <a:ahLst/>
                <a:cxnLst/>
                <a:rect l="l" t="t" r="r" b="b"/>
                <a:pathLst>
                  <a:path w="4378" h="8243" extrusionOk="0">
                    <a:moveTo>
                      <a:pt x="3173" y="3996"/>
                    </a:moveTo>
                    <a:cubicBezTo>
                      <a:pt x="3173" y="3996"/>
                      <a:pt x="3173" y="3996"/>
                      <a:pt x="3173" y="3996"/>
                    </a:cubicBezTo>
                    <a:lnTo>
                      <a:pt x="3173" y="3996"/>
                    </a:lnTo>
                    <a:cubicBezTo>
                      <a:pt x="3173" y="3996"/>
                      <a:pt x="3173" y="3996"/>
                      <a:pt x="3173" y="3996"/>
                    </a:cubicBezTo>
                    <a:close/>
                    <a:moveTo>
                      <a:pt x="2081" y="0"/>
                    </a:moveTo>
                    <a:cubicBezTo>
                      <a:pt x="2038" y="0"/>
                      <a:pt x="1997" y="6"/>
                      <a:pt x="1957" y="20"/>
                    </a:cubicBezTo>
                    <a:cubicBezTo>
                      <a:pt x="1795" y="78"/>
                      <a:pt x="1725" y="246"/>
                      <a:pt x="1685" y="421"/>
                    </a:cubicBezTo>
                    <a:cubicBezTo>
                      <a:pt x="1671" y="475"/>
                      <a:pt x="1662" y="532"/>
                      <a:pt x="1653" y="585"/>
                    </a:cubicBezTo>
                    <a:cubicBezTo>
                      <a:pt x="1485" y="1624"/>
                      <a:pt x="950" y="2516"/>
                      <a:pt x="606" y="3495"/>
                    </a:cubicBezTo>
                    <a:cubicBezTo>
                      <a:pt x="318" y="4318"/>
                      <a:pt x="507" y="5293"/>
                      <a:pt x="389" y="6154"/>
                    </a:cubicBezTo>
                    <a:cubicBezTo>
                      <a:pt x="338" y="6527"/>
                      <a:pt x="296" y="8016"/>
                      <a:pt x="1" y="8242"/>
                    </a:cubicBezTo>
                    <a:lnTo>
                      <a:pt x="1" y="8242"/>
                    </a:lnTo>
                    <a:cubicBezTo>
                      <a:pt x="331" y="7990"/>
                      <a:pt x="1328" y="7483"/>
                      <a:pt x="1405" y="7050"/>
                    </a:cubicBezTo>
                    <a:cubicBezTo>
                      <a:pt x="1515" y="6433"/>
                      <a:pt x="407" y="6428"/>
                      <a:pt x="554" y="5907"/>
                    </a:cubicBezTo>
                    <a:lnTo>
                      <a:pt x="554" y="5907"/>
                    </a:lnTo>
                    <a:cubicBezTo>
                      <a:pt x="1021" y="6036"/>
                      <a:pt x="1473" y="6221"/>
                      <a:pt x="1896" y="6456"/>
                    </a:cubicBezTo>
                    <a:cubicBezTo>
                      <a:pt x="2322" y="5636"/>
                      <a:pt x="2748" y="4817"/>
                      <a:pt x="3173" y="3996"/>
                    </a:cubicBezTo>
                    <a:lnTo>
                      <a:pt x="3173" y="3996"/>
                    </a:lnTo>
                    <a:cubicBezTo>
                      <a:pt x="3163" y="4014"/>
                      <a:pt x="3152" y="4023"/>
                      <a:pt x="3138" y="4023"/>
                    </a:cubicBezTo>
                    <a:cubicBezTo>
                      <a:pt x="3031" y="4023"/>
                      <a:pt x="2812" y="3498"/>
                      <a:pt x="2802" y="3450"/>
                    </a:cubicBezTo>
                    <a:lnTo>
                      <a:pt x="2802" y="3450"/>
                    </a:lnTo>
                    <a:cubicBezTo>
                      <a:pt x="3013" y="3466"/>
                      <a:pt x="3223" y="3481"/>
                      <a:pt x="3434" y="3498"/>
                    </a:cubicBezTo>
                    <a:cubicBezTo>
                      <a:pt x="3449" y="3499"/>
                      <a:pt x="3464" y="3500"/>
                      <a:pt x="3479" y="3500"/>
                    </a:cubicBezTo>
                    <a:cubicBezTo>
                      <a:pt x="3506" y="3500"/>
                      <a:pt x="3532" y="3497"/>
                      <a:pt x="3555" y="3486"/>
                    </a:cubicBezTo>
                    <a:cubicBezTo>
                      <a:pt x="3612" y="3459"/>
                      <a:pt x="3637" y="3394"/>
                      <a:pt x="3656" y="3336"/>
                    </a:cubicBezTo>
                    <a:cubicBezTo>
                      <a:pt x="3923" y="2547"/>
                      <a:pt x="4151" y="1745"/>
                      <a:pt x="4335" y="935"/>
                    </a:cubicBezTo>
                    <a:cubicBezTo>
                      <a:pt x="4357" y="843"/>
                      <a:pt x="4378" y="744"/>
                      <a:pt x="4345" y="656"/>
                    </a:cubicBezTo>
                    <a:cubicBezTo>
                      <a:pt x="4287" y="502"/>
                      <a:pt x="4103" y="445"/>
                      <a:pt x="3943" y="408"/>
                    </a:cubicBezTo>
                    <a:cubicBezTo>
                      <a:pt x="3393" y="283"/>
                      <a:pt x="2844" y="157"/>
                      <a:pt x="2294" y="32"/>
                    </a:cubicBezTo>
                    <a:cubicBezTo>
                      <a:pt x="2224" y="16"/>
                      <a:pt x="2151" y="0"/>
                      <a:pt x="2081" y="0"/>
                    </a:cubicBezTo>
                    <a:close/>
                    <a:moveTo>
                      <a:pt x="1" y="8242"/>
                    </a:moveTo>
                    <a:lnTo>
                      <a:pt x="1" y="8242"/>
                    </a:lnTo>
                    <a:cubicBezTo>
                      <a:pt x="1" y="8242"/>
                      <a:pt x="1" y="8243"/>
                      <a:pt x="1" y="8243"/>
                    </a:cubicBezTo>
                    <a:cubicBezTo>
                      <a:pt x="1" y="8243"/>
                      <a:pt x="1" y="8242"/>
                      <a:pt x="1" y="824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9"/>
              <p:cNvSpPr/>
              <p:nvPr/>
            </p:nvSpPr>
            <p:spPr>
              <a:xfrm>
                <a:off x="2354750" y="2020239"/>
                <a:ext cx="356632" cy="671475"/>
              </a:xfrm>
              <a:custGeom>
                <a:avLst/>
                <a:gdLst/>
                <a:ahLst/>
                <a:cxnLst/>
                <a:rect l="l" t="t" r="r" b="b"/>
                <a:pathLst>
                  <a:path w="4378" h="8243" extrusionOk="0">
                    <a:moveTo>
                      <a:pt x="3173" y="3996"/>
                    </a:moveTo>
                    <a:cubicBezTo>
                      <a:pt x="3173" y="3996"/>
                      <a:pt x="3173" y="3996"/>
                      <a:pt x="3173" y="3996"/>
                    </a:cubicBezTo>
                    <a:lnTo>
                      <a:pt x="3173" y="3996"/>
                    </a:lnTo>
                    <a:cubicBezTo>
                      <a:pt x="3173" y="3996"/>
                      <a:pt x="3173" y="3996"/>
                      <a:pt x="3173" y="3996"/>
                    </a:cubicBezTo>
                    <a:close/>
                    <a:moveTo>
                      <a:pt x="2081" y="0"/>
                    </a:moveTo>
                    <a:cubicBezTo>
                      <a:pt x="2038" y="0"/>
                      <a:pt x="1997" y="6"/>
                      <a:pt x="1957" y="20"/>
                    </a:cubicBezTo>
                    <a:cubicBezTo>
                      <a:pt x="1795" y="78"/>
                      <a:pt x="1725" y="246"/>
                      <a:pt x="1685" y="421"/>
                    </a:cubicBezTo>
                    <a:cubicBezTo>
                      <a:pt x="1671" y="475"/>
                      <a:pt x="1662" y="532"/>
                      <a:pt x="1653" y="585"/>
                    </a:cubicBezTo>
                    <a:cubicBezTo>
                      <a:pt x="1485" y="1624"/>
                      <a:pt x="950" y="2516"/>
                      <a:pt x="606" y="3495"/>
                    </a:cubicBezTo>
                    <a:cubicBezTo>
                      <a:pt x="318" y="4318"/>
                      <a:pt x="507" y="5293"/>
                      <a:pt x="389" y="6154"/>
                    </a:cubicBezTo>
                    <a:cubicBezTo>
                      <a:pt x="338" y="6527"/>
                      <a:pt x="296" y="8016"/>
                      <a:pt x="1" y="8242"/>
                    </a:cubicBezTo>
                    <a:lnTo>
                      <a:pt x="1" y="8242"/>
                    </a:lnTo>
                    <a:cubicBezTo>
                      <a:pt x="331" y="7990"/>
                      <a:pt x="1328" y="7483"/>
                      <a:pt x="1405" y="7050"/>
                    </a:cubicBezTo>
                    <a:cubicBezTo>
                      <a:pt x="1515" y="6433"/>
                      <a:pt x="407" y="6428"/>
                      <a:pt x="554" y="5907"/>
                    </a:cubicBezTo>
                    <a:lnTo>
                      <a:pt x="554" y="5907"/>
                    </a:lnTo>
                    <a:cubicBezTo>
                      <a:pt x="1021" y="6036"/>
                      <a:pt x="1473" y="6221"/>
                      <a:pt x="1896" y="6456"/>
                    </a:cubicBezTo>
                    <a:cubicBezTo>
                      <a:pt x="2322" y="5636"/>
                      <a:pt x="2748" y="4817"/>
                      <a:pt x="3173" y="3996"/>
                    </a:cubicBezTo>
                    <a:lnTo>
                      <a:pt x="3173" y="3996"/>
                    </a:lnTo>
                    <a:cubicBezTo>
                      <a:pt x="3163" y="4014"/>
                      <a:pt x="3152" y="4023"/>
                      <a:pt x="3138" y="4023"/>
                    </a:cubicBezTo>
                    <a:cubicBezTo>
                      <a:pt x="3031" y="4023"/>
                      <a:pt x="2812" y="3498"/>
                      <a:pt x="2802" y="3450"/>
                    </a:cubicBezTo>
                    <a:lnTo>
                      <a:pt x="2802" y="3450"/>
                    </a:lnTo>
                    <a:cubicBezTo>
                      <a:pt x="3013" y="3466"/>
                      <a:pt x="3223" y="3481"/>
                      <a:pt x="3434" y="3498"/>
                    </a:cubicBezTo>
                    <a:cubicBezTo>
                      <a:pt x="3449" y="3499"/>
                      <a:pt x="3464" y="3500"/>
                      <a:pt x="3479" y="3500"/>
                    </a:cubicBezTo>
                    <a:cubicBezTo>
                      <a:pt x="3506" y="3500"/>
                      <a:pt x="3532" y="3497"/>
                      <a:pt x="3555" y="3486"/>
                    </a:cubicBezTo>
                    <a:cubicBezTo>
                      <a:pt x="3612" y="3459"/>
                      <a:pt x="3637" y="3394"/>
                      <a:pt x="3656" y="3336"/>
                    </a:cubicBezTo>
                    <a:cubicBezTo>
                      <a:pt x="3923" y="2547"/>
                      <a:pt x="4151" y="1745"/>
                      <a:pt x="4335" y="935"/>
                    </a:cubicBezTo>
                    <a:cubicBezTo>
                      <a:pt x="4357" y="843"/>
                      <a:pt x="4378" y="744"/>
                      <a:pt x="4345" y="656"/>
                    </a:cubicBezTo>
                    <a:cubicBezTo>
                      <a:pt x="4287" y="502"/>
                      <a:pt x="4103" y="445"/>
                      <a:pt x="3943" y="408"/>
                    </a:cubicBezTo>
                    <a:cubicBezTo>
                      <a:pt x="3393" y="283"/>
                      <a:pt x="2844" y="157"/>
                      <a:pt x="2294" y="32"/>
                    </a:cubicBezTo>
                    <a:cubicBezTo>
                      <a:pt x="2224" y="16"/>
                      <a:pt x="2151" y="0"/>
                      <a:pt x="2081" y="0"/>
                    </a:cubicBezTo>
                    <a:close/>
                    <a:moveTo>
                      <a:pt x="1" y="8242"/>
                    </a:moveTo>
                    <a:lnTo>
                      <a:pt x="1" y="8242"/>
                    </a:lnTo>
                    <a:cubicBezTo>
                      <a:pt x="1" y="8242"/>
                      <a:pt x="1" y="8243"/>
                      <a:pt x="1" y="8243"/>
                    </a:cubicBezTo>
                    <a:cubicBezTo>
                      <a:pt x="1" y="8243"/>
                      <a:pt x="1" y="8242"/>
                      <a:pt x="1" y="8242"/>
                    </a:cubicBezTo>
                    <a:close/>
                  </a:path>
                </a:pathLst>
              </a:custGeom>
              <a:solidFill>
                <a:srgbClr val="191919">
                  <a:alpha val="26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5" name="Google Shape;655;p39"/>
            <p:cNvSpPr/>
            <p:nvPr/>
          </p:nvSpPr>
          <p:spPr>
            <a:xfrm>
              <a:off x="2507406" y="1716719"/>
              <a:ext cx="260509" cy="99707"/>
            </a:xfrm>
            <a:custGeom>
              <a:avLst/>
              <a:gdLst/>
              <a:ahLst/>
              <a:cxnLst/>
              <a:rect l="l" t="t" r="r" b="b"/>
              <a:pathLst>
                <a:path w="3198" h="1224" extrusionOk="0">
                  <a:moveTo>
                    <a:pt x="106" y="0"/>
                  </a:moveTo>
                  <a:cubicBezTo>
                    <a:pt x="0" y="0"/>
                    <a:pt x="25" y="555"/>
                    <a:pt x="76" y="626"/>
                  </a:cubicBezTo>
                  <a:cubicBezTo>
                    <a:pt x="177" y="770"/>
                    <a:pt x="569" y="764"/>
                    <a:pt x="726" y="796"/>
                  </a:cubicBezTo>
                  <a:cubicBezTo>
                    <a:pt x="1469" y="946"/>
                    <a:pt x="2205" y="1111"/>
                    <a:pt x="2957" y="1218"/>
                  </a:cubicBezTo>
                  <a:cubicBezTo>
                    <a:pt x="2976" y="1221"/>
                    <a:pt x="2996" y="1223"/>
                    <a:pt x="3016" y="1223"/>
                  </a:cubicBezTo>
                  <a:cubicBezTo>
                    <a:pt x="3052" y="1223"/>
                    <a:pt x="3087" y="1216"/>
                    <a:pt x="3110" y="1190"/>
                  </a:cubicBezTo>
                  <a:cubicBezTo>
                    <a:pt x="3136" y="1160"/>
                    <a:pt x="3137" y="1115"/>
                    <a:pt x="3136" y="1075"/>
                  </a:cubicBezTo>
                  <a:cubicBezTo>
                    <a:pt x="3130" y="764"/>
                    <a:pt x="3198" y="584"/>
                    <a:pt x="2856" y="519"/>
                  </a:cubicBezTo>
                  <a:cubicBezTo>
                    <a:pt x="1941" y="346"/>
                    <a:pt x="1026" y="173"/>
                    <a:pt x="111" y="1"/>
                  </a:cubicBezTo>
                  <a:cubicBezTo>
                    <a:pt x="109" y="0"/>
                    <a:pt x="108" y="0"/>
                    <a:pt x="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9"/>
            <p:cNvSpPr/>
            <p:nvPr/>
          </p:nvSpPr>
          <p:spPr>
            <a:xfrm>
              <a:off x="2581372" y="2206538"/>
              <a:ext cx="648259" cy="325188"/>
            </a:xfrm>
            <a:custGeom>
              <a:avLst/>
              <a:gdLst/>
              <a:ahLst/>
              <a:cxnLst/>
              <a:rect l="l" t="t" r="r" b="b"/>
              <a:pathLst>
                <a:path w="7958" h="3992" extrusionOk="0">
                  <a:moveTo>
                    <a:pt x="4359" y="0"/>
                  </a:moveTo>
                  <a:cubicBezTo>
                    <a:pt x="4336" y="0"/>
                    <a:pt x="4313" y="0"/>
                    <a:pt x="4290" y="0"/>
                  </a:cubicBezTo>
                  <a:cubicBezTo>
                    <a:pt x="3926" y="4"/>
                    <a:pt x="1706" y="88"/>
                    <a:pt x="1588" y="502"/>
                  </a:cubicBezTo>
                  <a:cubicBezTo>
                    <a:pt x="1218" y="1796"/>
                    <a:pt x="641" y="2808"/>
                    <a:pt x="1" y="3992"/>
                  </a:cubicBezTo>
                  <a:cubicBezTo>
                    <a:pt x="1244" y="3702"/>
                    <a:pt x="2492" y="3413"/>
                    <a:pt x="3765" y="3320"/>
                  </a:cubicBezTo>
                  <a:cubicBezTo>
                    <a:pt x="4013" y="3303"/>
                    <a:pt x="4263" y="3296"/>
                    <a:pt x="4512" y="3296"/>
                  </a:cubicBezTo>
                  <a:cubicBezTo>
                    <a:pt x="4998" y="3296"/>
                    <a:pt x="5485" y="3322"/>
                    <a:pt x="5964" y="3346"/>
                  </a:cubicBezTo>
                  <a:cubicBezTo>
                    <a:pt x="6181" y="3357"/>
                    <a:pt x="7926" y="3596"/>
                    <a:pt x="7905" y="3896"/>
                  </a:cubicBezTo>
                  <a:cubicBezTo>
                    <a:pt x="7957" y="3147"/>
                    <a:pt x="7888" y="2389"/>
                    <a:pt x="7701" y="1662"/>
                  </a:cubicBezTo>
                  <a:cubicBezTo>
                    <a:pt x="7608" y="1301"/>
                    <a:pt x="7487" y="949"/>
                    <a:pt x="7366" y="598"/>
                  </a:cubicBezTo>
                  <a:cubicBezTo>
                    <a:pt x="7346" y="536"/>
                    <a:pt x="7322" y="471"/>
                    <a:pt x="7271" y="430"/>
                  </a:cubicBezTo>
                  <a:cubicBezTo>
                    <a:pt x="7230" y="397"/>
                    <a:pt x="7178" y="384"/>
                    <a:pt x="7127" y="372"/>
                  </a:cubicBezTo>
                  <a:cubicBezTo>
                    <a:pt x="7014" y="346"/>
                    <a:pt x="6901" y="321"/>
                    <a:pt x="6787" y="297"/>
                  </a:cubicBezTo>
                  <a:cubicBezTo>
                    <a:pt x="5993" y="127"/>
                    <a:pt x="5164" y="0"/>
                    <a:pt x="43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9"/>
            <p:cNvSpPr/>
            <p:nvPr/>
          </p:nvSpPr>
          <p:spPr>
            <a:xfrm>
              <a:off x="2627152" y="2283762"/>
              <a:ext cx="593273" cy="159825"/>
            </a:xfrm>
            <a:custGeom>
              <a:avLst/>
              <a:gdLst/>
              <a:ahLst/>
              <a:cxnLst/>
              <a:rect l="l" t="t" r="r" b="b"/>
              <a:pathLst>
                <a:path w="7283" h="1962" extrusionOk="0">
                  <a:moveTo>
                    <a:pt x="3849" y="1"/>
                  </a:moveTo>
                  <a:cubicBezTo>
                    <a:pt x="2976" y="1"/>
                    <a:pt x="2103" y="111"/>
                    <a:pt x="1258" y="331"/>
                  </a:cubicBezTo>
                  <a:cubicBezTo>
                    <a:pt x="1049" y="387"/>
                    <a:pt x="830" y="454"/>
                    <a:pt x="681" y="610"/>
                  </a:cubicBezTo>
                  <a:cubicBezTo>
                    <a:pt x="581" y="716"/>
                    <a:pt x="520" y="851"/>
                    <a:pt x="462" y="985"/>
                  </a:cubicBezTo>
                  <a:cubicBezTo>
                    <a:pt x="287" y="1384"/>
                    <a:pt x="174" y="1563"/>
                    <a:pt x="0" y="1962"/>
                  </a:cubicBezTo>
                  <a:cubicBezTo>
                    <a:pt x="237" y="1800"/>
                    <a:pt x="499" y="1676"/>
                    <a:pt x="774" y="1595"/>
                  </a:cubicBezTo>
                  <a:cubicBezTo>
                    <a:pt x="978" y="1535"/>
                    <a:pt x="1189" y="1498"/>
                    <a:pt x="1399" y="1462"/>
                  </a:cubicBezTo>
                  <a:cubicBezTo>
                    <a:pt x="2445" y="1283"/>
                    <a:pt x="3470" y="1165"/>
                    <a:pt x="4529" y="1126"/>
                  </a:cubicBezTo>
                  <a:cubicBezTo>
                    <a:pt x="4546" y="1126"/>
                    <a:pt x="4570" y="1125"/>
                    <a:pt x="4600" y="1125"/>
                  </a:cubicBezTo>
                  <a:cubicBezTo>
                    <a:pt x="5099" y="1125"/>
                    <a:pt x="7282" y="1215"/>
                    <a:pt x="7272" y="1538"/>
                  </a:cubicBezTo>
                  <a:cubicBezTo>
                    <a:pt x="7282" y="1205"/>
                    <a:pt x="7240" y="869"/>
                    <a:pt x="7147" y="547"/>
                  </a:cubicBezTo>
                  <a:cubicBezTo>
                    <a:pt x="7128" y="477"/>
                    <a:pt x="7103" y="404"/>
                    <a:pt x="7050" y="354"/>
                  </a:cubicBezTo>
                  <a:cubicBezTo>
                    <a:pt x="7003" y="310"/>
                    <a:pt x="6940" y="290"/>
                    <a:pt x="6878" y="271"/>
                  </a:cubicBezTo>
                  <a:cubicBezTo>
                    <a:pt x="6038" y="24"/>
                    <a:pt x="4993" y="27"/>
                    <a:pt x="4119" y="4"/>
                  </a:cubicBezTo>
                  <a:cubicBezTo>
                    <a:pt x="4029" y="2"/>
                    <a:pt x="3939" y="1"/>
                    <a:pt x="38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9"/>
            <p:cNvSpPr/>
            <p:nvPr/>
          </p:nvSpPr>
          <p:spPr>
            <a:xfrm>
              <a:off x="3211465" y="2241648"/>
              <a:ext cx="171799" cy="319405"/>
            </a:xfrm>
            <a:custGeom>
              <a:avLst/>
              <a:gdLst/>
              <a:ahLst/>
              <a:cxnLst/>
              <a:rect l="l" t="t" r="r" b="b"/>
              <a:pathLst>
                <a:path w="2109" h="3921" extrusionOk="0">
                  <a:moveTo>
                    <a:pt x="1" y="1"/>
                  </a:moveTo>
                  <a:lnTo>
                    <a:pt x="1" y="1"/>
                  </a:lnTo>
                  <a:cubicBezTo>
                    <a:pt x="332" y="1227"/>
                    <a:pt x="434" y="2561"/>
                    <a:pt x="402" y="3833"/>
                  </a:cubicBezTo>
                  <a:cubicBezTo>
                    <a:pt x="553" y="3691"/>
                    <a:pt x="764" y="3630"/>
                    <a:pt x="974" y="3630"/>
                  </a:cubicBezTo>
                  <a:cubicBezTo>
                    <a:pt x="1024" y="3630"/>
                    <a:pt x="1074" y="3633"/>
                    <a:pt x="1124" y="3640"/>
                  </a:cubicBezTo>
                  <a:cubicBezTo>
                    <a:pt x="1456" y="3686"/>
                    <a:pt x="1792" y="3844"/>
                    <a:pt x="2108" y="3920"/>
                  </a:cubicBezTo>
                  <a:cubicBezTo>
                    <a:pt x="2049" y="3906"/>
                    <a:pt x="1908" y="1194"/>
                    <a:pt x="1823" y="908"/>
                  </a:cubicBezTo>
                  <a:cubicBezTo>
                    <a:pt x="1805" y="845"/>
                    <a:pt x="1782" y="789"/>
                    <a:pt x="1754" y="741"/>
                  </a:cubicBezTo>
                  <a:cubicBezTo>
                    <a:pt x="1436" y="178"/>
                    <a:pt x="539" y="388"/>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9"/>
            <p:cNvSpPr/>
            <p:nvPr/>
          </p:nvSpPr>
          <p:spPr>
            <a:xfrm>
              <a:off x="3230934" y="2318953"/>
              <a:ext cx="150375" cy="136608"/>
            </a:xfrm>
            <a:custGeom>
              <a:avLst/>
              <a:gdLst/>
              <a:ahLst/>
              <a:cxnLst/>
              <a:rect l="l" t="t" r="r" b="b"/>
              <a:pathLst>
                <a:path w="1846" h="1677" extrusionOk="0">
                  <a:moveTo>
                    <a:pt x="54" y="1"/>
                  </a:moveTo>
                  <a:cubicBezTo>
                    <a:pt x="36" y="1"/>
                    <a:pt x="18" y="1"/>
                    <a:pt x="1" y="1"/>
                  </a:cubicBezTo>
                  <a:cubicBezTo>
                    <a:pt x="32" y="414"/>
                    <a:pt x="64" y="827"/>
                    <a:pt x="95" y="1239"/>
                  </a:cubicBezTo>
                  <a:cubicBezTo>
                    <a:pt x="158" y="1220"/>
                    <a:pt x="282" y="1209"/>
                    <a:pt x="436" y="1209"/>
                  </a:cubicBezTo>
                  <a:cubicBezTo>
                    <a:pt x="958" y="1209"/>
                    <a:pt x="1828" y="1332"/>
                    <a:pt x="1845" y="1676"/>
                  </a:cubicBezTo>
                  <a:cubicBezTo>
                    <a:pt x="1822" y="1241"/>
                    <a:pt x="1804" y="779"/>
                    <a:pt x="1563" y="461"/>
                  </a:cubicBezTo>
                  <a:cubicBezTo>
                    <a:pt x="1475" y="346"/>
                    <a:pt x="1358" y="249"/>
                    <a:pt x="1202" y="179"/>
                  </a:cubicBezTo>
                  <a:cubicBezTo>
                    <a:pt x="923" y="55"/>
                    <a:pt x="381" y="1"/>
                    <a:pt x="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9"/>
            <p:cNvSpPr/>
            <p:nvPr/>
          </p:nvSpPr>
          <p:spPr>
            <a:xfrm>
              <a:off x="1940607" y="4183328"/>
              <a:ext cx="1337981" cy="691270"/>
            </a:xfrm>
            <a:custGeom>
              <a:avLst/>
              <a:gdLst/>
              <a:ahLst/>
              <a:cxnLst/>
              <a:rect l="l" t="t" r="r" b="b"/>
              <a:pathLst>
                <a:path w="16425" h="8486" extrusionOk="0">
                  <a:moveTo>
                    <a:pt x="1" y="7766"/>
                  </a:moveTo>
                  <a:cubicBezTo>
                    <a:pt x="1" y="7766"/>
                    <a:pt x="1" y="7766"/>
                    <a:pt x="1" y="7766"/>
                  </a:cubicBezTo>
                  <a:cubicBezTo>
                    <a:pt x="1" y="7766"/>
                    <a:pt x="1" y="7766"/>
                    <a:pt x="1" y="7766"/>
                  </a:cubicBezTo>
                  <a:close/>
                  <a:moveTo>
                    <a:pt x="4448" y="1"/>
                  </a:moveTo>
                  <a:cubicBezTo>
                    <a:pt x="3740" y="1"/>
                    <a:pt x="3031" y="176"/>
                    <a:pt x="2410" y="518"/>
                  </a:cubicBezTo>
                  <a:cubicBezTo>
                    <a:pt x="2272" y="593"/>
                    <a:pt x="2136" y="680"/>
                    <a:pt x="2043" y="806"/>
                  </a:cubicBezTo>
                  <a:cubicBezTo>
                    <a:pt x="1867" y="1047"/>
                    <a:pt x="1885" y="1373"/>
                    <a:pt x="1883" y="1672"/>
                  </a:cubicBezTo>
                  <a:cubicBezTo>
                    <a:pt x="1876" y="2397"/>
                    <a:pt x="1692" y="3119"/>
                    <a:pt x="1351" y="3758"/>
                  </a:cubicBezTo>
                  <a:cubicBezTo>
                    <a:pt x="1035" y="4351"/>
                    <a:pt x="571" y="4940"/>
                    <a:pt x="648" y="5607"/>
                  </a:cubicBezTo>
                  <a:cubicBezTo>
                    <a:pt x="680" y="5888"/>
                    <a:pt x="810" y="6151"/>
                    <a:pt x="845" y="6432"/>
                  </a:cubicBezTo>
                  <a:cubicBezTo>
                    <a:pt x="914" y="6998"/>
                    <a:pt x="542" y="7587"/>
                    <a:pt x="1" y="7766"/>
                  </a:cubicBezTo>
                  <a:lnTo>
                    <a:pt x="1" y="7766"/>
                  </a:lnTo>
                  <a:cubicBezTo>
                    <a:pt x="230" y="7691"/>
                    <a:pt x="511" y="7662"/>
                    <a:pt x="819" y="7662"/>
                  </a:cubicBezTo>
                  <a:cubicBezTo>
                    <a:pt x="1764" y="7662"/>
                    <a:pt x="2969" y="7931"/>
                    <a:pt x="3720" y="7958"/>
                  </a:cubicBezTo>
                  <a:cubicBezTo>
                    <a:pt x="4957" y="7999"/>
                    <a:pt x="6195" y="8021"/>
                    <a:pt x="7432" y="8024"/>
                  </a:cubicBezTo>
                  <a:cubicBezTo>
                    <a:pt x="9783" y="8032"/>
                    <a:pt x="12151" y="8074"/>
                    <a:pt x="14476" y="8486"/>
                  </a:cubicBezTo>
                  <a:cubicBezTo>
                    <a:pt x="14422" y="8297"/>
                    <a:pt x="14415" y="8096"/>
                    <a:pt x="14452" y="7902"/>
                  </a:cubicBezTo>
                  <a:cubicBezTo>
                    <a:pt x="14485" y="7737"/>
                    <a:pt x="14549" y="7579"/>
                    <a:pt x="14642" y="7441"/>
                  </a:cubicBezTo>
                  <a:cubicBezTo>
                    <a:pt x="14764" y="7261"/>
                    <a:pt x="14930" y="7115"/>
                    <a:pt x="15037" y="6927"/>
                  </a:cubicBezTo>
                  <a:cubicBezTo>
                    <a:pt x="15341" y="6385"/>
                    <a:pt x="15053" y="5699"/>
                    <a:pt x="15169" y="5088"/>
                  </a:cubicBezTo>
                  <a:cubicBezTo>
                    <a:pt x="15432" y="3706"/>
                    <a:pt x="16411" y="2849"/>
                    <a:pt x="16425" y="1331"/>
                  </a:cubicBezTo>
                  <a:cubicBezTo>
                    <a:pt x="15480" y="1097"/>
                    <a:pt x="14450" y="1013"/>
                    <a:pt x="13416" y="1013"/>
                  </a:cubicBezTo>
                  <a:cubicBezTo>
                    <a:pt x="12358" y="1013"/>
                    <a:pt x="11295" y="1101"/>
                    <a:pt x="10311" y="1206"/>
                  </a:cubicBezTo>
                  <a:cubicBezTo>
                    <a:pt x="9875" y="1253"/>
                    <a:pt x="9435" y="1310"/>
                    <a:pt x="8998" y="1310"/>
                  </a:cubicBezTo>
                  <a:cubicBezTo>
                    <a:pt x="8752" y="1310"/>
                    <a:pt x="8508" y="1292"/>
                    <a:pt x="8266" y="1243"/>
                  </a:cubicBezTo>
                  <a:cubicBezTo>
                    <a:pt x="7390" y="1067"/>
                    <a:pt x="6641" y="511"/>
                    <a:pt x="5796" y="222"/>
                  </a:cubicBezTo>
                  <a:cubicBezTo>
                    <a:pt x="5363" y="74"/>
                    <a:pt x="4906" y="1"/>
                    <a:pt x="44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9"/>
            <p:cNvSpPr/>
            <p:nvPr/>
          </p:nvSpPr>
          <p:spPr>
            <a:xfrm>
              <a:off x="1761884" y="4198480"/>
              <a:ext cx="1327717" cy="662677"/>
            </a:xfrm>
            <a:custGeom>
              <a:avLst/>
              <a:gdLst/>
              <a:ahLst/>
              <a:cxnLst/>
              <a:rect l="l" t="t" r="r" b="b"/>
              <a:pathLst>
                <a:path w="16299" h="8135" extrusionOk="0">
                  <a:moveTo>
                    <a:pt x="4447" y="1"/>
                  </a:moveTo>
                  <a:cubicBezTo>
                    <a:pt x="3739" y="1"/>
                    <a:pt x="3030" y="175"/>
                    <a:pt x="2410" y="517"/>
                  </a:cubicBezTo>
                  <a:cubicBezTo>
                    <a:pt x="2272" y="593"/>
                    <a:pt x="2136" y="680"/>
                    <a:pt x="2043" y="806"/>
                  </a:cubicBezTo>
                  <a:cubicBezTo>
                    <a:pt x="1867" y="1047"/>
                    <a:pt x="1885" y="1373"/>
                    <a:pt x="1883" y="1672"/>
                  </a:cubicBezTo>
                  <a:cubicBezTo>
                    <a:pt x="1875" y="2396"/>
                    <a:pt x="1692" y="3118"/>
                    <a:pt x="1351" y="3758"/>
                  </a:cubicBezTo>
                  <a:cubicBezTo>
                    <a:pt x="1034" y="4351"/>
                    <a:pt x="571" y="4940"/>
                    <a:pt x="648" y="5607"/>
                  </a:cubicBezTo>
                  <a:cubicBezTo>
                    <a:pt x="679" y="5888"/>
                    <a:pt x="810" y="6151"/>
                    <a:pt x="844" y="6432"/>
                  </a:cubicBezTo>
                  <a:cubicBezTo>
                    <a:pt x="914" y="6998"/>
                    <a:pt x="541" y="7586"/>
                    <a:pt x="0" y="7766"/>
                  </a:cubicBezTo>
                  <a:cubicBezTo>
                    <a:pt x="269" y="7677"/>
                    <a:pt x="600" y="7643"/>
                    <a:pt x="963" y="7643"/>
                  </a:cubicBezTo>
                  <a:cubicBezTo>
                    <a:pt x="2059" y="7643"/>
                    <a:pt x="3451" y="7951"/>
                    <a:pt x="4323" y="7976"/>
                  </a:cubicBezTo>
                  <a:cubicBezTo>
                    <a:pt x="5470" y="8009"/>
                    <a:pt x="6618" y="8024"/>
                    <a:pt x="7766" y="8024"/>
                  </a:cubicBezTo>
                  <a:cubicBezTo>
                    <a:pt x="8056" y="8024"/>
                    <a:pt x="8346" y="8023"/>
                    <a:pt x="8637" y="8022"/>
                  </a:cubicBezTo>
                  <a:cubicBezTo>
                    <a:pt x="8661" y="8021"/>
                    <a:pt x="8685" y="8021"/>
                    <a:pt x="8710" y="8021"/>
                  </a:cubicBezTo>
                  <a:cubicBezTo>
                    <a:pt x="9673" y="8021"/>
                    <a:pt x="10586" y="8135"/>
                    <a:pt x="11475" y="8135"/>
                  </a:cubicBezTo>
                  <a:cubicBezTo>
                    <a:pt x="12367" y="8135"/>
                    <a:pt x="13236" y="8021"/>
                    <a:pt x="14107" y="7563"/>
                  </a:cubicBezTo>
                  <a:lnTo>
                    <a:pt x="14109" y="7563"/>
                  </a:lnTo>
                  <a:cubicBezTo>
                    <a:pt x="14162" y="7535"/>
                    <a:pt x="14215" y="7506"/>
                    <a:pt x="14268" y="7475"/>
                  </a:cubicBezTo>
                  <a:cubicBezTo>
                    <a:pt x="14340" y="7434"/>
                    <a:pt x="14414" y="7390"/>
                    <a:pt x="14465" y="7325"/>
                  </a:cubicBezTo>
                  <a:cubicBezTo>
                    <a:pt x="14535" y="7236"/>
                    <a:pt x="14556" y="7119"/>
                    <a:pt x="14564" y="7006"/>
                  </a:cubicBezTo>
                  <a:cubicBezTo>
                    <a:pt x="14606" y="6407"/>
                    <a:pt x="14361" y="5734"/>
                    <a:pt x="14710" y="5245"/>
                  </a:cubicBezTo>
                  <a:cubicBezTo>
                    <a:pt x="14860" y="5036"/>
                    <a:pt x="15095" y="4906"/>
                    <a:pt x="15272" y="4721"/>
                  </a:cubicBezTo>
                  <a:cubicBezTo>
                    <a:pt x="15685" y="4290"/>
                    <a:pt x="16299" y="2567"/>
                    <a:pt x="16257" y="1989"/>
                  </a:cubicBezTo>
                  <a:cubicBezTo>
                    <a:pt x="16200" y="1155"/>
                    <a:pt x="15713" y="1203"/>
                    <a:pt x="15013" y="1148"/>
                  </a:cubicBezTo>
                  <a:cubicBezTo>
                    <a:pt x="14329" y="1094"/>
                    <a:pt x="13643" y="1067"/>
                    <a:pt x="12957" y="1067"/>
                  </a:cubicBezTo>
                  <a:cubicBezTo>
                    <a:pt x="12073" y="1067"/>
                    <a:pt x="11190" y="1112"/>
                    <a:pt x="10311" y="1206"/>
                  </a:cubicBezTo>
                  <a:cubicBezTo>
                    <a:pt x="9874" y="1252"/>
                    <a:pt x="9433" y="1309"/>
                    <a:pt x="8996" y="1309"/>
                  </a:cubicBezTo>
                  <a:cubicBezTo>
                    <a:pt x="8750" y="1309"/>
                    <a:pt x="8506" y="1291"/>
                    <a:pt x="8265" y="1243"/>
                  </a:cubicBezTo>
                  <a:cubicBezTo>
                    <a:pt x="7390" y="1067"/>
                    <a:pt x="6641" y="511"/>
                    <a:pt x="5796" y="222"/>
                  </a:cubicBezTo>
                  <a:cubicBezTo>
                    <a:pt x="5363" y="74"/>
                    <a:pt x="4905" y="1"/>
                    <a:pt x="44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9"/>
            <p:cNvSpPr/>
            <p:nvPr/>
          </p:nvSpPr>
          <p:spPr>
            <a:xfrm>
              <a:off x="1761884" y="4198480"/>
              <a:ext cx="1045865" cy="665935"/>
            </a:xfrm>
            <a:custGeom>
              <a:avLst/>
              <a:gdLst/>
              <a:ahLst/>
              <a:cxnLst/>
              <a:rect l="l" t="t" r="r" b="b"/>
              <a:pathLst>
                <a:path w="12839" h="8175" extrusionOk="0">
                  <a:moveTo>
                    <a:pt x="4447" y="1"/>
                  </a:moveTo>
                  <a:cubicBezTo>
                    <a:pt x="3739" y="1"/>
                    <a:pt x="3030" y="175"/>
                    <a:pt x="2410" y="517"/>
                  </a:cubicBezTo>
                  <a:cubicBezTo>
                    <a:pt x="2272" y="593"/>
                    <a:pt x="2136" y="680"/>
                    <a:pt x="2043" y="806"/>
                  </a:cubicBezTo>
                  <a:cubicBezTo>
                    <a:pt x="1867" y="1047"/>
                    <a:pt x="1885" y="1373"/>
                    <a:pt x="1883" y="1672"/>
                  </a:cubicBezTo>
                  <a:cubicBezTo>
                    <a:pt x="1876" y="2396"/>
                    <a:pt x="1692" y="3118"/>
                    <a:pt x="1351" y="3758"/>
                  </a:cubicBezTo>
                  <a:cubicBezTo>
                    <a:pt x="1034" y="4351"/>
                    <a:pt x="571" y="4940"/>
                    <a:pt x="648" y="5607"/>
                  </a:cubicBezTo>
                  <a:cubicBezTo>
                    <a:pt x="680" y="5888"/>
                    <a:pt x="810" y="6151"/>
                    <a:pt x="844" y="6432"/>
                  </a:cubicBezTo>
                  <a:cubicBezTo>
                    <a:pt x="914" y="6998"/>
                    <a:pt x="541" y="7586"/>
                    <a:pt x="0" y="7766"/>
                  </a:cubicBezTo>
                  <a:cubicBezTo>
                    <a:pt x="269" y="7677"/>
                    <a:pt x="600" y="7643"/>
                    <a:pt x="963" y="7643"/>
                  </a:cubicBezTo>
                  <a:cubicBezTo>
                    <a:pt x="2059" y="7643"/>
                    <a:pt x="3451" y="7951"/>
                    <a:pt x="4323" y="7976"/>
                  </a:cubicBezTo>
                  <a:cubicBezTo>
                    <a:pt x="5255" y="8002"/>
                    <a:pt x="6308" y="8174"/>
                    <a:pt x="7311" y="8174"/>
                  </a:cubicBezTo>
                  <a:cubicBezTo>
                    <a:pt x="8338" y="8174"/>
                    <a:pt x="9313" y="7994"/>
                    <a:pt x="10054" y="7293"/>
                  </a:cubicBezTo>
                  <a:lnTo>
                    <a:pt x="10054" y="7291"/>
                  </a:lnTo>
                  <a:cubicBezTo>
                    <a:pt x="10187" y="7165"/>
                    <a:pt x="10313" y="7023"/>
                    <a:pt x="10430" y="6861"/>
                  </a:cubicBezTo>
                  <a:cubicBezTo>
                    <a:pt x="10473" y="6802"/>
                    <a:pt x="10516" y="6733"/>
                    <a:pt x="10509" y="6659"/>
                  </a:cubicBezTo>
                  <a:cubicBezTo>
                    <a:pt x="10500" y="6559"/>
                    <a:pt x="10403" y="6494"/>
                    <a:pt x="10315" y="6445"/>
                  </a:cubicBezTo>
                  <a:cubicBezTo>
                    <a:pt x="9876" y="6201"/>
                    <a:pt x="9402" y="6020"/>
                    <a:pt x="8914" y="5910"/>
                  </a:cubicBezTo>
                  <a:cubicBezTo>
                    <a:pt x="9338" y="5464"/>
                    <a:pt x="9946" y="5252"/>
                    <a:pt x="10479" y="4943"/>
                  </a:cubicBezTo>
                  <a:cubicBezTo>
                    <a:pt x="11200" y="4525"/>
                    <a:pt x="12839" y="3096"/>
                    <a:pt x="12572" y="2117"/>
                  </a:cubicBezTo>
                  <a:cubicBezTo>
                    <a:pt x="12375" y="1386"/>
                    <a:pt x="10877" y="1187"/>
                    <a:pt x="10199" y="1157"/>
                  </a:cubicBezTo>
                  <a:cubicBezTo>
                    <a:pt x="10164" y="1155"/>
                    <a:pt x="10129" y="1155"/>
                    <a:pt x="10094" y="1155"/>
                  </a:cubicBezTo>
                  <a:cubicBezTo>
                    <a:pt x="9625" y="1155"/>
                    <a:pt x="9178" y="1284"/>
                    <a:pt x="8701" y="1284"/>
                  </a:cubicBezTo>
                  <a:cubicBezTo>
                    <a:pt x="8559" y="1284"/>
                    <a:pt x="8414" y="1273"/>
                    <a:pt x="8265" y="1243"/>
                  </a:cubicBezTo>
                  <a:cubicBezTo>
                    <a:pt x="7391" y="1067"/>
                    <a:pt x="6641" y="511"/>
                    <a:pt x="5796" y="222"/>
                  </a:cubicBezTo>
                  <a:cubicBezTo>
                    <a:pt x="5363" y="74"/>
                    <a:pt x="4905" y="1"/>
                    <a:pt x="44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9"/>
            <p:cNvSpPr/>
            <p:nvPr/>
          </p:nvSpPr>
          <p:spPr>
            <a:xfrm>
              <a:off x="1925374" y="3098851"/>
              <a:ext cx="1391581" cy="1319652"/>
            </a:xfrm>
            <a:custGeom>
              <a:avLst/>
              <a:gdLst/>
              <a:ahLst/>
              <a:cxnLst/>
              <a:rect l="l" t="t" r="r" b="b"/>
              <a:pathLst>
                <a:path w="17083" h="16200" extrusionOk="0">
                  <a:moveTo>
                    <a:pt x="3165" y="1"/>
                  </a:moveTo>
                  <a:cubicBezTo>
                    <a:pt x="2956" y="1"/>
                    <a:pt x="2753" y="60"/>
                    <a:pt x="2561" y="206"/>
                  </a:cubicBezTo>
                  <a:cubicBezTo>
                    <a:pt x="687" y="4823"/>
                    <a:pt x="90" y="9678"/>
                    <a:pt x="1" y="14659"/>
                  </a:cubicBezTo>
                  <a:cubicBezTo>
                    <a:pt x="513" y="14498"/>
                    <a:pt x="1050" y="14417"/>
                    <a:pt x="1587" y="14417"/>
                  </a:cubicBezTo>
                  <a:cubicBezTo>
                    <a:pt x="2202" y="14417"/>
                    <a:pt x="2818" y="14523"/>
                    <a:pt x="3396" y="14734"/>
                  </a:cubicBezTo>
                  <a:cubicBezTo>
                    <a:pt x="4463" y="15125"/>
                    <a:pt x="5463" y="15871"/>
                    <a:pt x="6586" y="15871"/>
                  </a:cubicBezTo>
                  <a:cubicBezTo>
                    <a:pt x="6641" y="15871"/>
                    <a:pt x="6696" y="15869"/>
                    <a:pt x="6751" y="15865"/>
                  </a:cubicBezTo>
                  <a:cubicBezTo>
                    <a:pt x="7404" y="15822"/>
                    <a:pt x="8006" y="15513"/>
                    <a:pt x="8630" y="15314"/>
                  </a:cubicBezTo>
                  <a:cubicBezTo>
                    <a:pt x="9296" y="15103"/>
                    <a:pt x="10001" y="15012"/>
                    <a:pt x="10706" y="15012"/>
                  </a:cubicBezTo>
                  <a:cubicBezTo>
                    <a:pt x="11295" y="15012"/>
                    <a:pt x="11884" y="15075"/>
                    <a:pt x="12452" y="15184"/>
                  </a:cubicBezTo>
                  <a:cubicBezTo>
                    <a:pt x="13086" y="15304"/>
                    <a:pt x="13679" y="15507"/>
                    <a:pt x="14276" y="15740"/>
                  </a:cubicBezTo>
                  <a:cubicBezTo>
                    <a:pt x="14569" y="15854"/>
                    <a:pt x="15116" y="16200"/>
                    <a:pt x="15506" y="16200"/>
                  </a:cubicBezTo>
                  <a:cubicBezTo>
                    <a:pt x="15596" y="16200"/>
                    <a:pt x="15677" y="16181"/>
                    <a:pt x="15745" y="16138"/>
                  </a:cubicBezTo>
                  <a:cubicBezTo>
                    <a:pt x="15842" y="16076"/>
                    <a:pt x="15909" y="15973"/>
                    <a:pt x="16010" y="15919"/>
                  </a:cubicBezTo>
                  <a:cubicBezTo>
                    <a:pt x="16087" y="15879"/>
                    <a:pt x="16174" y="15870"/>
                    <a:pt x="16265" y="15870"/>
                  </a:cubicBezTo>
                  <a:cubicBezTo>
                    <a:pt x="16338" y="15870"/>
                    <a:pt x="16413" y="15876"/>
                    <a:pt x="16484" y="15876"/>
                  </a:cubicBezTo>
                  <a:cubicBezTo>
                    <a:pt x="16602" y="15876"/>
                    <a:pt x="16711" y="15860"/>
                    <a:pt x="16789" y="15776"/>
                  </a:cubicBezTo>
                  <a:cubicBezTo>
                    <a:pt x="16865" y="15694"/>
                    <a:pt x="16879" y="15576"/>
                    <a:pt x="16890" y="15465"/>
                  </a:cubicBezTo>
                  <a:cubicBezTo>
                    <a:pt x="16940" y="14964"/>
                    <a:pt x="16990" y="14464"/>
                    <a:pt x="17040" y="13963"/>
                  </a:cubicBezTo>
                  <a:cubicBezTo>
                    <a:pt x="17062" y="13747"/>
                    <a:pt x="17082" y="13525"/>
                    <a:pt x="17038" y="13312"/>
                  </a:cubicBezTo>
                  <a:cubicBezTo>
                    <a:pt x="17003" y="13151"/>
                    <a:pt x="16932" y="13001"/>
                    <a:pt x="16881" y="12845"/>
                  </a:cubicBezTo>
                  <a:cubicBezTo>
                    <a:pt x="16541" y="11805"/>
                    <a:pt x="16764" y="10537"/>
                    <a:pt x="16760" y="9464"/>
                  </a:cubicBezTo>
                  <a:cubicBezTo>
                    <a:pt x="16751" y="7670"/>
                    <a:pt x="16179" y="5932"/>
                    <a:pt x="15613" y="4228"/>
                  </a:cubicBezTo>
                  <a:cubicBezTo>
                    <a:pt x="15539" y="4008"/>
                    <a:pt x="15366" y="3934"/>
                    <a:pt x="15145" y="3934"/>
                  </a:cubicBezTo>
                  <a:cubicBezTo>
                    <a:pt x="14736" y="3934"/>
                    <a:pt x="14160" y="4186"/>
                    <a:pt x="13732" y="4230"/>
                  </a:cubicBezTo>
                  <a:cubicBezTo>
                    <a:pt x="13610" y="4243"/>
                    <a:pt x="13487" y="4249"/>
                    <a:pt x="13365" y="4249"/>
                  </a:cubicBezTo>
                  <a:cubicBezTo>
                    <a:pt x="12488" y="4249"/>
                    <a:pt x="11624" y="3946"/>
                    <a:pt x="10800" y="3622"/>
                  </a:cubicBezTo>
                  <a:cubicBezTo>
                    <a:pt x="8538" y="2733"/>
                    <a:pt x="6352" y="1653"/>
                    <a:pt x="4271" y="400"/>
                  </a:cubicBezTo>
                  <a:cubicBezTo>
                    <a:pt x="3911" y="182"/>
                    <a:pt x="3530" y="1"/>
                    <a:pt x="31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9"/>
            <p:cNvSpPr/>
            <p:nvPr/>
          </p:nvSpPr>
          <p:spPr>
            <a:xfrm>
              <a:off x="1925374" y="3098851"/>
              <a:ext cx="1091564" cy="1292852"/>
            </a:xfrm>
            <a:custGeom>
              <a:avLst/>
              <a:gdLst/>
              <a:ahLst/>
              <a:cxnLst/>
              <a:rect l="l" t="t" r="r" b="b"/>
              <a:pathLst>
                <a:path w="13400" h="15871" extrusionOk="0">
                  <a:moveTo>
                    <a:pt x="3164" y="1"/>
                  </a:moveTo>
                  <a:cubicBezTo>
                    <a:pt x="2956" y="1"/>
                    <a:pt x="2752" y="60"/>
                    <a:pt x="2561" y="206"/>
                  </a:cubicBezTo>
                  <a:cubicBezTo>
                    <a:pt x="687" y="4823"/>
                    <a:pt x="90" y="9678"/>
                    <a:pt x="1" y="14659"/>
                  </a:cubicBezTo>
                  <a:cubicBezTo>
                    <a:pt x="513" y="14498"/>
                    <a:pt x="1049" y="14418"/>
                    <a:pt x="1586" y="14418"/>
                  </a:cubicBezTo>
                  <a:cubicBezTo>
                    <a:pt x="2202" y="14418"/>
                    <a:pt x="2817" y="14523"/>
                    <a:pt x="3396" y="14734"/>
                  </a:cubicBezTo>
                  <a:cubicBezTo>
                    <a:pt x="4463" y="15125"/>
                    <a:pt x="5463" y="15871"/>
                    <a:pt x="6586" y="15871"/>
                  </a:cubicBezTo>
                  <a:cubicBezTo>
                    <a:pt x="6641" y="15871"/>
                    <a:pt x="6696" y="15869"/>
                    <a:pt x="6751" y="15865"/>
                  </a:cubicBezTo>
                  <a:cubicBezTo>
                    <a:pt x="7581" y="15810"/>
                    <a:pt x="8303" y="15367"/>
                    <a:pt x="9120" y="15278"/>
                  </a:cubicBezTo>
                  <a:cubicBezTo>
                    <a:pt x="9429" y="15245"/>
                    <a:pt x="9745" y="15233"/>
                    <a:pt x="10065" y="15233"/>
                  </a:cubicBezTo>
                  <a:cubicBezTo>
                    <a:pt x="10720" y="15233"/>
                    <a:pt x="11388" y="15283"/>
                    <a:pt x="12025" y="15296"/>
                  </a:cubicBezTo>
                  <a:cubicBezTo>
                    <a:pt x="11783" y="14524"/>
                    <a:pt x="12147" y="13609"/>
                    <a:pt x="12853" y="13213"/>
                  </a:cubicBezTo>
                  <a:cubicBezTo>
                    <a:pt x="13061" y="13097"/>
                    <a:pt x="13319" y="12992"/>
                    <a:pt x="13375" y="12760"/>
                  </a:cubicBezTo>
                  <a:cubicBezTo>
                    <a:pt x="13400" y="12657"/>
                    <a:pt x="13377" y="12551"/>
                    <a:pt x="13354" y="12447"/>
                  </a:cubicBezTo>
                  <a:cubicBezTo>
                    <a:pt x="13216" y="11824"/>
                    <a:pt x="13078" y="11200"/>
                    <a:pt x="12940" y="10577"/>
                  </a:cubicBezTo>
                  <a:cubicBezTo>
                    <a:pt x="12882" y="10314"/>
                    <a:pt x="12818" y="10040"/>
                    <a:pt x="12647" y="9833"/>
                  </a:cubicBezTo>
                  <a:cubicBezTo>
                    <a:pt x="12526" y="9688"/>
                    <a:pt x="12336" y="9587"/>
                    <a:pt x="12154" y="9587"/>
                  </a:cubicBezTo>
                  <a:cubicBezTo>
                    <a:pt x="12075" y="9587"/>
                    <a:pt x="11997" y="9606"/>
                    <a:pt x="11928" y="9648"/>
                  </a:cubicBezTo>
                  <a:cubicBezTo>
                    <a:pt x="11813" y="10413"/>
                    <a:pt x="11464" y="11141"/>
                    <a:pt x="10938" y="11708"/>
                  </a:cubicBezTo>
                  <a:cubicBezTo>
                    <a:pt x="11445" y="9982"/>
                    <a:pt x="11343" y="8345"/>
                    <a:pt x="11481" y="6591"/>
                  </a:cubicBezTo>
                  <a:lnTo>
                    <a:pt x="11481" y="6591"/>
                  </a:lnTo>
                  <a:cubicBezTo>
                    <a:pt x="11479" y="6594"/>
                    <a:pt x="11477" y="6597"/>
                    <a:pt x="11475" y="6600"/>
                  </a:cubicBezTo>
                  <a:cubicBezTo>
                    <a:pt x="10832" y="7566"/>
                    <a:pt x="10263" y="8594"/>
                    <a:pt x="9665" y="9590"/>
                  </a:cubicBezTo>
                  <a:cubicBezTo>
                    <a:pt x="9051" y="10611"/>
                    <a:pt x="8358" y="11701"/>
                    <a:pt x="7243" y="12124"/>
                  </a:cubicBezTo>
                  <a:cubicBezTo>
                    <a:pt x="8290" y="10235"/>
                    <a:pt x="9104" y="8219"/>
                    <a:pt x="9667" y="6136"/>
                  </a:cubicBezTo>
                  <a:cubicBezTo>
                    <a:pt x="9840" y="5494"/>
                    <a:pt x="10451" y="4026"/>
                    <a:pt x="10131" y="3423"/>
                  </a:cubicBezTo>
                  <a:cubicBezTo>
                    <a:pt x="9805" y="2809"/>
                    <a:pt x="8583" y="2682"/>
                    <a:pt x="8015" y="2414"/>
                  </a:cubicBezTo>
                  <a:cubicBezTo>
                    <a:pt x="6734" y="1807"/>
                    <a:pt x="5485" y="1131"/>
                    <a:pt x="4271" y="400"/>
                  </a:cubicBezTo>
                  <a:cubicBezTo>
                    <a:pt x="3910" y="183"/>
                    <a:pt x="3529" y="1"/>
                    <a:pt x="31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9"/>
            <p:cNvSpPr/>
            <p:nvPr/>
          </p:nvSpPr>
          <p:spPr>
            <a:xfrm>
              <a:off x="1907535" y="4043706"/>
              <a:ext cx="1367713" cy="359809"/>
            </a:xfrm>
            <a:custGeom>
              <a:avLst/>
              <a:gdLst/>
              <a:ahLst/>
              <a:cxnLst/>
              <a:rect l="l" t="t" r="r" b="b"/>
              <a:pathLst>
                <a:path w="16790" h="4417" extrusionOk="0">
                  <a:moveTo>
                    <a:pt x="1521" y="1"/>
                  </a:moveTo>
                  <a:cubicBezTo>
                    <a:pt x="1104" y="1"/>
                    <a:pt x="692" y="84"/>
                    <a:pt x="291" y="316"/>
                  </a:cubicBezTo>
                  <a:cubicBezTo>
                    <a:pt x="294" y="1184"/>
                    <a:pt x="0" y="2096"/>
                    <a:pt x="3" y="2963"/>
                  </a:cubicBezTo>
                  <a:cubicBezTo>
                    <a:pt x="597" y="2707"/>
                    <a:pt x="1244" y="2580"/>
                    <a:pt x="1892" y="2580"/>
                  </a:cubicBezTo>
                  <a:cubicBezTo>
                    <a:pt x="2722" y="2580"/>
                    <a:pt x="3553" y="2789"/>
                    <a:pt x="4275" y="3199"/>
                  </a:cubicBezTo>
                  <a:cubicBezTo>
                    <a:pt x="5079" y="3657"/>
                    <a:pt x="5963" y="4321"/>
                    <a:pt x="6922" y="4321"/>
                  </a:cubicBezTo>
                  <a:cubicBezTo>
                    <a:pt x="7084" y="4321"/>
                    <a:pt x="7248" y="4302"/>
                    <a:pt x="7415" y="4260"/>
                  </a:cubicBezTo>
                  <a:cubicBezTo>
                    <a:pt x="8677" y="3941"/>
                    <a:pt x="9456" y="3525"/>
                    <a:pt x="10734" y="3525"/>
                  </a:cubicBezTo>
                  <a:cubicBezTo>
                    <a:pt x="10848" y="3525"/>
                    <a:pt x="10967" y="3528"/>
                    <a:pt x="11090" y="3535"/>
                  </a:cubicBezTo>
                  <a:cubicBezTo>
                    <a:pt x="12090" y="3591"/>
                    <a:pt x="13094" y="3761"/>
                    <a:pt x="14054" y="4052"/>
                  </a:cubicBezTo>
                  <a:cubicBezTo>
                    <a:pt x="14539" y="4200"/>
                    <a:pt x="15023" y="4412"/>
                    <a:pt x="15538" y="4415"/>
                  </a:cubicBezTo>
                  <a:cubicBezTo>
                    <a:pt x="15635" y="4415"/>
                    <a:pt x="15727" y="4417"/>
                    <a:pt x="15815" y="4417"/>
                  </a:cubicBezTo>
                  <a:cubicBezTo>
                    <a:pt x="16412" y="4417"/>
                    <a:pt x="16789" y="4357"/>
                    <a:pt x="16685" y="3556"/>
                  </a:cubicBezTo>
                  <a:cubicBezTo>
                    <a:pt x="16602" y="2907"/>
                    <a:pt x="16567" y="2231"/>
                    <a:pt x="16790" y="1616"/>
                  </a:cubicBezTo>
                  <a:cubicBezTo>
                    <a:pt x="16148" y="1552"/>
                    <a:pt x="15544" y="1493"/>
                    <a:pt x="14921" y="1325"/>
                  </a:cubicBezTo>
                  <a:cubicBezTo>
                    <a:pt x="14428" y="1193"/>
                    <a:pt x="13929" y="1047"/>
                    <a:pt x="13419" y="1047"/>
                  </a:cubicBezTo>
                  <a:cubicBezTo>
                    <a:pt x="13283" y="1047"/>
                    <a:pt x="13147" y="1057"/>
                    <a:pt x="13009" y="1081"/>
                  </a:cubicBezTo>
                  <a:cubicBezTo>
                    <a:pt x="12234" y="1214"/>
                    <a:pt x="11461" y="1469"/>
                    <a:pt x="10676" y="1533"/>
                  </a:cubicBezTo>
                  <a:cubicBezTo>
                    <a:pt x="10423" y="1553"/>
                    <a:pt x="10172" y="1564"/>
                    <a:pt x="9922" y="1564"/>
                  </a:cubicBezTo>
                  <a:cubicBezTo>
                    <a:pt x="9248" y="1564"/>
                    <a:pt x="8582" y="1489"/>
                    <a:pt x="7914" y="1343"/>
                  </a:cubicBezTo>
                  <a:cubicBezTo>
                    <a:pt x="6456" y="1022"/>
                    <a:pt x="4986" y="735"/>
                    <a:pt x="3535" y="380"/>
                  </a:cubicBezTo>
                  <a:cubicBezTo>
                    <a:pt x="2873" y="217"/>
                    <a:pt x="2191" y="1"/>
                    <a:pt x="15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9"/>
            <p:cNvSpPr/>
            <p:nvPr/>
          </p:nvSpPr>
          <p:spPr>
            <a:xfrm>
              <a:off x="1907453" y="4043706"/>
              <a:ext cx="1102480" cy="352070"/>
            </a:xfrm>
            <a:custGeom>
              <a:avLst/>
              <a:gdLst/>
              <a:ahLst/>
              <a:cxnLst/>
              <a:rect l="l" t="t" r="r" b="b"/>
              <a:pathLst>
                <a:path w="13534" h="4322" extrusionOk="0">
                  <a:moveTo>
                    <a:pt x="1522" y="1"/>
                  </a:moveTo>
                  <a:cubicBezTo>
                    <a:pt x="1105" y="1"/>
                    <a:pt x="693" y="84"/>
                    <a:pt x="292" y="316"/>
                  </a:cubicBezTo>
                  <a:cubicBezTo>
                    <a:pt x="295" y="1184"/>
                    <a:pt x="0" y="2096"/>
                    <a:pt x="4" y="2963"/>
                  </a:cubicBezTo>
                  <a:cubicBezTo>
                    <a:pt x="598" y="2707"/>
                    <a:pt x="1245" y="2580"/>
                    <a:pt x="1893" y="2580"/>
                  </a:cubicBezTo>
                  <a:cubicBezTo>
                    <a:pt x="2723" y="2580"/>
                    <a:pt x="3554" y="2789"/>
                    <a:pt x="4275" y="3199"/>
                  </a:cubicBezTo>
                  <a:cubicBezTo>
                    <a:pt x="5080" y="3658"/>
                    <a:pt x="5965" y="4321"/>
                    <a:pt x="6924" y="4321"/>
                  </a:cubicBezTo>
                  <a:cubicBezTo>
                    <a:pt x="7086" y="4321"/>
                    <a:pt x="7250" y="4302"/>
                    <a:pt x="7416" y="4261"/>
                  </a:cubicBezTo>
                  <a:cubicBezTo>
                    <a:pt x="8226" y="4055"/>
                    <a:pt x="9030" y="3687"/>
                    <a:pt x="9864" y="3594"/>
                  </a:cubicBezTo>
                  <a:cubicBezTo>
                    <a:pt x="10706" y="3499"/>
                    <a:pt x="11387" y="3687"/>
                    <a:pt x="12131" y="3135"/>
                  </a:cubicBezTo>
                  <a:cubicBezTo>
                    <a:pt x="12195" y="3087"/>
                    <a:pt x="12260" y="3034"/>
                    <a:pt x="12289" y="2960"/>
                  </a:cubicBezTo>
                  <a:cubicBezTo>
                    <a:pt x="12362" y="2777"/>
                    <a:pt x="12186" y="2588"/>
                    <a:pt x="12008" y="2502"/>
                  </a:cubicBezTo>
                  <a:cubicBezTo>
                    <a:pt x="11829" y="2416"/>
                    <a:pt x="11618" y="2363"/>
                    <a:pt x="11509" y="2197"/>
                  </a:cubicBezTo>
                  <a:lnTo>
                    <a:pt x="12808" y="1557"/>
                  </a:lnTo>
                  <a:cubicBezTo>
                    <a:pt x="13534" y="1199"/>
                    <a:pt x="12990" y="1159"/>
                    <a:pt x="12659" y="1159"/>
                  </a:cubicBezTo>
                  <a:cubicBezTo>
                    <a:pt x="12604" y="1159"/>
                    <a:pt x="12555" y="1160"/>
                    <a:pt x="12518" y="1161"/>
                  </a:cubicBezTo>
                  <a:cubicBezTo>
                    <a:pt x="11923" y="1178"/>
                    <a:pt x="11287" y="1483"/>
                    <a:pt x="10677" y="1533"/>
                  </a:cubicBezTo>
                  <a:cubicBezTo>
                    <a:pt x="10424" y="1553"/>
                    <a:pt x="10173" y="1564"/>
                    <a:pt x="9923" y="1564"/>
                  </a:cubicBezTo>
                  <a:cubicBezTo>
                    <a:pt x="9249" y="1564"/>
                    <a:pt x="8583" y="1489"/>
                    <a:pt x="7915" y="1343"/>
                  </a:cubicBezTo>
                  <a:cubicBezTo>
                    <a:pt x="6457" y="1022"/>
                    <a:pt x="4987" y="735"/>
                    <a:pt x="3536" y="380"/>
                  </a:cubicBezTo>
                  <a:cubicBezTo>
                    <a:pt x="2874" y="217"/>
                    <a:pt x="2192" y="1"/>
                    <a:pt x="15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9"/>
            <p:cNvSpPr/>
            <p:nvPr/>
          </p:nvSpPr>
          <p:spPr>
            <a:xfrm>
              <a:off x="2165763" y="2969656"/>
              <a:ext cx="1149238" cy="508962"/>
            </a:xfrm>
            <a:custGeom>
              <a:avLst/>
              <a:gdLst/>
              <a:ahLst/>
              <a:cxnLst/>
              <a:rect l="l" t="t" r="r" b="b"/>
              <a:pathLst>
                <a:path w="14108" h="6248" extrusionOk="0">
                  <a:moveTo>
                    <a:pt x="1056" y="0"/>
                  </a:moveTo>
                  <a:cubicBezTo>
                    <a:pt x="602" y="797"/>
                    <a:pt x="63" y="1536"/>
                    <a:pt x="0" y="2451"/>
                  </a:cubicBezTo>
                  <a:cubicBezTo>
                    <a:pt x="2286" y="3167"/>
                    <a:pt x="4271" y="4627"/>
                    <a:pt x="6516" y="5460"/>
                  </a:cubicBezTo>
                  <a:cubicBezTo>
                    <a:pt x="7925" y="5982"/>
                    <a:pt x="9427" y="6248"/>
                    <a:pt x="10929" y="6248"/>
                  </a:cubicBezTo>
                  <a:cubicBezTo>
                    <a:pt x="11612" y="6248"/>
                    <a:pt x="12294" y="6193"/>
                    <a:pt x="12968" y="6082"/>
                  </a:cubicBezTo>
                  <a:cubicBezTo>
                    <a:pt x="13171" y="6049"/>
                    <a:pt x="13385" y="6004"/>
                    <a:pt x="13530" y="5858"/>
                  </a:cubicBezTo>
                  <a:cubicBezTo>
                    <a:pt x="13658" y="5729"/>
                    <a:pt x="13707" y="5545"/>
                    <a:pt x="13751" y="5369"/>
                  </a:cubicBezTo>
                  <a:cubicBezTo>
                    <a:pt x="13921" y="4697"/>
                    <a:pt x="13938" y="4178"/>
                    <a:pt x="14107" y="3507"/>
                  </a:cubicBezTo>
                  <a:lnTo>
                    <a:pt x="14107" y="3507"/>
                  </a:lnTo>
                  <a:cubicBezTo>
                    <a:pt x="13214" y="3946"/>
                    <a:pt x="12221" y="4134"/>
                    <a:pt x="11221" y="4134"/>
                  </a:cubicBezTo>
                  <a:cubicBezTo>
                    <a:pt x="10659" y="4134"/>
                    <a:pt x="10095" y="4074"/>
                    <a:pt x="9546" y="3967"/>
                  </a:cubicBezTo>
                  <a:cubicBezTo>
                    <a:pt x="8019" y="3670"/>
                    <a:pt x="6583" y="3024"/>
                    <a:pt x="5194" y="2324"/>
                  </a:cubicBezTo>
                  <a:cubicBezTo>
                    <a:pt x="3782" y="1611"/>
                    <a:pt x="2400" y="835"/>
                    <a:pt x="10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9"/>
            <p:cNvSpPr/>
            <p:nvPr/>
          </p:nvSpPr>
          <p:spPr>
            <a:xfrm>
              <a:off x="2183277" y="2989125"/>
              <a:ext cx="721084" cy="424732"/>
            </a:xfrm>
            <a:custGeom>
              <a:avLst/>
              <a:gdLst/>
              <a:ahLst/>
              <a:cxnLst/>
              <a:rect l="l" t="t" r="r" b="b"/>
              <a:pathLst>
                <a:path w="8852" h="5214" extrusionOk="0">
                  <a:moveTo>
                    <a:pt x="719" y="1"/>
                  </a:moveTo>
                  <a:cubicBezTo>
                    <a:pt x="671" y="1"/>
                    <a:pt x="591" y="89"/>
                    <a:pt x="504" y="211"/>
                  </a:cubicBezTo>
                  <a:cubicBezTo>
                    <a:pt x="324" y="465"/>
                    <a:pt x="116" y="866"/>
                    <a:pt x="96" y="926"/>
                  </a:cubicBezTo>
                  <a:cubicBezTo>
                    <a:pt x="0" y="1211"/>
                    <a:pt x="9" y="1550"/>
                    <a:pt x="194" y="1788"/>
                  </a:cubicBezTo>
                  <a:cubicBezTo>
                    <a:pt x="296" y="1921"/>
                    <a:pt x="443" y="2012"/>
                    <a:pt x="587" y="2098"/>
                  </a:cubicBezTo>
                  <a:cubicBezTo>
                    <a:pt x="1696" y="2765"/>
                    <a:pt x="2842" y="3370"/>
                    <a:pt x="4017" y="3912"/>
                  </a:cubicBezTo>
                  <a:cubicBezTo>
                    <a:pt x="5062" y="4394"/>
                    <a:pt x="6075" y="5017"/>
                    <a:pt x="7226" y="5213"/>
                  </a:cubicBezTo>
                  <a:cubicBezTo>
                    <a:pt x="6883" y="4941"/>
                    <a:pt x="6540" y="4668"/>
                    <a:pt x="6198" y="4395"/>
                  </a:cubicBezTo>
                  <a:lnTo>
                    <a:pt x="6198" y="4395"/>
                  </a:lnTo>
                  <a:cubicBezTo>
                    <a:pt x="6249" y="4397"/>
                    <a:pt x="6300" y="4397"/>
                    <a:pt x="6351" y="4397"/>
                  </a:cubicBezTo>
                  <a:cubicBezTo>
                    <a:pt x="6833" y="4397"/>
                    <a:pt x="7317" y="4341"/>
                    <a:pt x="7787" y="4230"/>
                  </a:cubicBezTo>
                  <a:cubicBezTo>
                    <a:pt x="7945" y="4193"/>
                    <a:pt x="8103" y="4149"/>
                    <a:pt x="8234" y="4052"/>
                  </a:cubicBezTo>
                  <a:cubicBezTo>
                    <a:pt x="8852" y="3594"/>
                    <a:pt x="7559" y="3424"/>
                    <a:pt x="7246" y="3308"/>
                  </a:cubicBezTo>
                  <a:cubicBezTo>
                    <a:pt x="6637" y="3081"/>
                    <a:pt x="6047" y="2806"/>
                    <a:pt x="5462" y="2525"/>
                  </a:cubicBezTo>
                  <a:cubicBezTo>
                    <a:pt x="3855" y="1749"/>
                    <a:pt x="2277" y="908"/>
                    <a:pt x="737" y="5"/>
                  </a:cubicBezTo>
                  <a:cubicBezTo>
                    <a:pt x="732" y="2"/>
                    <a:pt x="726" y="1"/>
                    <a:pt x="7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9"/>
            <p:cNvSpPr/>
            <p:nvPr/>
          </p:nvSpPr>
          <p:spPr>
            <a:xfrm>
              <a:off x="3117786" y="3425587"/>
              <a:ext cx="442002" cy="936057"/>
            </a:xfrm>
            <a:custGeom>
              <a:avLst/>
              <a:gdLst/>
              <a:ahLst/>
              <a:cxnLst/>
              <a:rect l="l" t="t" r="r" b="b"/>
              <a:pathLst>
                <a:path w="5426" h="11491" extrusionOk="0">
                  <a:moveTo>
                    <a:pt x="1417" y="1"/>
                  </a:moveTo>
                  <a:lnTo>
                    <a:pt x="0" y="459"/>
                  </a:lnTo>
                  <a:cubicBezTo>
                    <a:pt x="1108" y="4056"/>
                    <a:pt x="1922" y="7816"/>
                    <a:pt x="3460" y="11261"/>
                  </a:cubicBezTo>
                  <a:cubicBezTo>
                    <a:pt x="3494" y="11336"/>
                    <a:pt x="3532" y="11416"/>
                    <a:pt x="3603" y="11458"/>
                  </a:cubicBezTo>
                  <a:cubicBezTo>
                    <a:pt x="3646" y="11483"/>
                    <a:pt x="3694" y="11491"/>
                    <a:pt x="3743" y="11491"/>
                  </a:cubicBezTo>
                  <a:cubicBezTo>
                    <a:pt x="3781" y="11491"/>
                    <a:pt x="3819" y="11486"/>
                    <a:pt x="3857" y="11480"/>
                  </a:cubicBezTo>
                  <a:cubicBezTo>
                    <a:pt x="4417" y="11398"/>
                    <a:pt x="4959" y="11184"/>
                    <a:pt x="5425" y="10860"/>
                  </a:cubicBezTo>
                  <a:cubicBezTo>
                    <a:pt x="3540" y="7427"/>
                    <a:pt x="2842" y="3613"/>
                    <a:pt x="14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0" name="Google Shape;670;p39"/>
            <p:cNvGrpSpPr/>
            <p:nvPr/>
          </p:nvGrpSpPr>
          <p:grpSpPr>
            <a:xfrm>
              <a:off x="1858659" y="4350891"/>
              <a:ext cx="446482" cy="523951"/>
              <a:chOff x="1858659" y="4350891"/>
              <a:chExt cx="446482" cy="523951"/>
            </a:xfrm>
          </p:grpSpPr>
          <p:sp>
            <p:nvSpPr>
              <p:cNvPr id="671" name="Google Shape;671;p39"/>
              <p:cNvSpPr/>
              <p:nvPr/>
            </p:nvSpPr>
            <p:spPr>
              <a:xfrm>
                <a:off x="1858659" y="4350891"/>
                <a:ext cx="446482" cy="523951"/>
              </a:xfrm>
              <a:custGeom>
                <a:avLst/>
                <a:gdLst/>
                <a:ahLst/>
                <a:cxnLst/>
                <a:rect l="l" t="t" r="r" b="b"/>
                <a:pathLst>
                  <a:path w="5481" h="6432" extrusionOk="0">
                    <a:moveTo>
                      <a:pt x="2538" y="1"/>
                    </a:moveTo>
                    <a:cubicBezTo>
                      <a:pt x="2799" y="763"/>
                      <a:pt x="2744" y="1606"/>
                      <a:pt x="2517" y="2379"/>
                    </a:cubicBezTo>
                    <a:cubicBezTo>
                      <a:pt x="2290" y="3151"/>
                      <a:pt x="1899" y="3865"/>
                      <a:pt x="1488" y="4558"/>
                    </a:cubicBezTo>
                    <a:cubicBezTo>
                      <a:pt x="1110" y="5198"/>
                      <a:pt x="675" y="5860"/>
                      <a:pt x="1" y="6174"/>
                    </a:cubicBezTo>
                    <a:lnTo>
                      <a:pt x="3529" y="6432"/>
                    </a:lnTo>
                    <a:cubicBezTo>
                      <a:pt x="4619" y="5485"/>
                      <a:pt x="5053" y="4001"/>
                      <a:pt x="5331" y="2585"/>
                    </a:cubicBezTo>
                    <a:cubicBezTo>
                      <a:pt x="5412" y="2178"/>
                      <a:pt x="5480" y="1739"/>
                      <a:pt x="5307" y="1361"/>
                    </a:cubicBezTo>
                    <a:cubicBezTo>
                      <a:pt x="5193" y="1109"/>
                      <a:pt x="4983" y="913"/>
                      <a:pt x="4761" y="747"/>
                    </a:cubicBezTo>
                    <a:cubicBezTo>
                      <a:pt x="4056" y="218"/>
                      <a:pt x="3420" y="15"/>
                      <a:pt x="25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9"/>
              <p:cNvSpPr/>
              <p:nvPr/>
            </p:nvSpPr>
            <p:spPr>
              <a:xfrm>
                <a:off x="1858659" y="4350891"/>
                <a:ext cx="446482" cy="523951"/>
              </a:xfrm>
              <a:custGeom>
                <a:avLst/>
                <a:gdLst/>
                <a:ahLst/>
                <a:cxnLst/>
                <a:rect l="l" t="t" r="r" b="b"/>
                <a:pathLst>
                  <a:path w="5481" h="6432" extrusionOk="0">
                    <a:moveTo>
                      <a:pt x="2538" y="1"/>
                    </a:moveTo>
                    <a:cubicBezTo>
                      <a:pt x="2799" y="763"/>
                      <a:pt x="2744" y="1606"/>
                      <a:pt x="2517" y="2379"/>
                    </a:cubicBezTo>
                    <a:cubicBezTo>
                      <a:pt x="2290" y="3151"/>
                      <a:pt x="1899" y="3865"/>
                      <a:pt x="1488" y="4558"/>
                    </a:cubicBezTo>
                    <a:cubicBezTo>
                      <a:pt x="1110" y="5198"/>
                      <a:pt x="675" y="5860"/>
                      <a:pt x="1" y="6174"/>
                    </a:cubicBezTo>
                    <a:lnTo>
                      <a:pt x="3529" y="6432"/>
                    </a:lnTo>
                    <a:cubicBezTo>
                      <a:pt x="4619" y="5485"/>
                      <a:pt x="5053" y="4001"/>
                      <a:pt x="5331" y="2585"/>
                    </a:cubicBezTo>
                    <a:cubicBezTo>
                      <a:pt x="5412" y="2178"/>
                      <a:pt x="5480" y="1739"/>
                      <a:pt x="5307" y="1361"/>
                    </a:cubicBezTo>
                    <a:cubicBezTo>
                      <a:pt x="5193" y="1109"/>
                      <a:pt x="4983" y="913"/>
                      <a:pt x="4761" y="747"/>
                    </a:cubicBezTo>
                    <a:cubicBezTo>
                      <a:pt x="4056" y="218"/>
                      <a:pt x="3420" y="15"/>
                      <a:pt x="2538" y="1"/>
                    </a:cubicBezTo>
                    <a:close/>
                  </a:path>
                </a:pathLst>
              </a:custGeom>
              <a:solidFill>
                <a:srgbClr val="FFFFFF">
                  <a:alpha val="6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3" name="Google Shape;673;p39"/>
            <p:cNvSpPr/>
            <p:nvPr/>
          </p:nvSpPr>
          <p:spPr>
            <a:xfrm>
              <a:off x="1701034" y="3787514"/>
              <a:ext cx="663736" cy="862091"/>
            </a:xfrm>
            <a:custGeom>
              <a:avLst/>
              <a:gdLst/>
              <a:ahLst/>
              <a:cxnLst/>
              <a:rect l="l" t="t" r="r" b="b"/>
              <a:pathLst>
                <a:path w="8148" h="10583" extrusionOk="0">
                  <a:moveTo>
                    <a:pt x="591" y="1"/>
                  </a:moveTo>
                  <a:cubicBezTo>
                    <a:pt x="528" y="1"/>
                    <a:pt x="464" y="8"/>
                    <a:pt x="412" y="43"/>
                  </a:cubicBezTo>
                  <a:cubicBezTo>
                    <a:pt x="330" y="100"/>
                    <a:pt x="305" y="206"/>
                    <a:pt x="286" y="303"/>
                  </a:cubicBezTo>
                  <a:cubicBezTo>
                    <a:pt x="136" y="1059"/>
                    <a:pt x="1" y="1904"/>
                    <a:pt x="424" y="2549"/>
                  </a:cubicBezTo>
                  <a:cubicBezTo>
                    <a:pt x="634" y="2869"/>
                    <a:pt x="978" y="3132"/>
                    <a:pt x="1025" y="3512"/>
                  </a:cubicBezTo>
                  <a:cubicBezTo>
                    <a:pt x="1083" y="3973"/>
                    <a:pt x="672" y="4411"/>
                    <a:pt x="774" y="4864"/>
                  </a:cubicBezTo>
                  <a:cubicBezTo>
                    <a:pt x="816" y="5046"/>
                    <a:pt x="935" y="5200"/>
                    <a:pt x="1044" y="5353"/>
                  </a:cubicBezTo>
                  <a:cubicBezTo>
                    <a:pt x="1576" y="6112"/>
                    <a:pt x="2035" y="6936"/>
                    <a:pt x="2006" y="7891"/>
                  </a:cubicBezTo>
                  <a:cubicBezTo>
                    <a:pt x="2003" y="8035"/>
                    <a:pt x="1991" y="8188"/>
                    <a:pt x="2063" y="8313"/>
                  </a:cubicBezTo>
                  <a:cubicBezTo>
                    <a:pt x="2151" y="8465"/>
                    <a:pt x="2334" y="8528"/>
                    <a:pt x="2468" y="8642"/>
                  </a:cubicBezTo>
                  <a:cubicBezTo>
                    <a:pt x="2724" y="8862"/>
                    <a:pt x="2804" y="9239"/>
                    <a:pt x="2964" y="9522"/>
                  </a:cubicBezTo>
                  <a:cubicBezTo>
                    <a:pt x="3158" y="9860"/>
                    <a:pt x="3401" y="10220"/>
                    <a:pt x="3675" y="10503"/>
                  </a:cubicBezTo>
                  <a:cubicBezTo>
                    <a:pt x="3713" y="10542"/>
                    <a:pt x="3763" y="10583"/>
                    <a:pt x="3815" y="10583"/>
                  </a:cubicBezTo>
                  <a:cubicBezTo>
                    <a:pt x="3824" y="10583"/>
                    <a:pt x="3833" y="10582"/>
                    <a:pt x="3842" y="10579"/>
                  </a:cubicBezTo>
                  <a:cubicBezTo>
                    <a:pt x="3886" y="10565"/>
                    <a:pt x="3912" y="10521"/>
                    <a:pt x="3933" y="10481"/>
                  </a:cubicBezTo>
                  <a:cubicBezTo>
                    <a:pt x="4101" y="10177"/>
                    <a:pt x="5259" y="7009"/>
                    <a:pt x="4465" y="7009"/>
                  </a:cubicBezTo>
                  <a:cubicBezTo>
                    <a:pt x="4454" y="7009"/>
                    <a:pt x="4442" y="7010"/>
                    <a:pt x="4430" y="7011"/>
                  </a:cubicBezTo>
                  <a:cubicBezTo>
                    <a:pt x="4509" y="7003"/>
                    <a:pt x="4589" y="6998"/>
                    <a:pt x="4669" y="6998"/>
                  </a:cubicBezTo>
                  <a:cubicBezTo>
                    <a:pt x="5349" y="6998"/>
                    <a:pt x="6026" y="7307"/>
                    <a:pt x="6464" y="7828"/>
                  </a:cubicBezTo>
                  <a:cubicBezTo>
                    <a:pt x="6714" y="8127"/>
                    <a:pt x="6901" y="8501"/>
                    <a:pt x="7241" y="8693"/>
                  </a:cubicBezTo>
                  <a:cubicBezTo>
                    <a:pt x="7341" y="8750"/>
                    <a:pt x="7460" y="8777"/>
                    <a:pt x="7578" y="8777"/>
                  </a:cubicBezTo>
                  <a:cubicBezTo>
                    <a:pt x="7863" y="8777"/>
                    <a:pt x="8145" y="8620"/>
                    <a:pt x="8147" y="8344"/>
                  </a:cubicBezTo>
                  <a:cubicBezTo>
                    <a:pt x="8147" y="8243"/>
                    <a:pt x="8110" y="8146"/>
                    <a:pt x="8075" y="8053"/>
                  </a:cubicBezTo>
                  <a:cubicBezTo>
                    <a:pt x="7774" y="7282"/>
                    <a:pt x="7473" y="6510"/>
                    <a:pt x="7173" y="5739"/>
                  </a:cubicBezTo>
                  <a:cubicBezTo>
                    <a:pt x="7091" y="5532"/>
                    <a:pt x="6999" y="5310"/>
                    <a:pt x="6809" y="5194"/>
                  </a:cubicBezTo>
                  <a:cubicBezTo>
                    <a:pt x="6602" y="5067"/>
                    <a:pt x="6291" y="5075"/>
                    <a:pt x="6176" y="4860"/>
                  </a:cubicBezTo>
                  <a:cubicBezTo>
                    <a:pt x="6110" y="4740"/>
                    <a:pt x="6137" y="4592"/>
                    <a:pt x="6147" y="4455"/>
                  </a:cubicBezTo>
                  <a:cubicBezTo>
                    <a:pt x="6185" y="3950"/>
                    <a:pt x="5964" y="3431"/>
                    <a:pt x="5573" y="3109"/>
                  </a:cubicBezTo>
                  <a:lnTo>
                    <a:pt x="5573" y="3109"/>
                  </a:lnTo>
                  <a:cubicBezTo>
                    <a:pt x="5608" y="3138"/>
                    <a:pt x="5646" y="3152"/>
                    <a:pt x="5686" y="3152"/>
                  </a:cubicBezTo>
                  <a:cubicBezTo>
                    <a:pt x="6207" y="3152"/>
                    <a:pt x="7043" y="820"/>
                    <a:pt x="6302" y="216"/>
                  </a:cubicBezTo>
                  <a:cubicBezTo>
                    <a:pt x="6127" y="74"/>
                    <a:pt x="5708" y="34"/>
                    <a:pt x="5239" y="34"/>
                  </a:cubicBezTo>
                  <a:cubicBezTo>
                    <a:pt x="4622" y="34"/>
                    <a:pt x="3916" y="103"/>
                    <a:pt x="3557" y="103"/>
                  </a:cubicBezTo>
                  <a:cubicBezTo>
                    <a:pt x="3531" y="103"/>
                    <a:pt x="3507" y="103"/>
                    <a:pt x="3485" y="102"/>
                  </a:cubicBezTo>
                  <a:cubicBezTo>
                    <a:pt x="2539" y="68"/>
                    <a:pt x="1593" y="35"/>
                    <a:pt x="647" y="2"/>
                  </a:cubicBezTo>
                  <a:cubicBezTo>
                    <a:pt x="629" y="1"/>
                    <a:pt x="610" y="1"/>
                    <a:pt x="5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9"/>
            <p:cNvSpPr/>
            <p:nvPr/>
          </p:nvSpPr>
          <p:spPr>
            <a:xfrm>
              <a:off x="1701034" y="3786048"/>
              <a:ext cx="580973" cy="863557"/>
            </a:xfrm>
            <a:custGeom>
              <a:avLst/>
              <a:gdLst/>
              <a:ahLst/>
              <a:cxnLst/>
              <a:rect l="l" t="t" r="r" b="b"/>
              <a:pathLst>
                <a:path w="7132" h="10601" extrusionOk="0">
                  <a:moveTo>
                    <a:pt x="1934" y="1"/>
                  </a:moveTo>
                  <a:cubicBezTo>
                    <a:pt x="1601" y="1"/>
                    <a:pt x="1246" y="23"/>
                    <a:pt x="891" y="23"/>
                  </a:cubicBezTo>
                  <a:cubicBezTo>
                    <a:pt x="809" y="23"/>
                    <a:pt x="728" y="22"/>
                    <a:pt x="647" y="19"/>
                  </a:cubicBezTo>
                  <a:cubicBezTo>
                    <a:pt x="631" y="19"/>
                    <a:pt x="615" y="18"/>
                    <a:pt x="599" y="18"/>
                  </a:cubicBezTo>
                  <a:cubicBezTo>
                    <a:pt x="533" y="18"/>
                    <a:pt x="466" y="25"/>
                    <a:pt x="412" y="61"/>
                  </a:cubicBezTo>
                  <a:cubicBezTo>
                    <a:pt x="330" y="117"/>
                    <a:pt x="304" y="224"/>
                    <a:pt x="286" y="321"/>
                  </a:cubicBezTo>
                  <a:cubicBezTo>
                    <a:pt x="135" y="1077"/>
                    <a:pt x="1" y="1922"/>
                    <a:pt x="424" y="2567"/>
                  </a:cubicBezTo>
                  <a:cubicBezTo>
                    <a:pt x="633" y="2887"/>
                    <a:pt x="978" y="3150"/>
                    <a:pt x="1024" y="3530"/>
                  </a:cubicBezTo>
                  <a:cubicBezTo>
                    <a:pt x="1082" y="3991"/>
                    <a:pt x="672" y="4429"/>
                    <a:pt x="774" y="4882"/>
                  </a:cubicBezTo>
                  <a:cubicBezTo>
                    <a:pt x="815" y="5064"/>
                    <a:pt x="935" y="5218"/>
                    <a:pt x="1043" y="5371"/>
                  </a:cubicBezTo>
                  <a:cubicBezTo>
                    <a:pt x="1576" y="6130"/>
                    <a:pt x="2033" y="6954"/>
                    <a:pt x="2006" y="7909"/>
                  </a:cubicBezTo>
                  <a:cubicBezTo>
                    <a:pt x="2002" y="8053"/>
                    <a:pt x="1990" y="8206"/>
                    <a:pt x="2063" y="8331"/>
                  </a:cubicBezTo>
                  <a:cubicBezTo>
                    <a:pt x="2150" y="8483"/>
                    <a:pt x="2334" y="8546"/>
                    <a:pt x="2468" y="8660"/>
                  </a:cubicBezTo>
                  <a:cubicBezTo>
                    <a:pt x="2724" y="8879"/>
                    <a:pt x="2804" y="9257"/>
                    <a:pt x="2964" y="9540"/>
                  </a:cubicBezTo>
                  <a:cubicBezTo>
                    <a:pt x="3157" y="9878"/>
                    <a:pt x="3401" y="10238"/>
                    <a:pt x="3675" y="10521"/>
                  </a:cubicBezTo>
                  <a:cubicBezTo>
                    <a:pt x="3713" y="10559"/>
                    <a:pt x="3762" y="10600"/>
                    <a:pt x="3813" y="10600"/>
                  </a:cubicBezTo>
                  <a:cubicBezTo>
                    <a:pt x="3822" y="10600"/>
                    <a:pt x="3832" y="10599"/>
                    <a:pt x="3841" y="10596"/>
                  </a:cubicBezTo>
                  <a:cubicBezTo>
                    <a:pt x="3886" y="10583"/>
                    <a:pt x="3912" y="10539"/>
                    <a:pt x="3933" y="10499"/>
                  </a:cubicBezTo>
                  <a:cubicBezTo>
                    <a:pt x="4099" y="10195"/>
                    <a:pt x="5259" y="7027"/>
                    <a:pt x="4465" y="7027"/>
                  </a:cubicBezTo>
                  <a:cubicBezTo>
                    <a:pt x="4453" y="7027"/>
                    <a:pt x="4442" y="7028"/>
                    <a:pt x="4429" y="7029"/>
                  </a:cubicBezTo>
                  <a:lnTo>
                    <a:pt x="4429" y="7029"/>
                  </a:lnTo>
                  <a:cubicBezTo>
                    <a:pt x="4494" y="7022"/>
                    <a:pt x="4560" y="7019"/>
                    <a:pt x="4626" y="7019"/>
                  </a:cubicBezTo>
                  <a:cubicBezTo>
                    <a:pt x="5465" y="7019"/>
                    <a:pt x="6387" y="7557"/>
                    <a:pt x="7093" y="7934"/>
                  </a:cubicBezTo>
                  <a:cubicBezTo>
                    <a:pt x="7132" y="7567"/>
                    <a:pt x="6990" y="7199"/>
                    <a:pt x="6723" y="6938"/>
                  </a:cubicBezTo>
                  <a:lnTo>
                    <a:pt x="6723" y="6938"/>
                  </a:lnTo>
                  <a:cubicBezTo>
                    <a:pt x="6740" y="6909"/>
                    <a:pt x="6727" y="6864"/>
                    <a:pt x="6710" y="6830"/>
                  </a:cubicBezTo>
                  <a:cubicBezTo>
                    <a:pt x="6315" y="6041"/>
                    <a:pt x="5674" y="5377"/>
                    <a:pt x="4899" y="4954"/>
                  </a:cubicBezTo>
                  <a:cubicBezTo>
                    <a:pt x="5063" y="4763"/>
                    <a:pt x="4955" y="4449"/>
                    <a:pt x="4755" y="4295"/>
                  </a:cubicBezTo>
                  <a:cubicBezTo>
                    <a:pt x="4556" y="4140"/>
                    <a:pt x="4296" y="4091"/>
                    <a:pt x="4059" y="4006"/>
                  </a:cubicBezTo>
                  <a:cubicBezTo>
                    <a:pt x="3822" y="3920"/>
                    <a:pt x="3577" y="3767"/>
                    <a:pt x="3518" y="3521"/>
                  </a:cubicBezTo>
                  <a:cubicBezTo>
                    <a:pt x="3465" y="3297"/>
                    <a:pt x="3584" y="3072"/>
                    <a:pt x="3649" y="2849"/>
                  </a:cubicBezTo>
                  <a:cubicBezTo>
                    <a:pt x="3735" y="2561"/>
                    <a:pt x="3731" y="2256"/>
                    <a:pt x="3727" y="1956"/>
                  </a:cubicBezTo>
                  <a:cubicBezTo>
                    <a:pt x="3725" y="1752"/>
                    <a:pt x="3722" y="1546"/>
                    <a:pt x="3698" y="1342"/>
                  </a:cubicBezTo>
                  <a:cubicBezTo>
                    <a:pt x="3557" y="161"/>
                    <a:pt x="2826" y="1"/>
                    <a:pt x="1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9"/>
            <p:cNvSpPr/>
            <p:nvPr/>
          </p:nvSpPr>
          <p:spPr>
            <a:xfrm>
              <a:off x="1836176" y="3931698"/>
              <a:ext cx="191512" cy="203324"/>
            </a:xfrm>
            <a:custGeom>
              <a:avLst/>
              <a:gdLst/>
              <a:ahLst/>
              <a:cxnLst/>
              <a:rect l="l" t="t" r="r" b="b"/>
              <a:pathLst>
                <a:path w="2351" h="2496" extrusionOk="0">
                  <a:moveTo>
                    <a:pt x="529" y="1"/>
                  </a:moveTo>
                  <a:lnTo>
                    <a:pt x="529" y="2"/>
                  </a:lnTo>
                  <a:cubicBezTo>
                    <a:pt x="538" y="3"/>
                    <a:pt x="547" y="5"/>
                    <a:pt x="555" y="7"/>
                  </a:cubicBezTo>
                  <a:lnTo>
                    <a:pt x="555" y="7"/>
                  </a:lnTo>
                  <a:cubicBezTo>
                    <a:pt x="547" y="5"/>
                    <a:pt x="538" y="3"/>
                    <a:pt x="529" y="1"/>
                  </a:cubicBezTo>
                  <a:close/>
                  <a:moveTo>
                    <a:pt x="555" y="7"/>
                  </a:moveTo>
                  <a:cubicBezTo>
                    <a:pt x="994" y="108"/>
                    <a:pt x="1418" y="267"/>
                    <a:pt x="1810" y="486"/>
                  </a:cubicBezTo>
                  <a:cubicBezTo>
                    <a:pt x="1995" y="594"/>
                    <a:pt x="2209" y="738"/>
                    <a:pt x="2265" y="957"/>
                  </a:cubicBezTo>
                  <a:cubicBezTo>
                    <a:pt x="2335" y="1291"/>
                    <a:pt x="2015" y="1707"/>
                    <a:pt x="1830" y="1969"/>
                  </a:cubicBezTo>
                  <a:cubicBezTo>
                    <a:pt x="1741" y="2092"/>
                    <a:pt x="1650" y="2212"/>
                    <a:pt x="1567" y="2340"/>
                  </a:cubicBezTo>
                  <a:lnTo>
                    <a:pt x="1567" y="2340"/>
                  </a:lnTo>
                  <a:cubicBezTo>
                    <a:pt x="1371" y="2427"/>
                    <a:pt x="1157" y="2469"/>
                    <a:pt x="943" y="2469"/>
                  </a:cubicBezTo>
                  <a:cubicBezTo>
                    <a:pt x="745" y="2469"/>
                    <a:pt x="548" y="2433"/>
                    <a:pt x="364" y="2362"/>
                  </a:cubicBezTo>
                  <a:cubicBezTo>
                    <a:pt x="235" y="2314"/>
                    <a:pt x="113" y="2246"/>
                    <a:pt x="1" y="2164"/>
                  </a:cubicBezTo>
                  <a:lnTo>
                    <a:pt x="1" y="2164"/>
                  </a:lnTo>
                  <a:cubicBezTo>
                    <a:pt x="218" y="2339"/>
                    <a:pt x="486" y="2446"/>
                    <a:pt x="762" y="2482"/>
                  </a:cubicBezTo>
                  <a:cubicBezTo>
                    <a:pt x="832" y="2491"/>
                    <a:pt x="902" y="2495"/>
                    <a:pt x="973" y="2495"/>
                  </a:cubicBezTo>
                  <a:cubicBezTo>
                    <a:pt x="1185" y="2495"/>
                    <a:pt x="1397" y="2454"/>
                    <a:pt x="1590" y="2368"/>
                  </a:cubicBezTo>
                  <a:cubicBezTo>
                    <a:pt x="1760" y="2111"/>
                    <a:pt x="1962" y="1876"/>
                    <a:pt x="2120" y="1612"/>
                  </a:cubicBezTo>
                  <a:cubicBezTo>
                    <a:pt x="2235" y="1414"/>
                    <a:pt x="2351" y="1185"/>
                    <a:pt x="2302" y="949"/>
                  </a:cubicBezTo>
                  <a:cubicBezTo>
                    <a:pt x="2243" y="721"/>
                    <a:pt x="2021" y="566"/>
                    <a:pt x="1825" y="458"/>
                  </a:cubicBezTo>
                  <a:cubicBezTo>
                    <a:pt x="1427" y="245"/>
                    <a:pt x="999" y="92"/>
                    <a:pt x="555" y="7"/>
                  </a:cubicBezTo>
                  <a:close/>
                </a:path>
              </a:pathLst>
            </a:custGeom>
            <a:solidFill>
              <a:srgbClr val="FFFFFF">
                <a:alpha val="32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9"/>
            <p:cNvSpPr/>
            <p:nvPr/>
          </p:nvSpPr>
          <p:spPr>
            <a:xfrm>
              <a:off x="1622425" y="1417924"/>
              <a:ext cx="896875" cy="2435165"/>
            </a:xfrm>
            <a:custGeom>
              <a:avLst/>
              <a:gdLst/>
              <a:ahLst/>
              <a:cxnLst/>
              <a:rect l="l" t="t" r="r" b="b"/>
              <a:pathLst>
                <a:path w="11010" h="29894" extrusionOk="0">
                  <a:moveTo>
                    <a:pt x="7506" y="0"/>
                  </a:moveTo>
                  <a:cubicBezTo>
                    <a:pt x="5372" y="0"/>
                    <a:pt x="3189" y="2224"/>
                    <a:pt x="2299" y="3973"/>
                  </a:cubicBezTo>
                  <a:lnTo>
                    <a:pt x="2299" y="3972"/>
                  </a:lnTo>
                  <a:cubicBezTo>
                    <a:pt x="1842" y="4869"/>
                    <a:pt x="1651" y="5874"/>
                    <a:pt x="1467" y="6864"/>
                  </a:cubicBezTo>
                  <a:cubicBezTo>
                    <a:pt x="1090" y="8878"/>
                    <a:pt x="713" y="10893"/>
                    <a:pt x="336" y="12908"/>
                  </a:cubicBezTo>
                  <a:cubicBezTo>
                    <a:pt x="260" y="13312"/>
                    <a:pt x="184" y="13727"/>
                    <a:pt x="257" y="14132"/>
                  </a:cubicBezTo>
                  <a:cubicBezTo>
                    <a:pt x="335" y="14566"/>
                    <a:pt x="578" y="14958"/>
                    <a:pt x="644" y="15393"/>
                  </a:cubicBezTo>
                  <a:cubicBezTo>
                    <a:pt x="753" y="16116"/>
                    <a:pt x="363" y="16811"/>
                    <a:pt x="241" y="17531"/>
                  </a:cubicBezTo>
                  <a:cubicBezTo>
                    <a:pt x="0" y="18969"/>
                    <a:pt x="840" y="20388"/>
                    <a:pt x="782" y="21845"/>
                  </a:cubicBezTo>
                  <a:cubicBezTo>
                    <a:pt x="741" y="22898"/>
                    <a:pt x="233" y="23893"/>
                    <a:pt x="214" y="24946"/>
                  </a:cubicBezTo>
                  <a:cubicBezTo>
                    <a:pt x="199" y="25852"/>
                    <a:pt x="315" y="26774"/>
                    <a:pt x="397" y="27650"/>
                  </a:cubicBezTo>
                  <a:cubicBezTo>
                    <a:pt x="426" y="27969"/>
                    <a:pt x="271" y="28273"/>
                    <a:pt x="194" y="28584"/>
                  </a:cubicBezTo>
                  <a:cubicBezTo>
                    <a:pt x="99" y="28967"/>
                    <a:pt x="126" y="29378"/>
                    <a:pt x="270" y="29745"/>
                  </a:cubicBezTo>
                  <a:cubicBezTo>
                    <a:pt x="295" y="29809"/>
                    <a:pt x="333" y="29880"/>
                    <a:pt x="401" y="29892"/>
                  </a:cubicBezTo>
                  <a:cubicBezTo>
                    <a:pt x="407" y="29893"/>
                    <a:pt x="413" y="29893"/>
                    <a:pt x="419" y="29893"/>
                  </a:cubicBezTo>
                  <a:cubicBezTo>
                    <a:pt x="478" y="29893"/>
                    <a:pt x="531" y="29847"/>
                    <a:pt x="578" y="29807"/>
                  </a:cubicBezTo>
                  <a:cubicBezTo>
                    <a:pt x="983" y="29460"/>
                    <a:pt x="1563" y="29352"/>
                    <a:pt x="2173" y="29352"/>
                  </a:cubicBezTo>
                  <a:cubicBezTo>
                    <a:pt x="2925" y="29352"/>
                    <a:pt x="3723" y="29515"/>
                    <a:pt x="4300" y="29595"/>
                  </a:cubicBezTo>
                  <a:cubicBezTo>
                    <a:pt x="4657" y="29644"/>
                    <a:pt x="5876" y="29801"/>
                    <a:pt x="6879" y="29801"/>
                  </a:cubicBezTo>
                  <a:cubicBezTo>
                    <a:pt x="7653" y="29801"/>
                    <a:pt x="8298" y="29708"/>
                    <a:pt x="8317" y="29399"/>
                  </a:cubicBezTo>
                  <a:cubicBezTo>
                    <a:pt x="8330" y="29185"/>
                    <a:pt x="8227" y="28984"/>
                    <a:pt x="8163" y="28779"/>
                  </a:cubicBezTo>
                  <a:cubicBezTo>
                    <a:pt x="7913" y="27973"/>
                    <a:pt x="8266" y="27123"/>
                    <a:pt x="8502" y="26312"/>
                  </a:cubicBezTo>
                  <a:cubicBezTo>
                    <a:pt x="9014" y="24548"/>
                    <a:pt x="8055" y="22962"/>
                    <a:pt x="7806" y="21249"/>
                  </a:cubicBezTo>
                  <a:cubicBezTo>
                    <a:pt x="7777" y="21051"/>
                    <a:pt x="7761" y="20838"/>
                    <a:pt x="7854" y="20662"/>
                  </a:cubicBezTo>
                  <a:cubicBezTo>
                    <a:pt x="7955" y="20472"/>
                    <a:pt x="8159" y="20366"/>
                    <a:pt x="8319" y="20223"/>
                  </a:cubicBezTo>
                  <a:cubicBezTo>
                    <a:pt x="9078" y="19557"/>
                    <a:pt x="8782" y="18352"/>
                    <a:pt x="8840" y="17345"/>
                  </a:cubicBezTo>
                  <a:cubicBezTo>
                    <a:pt x="8873" y="16751"/>
                    <a:pt x="9054" y="16177"/>
                    <a:pt x="9199" y="15600"/>
                  </a:cubicBezTo>
                  <a:cubicBezTo>
                    <a:pt x="9581" y="14088"/>
                    <a:pt x="9734" y="12518"/>
                    <a:pt x="9652" y="10960"/>
                  </a:cubicBezTo>
                  <a:cubicBezTo>
                    <a:pt x="9633" y="10571"/>
                    <a:pt x="9598" y="10178"/>
                    <a:pt x="9656" y="9792"/>
                  </a:cubicBezTo>
                  <a:cubicBezTo>
                    <a:pt x="9713" y="9411"/>
                    <a:pt x="9859" y="9050"/>
                    <a:pt x="9999" y="8692"/>
                  </a:cubicBezTo>
                  <a:cubicBezTo>
                    <a:pt x="10525" y="7346"/>
                    <a:pt x="10993" y="5944"/>
                    <a:pt x="11000" y="4500"/>
                  </a:cubicBezTo>
                  <a:cubicBezTo>
                    <a:pt x="11009" y="3055"/>
                    <a:pt x="10491" y="1543"/>
                    <a:pt x="9350" y="653"/>
                  </a:cubicBezTo>
                  <a:cubicBezTo>
                    <a:pt x="8763" y="195"/>
                    <a:pt x="8137" y="0"/>
                    <a:pt x="75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9"/>
            <p:cNvSpPr/>
            <p:nvPr/>
          </p:nvSpPr>
          <p:spPr>
            <a:xfrm>
              <a:off x="1622425" y="1417761"/>
              <a:ext cx="713182" cy="2473777"/>
            </a:xfrm>
            <a:custGeom>
              <a:avLst/>
              <a:gdLst/>
              <a:ahLst/>
              <a:cxnLst/>
              <a:rect l="l" t="t" r="r" b="b"/>
              <a:pathLst>
                <a:path w="8755" h="30368" extrusionOk="0">
                  <a:moveTo>
                    <a:pt x="7010" y="0"/>
                  </a:moveTo>
                  <a:cubicBezTo>
                    <a:pt x="6572" y="0"/>
                    <a:pt x="6104" y="150"/>
                    <a:pt x="5659" y="435"/>
                  </a:cubicBezTo>
                  <a:cubicBezTo>
                    <a:pt x="4251" y="1339"/>
                    <a:pt x="3065" y="2469"/>
                    <a:pt x="2299" y="3975"/>
                  </a:cubicBezTo>
                  <a:cubicBezTo>
                    <a:pt x="1842" y="4871"/>
                    <a:pt x="1651" y="5876"/>
                    <a:pt x="1467" y="6866"/>
                  </a:cubicBezTo>
                  <a:cubicBezTo>
                    <a:pt x="1090" y="8880"/>
                    <a:pt x="713" y="10895"/>
                    <a:pt x="336" y="12910"/>
                  </a:cubicBezTo>
                  <a:cubicBezTo>
                    <a:pt x="260" y="13314"/>
                    <a:pt x="184" y="13729"/>
                    <a:pt x="257" y="14134"/>
                  </a:cubicBezTo>
                  <a:cubicBezTo>
                    <a:pt x="335" y="14568"/>
                    <a:pt x="578" y="14960"/>
                    <a:pt x="644" y="15395"/>
                  </a:cubicBezTo>
                  <a:cubicBezTo>
                    <a:pt x="753" y="16118"/>
                    <a:pt x="363" y="16813"/>
                    <a:pt x="241" y="17533"/>
                  </a:cubicBezTo>
                  <a:cubicBezTo>
                    <a:pt x="0" y="18971"/>
                    <a:pt x="840" y="20390"/>
                    <a:pt x="782" y="21847"/>
                  </a:cubicBezTo>
                  <a:cubicBezTo>
                    <a:pt x="741" y="22900"/>
                    <a:pt x="233" y="23895"/>
                    <a:pt x="214" y="24948"/>
                  </a:cubicBezTo>
                  <a:cubicBezTo>
                    <a:pt x="199" y="25854"/>
                    <a:pt x="315" y="26776"/>
                    <a:pt x="397" y="27652"/>
                  </a:cubicBezTo>
                  <a:cubicBezTo>
                    <a:pt x="426" y="27971"/>
                    <a:pt x="271" y="28275"/>
                    <a:pt x="194" y="28586"/>
                  </a:cubicBezTo>
                  <a:cubicBezTo>
                    <a:pt x="99" y="28969"/>
                    <a:pt x="126" y="29380"/>
                    <a:pt x="270" y="29747"/>
                  </a:cubicBezTo>
                  <a:cubicBezTo>
                    <a:pt x="295" y="29811"/>
                    <a:pt x="333" y="29882"/>
                    <a:pt x="401" y="29894"/>
                  </a:cubicBezTo>
                  <a:cubicBezTo>
                    <a:pt x="407" y="29895"/>
                    <a:pt x="413" y="29895"/>
                    <a:pt x="419" y="29895"/>
                  </a:cubicBezTo>
                  <a:cubicBezTo>
                    <a:pt x="478" y="29895"/>
                    <a:pt x="531" y="29849"/>
                    <a:pt x="578" y="29809"/>
                  </a:cubicBezTo>
                  <a:cubicBezTo>
                    <a:pt x="1697" y="28850"/>
                    <a:pt x="5241" y="30367"/>
                    <a:pt x="4567" y="27777"/>
                  </a:cubicBezTo>
                  <a:cubicBezTo>
                    <a:pt x="4397" y="27120"/>
                    <a:pt x="3932" y="26588"/>
                    <a:pt x="3570" y="26016"/>
                  </a:cubicBezTo>
                  <a:cubicBezTo>
                    <a:pt x="3208" y="25442"/>
                    <a:pt x="2939" y="24718"/>
                    <a:pt x="3207" y="24096"/>
                  </a:cubicBezTo>
                  <a:cubicBezTo>
                    <a:pt x="3556" y="23283"/>
                    <a:pt x="4385" y="22979"/>
                    <a:pt x="3853" y="22062"/>
                  </a:cubicBezTo>
                  <a:cubicBezTo>
                    <a:pt x="3557" y="21551"/>
                    <a:pt x="2685" y="21369"/>
                    <a:pt x="2688" y="20675"/>
                  </a:cubicBezTo>
                  <a:cubicBezTo>
                    <a:pt x="2689" y="20291"/>
                    <a:pt x="3042" y="19908"/>
                    <a:pt x="2869" y="19565"/>
                  </a:cubicBezTo>
                  <a:cubicBezTo>
                    <a:pt x="2700" y="19231"/>
                    <a:pt x="2176" y="19261"/>
                    <a:pt x="1944" y="18967"/>
                  </a:cubicBezTo>
                  <a:cubicBezTo>
                    <a:pt x="2441" y="18495"/>
                    <a:pt x="3093" y="18190"/>
                    <a:pt x="3773" y="18108"/>
                  </a:cubicBezTo>
                  <a:cubicBezTo>
                    <a:pt x="4092" y="18070"/>
                    <a:pt x="4448" y="18067"/>
                    <a:pt x="4680" y="17846"/>
                  </a:cubicBezTo>
                  <a:cubicBezTo>
                    <a:pt x="5426" y="17136"/>
                    <a:pt x="4015" y="16363"/>
                    <a:pt x="3519" y="15958"/>
                  </a:cubicBezTo>
                  <a:cubicBezTo>
                    <a:pt x="3726" y="15921"/>
                    <a:pt x="3937" y="15903"/>
                    <a:pt x="4147" y="15903"/>
                  </a:cubicBezTo>
                  <a:cubicBezTo>
                    <a:pt x="4570" y="15903"/>
                    <a:pt x="4992" y="15977"/>
                    <a:pt x="5388" y="16123"/>
                  </a:cubicBezTo>
                  <a:cubicBezTo>
                    <a:pt x="5495" y="16162"/>
                    <a:pt x="5608" y="16206"/>
                    <a:pt x="5718" y="16206"/>
                  </a:cubicBezTo>
                  <a:cubicBezTo>
                    <a:pt x="5761" y="16206"/>
                    <a:pt x="5804" y="16200"/>
                    <a:pt x="5845" y="16183"/>
                  </a:cubicBezTo>
                  <a:cubicBezTo>
                    <a:pt x="6110" y="16076"/>
                    <a:pt x="6079" y="15694"/>
                    <a:pt x="5993" y="15423"/>
                  </a:cubicBezTo>
                  <a:cubicBezTo>
                    <a:pt x="5428" y="13620"/>
                    <a:pt x="4515" y="11927"/>
                    <a:pt x="3321" y="10462"/>
                  </a:cubicBezTo>
                  <a:cubicBezTo>
                    <a:pt x="3433" y="10325"/>
                    <a:pt x="3590" y="10284"/>
                    <a:pt x="3766" y="10284"/>
                  </a:cubicBezTo>
                  <a:cubicBezTo>
                    <a:pt x="4020" y="10284"/>
                    <a:pt x="4316" y="10369"/>
                    <a:pt x="4578" y="10369"/>
                  </a:cubicBezTo>
                  <a:cubicBezTo>
                    <a:pt x="4740" y="10369"/>
                    <a:pt x="4889" y="10336"/>
                    <a:pt x="5008" y="10230"/>
                  </a:cubicBezTo>
                  <a:cubicBezTo>
                    <a:pt x="5263" y="10001"/>
                    <a:pt x="5192" y="9591"/>
                    <a:pt x="5098" y="9261"/>
                  </a:cubicBezTo>
                  <a:cubicBezTo>
                    <a:pt x="4677" y="7775"/>
                    <a:pt x="3437" y="6128"/>
                    <a:pt x="4225" y="4559"/>
                  </a:cubicBezTo>
                  <a:cubicBezTo>
                    <a:pt x="4477" y="4057"/>
                    <a:pt x="4907" y="3672"/>
                    <a:pt x="5328" y="3300"/>
                  </a:cubicBezTo>
                  <a:cubicBezTo>
                    <a:pt x="5856" y="2831"/>
                    <a:pt x="6531" y="2423"/>
                    <a:pt x="7004" y="1964"/>
                  </a:cubicBezTo>
                  <a:cubicBezTo>
                    <a:pt x="6732" y="1743"/>
                    <a:pt x="5764" y="1253"/>
                    <a:pt x="5249" y="1253"/>
                  </a:cubicBezTo>
                  <a:cubicBezTo>
                    <a:pt x="5178" y="1253"/>
                    <a:pt x="5115" y="1263"/>
                    <a:pt x="5064" y="1284"/>
                  </a:cubicBezTo>
                  <a:lnTo>
                    <a:pt x="5064" y="1284"/>
                  </a:lnTo>
                  <a:cubicBezTo>
                    <a:pt x="5616" y="1049"/>
                    <a:pt x="6215" y="932"/>
                    <a:pt x="6815" y="932"/>
                  </a:cubicBezTo>
                  <a:cubicBezTo>
                    <a:pt x="7483" y="932"/>
                    <a:pt x="8152" y="1077"/>
                    <a:pt x="8755" y="1366"/>
                  </a:cubicBezTo>
                  <a:cubicBezTo>
                    <a:pt x="8424" y="435"/>
                    <a:pt x="7759" y="0"/>
                    <a:pt x="70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9"/>
            <p:cNvSpPr/>
            <p:nvPr/>
          </p:nvSpPr>
          <p:spPr>
            <a:xfrm>
              <a:off x="1620714" y="3311136"/>
              <a:ext cx="707724" cy="376753"/>
            </a:xfrm>
            <a:custGeom>
              <a:avLst/>
              <a:gdLst/>
              <a:ahLst/>
              <a:cxnLst/>
              <a:rect l="l" t="t" r="r" b="b"/>
              <a:pathLst>
                <a:path w="8688" h="4625" extrusionOk="0">
                  <a:moveTo>
                    <a:pt x="3414" y="1"/>
                  </a:moveTo>
                  <a:cubicBezTo>
                    <a:pt x="1920" y="1"/>
                    <a:pt x="385" y="358"/>
                    <a:pt x="86" y="1473"/>
                  </a:cubicBezTo>
                  <a:cubicBezTo>
                    <a:pt x="1" y="1794"/>
                    <a:pt x="49" y="2133"/>
                    <a:pt x="100" y="2461"/>
                  </a:cubicBezTo>
                  <a:cubicBezTo>
                    <a:pt x="210" y="3182"/>
                    <a:pt x="321" y="3903"/>
                    <a:pt x="432" y="4625"/>
                  </a:cubicBezTo>
                  <a:cubicBezTo>
                    <a:pt x="474" y="4550"/>
                    <a:pt x="521" y="4479"/>
                    <a:pt x="570" y="4411"/>
                  </a:cubicBezTo>
                  <a:cubicBezTo>
                    <a:pt x="1287" y="3427"/>
                    <a:pt x="2680" y="3178"/>
                    <a:pt x="3876" y="3178"/>
                  </a:cubicBezTo>
                  <a:cubicBezTo>
                    <a:pt x="3991" y="3178"/>
                    <a:pt x="4105" y="3180"/>
                    <a:pt x="4216" y="3184"/>
                  </a:cubicBezTo>
                  <a:cubicBezTo>
                    <a:pt x="5572" y="3236"/>
                    <a:pt x="7116" y="3436"/>
                    <a:pt x="8143" y="4414"/>
                  </a:cubicBezTo>
                  <a:cubicBezTo>
                    <a:pt x="8143" y="4415"/>
                    <a:pt x="8144" y="4415"/>
                    <a:pt x="8145" y="4415"/>
                  </a:cubicBezTo>
                  <a:cubicBezTo>
                    <a:pt x="8213" y="4415"/>
                    <a:pt x="8688" y="2033"/>
                    <a:pt x="8688" y="1850"/>
                  </a:cubicBezTo>
                  <a:cubicBezTo>
                    <a:pt x="8688" y="1780"/>
                    <a:pt x="8686" y="1705"/>
                    <a:pt x="8649" y="1645"/>
                  </a:cubicBezTo>
                  <a:cubicBezTo>
                    <a:pt x="8612" y="1585"/>
                    <a:pt x="8548" y="1550"/>
                    <a:pt x="8486" y="1519"/>
                  </a:cubicBezTo>
                  <a:cubicBezTo>
                    <a:pt x="7725" y="1123"/>
                    <a:pt x="6949" y="760"/>
                    <a:pt x="6159" y="427"/>
                  </a:cubicBezTo>
                  <a:cubicBezTo>
                    <a:pt x="5616" y="198"/>
                    <a:pt x="4526" y="1"/>
                    <a:pt x="34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9"/>
            <p:cNvSpPr/>
            <p:nvPr/>
          </p:nvSpPr>
          <p:spPr>
            <a:xfrm>
              <a:off x="1892872" y="1594203"/>
              <a:ext cx="548226" cy="303601"/>
            </a:xfrm>
            <a:custGeom>
              <a:avLst/>
              <a:gdLst/>
              <a:ahLst/>
              <a:cxnLst/>
              <a:rect l="l" t="t" r="r" b="b"/>
              <a:pathLst>
                <a:path w="6730" h="3727" extrusionOk="0">
                  <a:moveTo>
                    <a:pt x="24" y="993"/>
                  </a:moveTo>
                  <a:cubicBezTo>
                    <a:pt x="16" y="1001"/>
                    <a:pt x="8" y="1010"/>
                    <a:pt x="0" y="1018"/>
                  </a:cubicBezTo>
                  <a:lnTo>
                    <a:pt x="1" y="1018"/>
                  </a:lnTo>
                  <a:cubicBezTo>
                    <a:pt x="9" y="1010"/>
                    <a:pt x="16" y="1001"/>
                    <a:pt x="24" y="993"/>
                  </a:cubicBezTo>
                  <a:close/>
                  <a:moveTo>
                    <a:pt x="2287" y="0"/>
                  </a:moveTo>
                  <a:cubicBezTo>
                    <a:pt x="1439" y="0"/>
                    <a:pt x="597" y="368"/>
                    <a:pt x="24" y="993"/>
                  </a:cubicBezTo>
                  <a:lnTo>
                    <a:pt x="24" y="993"/>
                  </a:lnTo>
                  <a:cubicBezTo>
                    <a:pt x="490" y="507"/>
                    <a:pt x="1115" y="184"/>
                    <a:pt x="1777" y="74"/>
                  </a:cubicBezTo>
                  <a:cubicBezTo>
                    <a:pt x="1939" y="48"/>
                    <a:pt x="2102" y="36"/>
                    <a:pt x="2265" y="36"/>
                  </a:cubicBezTo>
                  <a:cubicBezTo>
                    <a:pt x="2511" y="36"/>
                    <a:pt x="2756" y="64"/>
                    <a:pt x="2995" y="115"/>
                  </a:cubicBezTo>
                  <a:cubicBezTo>
                    <a:pt x="4783" y="499"/>
                    <a:pt x="6274" y="1960"/>
                    <a:pt x="6730" y="3726"/>
                  </a:cubicBezTo>
                  <a:cubicBezTo>
                    <a:pt x="6583" y="3103"/>
                    <a:pt x="6303" y="2514"/>
                    <a:pt x="5925" y="1998"/>
                  </a:cubicBezTo>
                  <a:cubicBezTo>
                    <a:pt x="5101" y="878"/>
                    <a:pt x="3794" y="73"/>
                    <a:pt x="2390" y="2"/>
                  </a:cubicBezTo>
                  <a:cubicBezTo>
                    <a:pt x="2356" y="1"/>
                    <a:pt x="2321" y="0"/>
                    <a:pt x="22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9"/>
            <p:cNvSpPr/>
            <p:nvPr/>
          </p:nvSpPr>
          <p:spPr>
            <a:xfrm>
              <a:off x="1844159" y="2147317"/>
              <a:ext cx="290242" cy="596532"/>
            </a:xfrm>
            <a:custGeom>
              <a:avLst/>
              <a:gdLst/>
              <a:ahLst/>
              <a:cxnLst/>
              <a:rect l="l" t="t" r="r" b="b"/>
              <a:pathLst>
                <a:path w="3563" h="7323" extrusionOk="0">
                  <a:moveTo>
                    <a:pt x="170" y="1"/>
                  </a:moveTo>
                  <a:cubicBezTo>
                    <a:pt x="754" y="1186"/>
                    <a:pt x="1374" y="2430"/>
                    <a:pt x="1965" y="3607"/>
                  </a:cubicBezTo>
                  <a:cubicBezTo>
                    <a:pt x="2228" y="4135"/>
                    <a:pt x="2612" y="4884"/>
                    <a:pt x="2850" y="5414"/>
                  </a:cubicBezTo>
                  <a:cubicBezTo>
                    <a:pt x="3126" y="6015"/>
                    <a:pt x="3365" y="6636"/>
                    <a:pt x="3516" y="7280"/>
                  </a:cubicBezTo>
                  <a:lnTo>
                    <a:pt x="3516" y="7280"/>
                  </a:lnTo>
                  <a:cubicBezTo>
                    <a:pt x="2916" y="7189"/>
                    <a:pt x="1440" y="6965"/>
                    <a:pt x="886" y="6883"/>
                  </a:cubicBezTo>
                  <a:lnTo>
                    <a:pt x="1" y="6751"/>
                  </a:lnTo>
                  <a:lnTo>
                    <a:pt x="884" y="6896"/>
                  </a:lnTo>
                  <a:cubicBezTo>
                    <a:pt x="1467" y="6990"/>
                    <a:pt x="2960" y="7227"/>
                    <a:pt x="3563" y="7323"/>
                  </a:cubicBezTo>
                  <a:cubicBezTo>
                    <a:pt x="3413" y="6658"/>
                    <a:pt x="3168" y="6018"/>
                    <a:pt x="2887" y="5398"/>
                  </a:cubicBezTo>
                  <a:cubicBezTo>
                    <a:pt x="2647" y="4863"/>
                    <a:pt x="2261" y="4123"/>
                    <a:pt x="1996" y="3591"/>
                  </a:cubicBezTo>
                  <a:cubicBezTo>
                    <a:pt x="1403" y="2413"/>
                    <a:pt x="773" y="1178"/>
                    <a:pt x="1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9"/>
            <p:cNvSpPr/>
            <p:nvPr/>
          </p:nvSpPr>
          <p:spPr>
            <a:xfrm>
              <a:off x="1709913" y="2378419"/>
              <a:ext cx="69404" cy="284947"/>
            </a:xfrm>
            <a:custGeom>
              <a:avLst/>
              <a:gdLst/>
              <a:ahLst/>
              <a:cxnLst/>
              <a:rect l="l" t="t" r="r" b="b"/>
              <a:pathLst>
                <a:path w="852" h="3498" extrusionOk="0">
                  <a:moveTo>
                    <a:pt x="1" y="0"/>
                  </a:moveTo>
                  <a:cubicBezTo>
                    <a:pt x="206" y="686"/>
                    <a:pt x="433" y="1392"/>
                    <a:pt x="657" y="2071"/>
                  </a:cubicBezTo>
                  <a:cubicBezTo>
                    <a:pt x="808" y="2513"/>
                    <a:pt x="822" y="2812"/>
                    <a:pt x="488" y="3173"/>
                  </a:cubicBezTo>
                  <a:cubicBezTo>
                    <a:pt x="381" y="3292"/>
                    <a:pt x="256" y="3395"/>
                    <a:pt x="132" y="3497"/>
                  </a:cubicBezTo>
                  <a:cubicBezTo>
                    <a:pt x="261" y="3402"/>
                    <a:pt x="389" y="3303"/>
                    <a:pt x="502" y="3187"/>
                  </a:cubicBezTo>
                  <a:cubicBezTo>
                    <a:pt x="759" y="2925"/>
                    <a:pt x="851" y="2653"/>
                    <a:pt x="761" y="2292"/>
                  </a:cubicBezTo>
                  <a:cubicBezTo>
                    <a:pt x="744" y="2213"/>
                    <a:pt x="719" y="2135"/>
                    <a:pt x="695" y="2059"/>
                  </a:cubicBezTo>
                  <a:cubicBezTo>
                    <a:pt x="473" y="1379"/>
                    <a:pt x="238" y="675"/>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9"/>
            <p:cNvSpPr/>
            <p:nvPr/>
          </p:nvSpPr>
          <p:spPr>
            <a:xfrm>
              <a:off x="2198103" y="2787430"/>
              <a:ext cx="99951" cy="115836"/>
            </a:xfrm>
            <a:custGeom>
              <a:avLst/>
              <a:gdLst/>
              <a:ahLst/>
              <a:cxnLst/>
              <a:rect l="l" t="t" r="r" b="b"/>
              <a:pathLst>
                <a:path w="1227" h="1422" extrusionOk="0">
                  <a:moveTo>
                    <a:pt x="281" y="0"/>
                  </a:moveTo>
                  <a:cubicBezTo>
                    <a:pt x="187" y="0"/>
                    <a:pt x="93" y="8"/>
                    <a:pt x="1" y="24"/>
                  </a:cubicBezTo>
                  <a:cubicBezTo>
                    <a:pt x="201" y="435"/>
                    <a:pt x="405" y="846"/>
                    <a:pt x="617" y="1252"/>
                  </a:cubicBezTo>
                  <a:cubicBezTo>
                    <a:pt x="647" y="1308"/>
                    <a:pt x="677" y="1365"/>
                    <a:pt x="707" y="1421"/>
                  </a:cubicBezTo>
                  <a:cubicBezTo>
                    <a:pt x="681" y="1363"/>
                    <a:pt x="655" y="1305"/>
                    <a:pt x="628" y="1246"/>
                  </a:cubicBezTo>
                  <a:cubicBezTo>
                    <a:pt x="446" y="847"/>
                    <a:pt x="254" y="449"/>
                    <a:pt x="61" y="56"/>
                  </a:cubicBezTo>
                  <a:lnTo>
                    <a:pt x="61" y="56"/>
                  </a:lnTo>
                  <a:cubicBezTo>
                    <a:pt x="146" y="44"/>
                    <a:pt x="232" y="38"/>
                    <a:pt x="319" y="38"/>
                  </a:cubicBezTo>
                  <a:cubicBezTo>
                    <a:pt x="326" y="38"/>
                    <a:pt x="334" y="38"/>
                    <a:pt x="341" y="38"/>
                  </a:cubicBezTo>
                  <a:cubicBezTo>
                    <a:pt x="652" y="45"/>
                    <a:pt x="960" y="133"/>
                    <a:pt x="1226" y="294"/>
                  </a:cubicBezTo>
                  <a:cubicBezTo>
                    <a:pt x="951" y="101"/>
                    <a:pt x="616" y="0"/>
                    <a:pt x="2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9"/>
            <p:cNvSpPr/>
            <p:nvPr/>
          </p:nvSpPr>
          <p:spPr>
            <a:xfrm>
              <a:off x="1872018" y="2864572"/>
              <a:ext cx="320708" cy="205931"/>
            </a:xfrm>
            <a:custGeom>
              <a:avLst/>
              <a:gdLst/>
              <a:ahLst/>
              <a:cxnLst/>
              <a:rect l="l" t="t" r="r" b="b"/>
              <a:pathLst>
                <a:path w="3937" h="2528" extrusionOk="0">
                  <a:moveTo>
                    <a:pt x="1" y="242"/>
                  </a:moveTo>
                  <a:cubicBezTo>
                    <a:pt x="1" y="243"/>
                    <a:pt x="1" y="245"/>
                    <a:pt x="1" y="246"/>
                  </a:cubicBezTo>
                  <a:lnTo>
                    <a:pt x="1" y="247"/>
                  </a:lnTo>
                  <a:cubicBezTo>
                    <a:pt x="1" y="245"/>
                    <a:pt x="1" y="244"/>
                    <a:pt x="1" y="242"/>
                  </a:cubicBezTo>
                  <a:close/>
                  <a:moveTo>
                    <a:pt x="895" y="0"/>
                  </a:moveTo>
                  <a:cubicBezTo>
                    <a:pt x="706" y="0"/>
                    <a:pt x="516" y="10"/>
                    <a:pt x="328" y="28"/>
                  </a:cubicBezTo>
                  <a:cubicBezTo>
                    <a:pt x="199" y="44"/>
                    <a:pt x="20" y="90"/>
                    <a:pt x="1" y="242"/>
                  </a:cubicBezTo>
                  <a:lnTo>
                    <a:pt x="1" y="242"/>
                  </a:lnTo>
                  <a:cubicBezTo>
                    <a:pt x="24" y="93"/>
                    <a:pt x="202" y="54"/>
                    <a:pt x="329" y="41"/>
                  </a:cubicBezTo>
                  <a:cubicBezTo>
                    <a:pt x="410" y="34"/>
                    <a:pt x="502" y="30"/>
                    <a:pt x="583" y="28"/>
                  </a:cubicBezTo>
                  <a:cubicBezTo>
                    <a:pt x="651" y="25"/>
                    <a:pt x="720" y="24"/>
                    <a:pt x="789" y="24"/>
                  </a:cubicBezTo>
                  <a:cubicBezTo>
                    <a:pt x="1170" y="24"/>
                    <a:pt x="1552" y="62"/>
                    <a:pt x="1924" y="154"/>
                  </a:cubicBezTo>
                  <a:cubicBezTo>
                    <a:pt x="2142" y="209"/>
                    <a:pt x="2354" y="284"/>
                    <a:pt x="2556" y="383"/>
                  </a:cubicBezTo>
                  <a:cubicBezTo>
                    <a:pt x="3261" y="713"/>
                    <a:pt x="3831" y="1400"/>
                    <a:pt x="3906" y="2190"/>
                  </a:cubicBezTo>
                  <a:cubicBezTo>
                    <a:pt x="3916" y="2302"/>
                    <a:pt x="3916" y="2415"/>
                    <a:pt x="3904" y="2527"/>
                  </a:cubicBezTo>
                  <a:cubicBezTo>
                    <a:pt x="3937" y="2304"/>
                    <a:pt x="3920" y="2073"/>
                    <a:pt x="3865" y="1854"/>
                  </a:cubicBezTo>
                  <a:cubicBezTo>
                    <a:pt x="3721" y="1301"/>
                    <a:pt x="3346" y="824"/>
                    <a:pt x="2871" y="513"/>
                  </a:cubicBezTo>
                  <a:cubicBezTo>
                    <a:pt x="2585" y="326"/>
                    <a:pt x="2262" y="199"/>
                    <a:pt x="1932" y="118"/>
                  </a:cubicBezTo>
                  <a:cubicBezTo>
                    <a:pt x="1593" y="34"/>
                    <a:pt x="1244" y="0"/>
                    <a:pt x="8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9"/>
            <p:cNvSpPr/>
            <p:nvPr/>
          </p:nvSpPr>
          <p:spPr>
            <a:xfrm>
              <a:off x="2507406" y="1716719"/>
              <a:ext cx="260509" cy="99707"/>
            </a:xfrm>
            <a:custGeom>
              <a:avLst/>
              <a:gdLst/>
              <a:ahLst/>
              <a:cxnLst/>
              <a:rect l="l" t="t" r="r" b="b"/>
              <a:pathLst>
                <a:path w="3198" h="1224" extrusionOk="0">
                  <a:moveTo>
                    <a:pt x="106" y="0"/>
                  </a:moveTo>
                  <a:cubicBezTo>
                    <a:pt x="0" y="0"/>
                    <a:pt x="25" y="555"/>
                    <a:pt x="76" y="626"/>
                  </a:cubicBezTo>
                  <a:cubicBezTo>
                    <a:pt x="177" y="770"/>
                    <a:pt x="569" y="764"/>
                    <a:pt x="726" y="796"/>
                  </a:cubicBezTo>
                  <a:cubicBezTo>
                    <a:pt x="1469" y="946"/>
                    <a:pt x="2205" y="1111"/>
                    <a:pt x="2957" y="1218"/>
                  </a:cubicBezTo>
                  <a:cubicBezTo>
                    <a:pt x="2976" y="1221"/>
                    <a:pt x="2996" y="1223"/>
                    <a:pt x="3016" y="1223"/>
                  </a:cubicBezTo>
                  <a:cubicBezTo>
                    <a:pt x="3052" y="1223"/>
                    <a:pt x="3087" y="1216"/>
                    <a:pt x="3110" y="1190"/>
                  </a:cubicBezTo>
                  <a:cubicBezTo>
                    <a:pt x="3136" y="1160"/>
                    <a:pt x="3137" y="1115"/>
                    <a:pt x="3136" y="1075"/>
                  </a:cubicBezTo>
                  <a:cubicBezTo>
                    <a:pt x="3130" y="764"/>
                    <a:pt x="3198" y="584"/>
                    <a:pt x="2856" y="519"/>
                  </a:cubicBezTo>
                  <a:cubicBezTo>
                    <a:pt x="1941" y="346"/>
                    <a:pt x="1026" y="173"/>
                    <a:pt x="111" y="1"/>
                  </a:cubicBezTo>
                  <a:cubicBezTo>
                    <a:pt x="109" y="0"/>
                    <a:pt x="108" y="0"/>
                    <a:pt x="106" y="0"/>
                  </a:cubicBezTo>
                  <a:close/>
                </a:path>
              </a:pathLst>
            </a:custGeom>
            <a:solidFill>
              <a:srgbClr val="191919">
                <a:alpha val="26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5" name="Google Shape;685;p39"/>
          <p:cNvSpPr txBox="1">
            <a:spLocks noGrp="1"/>
          </p:cNvSpPr>
          <p:nvPr>
            <p:ph type="ctrTitle"/>
          </p:nvPr>
        </p:nvSpPr>
        <p:spPr>
          <a:xfrm>
            <a:off x="2877240" y="925005"/>
            <a:ext cx="5524500" cy="558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err="1"/>
              <a:t>Blazetoxicity</a:t>
            </a:r>
            <a:r>
              <a:rPr lang="en"/>
              <a:t>: </a:t>
            </a:r>
            <a:endParaRPr/>
          </a:p>
        </p:txBody>
      </p:sp>
      <p:sp>
        <p:nvSpPr>
          <p:cNvPr id="686" name="Google Shape;686;p39"/>
          <p:cNvSpPr txBox="1">
            <a:spLocks noGrp="1"/>
          </p:cNvSpPr>
          <p:nvPr>
            <p:ph type="subTitle" idx="1"/>
          </p:nvPr>
        </p:nvSpPr>
        <p:spPr>
          <a:xfrm>
            <a:off x="4070075" y="4524895"/>
            <a:ext cx="4359000" cy="4095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Mihir Harishankar Parab</a:t>
            </a:r>
            <a:br>
              <a:rPr lang="en"/>
            </a:br>
            <a:r>
              <a:rPr lang="en"/>
              <a:t>Rohit Sunil Patil</a:t>
            </a:r>
            <a:br>
              <a:rPr lang="en"/>
            </a:br>
            <a:r>
              <a:rPr lang="en"/>
              <a:t>Simran Abhay Sinha</a:t>
            </a:r>
          </a:p>
          <a:p>
            <a:pPr marL="0" lvl="0" indent="0" algn="r" rtl="0">
              <a:spcBef>
                <a:spcPts val="0"/>
              </a:spcBef>
              <a:spcAft>
                <a:spcPts val="0"/>
              </a:spcAft>
              <a:buNone/>
            </a:pPr>
            <a:endParaRPr/>
          </a:p>
        </p:txBody>
      </p:sp>
      <p:sp>
        <p:nvSpPr>
          <p:cNvPr id="687" name="Google Shape;687;p39"/>
          <p:cNvSpPr txBox="1">
            <a:spLocks noGrp="1"/>
          </p:cNvSpPr>
          <p:nvPr>
            <p:ph type="ctrTitle" idx="2"/>
          </p:nvPr>
        </p:nvSpPr>
        <p:spPr>
          <a:xfrm>
            <a:off x="2904575" y="1398362"/>
            <a:ext cx="5524500" cy="1895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 sz="3600"/>
              <a:t>Impact of U.S. Wildfires on Air Quality and Public Health</a:t>
            </a:r>
            <a:endParaRPr sz="3600"/>
          </a:p>
        </p:txBody>
      </p:sp>
      <p:cxnSp>
        <p:nvCxnSpPr>
          <p:cNvPr id="688" name="Google Shape;688;p39"/>
          <p:cNvCxnSpPr/>
          <p:nvPr/>
        </p:nvCxnSpPr>
        <p:spPr>
          <a:xfrm rot="10800000">
            <a:off x="3079375" y="3705575"/>
            <a:ext cx="5380200" cy="0"/>
          </a:xfrm>
          <a:prstGeom prst="straightConnector1">
            <a:avLst/>
          </a:prstGeom>
          <a:noFill/>
          <a:ln w="28575" cap="flat" cmpd="sng">
            <a:solidFill>
              <a:schemeClr val="accent2"/>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63">
          <a:extLst>
            <a:ext uri="{FF2B5EF4-FFF2-40B4-BE49-F238E27FC236}">
              <a16:creationId xmlns:a16="http://schemas.microsoft.com/office/drawing/2014/main" id="{FC4726A2-BDEA-B642-833D-2E2A06C609DB}"/>
            </a:ext>
          </a:extLst>
        </p:cNvPr>
        <p:cNvGrpSpPr/>
        <p:nvPr/>
      </p:nvGrpSpPr>
      <p:grpSpPr>
        <a:xfrm>
          <a:off x="0" y="0"/>
          <a:ext cx="0" cy="0"/>
          <a:chOff x="0" y="0"/>
          <a:chExt cx="0" cy="0"/>
        </a:xfrm>
      </p:grpSpPr>
      <p:pic>
        <p:nvPicPr>
          <p:cNvPr id="3" name="Picture 2" descr="A diagram with a circle in the middle&#10;&#10;AI-generated content may be incorrect.">
            <a:extLst>
              <a:ext uri="{FF2B5EF4-FFF2-40B4-BE49-F238E27FC236}">
                <a16:creationId xmlns:a16="http://schemas.microsoft.com/office/drawing/2014/main" id="{0726B964-86D7-958F-4D54-58D41A863DE1}"/>
              </a:ext>
            </a:extLst>
          </p:cNvPr>
          <p:cNvPicPr>
            <a:picLocks noChangeAspect="1"/>
          </p:cNvPicPr>
          <p:nvPr/>
        </p:nvPicPr>
        <p:blipFill>
          <a:blip r:embed="rId3"/>
          <a:stretch>
            <a:fillRect/>
          </a:stretch>
        </p:blipFill>
        <p:spPr>
          <a:xfrm>
            <a:off x="465512" y="367117"/>
            <a:ext cx="8271163" cy="4424493"/>
          </a:xfrm>
          <a:prstGeom prst="rect">
            <a:avLst/>
          </a:prstGeom>
        </p:spPr>
      </p:pic>
    </p:spTree>
    <p:extLst>
      <p:ext uri="{BB962C8B-B14F-4D97-AF65-F5344CB8AC3E}">
        <p14:creationId xmlns:p14="http://schemas.microsoft.com/office/powerpoint/2010/main" val="3279585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63">
          <a:extLst>
            <a:ext uri="{FF2B5EF4-FFF2-40B4-BE49-F238E27FC236}">
              <a16:creationId xmlns:a16="http://schemas.microsoft.com/office/drawing/2014/main" id="{F066AA64-FD9C-768F-54B8-087592700AB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2234DFB7-0F36-F67C-8064-5058574A8DC6}"/>
              </a:ext>
            </a:extLst>
          </p:cNvPr>
          <p:cNvSpPr txBox="1"/>
          <p:nvPr/>
        </p:nvSpPr>
        <p:spPr>
          <a:xfrm>
            <a:off x="-2000738" y="-820615"/>
            <a:ext cx="184731" cy="307777"/>
          </a:xfrm>
          <a:prstGeom prst="rect">
            <a:avLst/>
          </a:prstGeom>
          <a:noFill/>
        </p:spPr>
        <p:txBody>
          <a:bodyPr wrap="none" rtlCol="0">
            <a:spAutoFit/>
          </a:bodyPr>
          <a:lstStyle/>
          <a:p>
            <a:endParaRPr lang="en-US"/>
          </a:p>
        </p:txBody>
      </p:sp>
      <p:sp>
        <p:nvSpPr>
          <p:cNvPr id="5" name="TextBox 4">
            <a:hlinkClick r:id="rId3"/>
            <a:extLst>
              <a:ext uri="{FF2B5EF4-FFF2-40B4-BE49-F238E27FC236}">
                <a16:creationId xmlns:a16="http://schemas.microsoft.com/office/drawing/2014/main" id="{EAFA5CA2-0437-4CE6-40C0-3A320C35F44B}"/>
              </a:ext>
            </a:extLst>
          </p:cNvPr>
          <p:cNvSpPr txBox="1"/>
          <p:nvPr/>
        </p:nvSpPr>
        <p:spPr>
          <a:xfrm>
            <a:off x="763325" y="1184744"/>
            <a:ext cx="7394713" cy="2600077"/>
          </a:xfrm>
          <a:prstGeom prst="rect">
            <a:avLst/>
          </a:prstGeom>
          <a:noFill/>
        </p:spPr>
        <p:txBody>
          <a:bodyPr wrap="square" rtlCol="0">
            <a:spAutoFit/>
          </a:bodyPr>
          <a:lstStyle/>
          <a:p>
            <a:endParaRPr lang="en-US"/>
          </a:p>
        </p:txBody>
      </p:sp>
      <p:sp>
        <p:nvSpPr>
          <p:cNvPr id="2" name="Rectangle 1">
            <a:extLst>
              <a:ext uri="{FF2B5EF4-FFF2-40B4-BE49-F238E27FC236}">
                <a16:creationId xmlns:a16="http://schemas.microsoft.com/office/drawing/2014/main" id="{3AA8CFE1-96DC-416D-B12C-6302A19FB139}"/>
              </a:ext>
            </a:extLst>
          </p:cNvPr>
          <p:cNvSpPr/>
          <p:nvPr/>
        </p:nvSpPr>
        <p:spPr>
          <a:xfrm>
            <a:off x="414215" y="390769"/>
            <a:ext cx="8346831" cy="441569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TextBox 5">
            <a:extLst>
              <a:ext uri="{FF2B5EF4-FFF2-40B4-BE49-F238E27FC236}">
                <a16:creationId xmlns:a16="http://schemas.microsoft.com/office/drawing/2014/main" id="{3D4C7B7F-5DC2-F49D-0E8C-A29099CCD246}"/>
              </a:ext>
            </a:extLst>
          </p:cNvPr>
          <p:cNvSpPr txBox="1"/>
          <p:nvPr/>
        </p:nvSpPr>
        <p:spPr>
          <a:xfrm>
            <a:off x="677984" y="635257"/>
            <a:ext cx="7819291" cy="3998531"/>
          </a:xfrm>
          <a:prstGeom prst="rect">
            <a:avLst/>
          </a:prstGeom>
          <a:noFill/>
        </p:spPr>
        <p:txBody>
          <a:bodyPr wrap="square">
            <a:spAutoFit/>
          </a:bodyPr>
          <a:lstStyle/>
          <a:p>
            <a:r>
              <a:rPr lang="en-US" sz="2400" b="1" u="sng" dirty="0">
                <a:solidFill>
                  <a:schemeClr val="tx1"/>
                </a:solidFill>
                <a:latin typeface="Arial" panose="020B0604020202020204" pitchFamily="34" charset="0"/>
                <a:cs typeface="Arial" panose="020B0604020202020204" pitchFamily="34" charset="0"/>
              </a:rPr>
              <a:t>Insights:</a:t>
            </a:r>
            <a:br>
              <a:rPr lang="en-US" sz="1600" dirty="0">
                <a:solidFill>
                  <a:schemeClr val="tx1"/>
                </a:solidFill>
                <a:latin typeface="Arial" panose="020B0604020202020204" pitchFamily="34" charset="0"/>
                <a:cs typeface="Arial" panose="020B0604020202020204" pitchFamily="34" charset="0"/>
              </a:rPr>
            </a:br>
            <a:endParaRPr lang="en-US" sz="1600" dirty="0">
              <a:solidFill>
                <a:schemeClr val="tx1"/>
              </a:solidFill>
              <a:latin typeface="Arial" panose="020B0604020202020204" pitchFamily="34" charset="0"/>
              <a:cs typeface="Arial" panose="020B0604020202020204" pitchFamily="34" charset="0"/>
            </a:endParaRPr>
          </a:p>
          <a:p>
            <a:pPr marL="285750" indent="-285750" rtl="0">
              <a:spcBef>
                <a:spcPts val="1125"/>
              </a:spcBef>
              <a:buFont typeface="Arial" panose="020B0604020202020204" pitchFamily="34" charset="0"/>
              <a:buChar char="•"/>
            </a:pPr>
            <a:r>
              <a:rPr lang="en-US" b="0" i="0" u="none" strike="noStrike" dirty="0">
                <a:solidFill>
                  <a:schemeClr val="tx1"/>
                </a:solidFill>
                <a:effectLst/>
                <a:latin typeface="Arial" panose="020B0604020202020204" pitchFamily="34" charset="0"/>
                <a:cs typeface="Arial" panose="020B0604020202020204" pitchFamily="34" charset="0"/>
              </a:rPr>
              <a:t>The donut chart shows the level of health risk based on Air Quality Index (AQI) levels. It shows that the majority of AQI readings are in the Moderate (96,822) and Good (54,893) categories, representing relatively low health risks. </a:t>
            </a:r>
            <a:endParaRPr lang="en-US" dirty="0">
              <a:solidFill>
                <a:schemeClr val="tx1"/>
              </a:solidFill>
              <a:latin typeface="Arial" panose="020B0604020202020204" pitchFamily="34" charset="0"/>
              <a:cs typeface="Arial" panose="020B0604020202020204" pitchFamily="34" charset="0"/>
            </a:endParaRPr>
          </a:p>
          <a:p>
            <a:pPr marL="285750" indent="-285750" rtl="0">
              <a:spcBef>
                <a:spcPts val="1125"/>
              </a:spcBef>
              <a:buFont typeface="Arial" panose="020B0604020202020204" pitchFamily="34" charset="0"/>
              <a:buChar char="•"/>
            </a:pPr>
            <a:r>
              <a:rPr lang="en-US" b="0" i="0" u="none" strike="noStrike" dirty="0">
                <a:solidFill>
                  <a:schemeClr val="tx1"/>
                </a:solidFill>
                <a:effectLst/>
                <a:latin typeface="Arial" panose="020B0604020202020204" pitchFamily="34" charset="0"/>
                <a:cs typeface="Arial" panose="020B0604020202020204" pitchFamily="34" charset="0"/>
              </a:rPr>
              <a:t>Although small but appreciable quantities are categorized as Unhealthy for Sensitive Groups (16,264), with relatively little occurrence in the Unhealthy and Very Unhealthy categories. </a:t>
            </a:r>
          </a:p>
          <a:p>
            <a:pPr marL="285750" indent="-285750" rtl="0">
              <a:spcBef>
                <a:spcPts val="1125"/>
              </a:spcBef>
              <a:buFont typeface="Arial" panose="020B0604020202020204" pitchFamily="34" charset="0"/>
              <a:buChar char="•"/>
            </a:pPr>
            <a:r>
              <a:rPr lang="en-US" b="0" i="0" u="none" strike="noStrike" dirty="0">
                <a:solidFill>
                  <a:schemeClr val="tx1"/>
                </a:solidFill>
                <a:effectLst/>
                <a:latin typeface="Arial" panose="020B0604020202020204" pitchFamily="34" charset="0"/>
                <a:cs typeface="Arial" panose="020B0604020202020204" pitchFamily="34" charset="0"/>
              </a:rPr>
              <a:t>This trend confirms that although the bulk of the air quality conditions are acceptable, there may nevertheless be a large risk of adverse health effects from poorer air in some groups.</a:t>
            </a:r>
            <a:endParaRPr lang="en-US" b="0" i="0" u="none" strike="noStrike">
              <a:solidFill>
                <a:schemeClr val="tx1"/>
              </a:solidFill>
              <a:effectLst/>
              <a:latin typeface="Arial" panose="020B0604020202020204" pitchFamily="34" charset="0"/>
              <a:cs typeface="Arial" panose="020B0604020202020204" pitchFamily="34" charset="0"/>
            </a:endParaRPr>
          </a:p>
          <a:p>
            <a:pPr marL="285750" indent="-285750" rtl="0">
              <a:spcBef>
                <a:spcPts val="1125"/>
              </a:spcBef>
              <a:buFont typeface="Arial" panose="020B0604020202020204" pitchFamily="34" charset="0"/>
              <a:buChar char="•"/>
            </a:pPr>
            <a:r>
              <a:rPr lang="en-US"/>
              <a:t>The trend highlighted by the donut chart indicates that while air quality might seem acceptable on a large scale, specific vulnerable populations face real risks.</a:t>
            </a:r>
          </a:p>
          <a:p>
            <a:pPr marL="285750" indent="-285750" rtl="0">
              <a:spcBef>
                <a:spcPts val="1125"/>
              </a:spcBef>
              <a:buFont typeface="Arial" panose="020B0604020202020204" pitchFamily="34" charset="0"/>
              <a:buChar char="•"/>
            </a:pPr>
            <a:r>
              <a:rPr lang="en-US"/>
              <a:t>Most AQI readings are in safer categories, the risk to sensitive groups is significant, emphasizing the importance of taking action to protect vulnerable populations from the adverse effects of poorer air quality, especially during events like wildfires.</a:t>
            </a:r>
            <a:endParaRPr lang="en-US">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7711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03">
          <a:extLst>
            <a:ext uri="{FF2B5EF4-FFF2-40B4-BE49-F238E27FC236}">
              <a16:creationId xmlns:a16="http://schemas.microsoft.com/office/drawing/2014/main" id="{6001536F-2B97-6C64-E746-012D9A630564}"/>
            </a:ext>
          </a:extLst>
        </p:cNvPr>
        <p:cNvGrpSpPr/>
        <p:nvPr/>
      </p:nvGrpSpPr>
      <p:grpSpPr>
        <a:xfrm>
          <a:off x="0" y="0"/>
          <a:ext cx="0" cy="0"/>
          <a:chOff x="0" y="0"/>
          <a:chExt cx="0" cy="0"/>
        </a:xfrm>
      </p:grpSpPr>
      <p:grpSp>
        <p:nvGrpSpPr>
          <p:cNvPr id="804" name="Google Shape;804;p43">
            <a:extLst>
              <a:ext uri="{FF2B5EF4-FFF2-40B4-BE49-F238E27FC236}">
                <a16:creationId xmlns:a16="http://schemas.microsoft.com/office/drawing/2014/main" id="{D657B29C-18EF-6FF9-C725-2262F5AEC1B9}"/>
              </a:ext>
            </a:extLst>
          </p:cNvPr>
          <p:cNvGrpSpPr/>
          <p:nvPr/>
        </p:nvGrpSpPr>
        <p:grpSpPr>
          <a:xfrm>
            <a:off x="4366921" y="375386"/>
            <a:ext cx="4963849" cy="5617631"/>
            <a:chOff x="3833521" y="469170"/>
            <a:chExt cx="4963849" cy="5617631"/>
          </a:xfrm>
        </p:grpSpPr>
        <p:grpSp>
          <p:nvGrpSpPr>
            <p:cNvPr id="805" name="Google Shape;805;p43">
              <a:extLst>
                <a:ext uri="{FF2B5EF4-FFF2-40B4-BE49-F238E27FC236}">
                  <a16:creationId xmlns:a16="http://schemas.microsoft.com/office/drawing/2014/main" id="{9CBDE424-ACF9-B722-4902-E405FB84A388}"/>
                </a:ext>
              </a:extLst>
            </p:cNvPr>
            <p:cNvGrpSpPr/>
            <p:nvPr/>
          </p:nvGrpSpPr>
          <p:grpSpPr>
            <a:xfrm rot="-629064">
              <a:off x="4053532" y="2869550"/>
              <a:ext cx="4502476" cy="2831233"/>
              <a:chOff x="4572054" y="3130668"/>
              <a:chExt cx="3246063" cy="2041179"/>
            </a:xfrm>
          </p:grpSpPr>
          <p:sp>
            <p:nvSpPr>
              <p:cNvPr id="806" name="Google Shape;806;p43">
                <a:extLst>
                  <a:ext uri="{FF2B5EF4-FFF2-40B4-BE49-F238E27FC236}">
                    <a16:creationId xmlns:a16="http://schemas.microsoft.com/office/drawing/2014/main" id="{A14D9E37-68F4-D1B6-C406-034DC08DC595}"/>
                  </a:ext>
                </a:extLst>
              </p:cNvPr>
              <p:cNvSpPr/>
              <p:nvPr/>
            </p:nvSpPr>
            <p:spPr>
              <a:xfrm flipH="1">
                <a:off x="7036589" y="3416670"/>
                <a:ext cx="290617" cy="280886"/>
              </a:xfrm>
              <a:custGeom>
                <a:avLst/>
                <a:gdLst/>
                <a:ahLst/>
                <a:cxnLst/>
                <a:rect l="l" t="t" r="r" b="b"/>
                <a:pathLst>
                  <a:path w="4659" h="4503" extrusionOk="0">
                    <a:moveTo>
                      <a:pt x="4572" y="1"/>
                    </a:moveTo>
                    <a:cubicBezTo>
                      <a:pt x="4380" y="784"/>
                      <a:pt x="3585" y="1354"/>
                      <a:pt x="2787" y="1354"/>
                    </a:cubicBezTo>
                    <a:cubicBezTo>
                      <a:pt x="2651" y="1354"/>
                      <a:pt x="2514" y="1337"/>
                      <a:pt x="2380" y="1302"/>
                    </a:cubicBezTo>
                    <a:cubicBezTo>
                      <a:pt x="2183" y="1250"/>
                      <a:pt x="1952" y="1219"/>
                      <a:pt x="1715" y="1219"/>
                    </a:cubicBezTo>
                    <a:cubicBezTo>
                      <a:pt x="1696" y="1219"/>
                      <a:pt x="1677" y="1219"/>
                      <a:pt x="1658" y="1220"/>
                    </a:cubicBezTo>
                    <a:cubicBezTo>
                      <a:pt x="859" y="1234"/>
                      <a:pt x="1" y="1586"/>
                      <a:pt x="27" y="2567"/>
                    </a:cubicBezTo>
                    <a:cubicBezTo>
                      <a:pt x="36" y="2939"/>
                      <a:pt x="369" y="3295"/>
                      <a:pt x="723" y="3295"/>
                    </a:cubicBezTo>
                    <a:cubicBezTo>
                      <a:pt x="777" y="3295"/>
                      <a:pt x="833" y="3287"/>
                      <a:pt x="887" y="3268"/>
                    </a:cubicBezTo>
                    <a:lnTo>
                      <a:pt x="887" y="3268"/>
                    </a:lnTo>
                    <a:cubicBezTo>
                      <a:pt x="735" y="3537"/>
                      <a:pt x="825" y="3895"/>
                      <a:pt x="1041" y="4117"/>
                    </a:cubicBezTo>
                    <a:cubicBezTo>
                      <a:pt x="1255" y="4340"/>
                      <a:pt x="1565" y="4444"/>
                      <a:pt x="1871" y="4484"/>
                    </a:cubicBezTo>
                    <a:cubicBezTo>
                      <a:pt x="1963" y="4496"/>
                      <a:pt x="2057" y="4503"/>
                      <a:pt x="2151" y="4503"/>
                    </a:cubicBezTo>
                    <a:cubicBezTo>
                      <a:pt x="2476" y="4503"/>
                      <a:pt x="2801" y="4424"/>
                      <a:pt x="3052" y="4223"/>
                    </a:cubicBezTo>
                    <a:cubicBezTo>
                      <a:pt x="3243" y="4072"/>
                      <a:pt x="3377" y="3864"/>
                      <a:pt x="3509" y="3660"/>
                    </a:cubicBezTo>
                    <a:cubicBezTo>
                      <a:pt x="4323" y="2390"/>
                      <a:pt x="4658" y="1563"/>
                      <a:pt x="45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3">
                <a:extLst>
                  <a:ext uri="{FF2B5EF4-FFF2-40B4-BE49-F238E27FC236}">
                    <a16:creationId xmlns:a16="http://schemas.microsoft.com/office/drawing/2014/main" id="{7198F279-70C5-7B68-50D3-1D37B30CB779}"/>
                  </a:ext>
                </a:extLst>
              </p:cNvPr>
              <p:cNvSpPr/>
              <p:nvPr/>
            </p:nvSpPr>
            <p:spPr>
              <a:xfrm flipH="1">
                <a:off x="7100962" y="3265342"/>
                <a:ext cx="149207" cy="128997"/>
              </a:xfrm>
              <a:custGeom>
                <a:avLst/>
                <a:gdLst/>
                <a:ahLst/>
                <a:cxnLst/>
                <a:rect l="l" t="t" r="r" b="b"/>
                <a:pathLst>
                  <a:path w="2392" h="2068" extrusionOk="0">
                    <a:moveTo>
                      <a:pt x="1429" y="1"/>
                    </a:moveTo>
                    <a:cubicBezTo>
                      <a:pt x="619" y="1"/>
                      <a:pt x="1" y="2068"/>
                      <a:pt x="1106" y="2068"/>
                    </a:cubicBezTo>
                    <a:cubicBezTo>
                      <a:pt x="1273" y="2068"/>
                      <a:pt x="1478" y="2021"/>
                      <a:pt x="1728" y="1913"/>
                    </a:cubicBezTo>
                    <a:cubicBezTo>
                      <a:pt x="2171" y="1722"/>
                      <a:pt x="2391" y="1137"/>
                      <a:pt x="2185" y="702"/>
                    </a:cubicBezTo>
                    <a:cubicBezTo>
                      <a:pt x="1944" y="195"/>
                      <a:pt x="1678" y="1"/>
                      <a:pt x="14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3">
                <a:extLst>
                  <a:ext uri="{FF2B5EF4-FFF2-40B4-BE49-F238E27FC236}">
                    <a16:creationId xmlns:a16="http://schemas.microsoft.com/office/drawing/2014/main" id="{7BDE6327-38CB-9532-7A70-93DC370C0882}"/>
                  </a:ext>
                </a:extLst>
              </p:cNvPr>
              <p:cNvSpPr/>
              <p:nvPr/>
            </p:nvSpPr>
            <p:spPr>
              <a:xfrm flipH="1">
                <a:off x="7036589" y="3416670"/>
                <a:ext cx="290617" cy="280886"/>
              </a:xfrm>
              <a:custGeom>
                <a:avLst/>
                <a:gdLst/>
                <a:ahLst/>
                <a:cxnLst/>
                <a:rect l="l" t="t" r="r" b="b"/>
                <a:pathLst>
                  <a:path w="4659" h="4503" extrusionOk="0">
                    <a:moveTo>
                      <a:pt x="4572" y="1"/>
                    </a:moveTo>
                    <a:cubicBezTo>
                      <a:pt x="4380" y="784"/>
                      <a:pt x="3585" y="1354"/>
                      <a:pt x="2787" y="1354"/>
                    </a:cubicBezTo>
                    <a:cubicBezTo>
                      <a:pt x="2651" y="1354"/>
                      <a:pt x="2514" y="1337"/>
                      <a:pt x="2380" y="1302"/>
                    </a:cubicBezTo>
                    <a:cubicBezTo>
                      <a:pt x="2183" y="1250"/>
                      <a:pt x="1952" y="1219"/>
                      <a:pt x="1715" y="1219"/>
                    </a:cubicBezTo>
                    <a:cubicBezTo>
                      <a:pt x="1696" y="1219"/>
                      <a:pt x="1677" y="1219"/>
                      <a:pt x="1658" y="1220"/>
                    </a:cubicBezTo>
                    <a:cubicBezTo>
                      <a:pt x="859" y="1234"/>
                      <a:pt x="1" y="1586"/>
                      <a:pt x="27" y="2567"/>
                    </a:cubicBezTo>
                    <a:cubicBezTo>
                      <a:pt x="36" y="2939"/>
                      <a:pt x="369" y="3295"/>
                      <a:pt x="723" y="3295"/>
                    </a:cubicBezTo>
                    <a:cubicBezTo>
                      <a:pt x="777" y="3295"/>
                      <a:pt x="833" y="3287"/>
                      <a:pt x="887" y="3268"/>
                    </a:cubicBezTo>
                    <a:lnTo>
                      <a:pt x="887" y="3268"/>
                    </a:lnTo>
                    <a:cubicBezTo>
                      <a:pt x="735" y="3537"/>
                      <a:pt x="825" y="3895"/>
                      <a:pt x="1041" y="4117"/>
                    </a:cubicBezTo>
                    <a:cubicBezTo>
                      <a:pt x="1255" y="4340"/>
                      <a:pt x="1565" y="4444"/>
                      <a:pt x="1871" y="4484"/>
                    </a:cubicBezTo>
                    <a:cubicBezTo>
                      <a:pt x="1963" y="4496"/>
                      <a:pt x="2057" y="4503"/>
                      <a:pt x="2151" y="4503"/>
                    </a:cubicBezTo>
                    <a:cubicBezTo>
                      <a:pt x="2476" y="4503"/>
                      <a:pt x="2801" y="4424"/>
                      <a:pt x="3052" y="4223"/>
                    </a:cubicBezTo>
                    <a:cubicBezTo>
                      <a:pt x="3243" y="4072"/>
                      <a:pt x="3377" y="3864"/>
                      <a:pt x="3509" y="3660"/>
                    </a:cubicBezTo>
                    <a:cubicBezTo>
                      <a:pt x="4323" y="2390"/>
                      <a:pt x="4658" y="1563"/>
                      <a:pt x="4572" y="1"/>
                    </a:cubicBezTo>
                    <a:close/>
                  </a:path>
                </a:pathLst>
              </a:custGeom>
              <a:solidFill>
                <a:srgbClr val="191919">
                  <a:alpha val="26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3">
                <a:extLst>
                  <a:ext uri="{FF2B5EF4-FFF2-40B4-BE49-F238E27FC236}">
                    <a16:creationId xmlns:a16="http://schemas.microsoft.com/office/drawing/2014/main" id="{6A300FC8-1EB9-3345-3707-24546F6F3BD2}"/>
                  </a:ext>
                </a:extLst>
              </p:cNvPr>
              <p:cNvSpPr/>
              <p:nvPr/>
            </p:nvSpPr>
            <p:spPr>
              <a:xfrm flipH="1">
                <a:off x="7100962" y="3265342"/>
                <a:ext cx="149207" cy="128997"/>
              </a:xfrm>
              <a:custGeom>
                <a:avLst/>
                <a:gdLst/>
                <a:ahLst/>
                <a:cxnLst/>
                <a:rect l="l" t="t" r="r" b="b"/>
                <a:pathLst>
                  <a:path w="2392" h="2068" extrusionOk="0">
                    <a:moveTo>
                      <a:pt x="1429" y="1"/>
                    </a:moveTo>
                    <a:cubicBezTo>
                      <a:pt x="619" y="1"/>
                      <a:pt x="1" y="2068"/>
                      <a:pt x="1106" y="2068"/>
                    </a:cubicBezTo>
                    <a:cubicBezTo>
                      <a:pt x="1273" y="2068"/>
                      <a:pt x="1478" y="2021"/>
                      <a:pt x="1728" y="1913"/>
                    </a:cubicBezTo>
                    <a:cubicBezTo>
                      <a:pt x="2171" y="1722"/>
                      <a:pt x="2391" y="1137"/>
                      <a:pt x="2185" y="702"/>
                    </a:cubicBezTo>
                    <a:cubicBezTo>
                      <a:pt x="1944" y="195"/>
                      <a:pt x="1678" y="1"/>
                      <a:pt x="1429" y="1"/>
                    </a:cubicBezTo>
                    <a:close/>
                  </a:path>
                </a:pathLst>
              </a:custGeom>
              <a:solidFill>
                <a:srgbClr val="191919">
                  <a:alpha val="26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0" name="Google Shape;810;p43">
                <a:extLst>
                  <a:ext uri="{FF2B5EF4-FFF2-40B4-BE49-F238E27FC236}">
                    <a16:creationId xmlns:a16="http://schemas.microsoft.com/office/drawing/2014/main" id="{2F9C69F2-EDDC-6775-EA74-E57936BFC591}"/>
                  </a:ext>
                </a:extLst>
              </p:cNvPr>
              <p:cNvGrpSpPr/>
              <p:nvPr/>
            </p:nvGrpSpPr>
            <p:grpSpPr>
              <a:xfrm>
                <a:off x="4572054" y="3130668"/>
                <a:ext cx="3246063" cy="2041179"/>
                <a:chOff x="4572054" y="3130668"/>
                <a:chExt cx="3246063" cy="2041179"/>
              </a:xfrm>
            </p:grpSpPr>
            <p:grpSp>
              <p:nvGrpSpPr>
                <p:cNvPr id="811" name="Google Shape;811;p43">
                  <a:extLst>
                    <a:ext uri="{FF2B5EF4-FFF2-40B4-BE49-F238E27FC236}">
                      <a16:creationId xmlns:a16="http://schemas.microsoft.com/office/drawing/2014/main" id="{A47FAB93-572C-0921-6A91-15905D982B39}"/>
                    </a:ext>
                  </a:extLst>
                </p:cNvPr>
                <p:cNvGrpSpPr/>
                <p:nvPr/>
              </p:nvGrpSpPr>
              <p:grpSpPr>
                <a:xfrm>
                  <a:off x="4572054" y="3130668"/>
                  <a:ext cx="3246063" cy="2041179"/>
                  <a:chOff x="4572054" y="3130668"/>
                  <a:chExt cx="3246063" cy="2041179"/>
                </a:xfrm>
              </p:grpSpPr>
              <p:sp>
                <p:nvSpPr>
                  <p:cNvPr id="812" name="Google Shape;812;p43">
                    <a:extLst>
                      <a:ext uri="{FF2B5EF4-FFF2-40B4-BE49-F238E27FC236}">
                        <a16:creationId xmlns:a16="http://schemas.microsoft.com/office/drawing/2014/main" id="{51214027-A337-11D1-00FA-B6517DFF0C0D}"/>
                      </a:ext>
                    </a:extLst>
                  </p:cNvPr>
                  <p:cNvSpPr/>
                  <p:nvPr/>
                </p:nvSpPr>
                <p:spPr>
                  <a:xfrm flipH="1">
                    <a:off x="4572054" y="3130731"/>
                    <a:ext cx="3246063" cy="2041117"/>
                  </a:xfrm>
                  <a:custGeom>
                    <a:avLst/>
                    <a:gdLst/>
                    <a:ahLst/>
                    <a:cxnLst/>
                    <a:rect l="l" t="t" r="r" b="b"/>
                    <a:pathLst>
                      <a:path w="52039" h="32722" extrusionOk="0">
                        <a:moveTo>
                          <a:pt x="13763" y="0"/>
                        </a:moveTo>
                        <a:cubicBezTo>
                          <a:pt x="13978" y="773"/>
                          <a:pt x="14193" y="1544"/>
                          <a:pt x="14410" y="2316"/>
                        </a:cubicBezTo>
                        <a:cubicBezTo>
                          <a:pt x="13977" y="1818"/>
                          <a:pt x="13607" y="1267"/>
                          <a:pt x="13308" y="679"/>
                        </a:cubicBezTo>
                        <a:lnTo>
                          <a:pt x="13308" y="679"/>
                        </a:lnTo>
                        <a:cubicBezTo>
                          <a:pt x="13728" y="2341"/>
                          <a:pt x="13929" y="4058"/>
                          <a:pt x="13908" y="5772"/>
                        </a:cubicBezTo>
                        <a:cubicBezTo>
                          <a:pt x="13894" y="6972"/>
                          <a:pt x="14027" y="9168"/>
                          <a:pt x="13132" y="10092"/>
                        </a:cubicBezTo>
                        <a:cubicBezTo>
                          <a:pt x="12650" y="10591"/>
                          <a:pt x="11823" y="10687"/>
                          <a:pt x="10994" y="10687"/>
                        </a:cubicBezTo>
                        <a:cubicBezTo>
                          <a:pt x="10474" y="10687"/>
                          <a:pt x="9953" y="10649"/>
                          <a:pt x="9517" y="10649"/>
                        </a:cubicBezTo>
                        <a:cubicBezTo>
                          <a:pt x="9406" y="10649"/>
                          <a:pt x="9300" y="10651"/>
                          <a:pt x="9202" y="10657"/>
                        </a:cubicBezTo>
                        <a:cubicBezTo>
                          <a:pt x="7854" y="10741"/>
                          <a:pt x="6307" y="11179"/>
                          <a:pt x="5164" y="11906"/>
                        </a:cubicBezTo>
                        <a:cubicBezTo>
                          <a:pt x="4281" y="12467"/>
                          <a:pt x="3546" y="13304"/>
                          <a:pt x="3248" y="14306"/>
                        </a:cubicBezTo>
                        <a:cubicBezTo>
                          <a:pt x="2818" y="15749"/>
                          <a:pt x="3482" y="16899"/>
                          <a:pt x="4409" y="17950"/>
                        </a:cubicBezTo>
                        <a:cubicBezTo>
                          <a:pt x="4191" y="17892"/>
                          <a:pt x="3967" y="17864"/>
                          <a:pt x="3742" y="17864"/>
                        </a:cubicBezTo>
                        <a:cubicBezTo>
                          <a:pt x="2956" y="17864"/>
                          <a:pt x="2168" y="18207"/>
                          <a:pt x="1655" y="18806"/>
                        </a:cubicBezTo>
                        <a:cubicBezTo>
                          <a:pt x="1101" y="19453"/>
                          <a:pt x="813" y="20522"/>
                          <a:pt x="1124" y="21345"/>
                        </a:cubicBezTo>
                        <a:cubicBezTo>
                          <a:pt x="1323" y="21873"/>
                          <a:pt x="1974" y="22825"/>
                          <a:pt x="2575" y="22929"/>
                        </a:cubicBezTo>
                        <a:cubicBezTo>
                          <a:pt x="2514" y="22918"/>
                          <a:pt x="2453" y="22913"/>
                          <a:pt x="2393" y="22913"/>
                        </a:cubicBezTo>
                        <a:cubicBezTo>
                          <a:pt x="1741" y="22913"/>
                          <a:pt x="1143" y="23502"/>
                          <a:pt x="1048" y="24163"/>
                        </a:cubicBezTo>
                        <a:cubicBezTo>
                          <a:pt x="943" y="24885"/>
                          <a:pt x="1328" y="25611"/>
                          <a:pt x="1880" y="26089"/>
                        </a:cubicBezTo>
                        <a:cubicBezTo>
                          <a:pt x="2525" y="26647"/>
                          <a:pt x="3564" y="26712"/>
                          <a:pt x="4108" y="27397"/>
                        </a:cubicBezTo>
                        <a:cubicBezTo>
                          <a:pt x="4838" y="28316"/>
                          <a:pt x="4161" y="28506"/>
                          <a:pt x="3386" y="28506"/>
                        </a:cubicBezTo>
                        <a:cubicBezTo>
                          <a:pt x="2938" y="28506"/>
                          <a:pt x="2457" y="28443"/>
                          <a:pt x="2195" y="28419"/>
                        </a:cubicBezTo>
                        <a:cubicBezTo>
                          <a:pt x="2130" y="28413"/>
                          <a:pt x="2065" y="28410"/>
                          <a:pt x="2000" y="28410"/>
                        </a:cubicBezTo>
                        <a:cubicBezTo>
                          <a:pt x="1283" y="28410"/>
                          <a:pt x="536" y="28763"/>
                          <a:pt x="273" y="29423"/>
                        </a:cubicBezTo>
                        <a:cubicBezTo>
                          <a:pt x="1" y="30106"/>
                          <a:pt x="522" y="31027"/>
                          <a:pt x="1234" y="31027"/>
                        </a:cubicBezTo>
                        <a:cubicBezTo>
                          <a:pt x="1271" y="31027"/>
                          <a:pt x="1308" y="31025"/>
                          <a:pt x="1346" y="31020"/>
                        </a:cubicBezTo>
                        <a:lnTo>
                          <a:pt x="1346" y="31020"/>
                        </a:lnTo>
                        <a:cubicBezTo>
                          <a:pt x="1006" y="31104"/>
                          <a:pt x="667" y="31188"/>
                          <a:pt x="327" y="31273"/>
                        </a:cubicBezTo>
                        <a:cubicBezTo>
                          <a:pt x="1534" y="31618"/>
                          <a:pt x="2802" y="31686"/>
                          <a:pt x="4057" y="31742"/>
                        </a:cubicBezTo>
                        <a:cubicBezTo>
                          <a:pt x="6011" y="31829"/>
                          <a:pt x="7967" y="31894"/>
                          <a:pt x="9923" y="31951"/>
                        </a:cubicBezTo>
                        <a:cubicBezTo>
                          <a:pt x="17424" y="32171"/>
                          <a:pt x="24903" y="32722"/>
                          <a:pt x="32390" y="32722"/>
                        </a:cubicBezTo>
                        <a:cubicBezTo>
                          <a:pt x="34764" y="32722"/>
                          <a:pt x="37138" y="32666"/>
                          <a:pt x="39515" y="32528"/>
                        </a:cubicBezTo>
                        <a:cubicBezTo>
                          <a:pt x="41166" y="32431"/>
                          <a:pt x="42824" y="32334"/>
                          <a:pt x="44459" y="32069"/>
                        </a:cubicBezTo>
                        <a:cubicBezTo>
                          <a:pt x="45981" y="31823"/>
                          <a:pt x="47119" y="31115"/>
                          <a:pt x="48388" y="30242"/>
                        </a:cubicBezTo>
                        <a:cubicBezTo>
                          <a:pt x="49753" y="29302"/>
                          <a:pt x="51195" y="28265"/>
                          <a:pt x="51761" y="26710"/>
                        </a:cubicBezTo>
                        <a:cubicBezTo>
                          <a:pt x="51964" y="26154"/>
                          <a:pt x="52038" y="25527"/>
                          <a:pt x="51832" y="24973"/>
                        </a:cubicBezTo>
                        <a:cubicBezTo>
                          <a:pt x="51627" y="24425"/>
                          <a:pt x="51103" y="23974"/>
                          <a:pt x="50520" y="23974"/>
                        </a:cubicBezTo>
                        <a:cubicBezTo>
                          <a:pt x="50513" y="23974"/>
                          <a:pt x="50506" y="23974"/>
                          <a:pt x="50499" y="23974"/>
                        </a:cubicBezTo>
                        <a:cubicBezTo>
                          <a:pt x="50987" y="23300"/>
                          <a:pt x="51227" y="22415"/>
                          <a:pt x="50996" y="21616"/>
                        </a:cubicBezTo>
                        <a:cubicBezTo>
                          <a:pt x="50769" y="20832"/>
                          <a:pt x="50030" y="20185"/>
                          <a:pt x="49216" y="20185"/>
                        </a:cubicBezTo>
                        <a:cubicBezTo>
                          <a:pt x="49202" y="20185"/>
                          <a:pt x="49187" y="20185"/>
                          <a:pt x="49172" y="20186"/>
                        </a:cubicBezTo>
                        <a:cubicBezTo>
                          <a:pt x="48643" y="20201"/>
                          <a:pt x="48140" y="20470"/>
                          <a:pt x="47616" y="20470"/>
                        </a:cubicBezTo>
                        <a:cubicBezTo>
                          <a:pt x="47583" y="20470"/>
                          <a:pt x="47550" y="20469"/>
                          <a:pt x="47517" y="20467"/>
                        </a:cubicBezTo>
                        <a:cubicBezTo>
                          <a:pt x="46748" y="20416"/>
                          <a:pt x="46147" y="19710"/>
                          <a:pt x="45975" y="18959"/>
                        </a:cubicBezTo>
                        <a:cubicBezTo>
                          <a:pt x="45804" y="18209"/>
                          <a:pt x="45969" y="17424"/>
                          <a:pt x="46165" y="16680"/>
                        </a:cubicBezTo>
                        <a:cubicBezTo>
                          <a:pt x="46362" y="15935"/>
                          <a:pt x="46592" y="15181"/>
                          <a:pt x="46548" y="14412"/>
                        </a:cubicBezTo>
                        <a:cubicBezTo>
                          <a:pt x="46475" y="13130"/>
                          <a:pt x="45607" y="11967"/>
                          <a:pt x="44474" y="11361"/>
                        </a:cubicBezTo>
                        <a:cubicBezTo>
                          <a:pt x="43718" y="10957"/>
                          <a:pt x="42862" y="10779"/>
                          <a:pt x="42001" y="10779"/>
                        </a:cubicBezTo>
                        <a:cubicBezTo>
                          <a:pt x="41571" y="10779"/>
                          <a:pt x="41140" y="10824"/>
                          <a:pt x="40720" y="10906"/>
                        </a:cubicBezTo>
                        <a:cubicBezTo>
                          <a:pt x="39881" y="11070"/>
                          <a:pt x="39040" y="11400"/>
                          <a:pt x="38470" y="12036"/>
                        </a:cubicBezTo>
                        <a:cubicBezTo>
                          <a:pt x="39207" y="9920"/>
                          <a:pt x="39761" y="7259"/>
                          <a:pt x="38460" y="5250"/>
                        </a:cubicBezTo>
                        <a:cubicBezTo>
                          <a:pt x="37593" y="3909"/>
                          <a:pt x="35913" y="2917"/>
                          <a:pt x="34357" y="2639"/>
                        </a:cubicBezTo>
                        <a:cubicBezTo>
                          <a:pt x="33975" y="2571"/>
                          <a:pt x="33591" y="2538"/>
                          <a:pt x="33206" y="2538"/>
                        </a:cubicBezTo>
                        <a:cubicBezTo>
                          <a:pt x="31131" y="2538"/>
                          <a:pt x="29069" y="3496"/>
                          <a:pt x="27591" y="4978"/>
                        </a:cubicBezTo>
                        <a:cubicBezTo>
                          <a:pt x="27647" y="4124"/>
                          <a:pt x="27588" y="3190"/>
                          <a:pt x="27029" y="2542"/>
                        </a:cubicBezTo>
                        <a:cubicBezTo>
                          <a:pt x="26619" y="2069"/>
                          <a:pt x="26017" y="1859"/>
                          <a:pt x="25391" y="1859"/>
                        </a:cubicBezTo>
                        <a:cubicBezTo>
                          <a:pt x="24771" y="1859"/>
                          <a:pt x="24126" y="2065"/>
                          <a:pt x="23621" y="2425"/>
                        </a:cubicBezTo>
                        <a:cubicBezTo>
                          <a:pt x="22369" y="3316"/>
                          <a:pt x="21210" y="6929"/>
                          <a:pt x="19355" y="6929"/>
                        </a:cubicBezTo>
                        <a:cubicBezTo>
                          <a:pt x="19217" y="6929"/>
                          <a:pt x="19076" y="6909"/>
                          <a:pt x="18931" y="6867"/>
                        </a:cubicBezTo>
                        <a:lnTo>
                          <a:pt x="18930" y="6867"/>
                        </a:lnTo>
                        <a:cubicBezTo>
                          <a:pt x="18047" y="6611"/>
                          <a:pt x="17547" y="5595"/>
                          <a:pt x="17163" y="4866"/>
                        </a:cubicBezTo>
                        <a:cubicBezTo>
                          <a:pt x="16379" y="3375"/>
                          <a:pt x="16016" y="1748"/>
                          <a:pt x="14916" y="428"/>
                        </a:cubicBezTo>
                        <a:lnTo>
                          <a:pt x="14916" y="428"/>
                        </a:lnTo>
                        <a:cubicBezTo>
                          <a:pt x="14952" y="685"/>
                          <a:pt x="14988" y="942"/>
                          <a:pt x="15023" y="1199"/>
                        </a:cubicBezTo>
                        <a:lnTo>
                          <a:pt x="137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3" name="Google Shape;813;p43">
                    <a:extLst>
                      <a:ext uri="{FF2B5EF4-FFF2-40B4-BE49-F238E27FC236}">
                        <a16:creationId xmlns:a16="http://schemas.microsoft.com/office/drawing/2014/main" id="{4B9DD512-9A3B-05FF-59E3-478C3476B87C}"/>
                      </a:ext>
                    </a:extLst>
                  </p:cNvPr>
                  <p:cNvSpPr/>
                  <p:nvPr/>
                </p:nvSpPr>
                <p:spPr>
                  <a:xfrm flipH="1">
                    <a:off x="4861734" y="4054668"/>
                    <a:ext cx="1652193" cy="588282"/>
                  </a:xfrm>
                  <a:custGeom>
                    <a:avLst/>
                    <a:gdLst/>
                    <a:ahLst/>
                    <a:cxnLst/>
                    <a:rect l="l" t="t" r="r" b="b"/>
                    <a:pathLst>
                      <a:path w="26487" h="9431" extrusionOk="0">
                        <a:moveTo>
                          <a:pt x="11873" y="0"/>
                        </a:moveTo>
                        <a:cubicBezTo>
                          <a:pt x="11680" y="0"/>
                          <a:pt x="11489" y="33"/>
                          <a:pt x="11314" y="116"/>
                        </a:cubicBezTo>
                        <a:cubicBezTo>
                          <a:pt x="10943" y="292"/>
                          <a:pt x="10684" y="747"/>
                          <a:pt x="10841" y="1126"/>
                        </a:cubicBezTo>
                        <a:cubicBezTo>
                          <a:pt x="10419" y="832"/>
                          <a:pt x="9951" y="526"/>
                          <a:pt x="9445" y="526"/>
                        </a:cubicBezTo>
                        <a:cubicBezTo>
                          <a:pt x="9401" y="526"/>
                          <a:pt x="9357" y="528"/>
                          <a:pt x="9312" y="533"/>
                        </a:cubicBezTo>
                        <a:cubicBezTo>
                          <a:pt x="8339" y="639"/>
                          <a:pt x="7908" y="1909"/>
                          <a:pt x="8191" y="2846"/>
                        </a:cubicBezTo>
                        <a:cubicBezTo>
                          <a:pt x="8475" y="3781"/>
                          <a:pt x="9198" y="4510"/>
                          <a:pt x="9698" y="5351"/>
                        </a:cubicBezTo>
                        <a:cubicBezTo>
                          <a:pt x="8619" y="4458"/>
                          <a:pt x="7299" y="3856"/>
                          <a:pt x="5917" y="3628"/>
                        </a:cubicBezTo>
                        <a:cubicBezTo>
                          <a:pt x="5707" y="3593"/>
                          <a:pt x="5491" y="3568"/>
                          <a:pt x="5277" y="3568"/>
                        </a:cubicBezTo>
                        <a:cubicBezTo>
                          <a:pt x="5034" y="3568"/>
                          <a:pt x="4793" y="3601"/>
                          <a:pt x="4568" y="3692"/>
                        </a:cubicBezTo>
                        <a:cubicBezTo>
                          <a:pt x="4146" y="3863"/>
                          <a:pt x="3796" y="4288"/>
                          <a:pt x="3848" y="4741"/>
                        </a:cubicBezTo>
                        <a:cubicBezTo>
                          <a:pt x="3861" y="4852"/>
                          <a:pt x="3897" y="4958"/>
                          <a:pt x="3946" y="5056"/>
                        </a:cubicBezTo>
                        <a:lnTo>
                          <a:pt x="3947" y="5056"/>
                        </a:lnTo>
                        <a:cubicBezTo>
                          <a:pt x="4046" y="5253"/>
                          <a:pt x="4205" y="5428"/>
                          <a:pt x="4366" y="5584"/>
                        </a:cubicBezTo>
                        <a:cubicBezTo>
                          <a:pt x="4967" y="6170"/>
                          <a:pt x="5663" y="6659"/>
                          <a:pt x="6419" y="7025"/>
                        </a:cubicBezTo>
                        <a:cubicBezTo>
                          <a:pt x="5959" y="7224"/>
                          <a:pt x="5436" y="7175"/>
                          <a:pt x="4934" y="7198"/>
                        </a:cubicBezTo>
                        <a:cubicBezTo>
                          <a:pt x="4433" y="7222"/>
                          <a:pt x="3879" y="7357"/>
                          <a:pt x="3613" y="7782"/>
                        </a:cubicBezTo>
                        <a:cubicBezTo>
                          <a:pt x="3378" y="8158"/>
                          <a:pt x="3592" y="8768"/>
                          <a:pt x="3988" y="8846"/>
                        </a:cubicBezTo>
                        <a:lnTo>
                          <a:pt x="3988" y="8846"/>
                        </a:lnTo>
                        <a:cubicBezTo>
                          <a:pt x="2780" y="8833"/>
                          <a:pt x="1573" y="8820"/>
                          <a:pt x="365" y="8807"/>
                        </a:cubicBezTo>
                        <a:cubicBezTo>
                          <a:pt x="358" y="8806"/>
                          <a:pt x="351" y="8806"/>
                          <a:pt x="343" y="8806"/>
                        </a:cubicBezTo>
                        <a:cubicBezTo>
                          <a:pt x="176" y="8806"/>
                          <a:pt x="59" y="8833"/>
                          <a:pt x="0" y="9002"/>
                        </a:cubicBezTo>
                        <a:cubicBezTo>
                          <a:pt x="427" y="9365"/>
                          <a:pt x="1294" y="9405"/>
                          <a:pt x="2051" y="9405"/>
                        </a:cubicBezTo>
                        <a:cubicBezTo>
                          <a:pt x="2271" y="9405"/>
                          <a:pt x="2481" y="9402"/>
                          <a:pt x="2669" y="9402"/>
                        </a:cubicBezTo>
                        <a:cubicBezTo>
                          <a:pt x="2744" y="9402"/>
                          <a:pt x="2815" y="9402"/>
                          <a:pt x="2882" y="9404"/>
                        </a:cubicBezTo>
                        <a:cubicBezTo>
                          <a:pt x="3633" y="9421"/>
                          <a:pt x="4385" y="9430"/>
                          <a:pt x="5139" y="9430"/>
                        </a:cubicBezTo>
                        <a:cubicBezTo>
                          <a:pt x="10708" y="9430"/>
                          <a:pt x="16352" y="8953"/>
                          <a:pt x="21806" y="7953"/>
                        </a:cubicBezTo>
                        <a:cubicBezTo>
                          <a:pt x="22762" y="7777"/>
                          <a:pt x="26486" y="7631"/>
                          <a:pt x="26414" y="6082"/>
                        </a:cubicBezTo>
                        <a:cubicBezTo>
                          <a:pt x="26394" y="5660"/>
                          <a:pt x="25949" y="5388"/>
                          <a:pt x="25517" y="5388"/>
                        </a:cubicBezTo>
                        <a:cubicBezTo>
                          <a:pt x="25431" y="5388"/>
                          <a:pt x="25345" y="5399"/>
                          <a:pt x="25264" y="5421"/>
                        </a:cubicBezTo>
                        <a:cubicBezTo>
                          <a:pt x="24774" y="5556"/>
                          <a:pt x="24416" y="5962"/>
                          <a:pt x="24086" y="6349"/>
                        </a:cubicBezTo>
                        <a:cubicBezTo>
                          <a:pt x="24125" y="5871"/>
                          <a:pt x="24370" y="5438"/>
                          <a:pt x="24512" y="4979"/>
                        </a:cubicBezTo>
                        <a:cubicBezTo>
                          <a:pt x="24653" y="4521"/>
                          <a:pt x="24666" y="3959"/>
                          <a:pt x="24319" y="3628"/>
                        </a:cubicBezTo>
                        <a:cubicBezTo>
                          <a:pt x="24204" y="3519"/>
                          <a:pt x="24045" y="3469"/>
                          <a:pt x="23885" y="3469"/>
                        </a:cubicBezTo>
                        <a:cubicBezTo>
                          <a:pt x="23564" y="3469"/>
                          <a:pt x="23240" y="3671"/>
                          <a:pt x="23271" y="3988"/>
                        </a:cubicBezTo>
                        <a:lnTo>
                          <a:pt x="23271" y="3988"/>
                        </a:lnTo>
                        <a:cubicBezTo>
                          <a:pt x="23220" y="3503"/>
                          <a:pt x="22707" y="3188"/>
                          <a:pt x="22211" y="3188"/>
                        </a:cubicBezTo>
                        <a:cubicBezTo>
                          <a:pt x="22133" y="3188"/>
                          <a:pt x="22056" y="3196"/>
                          <a:pt x="21981" y="3212"/>
                        </a:cubicBezTo>
                        <a:cubicBezTo>
                          <a:pt x="21425" y="3330"/>
                          <a:pt x="20994" y="3762"/>
                          <a:pt x="20643" y="4208"/>
                        </a:cubicBezTo>
                        <a:cubicBezTo>
                          <a:pt x="20292" y="4655"/>
                          <a:pt x="19977" y="5146"/>
                          <a:pt x="19513" y="5473"/>
                        </a:cubicBezTo>
                        <a:cubicBezTo>
                          <a:pt x="19147" y="5730"/>
                          <a:pt x="18700" y="5861"/>
                          <a:pt x="18253" y="5861"/>
                        </a:cubicBezTo>
                        <a:cubicBezTo>
                          <a:pt x="17896" y="5861"/>
                          <a:pt x="17539" y="5777"/>
                          <a:pt x="17224" y="5606"/>
                        </a:cubicBezTo>
                        <a:cubicBezTo>
                          <a:pt x="16580" y="5256"/>
                          <a:pt x="16158" y="4613"/>
                          <a:pt x="15765" y="3995"/>
                        </a:cubicBezTo>
                        <a:cubicBezTo>
                          <a:pt x="14909" y="2651"/>
                          <a:pt x="14157" y="585"/>
                          <a:pt x="12519" y="103"/>
                        </a:cubicBezTo>
                        <a:cubicBezTo>
                          <a:pt x="12311" y="42"/>
                          <a:pt x="12090" y="0"/>
                          <a:pt x="11873" y="0"/>
                        </a:cubicBezTo>
                        <a:close/>
                      </a:path>
                    </a:pathLst>
                  </a:custGeom>
                  <a:solidFill>
                    <a:srgbClr val="191919">
                      <a:alpha val="1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3">
                    <a:extLst>
                      <a:ext uri="{FF2B5EF4-FFF2-40B4-BE49-F238E27FC236}">
                        <a16:creationId xmlns:a16="http://schemas.microsoft.com/office/drawing/2014/main" id="{77DA9ACF-84D5-60A3-67A1-42409FF2D530}"/>
                      </a:ext>
                    </a:extLst>
                  </p:cNvPr>
                  <p:cNvSpPr/>
                  <p:nvPr/>
                </p:nvSpPr>
                <p:spPr>
                  <a:xfrm flipH="1">
                    <a:off x="5164516" y="3130668"/>
                    <a:ext cx="2611309" cy="1381412"/>
                  </a:xfrm>
                  <a:custGeom>
                    <a:avLst/>
                    <a:gdLst/>
                    <a:ahLst/>
                    <a:cxnLst/>
                    <a:rect l="l" t="t" r="r" b="b"/>
                    <a:pathLst>
                      <a:path w="41863" h="22146" extrusionOk="0">
                        <a:moveTo>
                          <a:pt x="13085" y="0"/>
                        </a:moveTo>
                        <a:cubicBezTo>
                          <a:pt x="13300" y="773"/>
                          <a:pt x="13517" y="1545"/>
                          <a:pt x="13732" y="2316"/>
                        </a:cubicBezTo>
                        <a:cubicBezTo>
                          <a:pt x="13299" y="1819"/>
                          <a:pt x="12929" y="1268"/>
                          <a:pt x="12630" y="680"/>
                        </a:cubicBezTo>
                        <a:lnTo>
                          <a:pt x="12630" y="680"/>
                        </a:lnTo>
                        <a:cubicBezTo>
                          <a:pt x="13050" y="2341"/>
                          <a:pt x="13251" y="4059"/>
                          <a:pt x="13230" y="5772"/>
                        </a:cubicBezTo>
                        <a:cubicBezTo>
                          <a:pt x="13216" y="6972"/>
                          <a:pt x="13349" y="9169"/>
                          <a:pt x="12454" y="10093"/>
                        </a:cubicBezTo>
                        <a:cubicBezTo>
                          <a:pt x="11973" y="10591"/>
                          <a:pt x="11147" y="10687"/>
                          <a:pt x="10319" y="10687"/>
                        </a:cubicBezTo>
                        <a:cubicBezTo>
                          <a:pt x="9798" y="10687"/>
                          <a:pt x="9276" y="10649"/>
                          <a:pt x="8838" y="10649"/>
                        </a:cubicBezTo>
                        <a:cubicBezTo>
                          <a:pt x="8727" y="10649"/>
                          <a:pt x="8622" y="10651"/>
                          <a:pt x="8524" y="10657"/>
                        </a:cubicBezTo>
                        <a:cubicBezTo>
                          <a:pt x="7176" y="10742"/>
                          <a:pt x="5629" y="11179"/>
                          <a:pt x="4486" y="11905"/>
                        </a:cubicBezTo>
                        <a:cubicBezTo>
                          <a:pt x="3603" y="12467"/>
                          <a:pt x="2868" y="13305"/>
                          <a:pt x="2570" y="14307"/>
                        </a:cubicBezTo>
                        <a:cubicBezTo>
                          <a:pt x="2140" y="15749"/>
                          <a:pt x="2804" y="16899"/>
                          <a:pt x="3731" y="17951"/>
                        </a:cubicBezTo>
                        <a:cubicBezTo>
                          <a:pt x="3513" y="17893"/>
                          <a:pt x="3289" y="17865"/>
                          <a:pt x="3064" y="17865"/>
                        </a:cubicBezTo>
                        <a:cubicBezTo>
                          <a:pt x="2278" y="17865"/>
                          <a:pt x="1490" y="18208"/>
                          <a:pt x="978" y="18806"/>
                        </a:cubicBezTo>
                        <a:cubicBezTo>
                          <a:pt x="0" y="19948"/>
                          <a:pt x="136" y="21670"/>
                          <a:pt x="1727" y="22145"/>
                        </a:cubicBezTo>
                        <a:cubicBezTo>
                          <a:pt x="1246" y="21690"/>
                          <a:pt x="1618" y="20784"/>
                          <a:pt x="2250" y="20585"/>
                        </a:cubicBezTo>
                        <a:cubicBezTo>
                          <a:pt x="2384" y="20543"/>
                          <a:pt x="2521" y="20524"/>
                          <a:pt x="2657" y="20524"/>
                        </a:cubicBezTo>
                        <a:cubicBezTo>
                          <a:pt x="3165" y="20524"/>
                          <a:pt x="3675" y="20790"/>
                          <a:pt x="4074" y="21127"/>
                        </a:cubicBezTo>
                        <a:cubicBezTo>
                          <a:pt x="3972" y="20176"/>
                          <a:pt x="4039" y="18938"/>
                          <a:pt x="4946" y="18630"/>
                        </a:cubicBezTo>
                        <a:cubicBezTo>
                          <a:pt x="5072" y="18587"/>
                          <a:pt x="5200" y="18569"/>
                          <a:pt x="5328" y="18569"/>
                        </a:cubicBezTo>
                        <a:cubicBezTo>
                          <a:pt x="5747" y="18569"/>
                          <a:pt x="6174" y="18765"/>
                          <a:pt x="6560" y="18959"/>
                        </a:cubicBezTo>
                        <a:cubicBezTo>
                          <a:pt x="7547" y="19454"/>
                          <a:pt x="8533" y="19950"/>
                          <a:pt x="9521" y="20445"/>
                        </a:cubicBezTo>
                        <a:cubicBezTo>
                          <a:pt x="9050" y="19544"/>
                          <a:pt x="8574" y="18629"/>
                          <a:pt x="8360" y="17635"/>
                        </a:cubicBezTo>
                        <a:cubicBezTo>
                          <a:pt x="8146" y="16641"/>
                          <a:pt x="8223" y="15540"/>
                          <a:pt x="8794" y="14700"/>
                        </a:cubicBezTo>
                        <a:cubicBezTo>
                          <a:pt x="9234" y="14054"/>
                          <a:pt x="10008" y="13616"/>
                          <a:pt x="10773" y="13616"/>
                        </a:cubicBezTo>
                        <a:cubicBezTo>
                          <a:pt x="11004" y="13616"/>
                          <a:pt x="11234" y="13656"/>
                          <a:pt x="11455" y="13742"/>
                        </a:cubicBezTo>
                        <a:cubicBezTo>
                          <a:pt x="11396" y="13127"/>
                          <a:pt x="12048" y="12715"/>
                          <a:pt x="12681" y="12715"/>
                        </a:cubicBezTo>
                        <a:cubicBezTo>
                          <a:pt x="12847" y="12715"/>
                          <a:pt x="13012" y="12743"/>
                          <a:pt x="13162" y="12804"/>
                        </a:cubicBezTo>
                        <a:cubicBezTo>
                          <a:pt x="13886" y="13095"/>
                          <a:pt x="14338" y="13798"/>
                          <a:pt x="14828" y="14404"/>
                        </a:cubicBezTo>
                        <a:cubicBezTo>
                          <a:pt x="15278" y="14962"/>
                          <a:pt x="15897" y="15501"/>
                          <a:pt x="16594" y="15501"/>
                        </a:cubicBezTo>
                        <a:cubicBezTo>
                          <a:pt x="16656" y="15501"/>
                          <a:pt x="16718" y="15497"/>
                          <a:pt x="16781" y="15488"/>
                        </a:cubicBezTo>
                        <a:cubicBezTo>
                          <a:pt x="16315" y="14516"/>
                          <a:pt x="16138" y="13408"/>
                          <a:pt x="16276" y="12339"/>
                        </a:cubicBezTo>
                        <a:cubicBezTo>
                          <a:pt x="16324" y="11965"/>
                          <a:pt x="16427" y="11568"/>
                          <a:pt x="16722" y="11332"/>
                        </a:cubicBezTo>
                        <a:cubicBezTo>
                          <a:pt x="16891" y="11198"/>
                          <a:pt x="17076" y="11141"/>
                          <a:pt x="17267" y="11141"/>
                        </a:cubicBezTo>
                        <a:cubicBezTo>
                          <a:pt x="17841" y="11141"/>
                          <a:pt x="18475" y="11651"/>
                          <a:pt x="18900" y="12136"/>
                        </a:cubicBezTo>
                        <a:cubicBezTo>
                          <a:pt x="18891" y="11678"/>
                          <a:pt x="18885" y="11205"/>
                          <a:pt x="19069" y="10787"/>
                        </a:cubicBezTo>
                        <a:cubicBezTo>
                          <a:pt x="19238" y="10403"/>
                          <a:pt x="19615" y="10079"/>
                          <a:pt x="20026" y="10079"/>
                        </a:cubicBezTo>
                        <a:cubicBezTo>
                          <a:pt x="20063" y="10079"/>
                          <a:pt x="20100" y="10081"/>
                          <a:pt x="20138" y="10087"/>
                        </a:cubicBezTo>
                        <a:cubicBezTo>
                          <a:pt x="20404" y="10126"/>
                          <a:pt x="20629" y="10296"/>
                          <a:pt x="20843" y="10460"/>
                        </a:cubicBezTo>
                        <a:lnTo>
                          <a:pt x="22884" y="12028"/>
                        </a:lnTo>
                        <a:cubicBezTo>
                          <a:pt x="22799" y="10693"/>
                          <a:pt x="22744" y="9244"/>
                          <a:pt x="23505" y="8145"/>
                        </a:cubicBezTo>
                        <a:cubicBezTo>
                          <a:pt x="23770" y="7762"/>
                          <a:pt x="24220" y="7432"/>
                          <a:pt x="24656" y="7432"/>
                        </a:cubicBezTo>
                        <a:cubicBezTo>
                          <a:pt x="24784" y="7432"/>
                          <a:pt x="24912" y="7461"/>
                          <a:pt x="25033" y="7525"/>
                        </a:cubicBezTo>
                        <a:cubicBezTo>
                          <a:pt x="25236" y="7633"/>
                          <a:pt x="25380" y="7823"/>
                          <a:pt x="25517" y="8008"/>
                        </a:cubicBezTo>
                        <a:lnTo>
                          <a:pt x="26712" y="9611"/>
                        </a:lnTo>
                        <a:cubicBezTo>
                          <a:pt x="26819" y="8124"/>
                          <a:pt x="27589" y="6324"/>
                          <a:pt x="28987" y="5619"/>
                        </a:cubicBezTo>
                        <a:cubicBezTo>
                          <a:pt x="29350" y="5436"/>
                          <a:pt x="29717" y="5354"/>
                          <a:pt x="30077" y="5354"/>
                        </a:cubicBezTo>
                        <a:cubicBezTo>
                          <a:pt x="31678" y="5354"/>
                          <a:pt x="33138" y="6973"/>
                          <a:pt x="33441" y="8531"/>
                        </a:cubicBezTo>
                        <a:cubicBezTo>
                          <a:pt x="33476" y="8131"/>
                          <a:pt x="33887" y="7862"/>
                          <a:pt x="34291" y="7862"/>
                        </a:cubicBezTo>
                        <a:cubicBezTo>
                          <a:pt x="34396" y="7862"/>
                          <a:pt x="34500" y="7880"/>
                          <a:pt x="34597" y="7919"/>
                        </a:cubicBezTo>
                        <a:cubicBezTo>
                          <a:pt x="35068" y="8105"/>
                          <a:pt x="35336" y="8629"/>
                          <a:pt x="35367" y="9134"/>
                        </a:cubicBezTo>
                        <a:cubicBezTo>
                          <a:pt x="35398" y="9639"/>
                          <a:pt x="35236" y="10135"/>
                          <a:pt x="35067" y="10612"/>
                        </a:cubicBezTo>
                        <a:cubicBezTo>
                          <a:pt x="35168" y="10414"/>
                          <a:pt x="35363" y="10328"/>
                          <a:pt x="35575" y="10328"/>
                        </a:cubicBezTo>
                        <a:cubicBezTo>
                          <a:pt x="35889" y="10328"/>
                          <a:pt x="36241" y="10518"/>
                          <a:pt x="36380" y="10816"/>
                        </a:cubicBezTo>
                        <a:cubicBezTo>
                          <a:pt x="36611" y="11315"/>
                          <a:pt x="36447" y="11898"/>
                          <a:pt x="36280" y="12421"/>
                        </a:cubicBezTo>
                        <a:cubicBezTo>
                          <a:pt x="35842" y="13792"/>
                          <a:pt x="35404" y="15162"/>
                          <a:pt x="34966" y="16533"/>
                        </a:cubicBezTo>
                        <a:cubicBezTo>
                          <a:pt x="35215" y="15755"/>
                          <a:pt x="35977" y="14700"/>
                          <a:pt x="36805" y="14700"/>
                        </a:cubicBezTo>
                        <a:cubicBezTo>
                          <a:pt x="37054" y="14700"/>
                          <a:pt x="37309" y="14796"/>
                          <a:pt x="37557" y="15023"/>
                        </a:cubicBezTo>
                        <a:cubicBezTo>
                          <a:pt x="38197" y="15609"/>
                          <a:pt x="38694" y="16351"/>
                          <a:pt x="38990" y="17166"/>
                        </a:cubicBezTo>
                        <a:cubicBezTo>
                          <a:pt x="38986" y="16399"/>
                          <a:pt x="38540" y="15699"/>
                          <a:pt x="38455" y="14937"/>
                        </a:cubicBezTo>
                        <a:cubicBezTo>
                          <a:pt x="38365" y="14153"/>
                          <a:pt x="38673" y="13357"/>
                          <a:pt x="39175" y="12746"/>
                        </a:cubicBezTo>
                        <a:cubicBezTo>
                          <a:pt x="39658" y="12157"/>
                          <a:pt x="40881" y="11006"/>
                          <a:pt x="41746" y="11006"/>
                        </a:cubicBezTo>
                        <a:cubicBezTo>
                          <a:pt x="41785" y="11006"/>
                          <a:pt x="41824" y="11009"/>
                          <a:pt x="41862" y="11014"/>
                        </a:cubicBezTo>
                        <a:cubicBezTo>
                          <a:pt x="41578" y="10852"/>
                          <a:pt x="41269" y="10796"/>
                          <a:pt x="40954" y="10796"/>
                        </a:cubicBezTo>
                        <a:cubicBezTo>
                          <a:pt x="40650" y="10796"/>
                          <a:pt x="40340" y="10848"/>
                          <a:pt x="40042" y="10907"/>
                        </a:cubicBezTo>
                        <a:cubicBezTo>
                          <a:pt x="39203" y="11071"/>
                          <a:pt x="38362" y="11401"/>
                          <a:pt x="37792" y="12037"/>
                        </a:cubicBezTo>
                        <a:cubicBezTo>
                          <a:pt x="38529" y="9921"/>
                          <a:pt x="39083" y="7260"/>
                          <a:pt x="37782" y="5251"/>
                        </a:cubicBezTo>
                        <a:cubicBezTo>
                          <a:pt x="36915" y="3910"/>
                          <a:pt x="35235" y="2918"/>
                          <a:pt x="33679" y="2640"/>
                        </a:cubicBezTo>
                        <a:cubicBezTo>
                          <a:pt x="33297" y="2572"/>
                          <a:pt x="32913" y="2539"/>
                          <a:pt x="32528" y="2539"/>
                        </a:cubicBezTo>
                        <a:cubicBezTo>
                          <a:pt x="30453" y="2539"/>
                          <a:pt x="28391" y="3497"/>
                          <a:pt x="26913" y="4979"/>
                        </a:cubicBezTo>
                        <a:cubicBezTo>
                          <a:pt x="26969" y="4125"/>
                          <a:pt x="26910" y="3191"/>
                          <a:pt x="26351" y="2543"/>
                        </a:cubicBezTo>
                        <a:cubicBezTo>
                          <a:pt x="25941" y="2070"/>
                          <a:pt x="25339" y="1860"/>
                          <a:pt x="24713" y="1860"/>
                        </a:cubicBezTo>
                        <a:cubicBezTo>
                          <a:pt x="24093" y="1860"/>
                          <a:pt x="23448" y="2066"/>
                          <a:pt x="22943" y="2426"/>
                        </a:cubicBezTo>
                        <a:cubicBezTo>
                          <a:pt x="21691" y="3317"/>
                          <a:pt x="20532" y="6930"/>
                          <a:pt x="18677" y="6930"/>
                        </a:cubicBezTo>
                        <a:cubicBezTo>
                          <a:pt x="18539" y="6930"/>
                          <a:pt x="18398" y="6910"/>
                          <a:pt x="18253" y="6868"/>
                        </a:cubicBezTo>
                        <a:lnTo>
                          <a:pt x="18253" y="6867"/>
                        </a:lnTo>
                        <a:cubicBezTo>
                          <a:pt x="17369" y="6611"/>
                          <a:pt x="16869" y="5596"/>
                          <a:pt x="16485" y="4866"/>
                        </a:cubicBezTo>
                        <a:cubicBezTo>
                          <a:pt x="15701" y="3376"/>
                          <a:pt x="15338" y="1748"/>
                          <a:pt x="14238" y="428"/>
                        </a:cubicBezTo>
                        <a:lnTo>
                          <a:pt x="14238" y="428"/>
                        </a:lnTo>
                        <a:cubicBezTo>
                          <a:pt x="14274" y="686"/>
                          <a:pt x="14310" y="942"/>
                          <a:pt x="14346" y="1198"/>
                        </a:cubicBezTo>
                        <a:lnTo>
                          <a:pt x="13085" y="0"/>
                        </a:lnTo>
                        <a:close/>
                      </a:path>
                    </a:pathLst>
                  </a:custGeom>
                  <a:solidFill>
                    <a:srgbClr val="191919">
                      <a:alpha val="1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3">
                    <a:extLst>
                      <a:ext uri="{FF2B5EF4-FFF2-40B4-BE49-F238E27FC236}">
                        <a16:creationId xmlns:a16="http://schemas.microsoft.com/office/drawing/2014/main" id="{9FD8993A-1EDE-654B-2D82-42E8F7CFC2E2}"/>
                      </a:ext>
                    </a:extLst>
                  </p:cNvPr>
                  <p:cNvSpPr/>
                  <p:nvPr/>
                </p:nvSpPr>
                <p:spPr>
                  <a:xfrm flipH="1">
                    <a:off x="6245205" y="3130731"/>
                    <a:ext cx="1259838" cy="879835"/>
                  </a:xfrm>
                  <a:custGeom>
                    <a:avLst/>
                    <a:gdLst/>
                    <a:ahLst/>
                    <a:cxnLst/>
                    <a:rect l="l" t="t" r="r" b="b"/>
                    <a:pathLst>
                      <a:path w="20197" h="14105" extrusionOk="0">
                        <a:moveTo>
                          <a:pt x="13338" y="10469"/>
                        </a:moveTo>
                        <a:cubicBezTo>
                          <a:pt x="13377" y="10586"/>
                          <a:pt x="13433" y="10699"/>
                          <a:pt x="13505" y="10805"/>
                        </a:cubicBezTo>
                        <a:cubicBezTo>
                          <a:pt x="13461" y="10687"/>
                          <a:pt x="13405" y="10574"/>
                          <a:pt x="13338" y="10469"/>
                        </a:cubicBezTo>
                        <a:close/>
                        <a:moveTo>
                          <a:pt x="8744" y="0"/>
                        </a:moveTo>
                        <a:lnTo>
                          <a:pt x="8744" y="0"/>
                        </a:lnTo>
                        <a:cubicBezTo>
                          <a:pt x="8959" y="772"/>
                          <a:pt x="9176" y="1544"/>
                          <a:pt x="9391" y="2316"/>
                        </a:cubicBezTo>
                        <a:cubicBezTo>
                          <a:pt x="8958" y="1818"/>
                          <a:pt x="8588" y="1267"/>
                          <a:pt x="8289" y="679"/>
                        </a:cubicBezTo>
                        <a:lnTo>
                          <a:pt x="8289" y="679"/>
                        </a:lnTo>
                        <a:cubicBezTo>
                          <a:pt x="8711" y="2340"/>
                          <a:pt x="8910" y="4058"/>
                          <a:pt x="8890" y="5771"/>
                        </a:cubicBezTo>
                        <a:cubicBezTo>
                          <a:pt x="8875" y="6972"/>
                          <a:pt x="9008" y="9168"/>
                          <a:pt x="8113" y="10092"/>
                        </a:cubicBezTo>
                        <a:cubicBezTo>
                          <a:pt x="7631" y="10590"/>
                          <a:pt x="6804" y="10686"/>
                          <a:pt x="5976" y="10686"/>
                        </a:cubicBezTo>
                        <a:cubicBezTo>
                          <a:pt x="5457" y="10686"/>
                          <a:pt x="4938" y="10649"/>
                          <a:pt x="4502" y="10649"/>
                        </a:cubicBezTo>
                        <a:cubicBezTo>
                          <a:pt x="4390" y="10649"/>
                          <a:pt x="4283" y="10651"/>
                          <a:pt x="4183" y="10657"/>
                        </a:cubicBezTo>
                        <a:cubicBezTo>
                          <a:pt x="2295" y="10775"/>
                          <a:pt x="0" y="11752"/>
                          <a:pt x="626" y="14104"/>
                        </a:cubicBezTo>
                        <a:cubicBezTo>
                          <a:pt x="897" y="13143"/>
                          <a:pt x="1733" y="12363"/>
                          <a:pt x="2712" y="12159"/>
                        </a:cubicBezTo>
                        <a:cubicBezTo>
                          <a:pt x="2887" y="12122"/>
                          <a:pt x="3065" y="12105"/>
                          <a:pt x="3244" y="12105"/>
                        </a:cubicBezTo>
                        <a:cubicBezTo>
                          <a:pt x="4063" y="12105"/>
                          <a:pt x="4883" y="12476"/>
                          <a:pt x="5403" y="13111"/>
                        </a:cubicBezTo>
                        <a:cubicBezTo>
                          <a:pt x="5730" y="12341"/>
                          <a:pt x="6562" y="11869"/>
                          <a:pt x="7395" y="11778"/>
                        </a:cubicBezTo>
                        <a:cubicBezTo>
                          <a:pt x="7517" y="11765"/>
                          <a:pt x="7639" y="11759"/>
                          <a:pt x="7761" y="11759"/>
                        </a:cubicBezTo>
                        <a:cubicBezTo>
                          <a:pt x="8472" y="11759"/>
                          <a:pt x="9179" y="11970"/>
                          <a:pt x="9841" y="12238"/>
                        </a:cubicBezTo>
                        <a:cubicBezTo>
                          <a:pt x="9438" y="11275"/>
                          <a:pt x="9966" y="10031"/>
                          <a:pt x="10939" y="9650"/>
                        </a:cubicBezTo>
                        <a:cubicBezTo>
                          <a:pt x="11149" y="9568"/>
                          <a:pt x="11372" y="9529"/>
                          <a:pt x="11595" y="9529"/>
                        </a:cubicBezTo>
                        <a:cubicBezTo>
                          <a:pt x="12280" y="9529"/>
                          <a:pt x="12971" y="9892"/>
                          <a:pt x="13338" y="10469"/>
                        </a:cubicBezTo>
                        <a:lnTo>
                          <a:pt x="13338" y="10469"/>
                        </a:lnTo>
                        <a:cubicBezTo>
                          <a:pt x="13085" y="9716"/>
                          <a:pt x="13476" y="8782"/>
                          <a:pt x="14161" y="8326"/>
                        </a:cubicBezTo>
                        <a:cubicBezTo>
                          <a:pt x="14640" y="8007"/>
                          <a:pt x="15210" y="7879"/>
                          <a:pt x="15791" y="7879"/>
                        </a:cubicBezTo>
                        <a:cubicBezTo>
                          <a:pt x="16169" y="7879"/>
                          <a:pt x="16553" y="7934"/>
                          <a:pt x="16918" y="8024"/>
                        </a:cubicBezTo>
                        <a:cubicBezTo>
                          <a:pt x="16754" y="5818"/>
                          <a:pt x="18144" y="3583"/>
                          <a:pt x="20196" y="2752"/>
                        </a:cubicBezTo>
                        <a:lnTo>
                          <a:pt x="20196" y="2752"/>
                        </a:lnTo>
                        <a:cubicBezTo>
                          <a:pt x="18761" y="3333"/>
                          <a:pt x="17868" y="3374"/>
                          <a:pt x="16955" y="4744"/>
                        </a:cubicBezTo>
                        <a:cubicBezTo>
                          <a:pt x="16351" y="5649"/>
                          <a:pt x="15593" y="6941"/>
                          <a:pt x="14411" y="6941"/>
                        </a:cubicBezTo>
                        <a:cubicBezTo>
                          <a:pt x="14253" y="6941"/>
                          <a:pt x="14086" y="6918"/>
                          <a:pt x="13912" y="6867"/>
                        </a:cubicBezTo>
                        <a:cubicBezTo>
                          <a:pt x="13028" y="6611"/>
                          <a:pt x="12528" y="5595"/>
                          <a:pt x="12144" y="4865"/>
                        </a:cubicBezTo>
                        <a:cubicBezTo>
                          <a:pt x="11360" y="3375"/>
                          <a:pt x="10997" y="1748"/>
                          <a:pt x="9897" y="427"/>
                        </a:cubicBezTo>
                        <a:lnTo>
                          <a:pt x="9897" y="427"/>
                        </a:lnTo>
                        <a:cubicBezTo>
                          <a:pt x="9933" y="685"/>
                          <a:pt x="9969" y="941"/>
                          <a:pt x="10005" y="1199"/>
                        </a:cubicBezTo>
                        <a:lnTo>
                          <a:pt x="8744" y="0"/>
                        </a:lnTo>
                        <a:close/>
                      </a:path>
                    </a:pathLst>
                  </a:custGeom>
                  <a:solidFill>
                    <a:srgbClr val="191919">
                      <a:alpha val="1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6" name="Google Shape;816;p43">
                  <a:extLst>
                    <a:ext uri="{FF2B5EF4-FFF2-40B4-BE49-F238E27FC236}">
                      <a16:creationId xmlns:a16="http://schemas.microsoft.com/office/drawing/2014/main" id="{23B6CD80-B3A0-991E-28E5-BBA0EC4FD5A9}"/>
                    </a:ext>
                  </a:extLst>
                </p:cNvPr>
                <p:cNvSpPr/>
                <p:nvPr/>
              </p:nvSpPr>
              <p:spPr>
                <a:xfrm flipH="1">
                  <a:off x="6481927" y="3266901"/>
                  <a:ext cx="284317" cy="180271"/>
                </a:xfrm>
                <a:custGeom>
                  <a:avLst/>
                  <a:gdLst/>
                  <a:ahLst/>
                  <a:cxnLst/>
                  <a:rect l="l" t="t" r="r" b="b"/>
                  <a:pathLst>
                    <a:path w="4558" h="2890" extrusionOk="0">
                      <a:moveTo>
                        <a:pt x="4103" y="0"/>
                      </a:moveTo>
                      <a:cubicBezTo>
                        <a:pt x="3696" y="0"/>
                        <a:pt x="3093" y="497"/>
                        <a:pt x="2661" y="762"/>
                      </a:cubicBezTo>
                      <a:cubicBezTo>
                        <a:pt x="2419" y="910"/>
                        <a:pt x="2138" y="973"/>
                        <a:pt x="1854" y="973"/>
                      </a:cubicBezTo>
                      <a:cubicBezTo>
                        <a:pt x="1660" y="973"/>
                        <a:pt x="1465" y="944"/>
                        <a:pt x="1279" y="893"/>
                      </a:cubicBezTo>
                      <a:cubicBezTo>
                        <a:pt x="821" y="766"/>
                        <a:pt x="407" y="517"/>
                        <a:pt x="1" y="271"/>
                      </a:cubicBezTo>
                      <a:lnTo>
                        <a:pt x="1" y="271"/>
                      </a:lnTo>
                      <a:cubicBezTo>
                        <a:pt x="167" y="1288"/>
                        <a:pt x="1388" y="2837"/>
                        <a:pt x="2581" y="2888"/>
                      </a:cubicBezTo>
                      <a:cubicBezTo>
                        <a:pt x="2599" y="2889"/>
                        <a:pt x="2617" y="2889"/>
                        <a:pt x="2635" y="2889"/>
                      </a:cubicBezTo>
                      <a:cubicBezTo>
                        <a:pt x="2735" y="2889"/>
                        <a:pt x="2834" y="2879"/>
                        <a:pt x="2934" y="2857"/>
                      </a:cubicBezTo>
                      <a:cubicBezTo>
                        <a:pt x="3801" y="2660"/>
                        <a:pt x="4532" y="1767"/>
                        <a:pt x="4547" y="873"/>
                      </a:cubicBezTo>
                      <a:cubicBezTo>
                        <a:pt x="4557" y="220"/>
                        <a:pt x="4373" y="0"/>
                        <a:pt x="41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3">
                  <a:extLst>
                    <a:ext uri="{FF2B5EF4-FFF2-40B4-BE49-F238E27FC236}">
                      <a16:creationId xmlns:a16="http://schemas.microsoft.com/office/drawing/2014/main" id="{3560DFE6-EC22-1085-B36B-6D5E38051407}"/>
                    </a:ext>
                  </a:extLst>
                </p:cNvPr>
                <p:cNvSpPr/>
                <p:nvPr/>
              </p:nvSpPr>
              <p:spPr>
                <a:xfrm flipH="1">
                  <a:off x="6480679" y="3141522"/>
                  <a:ext cx="125628" cy="84085"/>
                </a:xfrm>
                <a:custGeom>
                  <a:avLst/>
                  <a:gdLst/>
                  <a:ahLst/>
                  <a:cxnLst/>
                  <a:rect l="l" t="t" r="r" b="b"/>
                  <a:pathLst>
                    <a:path w="2014" h="1348" extrusionOk="0">
                      <a:moveTo>
                        <a:pt x="1592" y="0"/>
                      </a:moveTo>
                      <a:cubicBezTo>
                        <a:pt x="910" y="1"/>
                        <a:pt x="252" y="466"/>
                        <a:pt x="25" y="1108"/>
                      </a:cubicBezTo>
                      <a:lnTo>
                        <a:pt x="0" y="1324"/>
                      </a:lnTo>
                      <a:cubicBezTo>
                        <a:pt x="96" y="1340"/>
                        <a:pt x="192" y="1347"/>
                        <a:pt x="288" y="1347"/>
                      </a:cubicBezTo>
                      <a:cubicBezTo>
                        <a:pt x="869" y="1347"/>
                        <a:pt x="1449" y="1073"/>
                        <a:pt x="1805" y="612"/>
                      </a:cubicBezTo>
                      <a:cubicBezTo>
                        <a:pt x="1925" y="456"/>
                        <a:pt x="2013" y="213"/>
                        <a:pt x="1869" y="79"/>
                      </a:cubicBezTo>
                      <a:cubicBezTo>
                        <a:pt x="1797" y="12"/>
                        <a:pt x="1691" y="0"/>
                        <a:pt x="15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3">
                  <a:extLst>
                    <a:ext uri="{FF2B5EF4-FFF2-40B4-BE49-F238E27FC236}">
                      <a16:creationId xmlns:a16="http://schemas.microsoft.com/office/drawing/2014/main" id="{4A97EC72-FB78-E578-8702-68541DD6DCA8}"/>
                    </a:ext>
                  </a:extLst>
                </p:cNvPr>
                <p:cNvSpPr/>
                <p:nvPr/>
              </p:nvSpPr>
              <p:spPr>
                <a:xfrm flipH="1">
                  <a:off x="6481927" y="3266901"/>
                  <a:ext cx="284317" cy="180271"/>
                </a:xfrm>
                <a:custGeom>
                  <a:avLst/>
                  <a:gdLst/>
                  <a:ahLst/>
                  <a:cxnLst/>
                  <a:rect l="l" t="t" r="r" b="b"/>
                  <a:pathLst>
                    <a:path w="4558" h="2890" extrusionOk="0">
                      <a:moveTo>
                        <a:pt x="4103" y="0"/>
                      </a:moveTo>
                      <a:cubicBezTo>
                        <a:pt x="3696" y="0"/>
                        <a:pt x="3093" y="497"/>
                        <a:pt x="2661" y="762"/>
                      </a:cubicBezTo>
                      <a:cubicBezTo>
                        <a:pt x="2419" y="910"/>
                        <a:pt x="2138" y="973"/>
                        <a:pt x="1854" y="973"/>
                      </a:cubicBezTo>
                      <a:cubicBezTo>
                        <a:pt x="1660" y="973"/>
                        <a:pt x="1465" y="944"/>
                        <a:pt x="1279" y="893"/>
                      </a:cubicBezTo>
                      <a:cubicBezTo>
                        <a:pt x="821" y="766"/>
                        <a:pt x="407" y="517"/>
                        <a:pt x="1" y="271"/>
                      </a:cubicBezTo>
                      <a:lnTo>
                        <a:pt x="1" y="271"/>
                      </a:lnTo>
                      <a:cubicBezTo>
                        <a:pt x="167" y="1288"/>
                        <a:pt x="1388" y="2837"/>
                        <a:pt x="2581" y="2888"/>
                      </a:cubicBezTo>
                      <a:cubicBezTo>
                        <a:pt x="2599" y="2889"/>
                        <a:pt x="2617" y="2889"/>
                        <a:pt x="2635" y="2889"/>
                      </a:cubicBezTo>
                      <a:cubicBezTo>
                        <a:pt x="2735" y="2889"/>
                        <a:pt x="2834" y="2879"/>
                        <a:pt x="2934" y="2857"/>
                      </a:cubicBezTo>
                      <a:cubicBezTo>
                        <a:pt x="3801" y="2660"/>
                        <a:pt x="4532" y="1767"/>
                        <a:pt x="4547" y="873"/>
                      </a:cubicBezTo>
                      <a:cubicBezTo>
                        <a:pt x="4557" y="220"/>
                        <a:pt x="4373" y="0"/>
                        <a:pt x="4103" y="0"/>
                      </a:cubicBezTo>
                      <a:close/>
                    </a:path>
                  </a:pathLst>
                </a:custGeom>
                <a:solidFill>
                  <a:srgbClr val="191919">
                    <a:alpha val="26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3">
                  <a:extLst>
                    <a:ext uri="{FF2B5EF4-FFF2-40B4-BE49-F238E27FC236}">
                      <a16:creationId xmlns:a16="http://schemas.microsoft.com/office/drawing/2014/main" id="{C47E5168-6C49-350B-3CA0-911ACC4A0CFD}"/>
                    </a:ext>
                  </a:extLst>
                </p:cNvPr>
                <p:cNvSpPr/>
                <p:nvPr/>
              </p:nvSpPr>
              <p:spPr>
                <a:xfrm flipH="1">
                  <a:off x="6480679" y="3141522"/>
                  <a:ext cx="125628" cy="84085"/>
                </a:xfrm>
                <a:custGeom>
                  <a:avLst/>
                  <a:gdLst/>
                  <a:ahLst/>
                  <a:cxnLst/>
                  <a:rect l="l" t="t" r="r" b="b"/>
                  <a:pathLst>
                    <a:path w="2014" h="1348" extrusionOk="0">
                      <a:moveTo>
                        <a:pt x="1592" y="0"/>
                      </a:moveTo>
                      <a:cubicBezTo>
                        <a:pt x="910" y="1"/>
                        <a:pt x="252" y="466"/>
                        <a:pt x="25" y="1108"/>
                      </a:cubicBezTo>
                      <a:lnTo>
                        <a:pt x="0" y="1324"/>
                      </a:lnTo>
                      <a:cubicBezTo>
                        <a:pt x="96" y="1340"/>
                        <a:pt x="192" y="1347"/>
                        <a:pt x="288" y="1347"/>
                      </a:cubicBezTo>
                      <a:cubicBezTo>
                        <a:pt x="869" y="1347"/>
                        <a:pt x="1449" y="1073"/>
                        <a:pt x="1805" y="612"/>
                      </a:cubicBezTo>
                      <a:cubicBezTo>
                        <a:pt x="1925" y="456"/>
                        <a:pt x="2013" y="213"/>
                        <a:pt x="1869" y="79"/>
                      </a:cubicBezTo>
                      <a:cubicBezTo>
                        <a:pt x="1797" y="12"/>
                        <a:pt x="1691" y="0"/>
                        <a:pt x="1592" y="0"/>
                      </a:cubicBezTo>
                      <a:close/>
                    </a:path>
                  </a:pathLst>
                </a:custGeom>
                <a:solidFill>
                  <a:srgbClr val="191919">
                    <a:alpha val="26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20" name="Google Shape;820;p43">
              <a:extLst>
                <a:ext uri="{FF2B5EF4-FFF2-40B4-BE49-F238E27FC236}">
                  <a16:creationId xmlns:a16="http://schemas.microsoft.com/office/drawing/2014/main" id="{8CF5BA78-47F7-A1CD-A59E-88163F0D1198}"/>
                </a:ext>
              </a:extLst>
            </p:cNvPr>
            <p:cNvGrpSpPr/>
            <p:nvPr/>
          </p:nvGrpSpPr>
          <p:grpSpPr>
            <a:xfrm rot="-629064">
              <a:off x="6677053" y="626433"/>
              <a:ext cx="1933318" cy="2232681"/>
              <a:chOff x="6780903" y="1719750"/>
              <a:chExt cx="1393827" cy="1609653"/>
            </a:xfrm>
          </p:grpSpPr>
          <p:sp>
            <p:nvSpPr>
              <p:cNvPr id="821" name="Google Shape;821;p43">
                <a:extLst>
                  <a:ext uri="{FF2B5EF4-FFF2-40B4-BE49-F238E27FC236}">
                    <a16:creationId xmlns:a16="http://schemas.microsoft.com/office/drawing/2014/main" id="{2CD724C8-E9CB-9081-9971-7A722B21F678}"/>
                  </a:ext>
                </a:extLst>
              </p:cNvPr>
              <p:cNvSpPr/>
              <p:nvPr/>
            </p:nvSpPr>
            <p:spPr>
              <a:xfrm flipH="1">
                <a:off x="7029041" y="2095700"/>
                <a:ext cx="274711" cy="785208"/>
              </a:xfrm>
              <a:custGeom>
                <a:avLst/>
                <a:gdLst/>
                <a:ahLst/>
                <a:cxnLst/>
                <a:rect l="l" t="t" r="r" b="b"/>
                <a:pathLst>
                  <a:path w="4404" h="12588" extrusionOk="0">
                    <a:moveTo>
                      <a:pt x="380" y="0"/>
                    </a:moveTo>
                    <a:cubicBezTo>
                      <a:pt x="359" y="0"/>
                      <a:pt x="343" y="7"/>
                      <a:pt x="335" y="22"/>
                    </a:cubicBezTo>
                    <a:cubicBezTo>
                      <a:pt x="235" y="213"/>
                      <a:pt x="124" y="398"/>
                      <a:pt x="1" y="575"/>
                    </a:cubicBezTo>
                    <a:cubicBezTo>
                      <a:pt x="1264" y="1153"/>
                      <a:pt x="2302" y="2427"/>
                      <a:pt x="2446" y="3821"/>
                    </a:cubicBezTo>
                    <a:cubicBezTo>
                      <a:pt x="2572" y="5026"/>
                      <a:pt x="2272" y="6204"/>
                      <a:pt x="2310" y="7401"/>
                    </a:cubicBezTo>
                    <a:cubicBezTo>
                      <a:pt x="2366" y="9123"/>
                      <a:pt x="2910" y="10954"/>
                      <a:pt x="3666" y="12488"/>
                    </a:cubicBezTo>
                    <a:cubicBezTo>
                      <a:pt x="3685" y="12525"/>
                      <a:pt x="3705" y="12564"/>
                      <a:pt x="3742" y="12583"/>
                    </a:cubicBezTo>
                    <a:cubicBezTo>
                      <a:pt x="3749" y="12586"/>
                      <a:pt x="3757" y="12587"/>
                      <a:pt x="3766" y="12587"/>
                    </a:cubicBezTo>
                    <a:cubicBezTo>
                      <a:pt x="3804" y="12587"/>
                      <a:pt x="3857" y="12560"/>
                      <a:pt x="3917" y="12517"/>
                    </a:cubicBezTo>
                    <a:cubicBezTo>
                      <a:pt x="4092" y="12394"/>
                      <a:pt x="4323" y="12153"/>
                      <a:pt x="4389" y="12153"/>
                    </a:cubicBezTo>
                    <a:cubicBezTo>
                      <a:pt x="4396" y="12153"/>
                      <a:pt x="4401" y="12155"/>
                      <a:pt x="4404" y="12160"/>
                    </a:cubicBezTo>
                    <a:cubicBezTo>
                      <a:pt x="3477" y="10746"/>
                      <a:pt x="3002" y="8837"/>
                      <a:pt x="3010" y="7158"/>
                    </a:cubicBezTo>
                    <a:cubicBezTo>
                      <a:pt x="3017" y="5990"/>
                      <a:pt x="3261" y="4818"/>
                      <a:pt x="3134" y="3648"/>
                    </a:cubicBezTo>
                    <a:cubicBezTo>
                      <a:pt x="3010" y="2502"/>
                      <a:pt x="2444" y="1667"/>
                      <a:pt x="1623" y="875"/>
                    </a:cubicBezTo>
                    <a:cubicBezTo>
                      <a:pt x="1534" y="790"/>
                      <a:pt x="609" y="0"/>
                      <a:pt x="3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3">
                <a:extLst>
                  <a:ext uri="{FF2B5EF4-FFF2-40B4-BE49-F238E27FC236}">
                    <a16:creationId xmlns:a16="http://schemas.microsoft.com/office/drawing/2014/main" id="{A8701B26-C2BC-C585-1424-D67CAE17D825}"/>
                  </a:ext>
                </a:extLst>
              </p:cNvPr>
              <p:cNvSpPr/>
              <p:nvPr/>
            </p:nvSpPr>
            <p:spPr>
              <a:xfrm flipH="1">
                <a:off x="7034281" y="2108425"/>
                <a:ext cx="268598" cy="774666"/>
              </a:xfrm>
              <a:custGeom>
                <a:avLst/>
                <a:gdLst/>
                <a:ahLst/>
                <a:cxnLst/>
                <a:rect l="l" t="t" r="r" b="b"/>
                <a:pathLst>
                  <a:path w="4306" h="12419" extrusionOk="0">
                    <a:moveTo>
                      <a:pt x="245" y="1"/>
                    </a:moveTo>
                    <a:cubicBezTo>
                      <a:pt x="245" y="1"/>
                      <a:pt x="245" y="1"/>
                      <a:pt x="245" y="1"/>
                    </a:cubicBezTo>
                    <a:lnTo>
                      <a:pt x="245" y="1"/>
                    </a:lnTo>
                    <a:cubicBezTo>
                      <a:pt x="245" y="1"/>
                      <a:pt x="245" y="1"/>
                      <a:pt x="245" y="1"/>
                    </a:cubicBezTo>
                    <a:close/>
                    <a:moveTo>
                      <a:pt x="245" y="1"/>
                    </a:moveTo>
                    <a:lnTo>
                      <a:pt x="245" y="1"/>
                    </a:lnTo>
                    <a:cubicBezTo>
                      <a:pt x="281" y="26"/>
                      <a:pt x="40" y="340"/>
                      <a:pt x="1" y="374"/>
                    </a:cubicBezTo>
                    <a:cubicBezTo>
                      <a:pt x="1256" y="1002"/>
                      <a:pt x="2283" y="2185"/>
                      <a:pt x="2432" y="3620"/>
                    </a:cubicBezTo>
                    <a:cubicBezTo>
                      <a:pt x="2557" y="4823"/>
                      <a:pt x="2257" y="6000"/>
                      <a:pt x="2296" y="7198"/>
                    </a:cubicBezTo>
                    <a:cubicBezTo>
                      <a:pt x="2327" y="8160"/>
                      <a:pt x="2505" y="9117"/>
                      <a:pt x="2777" y="10041"/>
                    </a:cubicBezTo>
                    <a:cubicBezTo>
                      <a:pt x="2910" y="10495"/>
                      <a:pt x="3067" y="10942"/>
                      <a:pt x="3246" y="11381"/>
                    </a:cubicBezTo>
                    <a:cubicBezTo>
                      <a:pt x="3339" y="11611"/>
                      <a:pt x="3541" y="12382"/>
                      <a:pt x="3824" y="12414"/>
                    </a:cubicBezTo>
                    <a:cubicBezTo>
                      <a:pt x="3853" y="12418"/>
                      <a:pt x="3879" y="12419"/>
                      <a:pt x="3903" y="12419"/>
                    </a:cubicBezTo>
                    <a:cubicBezTo>
                      <a:pt x="4305" y="12407"/>
                      <a:pt x="3985" y="11844"/>
                      <a:pt x="3898" y="11689"/>
                    </a:cubicBezTo>
                    <a:cubicBezTo>
                      <a:pt x="3668" y="11279"/>
                      <a:pt x="3472" y="10851"/>
                      <a:pt x="3308" y="10412"/>
                    </a:cubicBezTo>
                    <a:cubicBezTo>
                      <a:pt x="2986" y="9554"/>
                      <a:pt x="2792" y="8649"/>
                      <a:pt x="2734" y="7736"/>
                    </a:cubicBezTo>
                    <a:cubicBezTo>
                      <a:pt x="2649" y="6395"/>
                      <a:pt x="2935" y="5059"/>
                      <a:pt x="2821" y="3727"/>
                    </a:cubicBezTo>
                    <a:cubicBezTo>
                      <a:pt x="2677" y="2034"/>
                      <a:pt x="1560" y="931"/>
                      <a:pt x="245" y="1"/>
                    </a:cubicBezTo>
                    <a:close/>
                  </a:path>
                </a:pathLst>
              </a:custGeom>
              <a:solidFill>
                <a:srgbClr val="FFFFFF">
                  <a:alpha val="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3">
                <a:extLst>
                  <a:ext uri="{FF2B5EF4-FFF2-40B4-BE49-F238E27FC236}">
                    <a16:creationId xmlns:a16="http://schemas.microsoft.com/office/drawing/2014/main" id="{DA08A223-F150-CD34-9CC9-C6020034432E}"/>
                  </a:ext>
                </a:extLst>
              </p:cNvPr>
              <p:cNvSpPr/>
              <p:nvPr/>
            </p:nvSpPr>
            <p:spPr>
              <a:xfrm flipH="1">
                <a:off x="6780903" y="2798570"/>
                <a:ext cx="325798" cy="530833"/>
              </a:xfrm>
              <a:custGeom>
                <a:avLst/>
                <a:gdLst/>
                <a:ahLst/>
                <a:cxnLst/>
                <a:rect l="l" t="t" r="r" b="b"/>
                <a:pathLst>
                  <a:path w="5223" h="8510" extrusionOk="0">
                    <a:moveTo>
                      <a:pt x="895" y="0"/>
                    </a:moveTo>
                    <a:cubicBezTo>
                      <a:pt x="617" y="135"/>
                      <a:pt x="340" y="271"/>
                      <a:pt x="62" y="405"/>
                    </a:cubicBezTo>
                    <a:cubicBezTo>
                      <a:pt x="44" y="414"/>
                      <a:pt x="27" y="423"/>
                      <a:pt x="16" y="439"/>
                    </a:cubicBezTo>
                    <a:cubicBezTo>
                      <a:pt x="1" y="463"/>
                      <a:pt x="7" y="494"/>
                      <a:pt x="14" y="523"/>
                    </a:cubicBezTo>
                    <a:cubicBezTo>
                      <a:pt x="314" y="1758"/>
                      <a:pt x="535" y="2990"/>
                      <a:pt x="788" y="4236"/>
                    </a:cubicBezTo>
                    <a:lnTo>
                      <a:pt x="957" y="5064"/>
                    </a:lnTo>
                    <a:cubicBezTo>
                      <a:pt x="1008" y="5317"/>
                      <a:pt x="1549" y="8499"/>
                      <a:pt x="1498" y="8509"/>
                    </a:cubicBezTo>
                    <a:cubicBezTo>
                      <a:pt x="2791" y="8225"/>
                      <a:pt x="4046" y="7772"/>
                      <a:pt x="5223" y="7167"/>
                    </a:cubicBezTo>
                    <a:cubicBezTo>
                      <a:pt x="4294" y="5505"/>
                      <a:pt x="3310" y="3875"/>
                      <a:pt x="2308" y="2256"/>
                    </a:cubicBezTo>
                    <a:cubicBezTo>
                      <a:pt x="1843" y="1505"/>
                      <a:pt x="1412" y="714"/>
                      <a:pt x="8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3">
                <a:extLst>
                  <a:ext uri="{FF2B5EF4-FFF2-40B4-BE49-F238E27FC236}">
                    <a16:creationId xmlns:a16="http://schemas.microsoft.com/office/drawing/2014/main" id="{57E4C59F-97E5-3C4D-2759-FFAA68B54F7F}"/>
                  </a:ext>
                </a:extLst>
              </p:cNvPr>
              <p:cNvSpPr/>
              <p:nvPr/>
            </p:nvSpPr>
            <p:spPr>
              <a:xfrm flipH="1">
                <a:off x="6780903" y="2798570"/>
                <a:ext cx="297665" cy="530833"/>
              </a:xfrm>
              <a:custGeom>
                <a:avLst/>
                <a:gdLst/>
                <a:ahLst/>
                <a:cxnLst/>
                <a:rect l="l" t="t" r="r" b="b"/>
                <a:pathLst>
                  <a:path w="4772" h="8510" extrusionOk="0">
                    <a:moveTo>
                      <a:pt x="914" y="7457"/>
                    </a:moveTo>
                    <a:lnTo>
                      <a:pt x="914" y="7457"/>
                    </a:lnTo>
                    <a:cubicBezTo>
                      <a:pt x="914" y="7459"/>
                      <a:pt x="914" y="7462"/>
                      <a:pt x="914" y="7464"/>
                    </a:cubicBezTo>
                    <a:lnTo>
                      <a:pt x="914" y="7464"/>
                    </a:lnTo>
                    <a:cubicBezTo>
                      <a:pt x="914" y="7461"/>
                      <a:pt x="914" y="7459"/>
                      <a:pt x="914" y="7457"/>
                    </a:cubicBezTo>
                    <a:close/>
                    <a:moveTo>
                      <a:pt x="443" y="0"/>
                    </a:moveTo>
                    <a:cubicBezTo>
                      <a:pt x="437" y="0"/>
                      <a:pt x="89" y="154"/>
                      <a:pt x="69" y="196"/>
                    </a:cubicBezTo>
                    <a:cubicBezTo>
                      <a:pt x="1" y="341"/>
                      <a:pt x="152" y="626"/>
                      <a:pt x="207" y="758"/>
                    </a:cubicBezTo>
                    <a:cubicBezTo>
                      <a:pt x="636" y="1781"/>
                      <a:pt x="1048" y="2810"/>
                      <a:pt x="1417" y="3856"/>
                    </a:cubicBezTo>
                    <a:cubicBezTo>
                      <a:pt x="1629" y="4457"/>
                      <a:pt x="1827" y="5065"/>
                      <a:pt x="2005" y="5678"/>
                    </a:cubicBezTo>
                    <a:cubicBezTo>
                      <a:pt x="2104" y="6018"/>
                      <a:pt x="2197" y="6381"/>
                      <a:pt x="2105" y="6723"/>
                    </a:cubicBezTo>
                    <a:cubicBezTo>
                      <a:pt x="2027" y="7009"/>
                      <a:pt x="1831" y="7194"/>
                      <a:pt x="1585" y="7341"/>
                    </a:cubicBezTo>
                    <a:cubicBezTo>
                      <a:pt x="1544" y="7365"/>
                      <a:pt x="1171" y="7508"/>
                      <a:pt x="1000" y="7508"/>
                    </a:cubicBezTo>
                    <a:cubicBezTo>
                      <a:pt x="949" y="7508"/>
                      <a:pt x="916" y="7496"/>
                      <a:pt x="914" y="7464"/>
                    </a:cubicBezTo>
                    <a:lnTo>
                      <a:pt x="914" y="7464"/>
                    </a:lnTo>
                    <a:cubicBezTo>
                      <a:pt x="918" y="7583"/>
                      <a:pt x="1106" y="8497"/>
                      <a:pt x="1047" y="8509"/>
                    </a:cubicBezTo>
                    <a:cubicBezTo>
                      <a:pt x="2340" y="8225"/>
                      <a:pt x="3595" y="7772"/>
                      <a:pt x="4772" y="7166"/>
                    </a:cubicBezTo>
                    <a:cubicBezTo>
                      <a:pt x="3843" y="5505"/>
                      <a:pt x="2859" y="3875"/>
                      <a:pt x="1857" y="2256"/>
                    </a:cubicBezTo>
                    <a:cubicBezTo>
                      <a:pt x="1391" y="1505"/>
                      <a:pt x="961" y="714"/>
                      <a:pt x="443" y="0"/>
                    </a:cubicBezTo>
                    <a:cubicBezTo>
                      <a:pt x="443" y="0"/>
                      <a:pt x="443" y="0"/>
                      <a:pt x="443" y="0"/>
                    </a:cubicBezTo>
                    <a:close/>
                  </a:path>
                </a:pathLst>
              </a:custGeom>
              <a:solidFill>
                <a:srgbClr val="FFFFFF">
                  <a:alpha val="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3">
                <a:extLst>
                  <a:ext uri="{FF2B5EF4-FFF2-40B4-BE49-F238E27FC236}">
                    <a16:creationId xmlns:a16="http://schemas.microsoft.com/office/drawing/2014/main" id="{0E5C20CF-0DB6-4B30-772D-87454A916C14}"/>
                  </a:ext>
                </a:extLst>
              </p:cNvPr>
              <p:cNvSpPr/>
              <p:nvPr/>
            </p:nvSpPr>
            <p:spPr>
              <a:xfrm flipH="1">
                <a:off x="7620318" y="2969921"/>
                <a:ext cx="61005" cy="64561"/>
              </a:xfrm>
              <a:custGeom>
                <a:avLst/>
                <a:gdLst/>
                <a:ahLst/>
                <a:cxnLst/>
                <a:rect l="l" t="t" r="r" b="b"/>
                <a:pathLst>
                  <a:path w="978" h="1035" extrusionOk="0">
                    <a:moveTo>
                      <a:pt x="381" y="0"/>
                    </a:moveTo>
                    <a:lnTo>
                      <a:pt x="1" y="703"/>
                    </a:lnTo>
                    <a:lnTo>
                      <a:pt x="597" y="1035"/>
                    </a:lnTo>
                    <a:lnTo>
                      <a:pt x="977" y="331"/>
                    </a:lnTo>
                    <a:lnTo>
                      <a:pt x="38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3">
                <a:extLst>
                  <a:ext uri="{FF2B5EF4-FFF2-40B4-BE49-F238E27FC236}">
                    <a16:creationId xmlns:a16="http://schemas.microsoft.com/office/drawing/2014/main" id="{3D402BF1-228A-756F-C507-D2810D5C45C2}"/>
                  </a:ext>
                </a:extLst>
              </p:cNvPr>
              <p:cNvSpPr/>
              <p:nvPr/>
            </p:nvSpPr>
            <p:spPr>
              <a:xfrm flipH="1">
                <a:off x="7543843" y="2973976"/>
                <a:ext cx="105667" cy="115398"/>
              </a:xfrm>
              <a:custGeom>
                <a:avLst/>
                <a:gdLst/>
                <a:ahLst/>
                <a:cxnLst/>
                <a:rect l="l" t="t" r="r" b="b"/>
                <a:pathLst>
                  <a:path w="1694" h="1850" extrusionOk="0">
                    <a:moveTo>
                      <a:pt x="700" y="1"/>
                    </a:moveTo>
                    <a:lnTo>
                      <a:pt x="0" y="1298"/>
                    </a:lnTo>
                    <a:lnTo>
                      <a:pt x="994" y="1850"/>
                    </a:lnTo>
                    <a:lnTo>
                      <a:pt x="1694" y="551"/>
                    </a:lnTo>
                    <a:lnTo>
                      <a:pt x="70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7" name="Google Shape;827;p43">
                <a:extLst>
                  <a:ext uri="{FF2B5EF4-FFF2-40B4-BE49-F238E27FC236}">
                    <a16:creationId xmlns:a16="http://schemas.microsoft.com/office/drawing/2014/main" id="{CC262033-A335-86D1-316E-10BA19B45F5D}"/>
                  </a:ext>
                </a:extLst>
              </p:cNvPr>
              <p:cNvGrpSpPr/>
              <p:nvPr/>
            </p:nvGrpSpPr>
            <p:grpSpPr>
              <a:xfrm>
                <a:off x="7537917" y="2975473"/>
                <a:ext cx="117956" cy="113215"/>
                <a:chOff x="7537917" y="2975473"/>
                <a:chExt cx="117956" cy="113215"/>
              </a:xfrm>
            </p:grpSpPr>
            <p:sp>
              <p:nvSpPr>
                <p:cNvPr id="828" name="Google Shape;828;p43">
                  <a:extLst>
                    <a:ext uri="{FF2B5EF4-FFF2-40B4-BE49-F238E27FC236}">
                      <a16:creationId xmlns:a16="http://schemas.microsoft.com/office/drawing/2014/main" id="{9D4C80C8-A694-9D1C-C61E-B300CEBD2A2E}"/>
                    </a:ext>
                  </a:extLst>
                </p:cNvPr>
                <p:cNvSpPr/>
                <p:nvPr/>
              </p:nvSpPr>
              <p:spPr>
                <a:xfrm flipH="1">
                  <a:off x="7537917" y="2975473"/>
                  <a:ext cx="117956" cy="113215"/>
                </a:xfrm>
                <a:custGeom>
                  <a:avLst/>
                  <a:gdLst/>
                  <a:ahLst/>
                  <a:cxnLst/>
                  <a:rect l="l" t="t" r="r" b="b"/>
                  <a:pathLst>
                    <a:path w="1891" h="1815" extrusionOk="0">
                      <a:moveTo>
                        <a:pt x="590" y="1"/>
                      </a:moveTo>
                      <a:lnTo>
                        <a:pt x="0" y="1093"/>
                      </a:lnTo>
                      <a:lnTo>
                        <a:pt x="1300" y="1815"/>
                      </a:lnTo>
                      <a:lnTo>
                        <a:pt x="1890" y="722"/>
                      </a:lnTo>
                      <a:lnTo>
                        <a:pt x="5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3">
                  <a:extLst>
                    <a:ext uri="{FF2B5EF4-FFF2-40B4-BE49-F238E27FC236}">
                      <a16:creationId xmlns:a16="http://schemas.microsoft.com/office/drawing/2014/main" id="{81C02D09-A646-11C0-4EF2-0C9998DC7B73}"/>
                    </a:ext>
                  </a:extLst>
                </p:cNvPr>
                <p:cNvSpPr/>
                <p:nvPr/>
              </p:nvSpPr>
              <p:spPr>
                <a:xfrm flipH="1">
                  <a:off x="7537917" y="2975473"/>
                  <a:ext cx="117956" cy="113215"/>
                </a:xfrm>
                <a:custGeom>
                  <a:avLst/>
                  <a:gdLst/>
                  <a:ahLst/>
                  <a:cxnLst/>
                  <a:rect l="l" t="t" r="r" b="b"/>
                  <a:pathLst>
                    <a:path w="1891" h="1815" extrusionOk="0">
                      <a:moveTo>
                        <a:pt x="590" y="1"/>
                      </a:moveTo>
                      <a:lnTo>
                        <a:pt x="0" y="1093"/>
                      </a:lnTo>
                      <a:lnTo>
                        <a:pt x="1300" y="1815"/>
                      </a:lnTo>
                      <a:lnTo>
                        <a:pt x="1890" y="722"/>
                      </a:lnTo>
                      <a:lnTo>
                        <a:pt x="590" y="1"/>
                      </a:lnTo>
                      <a:close/>
                    </a:path>
                  </a:pathLst>
                </a:custGeom>
                <a:solidFill>
                  <a:srgbClr val="FFFFFF">
                    <a:alpha val="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0" name="Google Shape;830;p43">
                <a:extLst>
                  <a:ext uri="{FF2B5EF4-FFF2-40B4-BE49-F238E27FC236}">
                    <a16:creationId xmlns:a16="http://schemas.microsoft.com/office/drawing/2014/main" id="{F65FD7F9-930D-D697-3957-F70F758AAACF}"/>
                  </a:ext>
                </a:extLst>
              </p:cNvPr>
              <p:cNvSpPr/>
              <p:nvPr/>
            </p:nvSpPr>
            <p:spPr>
              <a:xfrm flipH="1">
                <a:off x="7569542" y="2975473"/>
                <a:ext cx="86330" cy="113215"/>
              </a:xfrm>
              <a:custGeom>
                <a:avLst/>
                <a:gdLst/>
                <a:ahLst/>
                <a:cxnLst/>
                <a:rect l="l" t="t" r="r" b="b"/>
                <a:pathLst>
                  <a:path w="1384" h="1815" extrusionOk="0">
                    <a:moveTo>
                      <a:pt x="1061" y="294"/>
                    </a:moveTo>
                    <a:cubicBezTo>
                      <a:pt x="1065" y="296"/>
                      <a:pt x="1068" y="298"/>
                      <a:pt x="1072" y="300"/>
                    </a:cubicBezTo>
                    <a:cubicBezTo>
                      <a:pt x="1069" y="298"/>
                      <a:pt x="1065" y="296"/>
                      <a:pt x="1061" y="294"/>
                    </a:cubicBezTo>
                    <a:close/>
                    <a:moveTo>
                      <a:pt x="590" y="1"/>
                    </a:moveTo>
                    <a:lnTo>
                      <a:pt x="0" y="1093"/>
                    </a:lnTo>
                    <a:cubicBezTo>
                      <a:pt x="0" y="1093"/>
                      <a:pt x="1274" y="1800"/>
                      <a:pt x="1300" y="1815"/>
                    </a:cubicBezTo>
                    <a:cubicBezTo>
                      <a:pt x="1301" y="1815"/>
                      <a:pt x="1301" y="1815"/>
                      <a:pt x="1301" y="1815"/>
                    </a:cubicBezTo>
                    <a:cubicBezTo>
                      <a:pt x="1318" y="1815"/>
                      <a:pt x="1377" y="1618"/>
                      <a:pt x="1383" y="1601"/>
                    </a:cubicBezTo>
                    <a:cubicBezTo>
                      <a:pt x="1158" y="1499"/>
                      <a:pt x="977" y="1305"/>
                      <a:pt x="879" y="1088"/>
                    </a:cubicBezTo>
                    <a:cubicBezTo>
                      <a:pt x="782" y="872"/>
                      <a:pt x="767" y="633"/>
                      <a:pt x="817" y="417"/>
                    </a:cubicBezTo>
                    <a:cubicBezTo>
                      <a:pt x="826" y="380"/>
                      <a:pt x="837" y="343"/>
                      <a:pt x="861" y="314"/>
                    </a:cubicBezTo>
                    <a:cubicBezTo>
                      <a:pt x="887" y="284"/>
                      <a:pt x="926" y="269"/>
                      <a:pt x="967" y="269"/>
                    </a:cubicBezTo>
                    <a:cubicBezTo>
                      <a:pt x="999" y="269"/>
                      <a:pt x="1031" y="278"/>
                      <a:pt x="1061" y="294"/>
                    </a:cubicBezTo>
                    <a:lnTo>
                      <a:pt x="1061" y="294"/>
                    </a:lnTo>
                    <a:cubicBezTo>
                      <a:pt x="903" y="202"/>
                      <a:pt x="753" y="92"/>
                      <a:pt x="590" y="1"/>
                    </a:cubicBezTo>
                    <a:close/>
                  </a:path>
                </a:pathLst>
              </a:custGeom>
              <a:solidFill>
                <a:srgbClr val="FFFFFF">
                  <a:alpha val="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1" name="Google Shape;831;p43">
                <a:extLst>
                  <a:ext uri="{FF2B5EF4-FFF2-40B4-BE49-F238E27FC236}">
                    <a16:creationId xmlns:a16="http://schemas.microsoft.com/office/drawing/2014/main" id="{0A2A1C34-25A1-3831-3336-59AA519A405D}"/>
                  </a:ext>
                </a:extLst>
              </p:cNvPr>
              <p:cNvGrpSpPr/>
              <p:nvPr/>
            </p:nvGrpSpPr>
            <p:grpSpPr>
              <a:xfrm>
                <a:off x="7250044" y="2060893"/>
                <a:ext cx="107539" cy="94814"/>
                <a:chOff x="7250044" y="2060893"/>
                <a:chExt cx="107539" cy="94814"/>
              </a:xfrm>
            </p:grpSpPr>
            <p:sp>
              <p:nvSpPr>
                <p:cNvPr id="832" name="Google Shape;832;p43">
                  <a:extLst>
                    <a:ext uri="{FF2B5EF4-FFF2-40B4-BE49-F238E27FC236}">
                      <a16:creationId xmlns:a16="http://schemas.microsoft.com/office/drawing/2014/main" id="{42C59167-2A5B-1DD1-FA5C-DD2BD7860FE4}"/>
                    </a:ext>
                  </a:extLst>
                </p:cNvPr>
                <p:cNvSpPr/>
                <p:nvPr/>
              </p:nvSpPr>
              <p:spPr>
                <a:xfrm flipH="1">
                  <a:off x="7250044" y="2060893"/>
                  <a:ext cx="107539" cy="94814"/>
                </a:xfrm>
                <a:custGeom>
                  <a:avLst/>
                  <a:gdLst/>
                  <a:ahLst/>
                  <a:cxnLst/>
                  <a:rect l="l" t="t" r="r" b="b"/>
                  <a:pathLst>
                    <a:path w="1724" h="1520" extrusionOk="0">
                      <a:moveTo>
                        <a:pt x="435" y="0"/>
                      </a:moveTo>
                      <a:lnTo>
                        <a:pt x="0" y="805"/>
                      </a:lnTo>
                      <a:lnTo>
                        <a:pt x="1289" y="1520"/>
                      </a:lnTo>
                      <a:lnTo>
                        <a:pt x="1723" y="715"/>
                      </a:lnTo>
                      <a:lnTo>
                        <a:pt x="4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3">
                  <a:extLst>
                    <a:ext uri="{FF2B5EF4-FFF2-40B4-BE49-F238E27FC236}">
                      <a16:creationId xmlns:a16="http://schemas.microsoft.com/office/drawing/2014/main" id="{308B3CA8-EE5B-D002-04CB-DECD06B787D2}"/>
                    </a:ext>
                  </a:extLst>
                </p:cNvPr>
                <p:cNvSpPr/>
                <p:nvPr/>
              </p:nvSpPr>
              <p:spPr>
                <a:xfrm flipH="1">
                  <a:off x="7250044" y="2060893"/>
                  <a:ext cx="107539" cy="94814"/>
                </a:xfrm>
                <a:custGeom>
                  <a:avLst/>
                  <a:gdLst/>
                  <a:ahLst/>
                  <a:cxnLst/>
                  <a:rect l="l" t="t" r="r" b="b"/>
                  <a:pathLst>
                    <a:path w="1724" h="1520" extrusionOk="0">
                      <a:moveTo>
                        <a:pt x="435" y="0"/>
                      </a:moveTo>
                      <a:lnTo>
                        <a:pt x="0" y="805"/>
                      </a:lnTo>
                      <a:lnTo>
                        <a:pt x="1289" y="1520"/>
                      </a:lnTo>
                      <a:lnTo>
                        <a:pt x="1723" y="715"/>
                      </a:lnTo>
                      <a:lnTo>
                        <a:pt x="435" y="0"/>
                      </a:lnTo>
                      <a:close/>
                    </a:path>
                  </a:pathLst>
                </a:custGeom>
                <a:solidFill>
                  <a:srgbClr val="FFFFFF">
                    <a:alpha val="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4" name="Google Shape;834;p43">
                <a:extLst>
                  <a:ext uri="{FF2B5EF4-FFF2-40B4-BE49-F238E27FC236}">
                    <a16:creationId xmlns:a16="http://schemas.microsoft.com/office/drawing/2014/main" id="{B997A452-8502-04CC-BE63-E52D046A411E}"/>
                  </a:ext>
                </a:extLst>
              </p:cNvPr>
              <p:cNvSpPr/>
              <p:nvPr/>
            </p:nvSpPr>
            <p:spPr>
              <a:xfrm flipH="1">
                <a:off x="7263955" y="2060893"/>
                <a:ext cx="93629" cy="94876"/>
              </a:xfrm>
              <a:custGeom>
                <a:avLst/>
                <a:gdLst/>
                <a:ahLst/>
                <a:cxnLst/>
                <a:rect l="l" t="t" r="r" b="b"/>
                <a:pathLst>
                  <a:path w="1501" h="1521" extrusionOk="0">
                    <a:moveTo>
                      <a:pt x="435" y="0"/>
                    </a:moveTo>
                    <a:cubicBezTo>
                      <a:pt x="435" y="0"/>
                      <a:pt x="435" y="0"/>
                      <a:pt x="435" y="0"/>
                    </a:cubicBezTo>
                    <a:cubicBezTo>
                      <a:pt x="435" y="0"/>
                      <a:pt x="16" y="776"/>
                      <a:pt x="1" y="805"/>
                    </a:cubicBezTo>
                    <a:lnTo>
                      <a:pt x="1" y="805"/>
                    </a:lnTo>
                    <a:cubicBezTo>
                      <a:pt x="0" y="805"/>
                      <a:pt x="0" y="805"/>
                      <a:pt x="0" y="805"/>
                    </a:cubicBezTo>
                    <a:lnTo>
                      <a:pt x="0" y="806"/>
                    </a:lnTo>
                    <a:cubicBezTo>
                      <a:pt x="0" y="806"/>
                      <a:pt x="0" y="806"/>
                      <a:pt x="1" y="805"/>
                    </a:cubicBezTo>
                    <a:lnTo>
                      <a:pt x="1" y="805"/>
                    </a:lnTo>
                    <a:cubicBezTo>
                      <a:pt x="28" y="821"/>
                      <a:pt x="1289" y="1520"/>
                      <a:pt x="1289" y="1520"/>
                    </a:cubicBezTo>
                    <a:cubicBezTo>
                      <a:pt x="1289" y="1520"/>
                      <a:pt x="1289" y="1520"/>
                      <a:pt x="1289" y="1520"/>
                    </a:cubicBezTo>
                    <a:cubicBezTo>
                      <a:pt x="1307" y="1520"/>
                      <a:pt x="1484" y="1171"/>
                      <a:pt x="1500" y="1139"/>
                    </a:cubicBezTo>
                    <a:lnTo>
                      <a:pt x="1500" y="1139"/>
                    </a:lnTo>
                    <a:cubicBezTo>
                      <a:pt x="1471" y="1164"/>
                      <a:pt x="1434" y="1173"/>
                      <a:pt x="1394" y="1173"/>
                    </a:cubicBezTo>
                    <a:cubicBezTo>
                      <a:pt x="1331" y="1173"/>
                      <a:pt x="1261" y="1149"/>
                      <a:pt x="1200" y="1121"/>
                    </a:cubicBezTo>
                    <a:cubicBezTo>
                      <a:pt x="1039" y="1047"/>
                      <a:pt x="887" y="953"/>
                      <a:pt x="748" y="842"/>
                    </a:cubicBezTo>
                    <a:cubicBezTo>
                      <a:pt x="840" y="666"/>
                      <a:pt x="889" y="465"/>
                      <a:pt x="889" y="260"/>
                    </a:cubicBezTo>
                    <a:cubicBezTo>
                      <a:pt x="882" y="257"/>
                      <a:pt x="444" y="0"/>
                      <a:pt x="435" y="0"/>
                    </a:cubicBezTo>
                    <a:close/>
                  </a:path>
                </a:pathLst>
              </a:custGeom>
              <a:solidFill>
                <a:srgbClr val="FFFFFF">
                  <a:alpha val="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3">
                <a:extLst>
                  <a:ext uri="{FF2B5EF4-FFF2-40B4-BE49-F238E27FC236}">
                    <a16:creationId xmlns:a16="http://schemas.microsoft.com/office/drawing/2014/main" id="{EF5FD4A6-9BF2-8118-1FC6-CBBB90B54261}"/>
                  </a:ext>
                </a:extLst>
              </p:cNvPr>
              <p:cNvSpPr/>
              <p:nvPr/>
            </p:nvSpPr>
            <p:spPr>
              <a:xfrm flipH="1">
                <a:off x="7298138" y="2090897"/>
                <a:ext cx="876591" cy="1169890"/>
              </a:xfrm>
              <a:custGeom>
                <a:avLst/>
                <a:gdLst/>
                <a:ahLst/>
                <a:cxnLst/>
                <a:rect l="l" t="t" r="r" b="b"/>
                <a:pathLst>
                  <a:path w="14053" h="18755" extrusionOk="0">
                    <a:moveTo>
                      <a:pt x="9568" y="0"/>
                    </a:moveTo>
                    <a:cubicBezTo>
                      <a:pt x="8746" y="0"/>
                      <a:pt x="8025" y="422"/>
                      <a:pt x="7662" y="1094"/>
                    </a:cubicBezTo>
                    <a:lnTo>
                      <a:pt x="114" y="15084"/>
                    </a:lnTo>
                    <a:cubicBezTo>
                      <a:pt x="0" y="15295"/>
                      <a:pt x="10" y="15561"/>
                      <a:pt x="153" y="15782"/>
                    </a:cubicBezTo>
                    <a:lnTo>
                      <a:pt x="153" y="15783"/>
                    </a:lnTo>
                    <a:cubicBezTo>
                      <a:pt x="971" y="17039"/>
                      <a:pt x="4040" y="18697"/>
                      <a:pt x="5481" y="18754"/>
                    </a:cubicBezTo>
                    <a:cubicBezTo>
                      <a:pt x="5491" y="18754"/>
                      <a:pt x="5501" y="18755"/>
                      <a:pt x="5511" y="18755"/>
                    </a:cubicBezTo>
                    <a:cubicBezTo>
                      <a:pt x="5770" y="18755"/>
                      <a:pt x="5996" y="18622"/>
                      <a:pt x="6110" y="18412"/>
                    </a:cubicBezTo>
                    <a:lnTo>
                      <a:pt x="13657" y="4421"/>
                    </a:lnTo>
                    <a:cubicBezTo>
                      <a:pt x="14053" y="3687"/>
                      <a:pt x="13971" y="2753"/>
                      <a:pt x="13411" y="2020"/>
                    </a:cubicBezTo>
                    <a:cubicBezTo>
                      <a:pt x="13083" y="1590"/>
                      <a:pt x="12569" y="1130"/>
                      <a:pt x="11775" y="689"/>
                    </a:cubicBezTo>
                    <a:cubicBezTo>
                      <a:pt x="10981" y="249"/>
                      <a:pt x="10322" y="59"/>
                      <a:pt x="9788" y="10"/>
                    </a:cubicBezTo>
                    <a:cubicBezTo>
                      <a:pt x="9714" y="3"/>
                      <a:pt x="9640" y="0"/>
                      <a:pt x="9568" y="0"/>
                    </a:cubicBezTo>
                    <a:close/>
                  </a:path>
                </a:pathLst>
              </a:custGeom>
              <a:solidFill>
                <a:srgbClr val="FF41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3">
                <a:extLst>
                  <a:ext uri="{FF2B5EF4-FFF2-40B4-BE49-F238E27FC236}">
                    <a16:creationId xmlns:a16="http://schemas.microsoft.com/office/drawing/2014/main" id="{6C888210-173B-C628-9EC9-9635D00B13C6}"/>
                  </a:ext>
                </a:extLst>
              </p:cNvPr>
              <p:cNvSpPr/>
              <p:nvPr/>
            </p:nvSpPr>
            <p:spPr>
              <a:xfrm flipH="1">
                <a:off x="7298138" y="2090897"/>
                <a:ext cx="398717" cy="275771"/>
              </a:xfrm>
              <a:custGeom>
                <a:avLst/>
                <a:gdLst/>
                <a:ahLst/>
                <a:cxnLst/>
                <a:rect l="l" t="t" r="r" b="b"/>
                <a:pathLst>
                  <a:path w="6392" h="4421" extrusionOk="0">
                    <a:moveTo>
                      <a:pt x="1907" y="0"/>
                    </a:moveTo>
                    <a:cubicBezTo>
                      <a:pt x="1085" y="0"/>
                      <a:pt x="364" y="422"/>
                      <a:pt x="1" y="1095"/>
                    </a:cubicBezTo>
                    <a:cubicBezTo>
                      <a:pt x="784" y="2036"/>
                      <a:pt x="4800" y="4318"/>
                      <a:pt x="5996" y="4421"/>
                    </a:cubicBezTo>
                    <a:cubicBezTo>
                      <a:pt x="6392" y="3687"/>
                      <a:pt x="6310" y="2754"/>
                      <a:pt x="5750" y="2020"/>
                    </a:cubicBezTo>
                    <a:cubicBezTo>
                      <a:pt x="5422" y="1590"/>
                      <a:pt x="4908" y="1130"/>
                      <a:pt x="4114" y="690"/>
                    </a:cubicBezTo>
                    <a:cubicBezTo>
                      <a:pt x="3320" y="249"/>
                      <a:pt x="2661" y="59"/>
                      <a:pt x="2127" y="10"/>
                    </a:cubicBezTo>
                    <a:cubicBezTo>
                      <a:pt x="2053" y="3"/>
                      <a:pt x="1979" y="0"/>
                      <a:pt x="1907" y="0"/>
                    </a:cubicBezTo>
                    <a:close/>
                  </a:path>
                </a:pathLst>
              </a:custGeom>
              <a:solidFill>
                <a:srgbClr val="FF41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3">
                <a:extLst>
                  <a:ext uri="{FF2B5EF4-FFF2-40B4-BE49-F238E27FC236}">
                    <a16:creationId xmlns:a16="http://schemas.microsoft.com/office/drawing/2014/main" id="{CE874494-59D3-A8A8-939A-4BCF907F6046}"/>
                  </a:ext>
                </a:extLst>
              </p:cNvPr>
              <p:cNvSpPr/>
              <p:nvPr/>
            </p:nvSpPr>
            <p:spPr>
              <a:xfrm flipH="1">
                <a:off x="7647328" y="2767132"/>
                <a:ext cx="408573" cy="254064"/>
              </a:xfrm>
              <a:custGeom>
                <a:avLst/>
                <a:gdLst/>
                <a:ahLst/>
                <a:cxnLst/>
                <a:rect l="l" t="t" r="r" b="b"/>
                <a:pathLst>
                  <a:path w="6550" h="4073" extrusionOk="0">
                    <a:moveTo>
                      <a:pt x="339" y="0"/>
                    </a:moveTo>
                    <a:lnTo>
                      <a:pt x="0" y="628"/>
                    </a:lnTo>
                    <a:cubicBezTo>
                      <a:pt x="1067" y="1905"/>
                      <a:pt x="4599" y="3702"/>
                      <a:pt x="6211" y="4073"/>
                    </a:cubicBezTo>
                    <a:lnTo>
                      <a:pt x="6550" y="3444"/>
                    </a:lnTo>
                    <a:cubicBezTo>
                      <a:pt x="4871" y="3045"/>
                      <a:pt x="1398" y="1142"/>
                      <a:pt x="339" y="0"/>
                    </a:cubicBezTo>
                    <a:close/>
                  </a:path>
                </a:pathLst>
              </a:custGeom>
              <a:solidFill>
                <a:srgbClr val="6149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3">
                <a:extLst>
                  <a:ext uri="{FF2B5EF4-FFF2-40B4-BE49-F238E27FC236}">
                    <a16:creationId xmlns:a16="http://schemas.microsoft.com/office/drawing/2014/main" id="{F3586759-A9DB-8658-2FEB-BD45E77B7431}"/>
                  </a:ext>
                </a:extLst>
              </p:cNvPr>
              <p:cNvSpPr/>
              <p:nvPr/>
            </p:nvSpPr>
            <p:spPr>
              <a:xfrm flipH="1">
                <a:off x="7456390" y="2253952"/>
                <a:ext cx="552602" cy="663135"/>
              </a:xfrm>
              <a:custGeom>
                <a:avLst/>
                <a:gdLst/>
                <a:ahLst/>
                <a:cxnLst/>
                <a:rect l="l" t="t" r="r" b="b"/>
                <a:pathLst>
                  <a:path w="8859" h="10631" extrusionOk="0">
                    <a:moveTo>
                      <a:pt x="4185" y="0"/>
                    </a:moveTo>
                    <a:lnTo>
                      <a:pt x="0" y="7758"/>
                    </a:lnTo>
                    <a:cubicBezTo>
                      <a:pt x="301" y="8507"/>
                      <a:pt x="3169" y="10135"/>
                      <a:pt x="4624" y="10630"/>
                    </a:cubicBezTo>
                    <a:lnTo>
                      <a:pt x="8858" y="2781"/>
                    </a:lnTo>
                    <a:cubicBezTo>
                      <a:pt x="7380" y="2259"/>
                      <a:pt x="4855" y="821"/>
                      <a:pt x="41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3">
                <a:extLst>
                  <a:ext uri="{FF2B5EF4-FFF2-40B4-BE49-F238E27FC236}">
                    <a16:creationId xmlns:a16="http://schemas.microsoft.com/office/drawing/2014/main" id="{5575A295-CB79-AC9B-F342-98D144FF3746}"/>
                  </a:ext>
                </a:extLst>
              </p:cNvPr>
              <p:cNvSpPr/>
              <p:nvPr/>
            </p:nvSpPr>
            <p:spPr>
              <a:xfrm flipH="1">
                <a:off x="7298138" y="2090897"/>
                <a:ext cx="876591" cy="1169890"/>
              </a:xfrm>
              <a:custGeom>
                <a:avLst/>
                <a:gdLst/>
                <a:ahLst/>
                <a:cxnLst/>
                <a:rect l="l" t="t" r="r" b="b"/>
                <a:pathLst>
                  <a:path w="14053" h="18755" extrusionOk="0">
                    <a:moveTo>
                      <a:pt x="9568" y="0"/>
                    </a:moveTo>
                    <a:cubicBezTo>
                      <a:pt x="8746" y="0"/>
                      <a:pt x="8025" y="422"/>
                      <a:pt x="7662" y="1094"/>
                    </a:cubicBezTo>
                    <a:lnTo>
                      <a:pt x="114" y="15084"/>
                    </a:lnTo>
                    <a:cubicBezTo>
                      <a:pt x="0" y="15295"/>
                      <a:pt x="10" y="15561"/>
                      <a:pt x="153" y="15782"/>
                    </a:cubicBezTo>
                    <a:lnTo>
                      <a:pt x="153" y="15783"/>
                    </a:lnTo>
                    <a:cubicBezTo>
                      <a:pt x="971" y="17039"/>
                      <a:pt x="4040" y="18697"/>
                      <a:pt x="5481" y="18754"/>
                    </a:cubicBezTo>
                    <a:cubicBezTo>
                      <a:pt x="5491" y="18754"/>
                      <a:pt x="5501" y="18755"/>
                      <a:pt x="5511" y="18755"/>
                    </a:cubicBezTo>
                    <a:cubicBezTo>
                      <a:pt x="5770" y="18755"/>
                      <a:pt x="5996" y="18622"/>
                      <a:pt x="6110" y="18412"/>
                    </a:cubicBezTo>
                    <a:lnTo>
                      <a:pt x="13657" y="4421"/>
                    </a:lnTo>
                    <a:cubicBezTo>
                      <a:pt x="14053" y="3687"/>
                      <a:pt x="13971" y="2753"/>
                      <a:pt x="13411" y="2020"/>
                    </a:cubicBezTo>
                    <a:cubicBezTo>
                      <a:pt x="13083" y="1590"/>
                      <a:pt x="12569" y="1130"/>
                      <a:pt x="11775" y="689"/>
                    </a:cubicBezTo>
                    <a:cubicBezTo>
                      <a:pt x="10981" y="249"/>
                      <a:pt x="10322" y="59"/>
                      <a:pt x="9788" y="10"/>
                    </a:cubicBezTo>
                    <a:cubicBezTo>
                      <a:pt x="9714" y="3"/>
                      <a:pt x="9640" y="0"/>
                      <a:pt x="95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3">
                <a:extLst>
                  <a:ext uri="{FF2B5EF4-FFF2-40B4-BE49-F238E27FC236}">
                    <a16:creationId xmlns:a16="http://schemas.microsoft.com/office/drawing/2014/main" id="{1FA6B58A-8E46-AAAC-B56B-A0DC4D0C9C83}"/>
                  </a:ext>
                </a:extLst>
              </p:cNvPr>
              <p:cNvSpPr/>
              <p:nvPr/>
            </p:nvSpPr>
            <p:spPr>
              <a:xfrm flipH="1">
                <a:off x="7298138" y="2090897"/>
                <a:ext cx="398717" cy="275771"/>
              </a:xfrm>
              <a:custGeom>
                <a:avLst/>
                <a:gdLst/>
                <a:ahLst/>
                <a:cxnLst/>
                <a:rect l="l" t="t" r="r" b="b"/>
                <a:pathLst>
                  <a:path w="6392" h="4421" extrusionOk="0">
                    <a:moveTo>
                      <a:pt x="1907" y="0"/>
                    </a:moveTo>
                    <a:cubicBezTo>
                      <a:pt x="1085" y="0"/>
                      <a:pt x="364" y="422"/>
                      <a:pt x="1" y="1095"/>
                    </a:cubicBezTo>
                    <a:cubicBezTo>
                      <a:pt x="784" y="2036"/>
                      <a:pt x="4800" y="4318"/>
                      <a:pt x="5996" y="4421"/>
                    </a:cubicBezTo>
                    <a:cubicBezTo>
                      <a:pt x="6392" y="3687"/>
                      <a:pt x="6310" y="2754"/>
                      <a:pt x="5750" y="2020"/>
                    </a:cubicBezTo>
                    <a:cubicBezTo>
                      <a:pt x="5422" y="1590"/>
                      <a:pt x="4908" y="1130"/>
                      <a:pt x="4114" y="690"/>
                    </a:cubicBezTo>
                    <a:cubicBezTo>
                      <a:pt x="3320" y="249"/>
                      <a:pt x="2661" y="59"/>
                      <a:pt x="2127" y="10"/>
                    </a:cubicBezTo>
                    <a:cubicBezTo>
                      <a:pt x="2053" y="3"/>
                      <a:pt x="1979" y="0"/>
                      <a:pt x="19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3">
                <a:extLst>
                  <a:ext uri="{FF2B5EF4-FFF2-40B4-BE49-F238E27FC236}">
                    <a16:creationId xmlns:a16="http://schemas.microsoft.com/office/drawing/2014/main" id="{838E43C1-F9F9-44E0-FD92-2AEB91C5B0DF}"/>
                  </a:ext>
                </a:extLst>
              </p:cNvPr>
              <p:cNvSpPr/>
              <p:nvPr/>
            </p:nvSpPr>
            <p:spPr>
              <a:xfrm flipH="1">
                <a:off x="7647328" y="2767132"/>
                <a:ext cx="408573" cy="254064"/>
              </a:xfrm>
              <a:custGeom>
                <a:avLst/>
                <a:gdLst/>
                <a:ahLst/>
                <a:cxnLst/>
                <a:rect l="l" t="t" r="r" b="b"/>
                <a:pathLst>
                  <a:path w="6550" h="4073" extrusionOk="0">
                    <a:moveTo>
                      <a:pt x="339" y="0"/>
                    </a:moveTo>
                    <a:lnTo>
                      <a:pt x="0" y="628"/>
                    </a:lnTo>
                    <a:cubicBezTo>
                      <a:pt x="1067" y="1905"/>
                      <a:pt x="4599" y="3702"/>
                      <a:pt x="6211" y="4073"/>
                    </a:cubicBezTo>
                    <a:lnTo>
                      <a:pt x="6550" y="3444"/>
                    </a:lnTo>
                    <a:cubicBezTo>
                      <a:pt x="4871" y="3045"/>
                      <a:pt x="1398" y="1142"/>
                      <a:pt x="3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3">
                <a:extLst>
                  <a:ext uri="{FF2B5EF4-FFF2-40B4-BE49-F238E27FC236}">
                    <a16:creationId xmlns:a16="http://schemas.microsoft.com/office/drawing/2014/main" id="{21E0BED2-1E9F-9A3E-3D16-7B5FA9F03A94}"/>
                  </a:ext>
                </a:extLst>
              </p:cNvPr>
              <p:cNvSpPr/>
              <p:nvPr/>
            </p:nvSpPr>
            <p:spPr>
              <a:xfrm flipH="1">
                <a:off x="7456390" y="2253952"/>
                <a:ext cx="552602" cy="663135"/>
              </a:xfrm>
              <a:custGeom>
                <a:avLst/>
                <a:gdLst/>
                <a:ahLst/>
                <a:cxnLst/>
                <a:rect l="l" t="t" r="r" b="b"/>
                <a:pathLst>
                  <a:path w="8859" h="10631" extrusionOk="0">
                    <a:moveTo>
                      <a:pt x="4185" y="0"/>
                    </a:moveTo>
                    <a:lnTo>
                      <a:pt x="0" y="7758"/>
                    </a:lnTo>
                    <a:cubicBezTo>
                      <a:pt x="301" y="8507"/>
                      <a:pt x="3169" y="10135"/>
                      <a:pt x="4624" y="10630"/>
                    </a:cubicBezTo>
                    <a:lnTo>
                      <a:pt x="8858" y="2781"/>
                    </a:lnTo>
                    <a:cubicBezTo>
                      <a:pt x="7380" y="2259"/>
                      <a:pt x="4855" y="821"/>
                      <a:pt x="41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3">
                <a:extLst>
                  <a:ext uri="{FF2B5EF4-FFF2-40B4-BE49-F238E27FC236}">
                    <a16:creationId xmlns:a16="http://schemas.microsoft.com/office/drawing/2014/main" id="{E40722F0-70A4-8353-6443-507C3467BA94}"/>
                  </a:ext>
                </a:extLst>
              </p:cNvPr>
              <p:cNvSpPr/>
              <p:nvPr/>
            </p:nvSpPr>
            <p:spPr>
              <a:xfrm flipH="1">
                <a:off x="7298138" y="2088589"/>
                <a:ext cx="803235" cy="1172198"/>
              </a:xfrm>
              <a:custGeom>
                <a:avLst/>
                <a:gdLst/>
                <a:ahLst/>
                <a:cxnLst/>
                <a:rect l="l" t="t" r="r" b="b"/>
                <a:pathLst>
                  <a:path w="12877" h="18792" extrusionOk="0">
                    <a:moveTo>
                      <a:pt x="8675" y="1"/>
                    </a:moveTo>
                    <a:cubicBezTo>
                      <a:pt x="8600" y="1"/>
                      <a:pt x="8531" y="9"/>
                      <a:pt x="8469" y="27"/>
                    </a:cubicBezTo>
                    <a:cubicBezTo>
                      <a:pt x="9329" y="638"/>
                      <a:pt x="10042" y="1446"/>
                      <a:pt x="10516" y="2350"/>
                    </a:cubicBezTo>
                    <a:cubicBezTo>
                      <a:pt x="10732" y="2761"/>
                      <a:pt x="10902" y="3231"/>
                      <a:pt x="10766" y="3638"/>
                    </a:cubicBezTo>
                    <a:cubicBezTo>
                      <a:pt x="10764" y="3641"/>
                      <a:pt x="10760" y="3643"/>
                      <a:pt x="10753" y="3643"/>
                    </a:cubicBezTo>
                    <a:cubicBezTo>
                      <a:pt x="10494" y="3643"/>
                      <a:pt x="6871" y="1318"/>
                      <a:pt x="6577" y="1122"/>
                    </a:cubicBezTo>
                    <a:lnTo>
                      <a:pt x="6577" y="1122"/>
                    </a:lnTo>
                    <a:cubicBezTo>
                      <a:pt x="7466" y="2138"/>
                      <a:pt x="8438" y="3092"/>
                      <a:pt x="9480" y="3971"/>
                    </a:cubicBezTo>
                    <a:cubicBezTo>
                      <a:pt x="9530" y="4013"/>
                      <a:pt x="9583" y="4059"/>
                      <a:pt x="9601" y="4119"/>
                    </a:cubicBezTo>
                    <a:cubicBezTo>
                      <a:pt x="9619" y="4180"/>
                      <a:pt x="9595" y="4239"/>
                      <a:pt x="9572" y="4295"/>
                    </a:cubicBezTo>
                    <a:cubicBezTo>
                      <a:pt x="8152" y="7671"/>
                      <a:pt x="6147" y="10778"/>
                      <a:pt x="4247" y="13920"/>
                    </a:cubicBezTo>
                    <a:cubicBezTo>
                      <a:pt x="3317" y="15459"/>
                      <a:pt x="1914" y="16686"/>
                      <a:pt x="1" y="16833"/>
                    </a:cubicBezTo>
                    <a:cubicBezTo>
                      <a:pt x="1188" y="17714"/>
                      <a:pt x="2810" y="18732"/>
                      <a:pt x="4305" y="18791"/>
                    </a:cubicBezTo>
                    <a:cubicBezTo>
                      <a:pt x="4315" y="18791"/>
                      <a:pt x="4325" y="18792"/>
                      <a:pt x="4335" y="18792"/>
                    </a:cubicBezTo>
                    <a:cubicBezTo>
                      <a:pt x="4594" y="18792"/>
                      <a:pt x="4820" y="18659"/>
                      <a:pt x="4934" y="18449"/>
                    </a:cubicBezTo>
                    <a:lnTo>
                      <a:pt x="12481" y="4458"/>
                    </a:lnTo>
                    <a:cubicBezTo>
                      <a:pt x="12877" y="3724"/>
                      <a:pt x="12795" y="2791"/>
                      <a:pt x="12235" y="2057"/>
                    </a:cubicBezTo>
                    <a:cubicBezTo>
                      <a:pt x="11907" y="1627"/>
                      <a:pt x="11393" y="1167"/>
                      <a:pt x="10599" y="727"/>
                    </a:cubicBezTo>
                    <a:lnTo>
                      <a:pt x="10600" y="727"/>
                    </a:lnTo>
                    <a:cubicBezTo>
                      <a:pt x="10172" y="489"/>
                      <a:pt x="9258" y="1"/>
                      <a:pt x="8675" y="1"/>
                    </a:cubicBezTo>
                    <a:close/>
                  </a:path>
                </a:pathLst>
              </a:custGeom>
              <a:solidFill>
                <a:srgbClr val="191919">
                  <a:alpha val="26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3">
                <a:extLst>
                  <a:ext uri="{FF2B5EF4-FFF2-40B4-BE49-F238E27FC236}">
                    <a16:creationId xmlns:a16="http://schemas.microsoft.com/office/drawing/2014/main" id="{9E9F0093-74A6-3B3B-145A-BDB2700944BF}"/>
                  </a:ext>
                </a:extLst>
              </p:cNvPr>
              <p:cNvSpPr/>
              <p:nvPr/>
            </p:nvSpPr>
            <p:spPr>
              <a:xfrm flipH="1">
                <a:off x="7490885" y="2278965"/>
                <a:ext cx="509562" cy="608992"/>
              </a:xfrm>
              <a:custGeom>
                <a:avLst/>
                <a:gdLst/>
                <a:ahLst/>
                <a:cxnLst/>
                <a:rect l="l" t="t" r="r" b="b"/>
                <a:pathLst>
                  <a:path w="8169" h="9763" extrusionOk="0">
                    <a:moveTo>
                      <a:pt x="3832" y="0"/>
                    </a:moveTo>
                    <a:lnTo>
                      <a:pt x="0" y="7101"/>
                    </a:lnTo>
                    <a:cubicBezTo>
                      <a:pt x="732" y="7955"/>
                      <a:pt x="2566" y="9071"/>
                      <a:pt x="4288" y="9763"/>
                    </a:cubicBezTo>
                    <a:lnTo>
                      <a:pt x="8168" y="2570"/>
                    </a:lnTo>
                    <a:cubicBezTo>
                      <a:pt x="6916" y="2089"/>
                      <a:pt x="4798" y="1008"/>
                      <a:pt x="38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3">
                <a:extLst>
                  <a:ext uri="{FF2B5EF4-FFF2-40B4-BE49-F238E27FC236}">
                    <a16:creationId xmlns:a16="http://schemas.microsoft.com/office/drawing/2014/main" id="{DF94FEA9-B697-F40F-7940-A9FFEDCDD1F0}"/>
                  </a:ext>
                </a:extLst>
              </p:cNvPr>
              <p:cNvSpPr/>
              <p:nvPr/>
            </p:nvSpPr>
            <p:spPr>
              <a:xfrm flipH="1">
                <a:off x="7490885" y="2278965"/>
                <a:ext cx="509562" cy="608992"/>
              </a:xfrm>
              <a:custGeom>
                <a:avLst/>
                <a:gdLst/>
                <a:ahLst/>
                <a:cxnLst/>
                <a:rect l="l" t="t" r="r" b="b"/>
                <a:pathLst>
                  <a:path w="8169" h="9763" fill="none" extrusionOk="0">
                    <a:moveTo>
                      <a:pt x="3832" y="0"/>
                    </a:moveTo>
                    <a:cubicBezTo>
                      <a:pt x="4798" y="1008"/>
                      <a:pt x="6916" y="2089"/>
                      <a:pt x="8168" y="2570"/>
                    </a:cubicBezTo>
                    <a:lnTo>
                      <a:pt x="4288" y="9763"/>
                    </a:lnTo>
                    <a:cubicBezTo>
                      <a:pt x="2566" y="9071"/>
                      <a:pt x="732" y="7955"/>
                      <a:pt x="0" y="7101"/>
                    </a:cubicBezTo>
                  </a:path>
                </a:pathLst>
              </a:custGeom>
              <a:noFill/>
              <a:ln w="675" cap="flat" cmpd="sng">
                <a:solidFill>
                  <a:srgbClr val="FF412F"/>
                </a:solidFill>
                <a:prstDash val="solid"/>
                <a:miter lim="1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3">
                <a:extLst>
                  <a:ext uri="{FF2B5EF4-FFF2-40B4-BE49-F238E27FC236}">
                    <a16:creationId xmlns:a16="http://schemas.microsoft.com/office/drawing/2014/main" id="{460167F9-70E3-1B6A-D006-3245A43EA632}"/>
                  </a:ext>
                </a:extLst>
              </p:cNvPr>
              <p:cNvSpPr/>
              <p:nvPr/>
            </p:nvSpPr>
            <p:spPr>
              <a:xfrm flipH="1">
                <a:off x="7360141" y="2085033"/>
                <a:ext cx="163679" cy="100490"/>
              </a:xfrm>
              <a:custGeom>
                <a:avLst/>
                <a:gdLst/>
                <a:ahLst/>
                <a:cxnLst/>
                <a:rect l="l" t="t" r="r" b="b"/>
                <a:pathLst>
                  <a:path w="2624" h="1611" extrusionOk="0">
                    <a:moveTo>
                      <a:pt x="120" y="1"/>
                    </a:moveTo>
                    <a:lnTo>
                      <a:pt x="0" y="223"/>
                    </a:lnTo>
                    <a:cubicBezTo>
                      <a:pt x="348" y="707"/>
                      <a:pt x="1919" y="1554"/>
                      <a:pt x="2503" y="1611"/>
                    </a:cubicBezTo>
                    <a:lnTo>
                      <a:pt x="2624" y="1389"/>
                    </a:lnTo>
                    <a:cubicBezTo>
                      <a:pt x="2364" y="997"/>
                      <a:pt x="615" y="15"/>
                      <a:pt x="1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3">
                <a:extLst>
                  <a:ext uri="{FF2B5EF4-FFF2-40B4-BE49-F238E27FC236}">
                    <a16:creationId xmlns:a16="http://schemas.microsoft.com/office/drawing/2014/main" id="{257ECA95-9C94-7ADA-AE0E-910D3461E7D3}"/>
                  </a:ext>
                </a:extLst>
              </p:cNvPr>
              <p:cNvSpPr/>
              <p:nvPr/>
            </p:nvSpPr>
            <p:spPr>
              <a:xfrm flipH="1">
                <a:off x="7360141" y="2084971"/>
                <a:ext cx="156256" cy="86767"/>
              </a:xfrm>
              <a:custGeom>
                <a:avLst/>
                <a:gdLst/>
                <a:ahLst/>
                <a:cxnLst/>
                <a:rect l="l" t="t" r="r" b="b"/>
                <a:pathLst>
                  <a:path w="2505" h="1391" extrusionOk="0">
                    <a:moveTo>
                      <a:pt x="1" y="1"/>
                    </a:moveTo>
                    <a:cubicBezTo>
                      <a:pt x="46" y="270"/>
                      <a:pt x="2036" y="1390"/>
                      <a:pt x="2498" y="1390"/>
                    </a:cubicBezTo>
                    <a:cubicBezTo>
                      <a:pt x="2501" y="1390"/>
                      <a:pt x="2503" y="1390"/>
                      <a:pt x="2505" y="1390"/>
                    </a:cubicBezTo>
                    <a:cubicBezTo>
                      <a:pt x="2292" y="1059"/>
                      <a:pt x="502" y="7"/>
                      <a:pt x="1" y="1"/>
                    </a:cubicBezTo>
                    <a:close/>
                  </a:path>
                </a:pathLst>
              </a:custGeom>
              <a:solidFill>
                <a:srgbClr val="FFFFFF">
                  <a:alpha val="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3">
                <a:extLst>
                  <a:ext uri="{FF2B5EF4-FFF2-40B4-BE49-F238E27FC236}">
                    <a16:creationId xmlns:a16="http://schemas.microsoft.com/office/drawing/2014/main" id="{BA367E7F-F7B0-389A-9BE4-534C433F3205}"/>
                  </a:ext>
                </a:extLst>
              </p:cNvPr>
              <p:cNvSpPr/>
              <p:nvPr/>
            </p:nvSpPr>
            <p:spPr>
              <a:xfrm flipH="1">
                <a:off x="7322590" y="1990968"/>
                <a:ext cx="170103" cy="168232"/>
              </a:xfrm>
              <a:custGeom>
                <a:avLst/>
                <a:gdLst/>
                <a:ahLst/>
                <a:cxnLst/>
                <a:rect l="l" t="t" r="r" b="b"/>
                <a:pathLst>
                  <a:path w="2727" h="2697" extrusionOk="0">
                    <a:moveTo>
                      <a:pt x="911" y="0"/>
                    </a:moveTo>
                    <a:lnTo>
                      <a:pt x="0" y="1689"/>
                    </a:lnTo>
                    <a:cubicBezTo>
                      <a:pt x="123" y="1892"/>
                      <a:pt x="1514" y="2665"/>
                      <a:pt x="1815" y="2696"/>
                    </a:cubicBezTo>
                    <a:lnTo>
                      <a:pt x="2727" y="1007"/>
                    </a:lnTo>
                    <a:lnTo>
                      <a:pt x="9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3">
                <a:extLst>
                  <a:ext uri="{FF2B5EF4-FFF2-40B4-BE49-F238E27FC236}">
                    <a16:creationId xmlns:a16="http://schemas.microsoft.com/office/drawing/2014/main" id="{46793BC1-0A16-E638-A271-91418F8663EE}"/>
                  </a:ext>
                </a:extLst>
              </p:cNvPr>
              <p:cNvSpPr/>
              <p:nvPr/>
            </p:nvSpPr>
            <p:spPr>
              <a:xfrm flipH="1">
                <a:off x="7322590" y="1990968"/>
                <a:ext cx="162930" cy="152762"/>
              </a:xfrm>
              <a:custGeom>
                <a:avLst/>
                <a:gdLst/>
                <a:ahLst/>
                <a:cxnLst/>
                <a:rect l="l" t="t" r="r" b="b"/>
                <a:pathLst>
                  <a:path w="2612" h="2449" extrusionOk="0">
                    <a:moveTo>
                      <a:pt x="796" y="0"/>
                    </a:moveTo>
                    <a:cubicBezTo>
                      <a:pt x="664" y="247"/>
                      <a:pt x="531" y="492"/>
                      <a:pt x="399" y="738"/>
                    </a:cubicBezTo>
                    <a:cubicBezTo>
                      <a:pt x="230" y="1051"/>
                      <a:pt x="0" y="1322"/>
                      <a:pt x="116" y="1635"/>
                    </a:cubicBezTo>
                    <a:cubicBezTo>
                      <a:pt x="149" y="1724"/>
                      <a:pt x="209" y="1815"/>
                      <a:pt x="307" y="1913"/>
                    </a:cubicBezTo>
                    <a:cubicBezTo>
                      <a:pt x="612" y="2219"/>
                      <a:pt x="1038" y="2416"/>
                      <a:pt x="1461" y="2447"/>
                    </a:cubicBezTo>
                    <a:cubicBezTo>
                      <a:pt x="1480" y="2448"/>
                      <a:pt x="1499" y="2449"/>
                      <a:pt x="1517" y="2449"/>
                    </a:cubicBezTo>
                    <a:cubicBezTo>
                      <a:pt x="1972" y="2449"/>
                      <a:pt x="2064" y="2023"/>
                      <a:pt x="2243" y="1689"/>
                    </a:cubicBezTo>
                    <a:cubicBezTo>
                      <a:pt x="2366" y="1462"/>
                      <a:pt x="2489" y="1234"/>
                      <a:pt x="2612" y="1007"/>
                    </a:cubicBezTo>
                    <a:lnTo>
                      <a:pt x="7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3">
                <a:extLst>
                  <a:ext uri="{FF2B5EF4-FFF2-40B4-BE49-F238E27FC236}">
                    <a16:creationId xmlns:a16="http://schemas.microsoft.com/office/drawing/2014/main" id="{4CB45735-3C96-8D88-72F7-0844E4ECE34A}"/>
                  </a:ext>
                </a:extLst>
              </p:cNvPr>
              <p:cNvSpPr/>
              <p:nvPr/>
            </p:nvSpPr>
            <p:spPr>
              <a:xfrm flipH="1">
                <a:off x="7309615" y="1719750"/>
                <a:ext cx="399840" cy="319809"/>
              </a:xfrm>
              <a:custGeom>
                <a:avLst/>
                <a:gdLst/>
                <a:ahLst/>
                <a:cxnLst/>
                <a:rect l="l" t="t" r="r" b="b"/>
                <a:pathLst>
                  <a:path w="6410" h="5127" extrusionOk="0">
                    <a:moveTo>
                      <a:pt x="1737" y="1"/>
                    </a:moveTo>
                    <a:lnTo>
                      <a:pt x="1652" y="105"/>
                    </a:lnTo>
                    <a:cubicBezTo>
                      <a:pt x="2670" y="942"/>
                      <a:pt x="4195" y="2225"/>
                      <a:pt x="4809" y="3278"/>
                    </a:cubicBezTo>
                    <a:cubicBezTo>
                      <a:pt x="4892" y="3420"/>
                      <a:pt x="4880" y="3587"/>
                      <a:pt x="4779" y="3697"/>
                    </a:cubicBezTo>
                    <a:lnTo>
                      <a:pt x="4592" y="3900"/>
                    </a:lnTo>
                    <a:cubicBezTo>
                      <a:pt x="4592" y="3900"/>
                      <a:pt x="3306" y="3215"/>
                      <a:pt x="2326" y="2841"/>
                    </a:cubicBezTo>
                    <a:cubicBezTo>
                      <a:pt x="2113" y="2760"/>
                      <a:pt x="1891" y="2710"/>
                      <a:pt x="1670" y="2686"/>
                    </a:cubicBezTo>
                    <a:cubicBezTo>
                      <a:pt x="1272" y="2644"/>
                      <a:pt x="829" y="2610"/>
                      <a:pt x="509" y="2610"/>
                    </a:cubicBezTo>
                    <a:cubicBezTo>
                      <a:pt x="310" y="2610"/>
                      <a:pt x="158" y="2623"/>
                      <a:pt x="95" y="2657"/>
                    </a:cubicBezTo>
                    <a:cubicBezTo>
                      <a:pt x="5" y="2695"/>
                      <a:pt x="1" y="2745"/>
                      <a:pt x="79" y="2804"/>
                    </a:cubicBezTo>
                    <a:cubicBezTo>
                      <a:pt x="79" y="2804"/>
                      <a:pt x="1142" y="2822"/>
                      <a:pt x="1891" y="3005"/>
                    </a:cubicBezTo>
                    <a:cubicBezTo>
                      <a:pt x="2633" y="3187"/>
                      <a:pt x="4183" y="4133"/>
                      <a:pt x="4182" y="4235"/>
                    </a:cubicBezTo>
                    <a:cubicBezTo>
                      <a:pt x="4182" y="4235"/>
                      <a:pt x="4232" y="4447"/>
                      <a:pt x="4210" y="4462"/>
                    </a:cubicBezTo>
                    <a:cubicBezTo>
                      <a:pt x="4188" y="4478"/>
                      <a:pt x="6046" y="5127"/>
                      <a:pt x="6046" y="5127"/>
                    </a:cubicBezTo>
                    <a:lnTo>
                      <a:pt x="6339" y="4586"/>
                    </a:lnTo>
                    <a:cubicBezTo>
                      <a:pt x="6409" y="4453"/>
                      <a:pt x="6383" y="4284"/>
                      <a:pt x="6271" y="4159"/>
                    </a:cubicBezTo>
                    <a:cubicBezTo>
                      <a:pt x="4612" y="2307"/>
                      <a:pt x="3095" y="902"/>
                      <a:pt x="17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3">
                <a:extLst>
                  <a:ext uri="{FF2B5EF4-FFF2-40B4-BE49-F238E27FC236}">
                    <a16:creationId xmlns:a16="http://schemas.microsoft.com/office/drawing/2014/main" id="{CDD5AF8A-C84E-25EA-3D67-D8DD3F3B7DD9}"/>
                  </a:ext>
                </a:extLst>
              </p:cNvPr>
              <p:cNvSpPr/>
              <p:nvPr/>
            </p:nvSpPr>
            <p:spPr>
              <a:xfrm flipH="1">
                <a:off x="7321529" y="1723181"/>
                <a:ext cx="387926" cy="316379"/>
              </a:xfrm>
              <a:custGeom>
                <a:avLst/>
                <a:gdLst/>
                <a:ahLst/>
                <a:cxnLst/>
                <a:rect l="l" t="t" r="r" b="b"/>
                <a:pathLst>
                  <a:path w="6219" h="5072" extrusionOk="0">
                    <a:moveTo>
                      <a:pt x="1718" y="1"/>
                    </a:moveTo>
                    <a:cubicBezTo>
                      <a:pt x="1698" y="14"/>
                      <a:pt x="1677" y="26"/>
                      <a:pt x="1657" y="38"/>
                    </a:cubicBezTo>
                    <a:cubicBezTo>
                      <a:pt x="1940" y="271"/>
                      <a:pt x="2215" y="516"/>
                      <a:pt x="2492" y="754"/>
                    </a:cubicBezTo>
                    <a:cubicBezTo>
                      <a:pt x="2798" y="1018"/>
                      <a:pt x="3100" y="1287"/>
                      <a:pt x="3392" y="1566"/>
                    </a:cubicBezTo>
                    <a:cubicBezTo>
                      <a:pt x="3918" y="2067"/>
                      <a:pt x="4449" y="2607"/>
                      <a:pt x="4809" y="3224"/>
                    </a:cubicBezTo>
                    <a:cubicBezTo>
                      <a:pt x="4892" y="3365"/>
                      <a:pt x="4880" y="3532"/>
                      <a:pt x="4779" y="3642"/>
                    </a:cubicBezTo>
                    <a:cubicBezTo>
                      <a:pt x="4779" y="3642"/>
                      <a:pt x="4598" y="3838"/>
                      <a:pt x="4592" y="3845"/>
                    </a:cubicBezTo>
                    <a:lnTo>
                      <a:pt x="4592" y="3845"/>
                    </a:lnTo>
                    <a:cubicBezTo>
                      <a:pt x="4599" y="3835"/>
                      <a:pt x="4436" y="3784"/>
                      <a:pt x="4421" y="3784"/>
                    </a:cubicBezTo>
                    <a:cubicBezTo>
                      <a:pt x="4419" y="3784"/>
                      <a:pt x="4418" y="3783"/>
                      <a:pt x="4416" y="3783"/>
                    </a:cubicBezTo>
                    <a:cubicBezTo>
                      <a:pt x="4337" y="3783"/>
                      <a:pt x="4262" y="3831"/>
                      <a:pt x="4235" y="3899"/>
                    </a:cubicBezTo>
                    <a:cubicBezTo>
                      <a:pt x="4251" y="3860"/>
                      <a:pt x="2665" y="3101"/>
                      <a:pt x="2501" y="3030"/>
                    </a:cubicBezTo>
                    <a:cubicBezTo>
                      <a:pt x="1955" y="2794"/>
                      <a:pt x="1367" y="2669"/>
                      <a:pt x="792" y="2669"/>
                    </a:cubicBezTo>
                    <a:cubicBezTo>
                      <a:pt x="714" y="2669"/>
                      <a:pt x="637" y="2671"/>
                      <a:pt x="559" y="2675"/>
                    </a:cubicBezTo>
                    <a:cubicBezTo>
                      <a:pt x="671" y="2639"/>
                      <a:pt x="783" y="2602"/>
                      <a:pt x="896" y="2564"/>
                    </a:cubicBezTo>
                    <a:lnTo>
                      <a:pt x="896" y="2564"/>
                    </a:lnTo>
                    <a:cubicBezTo>
                      <a:pt x="875" y="2571"/>
                      <a:pt x="850" y="2574"/>
                      <a:pt x="823" y="2574"/>
                    </a:cubicBezTo>
                    <a:cubicBezTo>
                      <a:pt x="724" y="2574"/>
                      <a:pt x="599" y="2535"/>
                      <a:pt x="512" y="2534"/>
                    </a:cubicBezTo>
                    <a:cubicBezTo>
                      <a:pt x="372" y="2534"/>
                      <a:pt x="215" y="2539"/>
                      <a:pt x="95" y="2602"/>
                    </a:cubicBezTo>
                    <a:cubicBezTo>
                      <a:pt x="5" y="2640"/>
                      <a:pt x="1" y="2690"/>
                      <a:pt x="79" y="2749"/>
                    </a:cubicBezTo>
                    <a:cubicBezTo>
                      <a:pt x="79" y="2749"/>
                      <a:pt x="1142" y="2767"/>
                      <a:pt x="1892" y="2950"/>
                    </a:cubicBezTo>
                    <a:cubicBezTo>
                      <a:pt x="2633" y="3132"/>
                      <a:pt x="4183" y="4078"/>
                      <a:pt x="4183" y="4180"/>
                    </a:cubicBezTo>
                    <a:cubicBezTo>
                      <a:pt x="4183" y="4180"/>
                      <a:pt x="4232" y="4392"/>
                      <a:pt x="4210" y="4407"/>
                    </a:cubicBezTo>
                    <a:cubicBezTo>
                      <a:pt x="4189" y="4423"/>
                      <a:pt x="6046" y="5072"/>
                      <a:pt x="6046" y="5072"/>
                    </a:cubicBezTo>
                    <a:cubicBezTo>
                      <a:pt x="6093" y="4986"/>
                      <a:pt x="6159" y="4898"/>
                      <a:pt x="6191" y="4805"/>
                    </a:cubicBezTo>
                    <a:cubicBezTo>
                      <a:pt x="6218" y="4723"/>
                      <a:pt x="6208" y="4660"/>
                      <a:pt x="6172" y="4599"/>
                    </a:cubicBezTo>
                    <a:lnTo>
                      <a:pt x="6172" y="4600"/>
                    </a:lnTo>
                    <a:cubicBezTo>
                      <a:pt x="6141" y="4546"/>
                      <a:pt x="6091" y="4493"/>
                      <a:pt x="6031" y="4429"/>
                    </a:cubicBezTo>
                    <a:cubicBezTo>
                      <a:pt x="5816" y="4197"/>
                      <a:pt x="5536" y="4019"/>
                      <a:pt x="5233" y="3929"/>
                    </a:cubicBezTo>
                    <a:cubicBezTo>
                      <a:pt x="5317" y="3825"/>
                      <a:pt x="5320" y="3671"/>
                      <a:pt x="5273" y="3536"/>
                    </a:cubicBezTo>
                    <a:cubicBezTo>
                      <a:pt x="5225" y="3400"/>
                      <a:pt x="5135" y="3278"/>
                      <a:pt x="5045" y="3161"/>
                    </a:cubicBezTo>
                    <a:cubicBezTo>
                      <a:pt x="4583" y="2560"/>
                      <a:pt x="4070" y="1992"/>
                      <a:pt x="3512" y="1466"/>
                    </a:cubicBezTo>
                    <a:cubicBezTo>
                      <a:pt x="3238" y="1208"/>
                      <a:pt x="2953" y="959"/>
                      <a:pt x="2658" y="722"/>
                    </a:cubicBezTo>
                    <a:cubicBezTo>
                      <a:pt x="2510" y="603"/>
                      <a:pt x="2375" y="470"/>
                      <a:pt x="2227" y="350"/>
                    </a:cubicBezTo>
                    <a:cubicBezTo>
                      <a:pt x="2065" y="218"/>
                      <a:pt x="1885" y="130"/>
                      <a:pt x="1718" y="1"/>
                    </a:cubicBezTo>
                    <a:close/>
                  </a:path>
                </a:pathLst>
              </a:custGeom>
              <a:solidFill>
                <a:srgbClr val="191919">
                  <a:alpha val="26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3">
                <a:extLst>
                  <a:ext uri="{FF2B5EF4-FFF2-40B4-BE49-F238E27FC236}">
                    <a16:creationId xmlns:a16="http://schemas.microsoft.com/office/drawing/2014/main" id="{F6883183-9858-1AEE-3EA9-971DDA49858C}"/>
                  </a:ext>
                </a:extLst>
              </p:cNvPr>
              <p:cNvSpPr/>
              <p:nvPr/>
            </p:nvSpPr>
            <p:spPr>
              <a:xfrm flipH="1">
                <a:off x="7393076" y="1958531"/>
                <a:ext cx="41107" cy="34183"/>
              </a:xfrm>
              <a:custGeom>
                <a:avLst/>
                <a:gdLst/>
                <a:ahLst/>
                <a:cxnLst/>
                <a:rect l="l" t="t" r="r" b="b"/>
                <a:pathLst>
                  <a:path w="659" h="548" extrusionOk="0">
                    <a:moveTo>
                      <a:pt x="299" y="1"/>
                    </a:moveTo>
                    <a:cubicBezTo>
                      <a:pt x="203" y="1"/>
                      <a:pt x="114" y="47"/>
                      <a:pt x="69" y="130"/>
                    </a:cubicBezTo>
                    <a:cubicBezTo>
                      <a:pt x="1" y="258"/>
                      <a:pt x="60" y="427"/>
                      <a:pt x="204" y="506"/>
                    </a:cubicBezTo>
                    <a:cubicBezTo>
                      <a:pt x="254" y="534"/>
                      <a:pt x="308" y="547"/>
                      <a:pt x="360" y="547"/>
                    </a:cubicBezTo>
                    <a:cubicBezTo>
                      <a:pt x="456" y="547"/>
                      <a:pt x="544" y="501"/>
                      <a:pt x="589" y="418"/>
                    </a:cubicBezTo>
                    <a:cubicBezTo>
                      <a:pt x="659" y="290"/>
                      <a:pt x="598" y="121"/>
                      <a:pt x="455" y="42"/>
                    </a:cubicBezTo>
                    <a:cubicBezTo>
                      <a:pt x="405" y="14"/>
                      <a:pt x="351" y="1"/>
                      <a:pt x="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3">
                <a:extLst>
                  <a:ext uri="{FF2B5EF4-FFF2-40B4-BE49-F238E27FC236}">
                    <a16:creationId xmlns:a16="http://schemas.microsoft.com/office/drawing/2014/main" id="{A718E407-36ED-3297-14CE-A207AA11D6DA}"/>
                  </a:ext>
                </a:extLst>
              </p:cNvPr>
              <p:cNvSpPr/>
              <p:nvPr/>
            </p:nvSpPr>
            <p:spPr>
              <a:xfrm flipH="1">
                <a:off x="7311798" y="1984730"/>
                <a:ext cx="170353" cy="141535"/>
              </a:xfrm>
              <a:custGeom>
                <a:avLst/>
                <a:gdLst/>
                <a:ahLst/>
                <a:cxnLst/>
                <a:rect l="l" t="t" r="r" b="b"/>
                <a:pathLst>
                  <a:path w="2731" h="2269" extrusionOk="0">
                    <a:moveTo>
                      <a:pt x="1238" y="1"/>
                    </a:moveTo>
                    <a:cubicBezTo>
                      <a:pt x="841" y="1"/>
                      <a:pt x="474" y="191"/>
                      <a:pt x="287" y="537"/>
                    </a:cubicBezTo>
                    <a:cubicBezTo>
                      <a:pt x="1" y="1068"/>
                      <a:pt x="250" y="1768"/>
                      <a:pt x="846" y="2098"/>
                    </a:cubicBezTo>
                    <a:cubicBezTo>
                      <a:pt x="1054" y="2213"/>
                      <a:pt x="1277" y="2268"/>
                      <a:pt x="1491" y="2268"/>
                    </a:cubicBezTo>
                    <a:cubicBezTo>
                      <a:pt x="1889" y="2268"/>
                      <a:pt x="2257" y="2078"/>
                      <a:pt x="2444" y="1733"/>
                    </a:cubicBezTo>
                    <a:cubicBezTo>
                      <a:pt x="2730" y="1202"/>
                      <a:pt x="2480" y="502"/>
                      <a:pt x="1884" y="172"/>
                    </a:cubicBezTo>
                    <a:cubicBezTo>
                      <a:pt x="1676" y="56"/>
                      <a:pt x="1453" y="1"/>
                      <a:pt x="1238" y="1"/>
                    </a:cubicBezTo>
                    <a:close/>
                  </a:path>
                </a:pathLst>
              </a:custGeom>
              <a:solidFill>
                <a:schemeClr val="lt1"/>
              </a:solidFill>
              <a:ln w="675" cap="flat" cmpd="sng">
                <a:solidFill>
                  <a:srgbClr val="826B6A"/>
                </a:solidFill>
                <a:prstDash val="solid"/>
                <a:miter lim="1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3">
                <a:extLst>
                  <a:ext uri="{FF2B5EF4-FFF2-40B4-BE49-F238E27FC236}">
                    <a16:creationId xmlns:a16="http://schemas.microsoft.com/office/drawing/2014/main" id="{A17EF69C-6E62-3B25-F094-0497CA1AF910}"/>
                  </a:ext>
                </a:extLst>
              </p:cNvPr>
              <p:cNvSpPr/>
              <p:nvPr/>
            </p:nvSpPr>
            <p:spPr>
              <a:xfrm flipH="1">
                <a:off x="7331198" y="1996083"/>
                <a:ext cx="106416" cy="104981"/>
              </a:xfrm>
              <a:custGeom>
                <a:avLst/>
                <a:gdLst/>
                <a:ahLst/>
                <a:cxnLst/>
                <a:rect l="l" t="t" r="r" b="b"/>
                <a:pathLst>
                  <a:path w="1706" h="1683" extrusionOk="0">
                    <a:moveTo>
                      <a:pt x="585" y="1"/>
                    </a:moveTo>
                    <a:cubicBezTo>
                      <a:pt x="401" y="1"/>
                      <a:pt x="204" y="51"/>
                      <a:pt x="0" y="168"/>
                    </a:cubicBezTo>
                    <a:lnTo>
                      <a:pt x="90" y="307"/>
                    </a:lnTo>
                    <a:cubicBezTo>
                      <a:pt x="234" y="218"/>
                      <a:pt x="403" y="169"/>
                      <a:pt x="574" y="169"/>
                    </a:cubicBezTo>
                    <a:cubicBezTo>
                      <a:pt x="797" y="169"/>
                      <a:pt x="1024" y="252"/>
                      <a:pt x="1206" y="436"/>
                    </a:cubicBezTo>
                    <a:cubicBezTo>
                      <a:pt x="1277" y="508"/>
                      <a:pt x="1332" y="594"/>
                      <a:pt x="1372" y="683"/>
                    </a:cubicBezTo>
                    <a:cubicBezTo>
                      <a:pt x="1548" y="1077"/>
                      <a:pt x="1390" y="1300"/>
                      <a:pt x="1181" y="1540"/>
                    </a:cubicBezTo>
                    <a:lnTo>
                      <a:pt x="1309" y="1682"/>
                    </a:lnTo>
                    <a:lnTo>
                      <a:pt x="1309" y="1681"/>
                    </a:lnTo>
                    <a:cubicBezTo>
                      <a:pt x="1610" y="1357"/>
                      <a:pt x="1706" y="1065"/>
                      <a:pt x="1587" y="744"/>
                    </a:cubicBezTo>
                    <a:cubicBezTo>
                      <a:pt x="1518" y="554"/>
                      <a:pt x="1407" y="372"/>
                      <a:pt x="1242" y="240"/>
                    </a:cubicBezTo>
                    <a:cubicBezTo>
                      <a:pt x="1061" y="95"/>
                      <a:pt x="836" y="1"/>
                      <a:pt x="5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3">
                <a:extLst>
                  <a:ext uri="{FF2B5EF4-FFF2-40B4-BE49-F238E27FC236}">
                    <a16:creationId xmlns:a16="http://schemas.microsoft.com/office/drawing/2014/main" id="{4328884C-C947-E1FA-7DDE-9A946F183FED}"/>
                  </a:ext>
                </a:extLst>
              </p:cNvPr>
              <p:cNvSpPr/>
              <p:nvPr/>
            </p:nvSpPr>
            <p:spPr>
              <a:xfrm flipH="1">
                <a:off x="7361014" y="2036878"/>
                <a:ext cx="46097" cy="24639"/>
              </a:xfrm>
              <a:custGeom>
                <a:avLst/>
                <a:gdLst/>
                <a:ahLst/>
                <a:cxnLst/>
                <a:rect l="l" t="t" r="r" b="b"/>
                <a:pathLst>
                  <a:path w="739" h="395" extrusionOk="0">
                    <a:moveTo>
                      <a:pt x="739" y="1"/>
                    </a:moveTo>
                    <a:lnTo>
                      <a:pt x="72" y="181"/>
                    </a:lnTo>
                    <a:cubicBezTo>
                      <a:pt x="72" y="181"/>
                      <a:pt x="0" y="253"/>
                      <a:pt x="39" y="316"/>
                    </a:cubicBezTo>
                    <a:cubicBezTo>
                      <a:pt x="77" y="379"/>
                      <a:pt x="181" y="395"/>
                      <a:pt x="181" y="395"/>
                    </a:cubicBezTo>
                    <a:lnTo>
                      <a:pt x="73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56" name="Google Shape;856;p43">
            <a:extLst>
              <a:ext uri="{FF2B5EF4-FFF2-40B4-BE49-F238E27FC236}">
                <a16:creationId xmlns:a16="http://schemas.microsoft.com/office/drawing/2014/main" id="{D01DEA0C-57E8-D75C-2DDD-0B495606B3FA}"/>
              </a:ext>
            </a:extLst>
          </p:cNvPr>
          <p:cNvSpPr txBox="1">
            <a:spLocks noGrp="1"/>
          </p:cNvSpPr>
          <p:nvPr>
            <p:ph type="title"/>
          </p:nvPr>
        </p:nvSpPr>
        <p:spPr>
          <a:xfrm>
            <a:off x="2013628" y="1966763"/>
            <a:ext cx="3645900" cy="82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Question 3</a:t>
            </a:r>
            <a:endParaRPr dirty="0"/>
          </a:p>
        </p:txBody>
      </p:sp>
      <p:sp>
        <p:nvSpPr>
          <p:cNvPr id="857" name="Google Shape;857;p43">
            <a:extLst>
              <a:ext uri="{FF2B5EF4-FFF2-40B4-BE49-F238E27FC236}">
                <a16:creationId xmlns:a16="http://schemas.microsoft.com/office/drawing/2014/main" id="{15BCC206-B7B7-9918-6002-CBD514E06EE7}"/>
              </a:ext>
            </a:extLst>
          </p:cNvPr>
          <p:cNvSpPr txBox="1">
            <a:spLocks noGrp="1"/>
          </p:cNvSpPr>
          <p:nvPr>
            <p:ph type="title" idx="2"/>
          </p:nvPr>
        </p:nvSpPr>
        <p:spPr>
          <a:xfrm>
            <a:off x="1172376" y="1719750"/>
            <a:ext cx="773400" cy="185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858" name="Google Shape;858;p43">
            <a:extLst>
              <a:ext uri="{FF2B5EF4-FFF2-40B4-BE49-F238E27FC236}">
                <a16:creationId xmlns:a16="http://schemas.microsoft.com/office/drawing/2014/main" id="{8C2E0B94-3616-94A1-DDEC-00E7295EDF82}"/>
              </a:ext>
            </a:extLst>
          </p:cNvPr>
          <p:cNvSpPr txBox="1">
            <a:spLocks noGrp="1"/>
          </p:cNvSpPr>
          <p:nvPr>
            <p:ph type="subTitle" idx="1"/>
          </p:nvPr>
        </p:nvSpPr>
        <p:spPr>
          <a:xfrm>
            <a:off x="2141449" y="3724225"/>
            <a:ext cx="3645900" cy="60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i="0" dirty="0">
                <a:solidFill>
                  <a:schemeClr val="bg1"/>
                </a:solidFill>
                <a:effectLst/>
                <a:latin typeface="Arial" panose="020B0604020202020204" pitchFamily="34" charset="0"/>
              </a:rPr>
              <a:t>How do the primary causes of wildfires correlate with the geographic distribution of wildfire danger zones in California?</a:t>
            </a:r>
            <a:endParaRPr dirty="0">
              <a:solidFill>
                <a:schemeClr val="bg1"/>
              </a:solidFill>
            </a:endParaRPr>
          </a:p>
        </p:txBody>
      </p:sp>
      <p:cxnSp>
        <p:nvCxnSpPr>
          <p:cNvPr id="859" name="Google Shape;859;p43">
            <a:extLst>
              <a:ext uri="{FF2B5EF4-FFF2-40B4-BE49-F238E27FC236}">
                <a16:creationId xmlns:a16="http://schemas.microsoft.com/office/drawing/2014/main" id="{4E16FDF2-6C76-07A1-B430-C878795AA2FD}"/>
              </a:ext>
            </a:extLst>
          </p:cNvPr>
          <p:cNvCxnSpPr/>
          <p:nvPr/>
        </p:nvCxnSpPr>
        <p:spPr>
          <a:xfrm rot="10800000">
            <a:off x="1945875" y="2713100"/>
            <a:ext cx="3735300" cy="0"/>
          </a:xfrm>
          <a:prstGeom prst="straightConnector1">
            <a:avLst/>
          </a:prstGeom>
          <a:noFill/>
          <a:ln w="28575"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768898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63">
          <a:extLst>
            <a:ext uri="{FF2B5EF4-FFF2-40B4-BE49-F238E27FC236}">
              <a16:creationId xmlns:a16="http://schemas.microsoft.com/office/drawing/2014/main" id="{4E2A1676-DB02-128D-ED1A-956CAEC08BE0}"/>
            </a:ext>
          </a:extLst>
        </p:cNvPr>
        <p:cNvGrpSpPr/>
        <p:nvPr/>
      </p:nvGrpSpPr>
      <p:grpSpPr>
        <a:xfrm>
          <a:off x="0" y="0"/>
          <a:ext cx="0" cy="0"/>
          <a:chOff x="0" y="0"/>
          <a:chExt cx="0" cy="0"/>
        </a:xfrm>
      </p:grpSpPr>
      <p:cxnSp>
        <p:nvCxnSpPr>
          <p:cNvPr id="881" name="Google Shape;881;p44">
            <a:extLst>
              <a:ext uri="{FF2B5EF4-FFF2-40B4-BE49-F238E27FC236}">
                <a16:creationId xmlns:a16="http://schemas.microsoft.com/office/drawing/2014/main" id="{7F848919-BDB9-3F36-760D-0734FB9FDCBC}"/>
              </a:ext>
            </a:extLst>
          </p:cNvPr>
          <p:cNvCxnSpPr/>
          <p:nvPr/>
        </p:nvCxnSpPr>
        <p:spPr>
          <a:xfrm rot="10800000">
            <a:off x="448535" y="789345"/>
            <a:ext cx="4776900" cy="0"/>
          </a:xfrm>
          <a:prstGeom prst="straightConnector1">
            <a:avLst/>
          </a:prstGeom>
          <a:noFill/>
          <a:ln w="28575" cap="flat" cmpd="sng">
            <a:solidFill>
              <a:schemeClr val="accent2"/>
            </a:solidFill>
            <a:prstDash val="solid"/>
            <a:round/>
            <a:headEnd type="none" w="med" len="med"/>
            <a:tailEnd type="none" w="med" len="med"/>
          </a:ln>
        </p:spPr>
      </p:cxnSp>
      <p:sp>
        <p:nvSpPr>
          <p:cNvPr id="2" name="TextBox 1">
            <a:extLst>
              <a:ext uri="{FF2B5EF4-FFF2-40B4-BE49-F238E27FC236}">
                <a16:creationId xmlns:a16="http://schemas.microsoft.com/office/drawing/2014/main" id="{6BB44B7B-62C7-2C6E-8297-CDF37E53A50B}"/>
              </a:ext>
            </a:extLst>
          </p:cNvPr>
          <p:cNvSpPr txBox="1"/>
          <p:nvPr/>
        </p:nvSpPr>
        <p:spPr>
          <a:xfrm>
            <a:off x="448535" y="388348"/>
            <a:ext cx="4709619" cy="400110"/>
          </a:xfrm>
          <a:prstGeom prst="rect">
            <a:avLst/>
          </a:prstGeom>
          <a:noFill/>
        </p:spPr>
        <p:txBody>
          <a:bodyPr wrap="square" rtlCol="0">
            <a:spAutoFit/>
          </a:bodyPr>
          <a:lstStyle/>
          <a:p>
            <a:r>
              <a:rPr lang="en-US" sz="2000">
                <a:solidFill>
                  <a:schemeClr val="accent2"/>
                </a:solidFill>
              </a:rPr>
              <a:t>Wildfire Trends in the US (2002-2022)</a:t>
            </a:r>
          </a:p>
        </p:txBody>
      </p:sp>
      <p:pic>
        <p:nvPicPr>
          <p:cNvPr id="4" name="Picture 3" descr="A diagram of a cause&#10;&#10;AI-generated content may be incorrect.">
            <a:extLst>
              <a:ext uri="{FF2B5EF4-FFF2-40B4-BE49-F238E27FC236}">
                <a16:creationId xmlns:a16="http://schemas.microsoft.com/office/drawing/2014/main" id="{9377C983-E85D-5546-D674-74AE19BB303F}"/>
              </a:ext>
            </a:extLst>
          </p:cNvPr>
          <p:cNvPicPr>
            <a:picLocks noChangeAspect="1"/>
          </p:cNvPicPr>
          <p:nvPr/>
        </p:nvPicPr>
        <p:blipFill>
          <a:blip r:embed="rId3"/>
          <a:stretch>
            <a:fillRect/>
          </a:stretch>
        </p:blipFill>
        <p:spPr>
          <a:xfrm>
            <a:off x="448535" y="207818"/>
            <a:ext cx="8321392" cy="4707944"/>
          </a:xfrm>
          <a:prstGeom prst="rect">
            <a:avLst/>
          </a:prstGeom>
        </p:spPr>
      </p:pic>
    </p:spTree>
    <p:extLst>
      <p:ext uri="{BB962C8B-B14F-4D97-AF65-F5344CB8AC3E}">
        <p14:creationId xmlns:p14="http://schemas.microsoft.com/office/powerpoint/2010/main" val="3656172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63">
          <a:extLst>
            <a:ext uri="{FF2B5EF4-FFF2-40B4-BE49-F238E27FC236}">
              <a16:creationId xmlns:a16="http://schemas.microsoft.com/office/drawing/2014/main" id="{BBF0125F-78A7-A027-112F-CB162CC8C8F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9FE1DA5B-6AAD-C065-6AF0-D02C61C6D241}"/>
              </a:ext>
            </a:extLst>
          </p:cNvPr>
          <p:cNvSpPr txBox="1"/>
          <p:nvPr/>
        </p:nvSpPr>
        <p:spPr>
          <a:xfrm>
            <a:off x="-2000738" y="-820615"/>
            <a:ext cx="184731" cy="307777"/>
          </a:xfrm>
          <a:prstGeom prst="rect">
            <a:avLst/>
          </a:prstGeom>
          <a:noFill/>
        </p:spPr>
        <p:txBody>
          <a:bodyPr wrap="none" rtlCol="0">
            <a:spAutoFit/>
          </a:bodyPr>
          <a:lstStyle/>
          <a:p>
            <a:endParaRPr lang="en-US"/>
          </a:p>
        </p:txBody>
      </p:sp>
      <p:sp>
        <p:nvSpPr>
          <p:cNvPr id="5" name="TextBox 4">
            <a:hlinkClick r:id="rId3"/>
            <a:extLst>
              <a:ext uri="{FF2B5EF4-FFF2-40B4-BE49-F238E27FC236}">
                <a16:creationId xmlns:a16="http://schemas.microsoft.com/office/drawing/2014/main" id="{0BE034A5-E3D4-DC89-8585-08746CE5B12E}"/>
              </a:ext>
            </a:extLst>
          </p:cNvPr>
          <p:cNvSpPr txBox="1"/>
          <p:nvPr/>
        </p:nvSpPr>
        <p:spPr>
          <a:xfrm>
            <a:off x="763325" y="1184744"/>
            <a:ext cx="7394713" cy="2600077"/>
          </a:xfrm>
          <a:prstGeom prst="rect">
            <a:avLst/>
          </a:prstGeom>
          <a:noFill/>
        </p:spPr>
        <p:txBody>
          <a:bodyPr wrap="square" rtlCol="0">
            <a:spAutoFit/>
          </a:bodyPr>
          <a:lstStyle/>
          <a:p>
            <a:endParaRPr lang="en-US"/>
          </a:p>
        </p:txBody>
      </p:sp>
      <p:sp>
        <p:nvSpPr>
          <p:cNvPr id="2" name="Rectangle 1">
            <a:extLst>
              <a:ext uri="{FF2B5EF4-FFF2-40B4-BE49-F238E27FC236}">
                <a16:creationId xmlns:a16="http://schemas.microsoft.com/office/drawing/2014/main" id="{95E38C5F-40E7-27E3-BBD7-72BCD8FA8B26}"/>
              </a:ext>
            </a:extLst>
          </p:cNvPr>
          <p:cNvSpPr/>
          <p:nvPr/>
        </p:nvSpPr>
        <p:spPr>
          <a:xfrm>
            <a:off x="414215" y="390769"/>
            <a:ext cx="8346831" cy="441569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TextBox 5">
            <a:extLst>
              <a:ext uri="{FF2B5EF4-FFF2-40B4-BE49-F238E27FC236}">
                <a16:creationId xmlns:a16="http://schemas.microsoft.com/office/drawing/2014/main" id="{6E9B70E4-CA20-243B-F0AC-3CCDA742382D}"/>
              </a:ext>
            </a:extLst>
          </p:cNvPr>
          <p:cNvSpPr txBox="1"/>
          <p:nvPr/>
        </p:nvSpPr>
        <p:spPr>
          <a:xfrm>
            <a:off x="703998" y="595480"/>
            <a:ext cx="7885110" cy="3247043"/>
          </a:xfrm>
          <a:prstGeom prst="rect">
            <a:avLst/>
          </a:prstGeom>
          <a:noFill/>
        </p:spPr>
        <p:txBody>
          <a:bodyPr wrap="square">
            <a:spAutoFit/>
          </a:bodyPr>
          <a:lstStyle/>
          <a:p>
            <a:r>
              <a:rPr lang="en-US" sz="2400" b="1" u="sng" dirty="0">
                <a:solidFill>
                  <a:schemeClr val="tx1"/>
                </a:solidFill>
                <a:latin typeface="Arial" panose="020B0604020202020204" pitchFamily="34" charset="0"/>
                <a:cs typeface="Arial" panose="020B0604020202020204" pitchFamily="34" charset="0"/>
              </a:rPr>
              <a:t>Insights:</a:t>
            </a:r>
            <a:br>
              <a:rPr lang="en-US" sz="1600" dirty="0">
                <a:solidFill>
                  <a:schemeClr val="tx1"/>
                </a:solidFill>
                <a:latin typeface="Arial" panose="020B0604020202020204" pitchFamily="34" charset="0"/>
                <a:cs typeface="Arial" panose="020B0604020202020204" pitchFamily="34" charset="0"/>
              </a:rPr>
            </a:br>
            <a:endParaRPr lang="en-US" sz="1600" dirty="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0" i="0" u="none" strike="noStrike" dirty="0">
                <a:solidFill>
                  <a:schemeClr val="tx1"/>
                </a:solidFill>
                <a:effectLst/>
                <a:latin typeface="Arial" panose="020B0604020202020204" pitchFamily="34" charset="0"/>
                <a:cs typeface="Arial" panose="020B0604020202020204" pitchFamily="34" charset="0"/>
              </a:rPr>
              <a:t>The Wildfire Ignition Causes sunburst chart is a clear categorization of the primary causes of wildfire occurrence, distinguishing between natural and human-caused fires. </a:t>
            </a:r>
          </a:p>
          <a:p>
            <a:pPr marL="285750" indent="-285750">
              <a:buFont typeface="Arial" panose="020B0604020202020204" pitchFamily="34" charset="0"/>
              <a:buChar char="•"/>
            </a:pPr>
            <a:endParaRPr lang="en-US" dirty="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0" i="0" u="none" strike="noStrike" dirty="0">
                <a:solidFill>
                  <a:schemeClr val="tx1"/>
                </a:solidFill>
                <a:effectLst/>
                <a:latin typeface="Arial" panose="020B0604020202020204" pitchFamily="34" charset="0"/>
                <a:cs typeface="Arial" panose="020B0604020202020204" pitchFamily="34" charset="0"/>
              </a:rPr>
              <a:t>Lightning is the pre-eminent natural cause, followed by campfires, equipment use, powerlines, and arson as dominant human causes. </a:t>
            </a:r>
          </a:p>
          <a:p>
            <a:pPr marL="285750" indent="-285750">
              <a:buFont typeface="Arial" panose="020B0604020202020204" pitchFamily="34" charset="0"/>
              <a:buChar char="•"/>
            </a:pPr>
            <a:endParaRPr lang="en-US" dirty="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0" i="0" u="none" strike="noStrike" dirty="0">
                <a:solidFill>
                  <a:schemeClr val="tx1"/>
                </a:solidFill>
                <a:effectLst/>
                <a:latin typeface="Arial" panose="020B0604020202020204" pitchFamily="34" charset="0"/>
                <a:cs typeface="Arial" panose="020B0604020202020204" pitchFamily="34" charset="0"/>
              </a:rPr>
              <a:t>The visualization emphasizes the overwhelming role of human actions in causing wildfires and the necessity of prevention. </a:t>
            </a:r>
          </a:p>
          <a:p>
            <a:pPr marL="285750" indent="-285750">
              <a:buFont typeface="Arial" panose="020B0604020202020204" pitchFamily="34" charset="0"/>
              <a:buChar char="•"/>
            </a:pPr>
            <a:endParaRPr lang="en-US" dirty="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0" i="0" u="none" strike="noStrike" dirty="0">
                <a:solidFill>
                  <a:schemeClr val="tx1"/>
                </a:solidFill>
                <a:effectLst/>
                <a:latin typeface="Arial" panose="020B0604020202020204" pitchFamily="34" charset="0"/>
                <a:cs typeface="Arial" panose="020B0604020202020204" pitchFamily="34" charset="0"/>
              </a:rPr>
              <a:t>The </a:t>
            </a:r>
            <a:r>
              <a:rPr lang="en-US" dirty="0">
                <a:solidFill>
                  <a:schemeClr val="tx1"/>
                </a:solidFill>
                <a:latin typeface="Arial" panose="020B0604020202020204" pitchFamily="34" charset="0"/>
                <a:cs typeface="Arial" panose="020B0604020202020204" pitchFamily="34" charset="0"/>
              </a:rPr>
              <a:t>i</a:t>
            </a:r>
            <a:r>
              <a:rPr lang="en-US" b="0" i="0" u="none" strike="noStrike" dirty="0">
                <a:solidFill>
                  <a:schemeClr val="tx1"/>
                </a:solidFill>
                <a:effectLst/>
                <a:latin typeface="Arial" panose="020B0604020202020204" pitchFamily="34" charset="0"/>
                <a:cs typeface="Arial" panose="020B0604020202020204" pitchFamily="34" charset="0"/>
              </a:rPr>
              <a:t>nteractive feature on the chart allows drilling down into specific causes, making it a valuable resource for wildfire causation education.</a:t>
            </a:r>
            <a:endParaRPr lang="en-US" dirty="0">
              <a:solidFill>
                <a:schemeClr val="tx1"/>
              </a:solidFill>
              <a:effectLst/>
              <a:latin typeface="Arial" panose="020B0604020202020204" pitchFamily="34" charset="0"/>
              <a:cs typeface="Arial" panose="020B0604020202020204" pitchFamily="34" charset="0"/>
            </a:endParaRPr>
          </a:p>
          <a:p>
            <a:pPr rtl="0"/>
            <a:endParaRPr lang="en-US" sz="1100" dirty="0">
              <a:solidFill>
                <a:schemeClr val="tx1"/>
              </a:solidFill>
              <a:effectLst/>
            </a:endParaRPr>
          </a:p>
        </p:txBody>
      </p:sp>
    </p:spTree>
    <p:extLst>
      <p:ext uri="{BB962C8B-B14F-4D97-AF65-F5344CB8AC3E}">
        <p14:creationId xmlns:p14="http://schemas.microsoft.com/office/powerpoint/2010/main" val="4139634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01"/>
        <p:cNvGrpSpPr/>
        <p:nvPr/>
      </p:nvGrpSpPr>
      <p:grpSpPr>
        <a:xfrm>
          <a:off x="0" y="0"/>
          <a:ext cx="0" cy="0"/>
          <a:chOff x="0" y="0"/>
          <a:chExt cx="0" cy="0"/>
        </a:xfrm>
      </p:grpSpPr>
      <p:sp>
        <p:nvSpPr>
          <p:cNvPr id="1602" name="Google Shape;1602;p55"/>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AREA WITH MORE FIRES</a:t>
            </a:r>
            <a:endParaRPr/>
          </a:p>
        </p:txBody>
      </p:sp>
      <p:cxnSp>
        <p:nvCxnSpPr>
          <p:cNvPr id="1603" name="Google Shape;1603;p55"/>
          <p:cNvCxnSpPr/>
          <p:nvPr/>
        </p:nvCxnSpPr>
        <p:spPr>
          <a:xfrm rot="10800000">
            <a:off x="719950" y="1139600"/>
            <a:ext cx="7723500" cy="0"/>
          </a:xfrm>
          <a:prstGeom prst="straightConnector1">
            <a:avLst/>
          </a:prstGeom>
          <a:noFill/>
          <a:ln w="28575" cap="flat" cmpd="sng">
            <a:solidFill>
              <a:schemeClr val="accent2"/>
            </a:solidFill>
            <a:prstDash val="solid"/>
            <a:round/>
            <a:headEnd type="none" w="med" len="med"/>
            <a:tailEnd type="none" w="med" len="med"/>
          </a:ln>
        </p:spPr>
      </p:cxnSp>
      <p:grpSp>
        <p:nvGrpSpPr>
          <p:cNvPr id="1604" name="Google Shape;1604;p55"/>
          <p:cNvGrpSpPr/>
          <p:nvPr/>
        </p:nvGrpSpPr>
        <p:grpSpPr>
          <a:xfrm>
            <a:off x="2343447" y="1458242"/>
            <a:ext cx="4476515" cy="2384803"/>
            <a:chOff x="233350" y="949250"/>
            <a:chExt cx="7137300" cy="3802300"/>
          </a:xfrm>
        </p:grpSpPr>
        <p:sp>
          <p:nvSpPr>
            <p:cNvPr id="1605" name="Google Shape;1605;p55"/>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solidFill>
              <a:srgbClr val="EB5D00">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55"/>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rgbClr val="EB5D00">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55"/>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rgbClr val="EB5D00">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55"/>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rgbClr val="EB5D00">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55"/>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rgbClr val="EB5D00">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55"/>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rgbClr val="EB5D00">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55"/>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rgbClr val="EB5D00">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55"/>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rgbClr val="EB5D00">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55"/>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rgbClr val="EB5D00">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55"/>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rgbClr val="EB5D00">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55"/>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rgbClr val="EB5D00">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5"/>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rgbClr val="EB5D00">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5"/>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rgbClr val="EB5D00">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5"/>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rgbClr val="EB5D00">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5"/>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rgbClr val="EB5D00">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5"/>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rgbClr val="EB5D00">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5"/>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rgbClr val="EB5D00">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5"/>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rgbClr val="EB5D00">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5"/>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rgbClr val="EB5D00">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55"/>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rgbClr val="EB5D00">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55"/>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rgbClr val="EB5D00">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5"/>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rgbClr val="EB5D00">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5"/>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rgbClr val="EB5D00">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5"/>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rgbClr val="EB5D00">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5"/>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rgbClr val="EB5D00">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5"/>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rgbClr val="EB5D00">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5"/>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rgbClr val="EB5D00">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5"/>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rgbClr val="EB5D00">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5"/>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rgbClr val="EB5D00">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5"/>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rgbClr val="EB5D00">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5"/>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rgbClr val="EB5D00">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5"/>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solidFill>
              <a:srgbClr val="EB5D00">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5"/>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rgbClr val="EB5D00">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5"/>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rgbClr val="EB5D00">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5"/>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rgbClr val="EB5D00">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5"/>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rgbClr val="EB5D00">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5"/>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rgbClr val="EB5D00">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5"/>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rgbClr val="EB5D00">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5"/>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rgbClr val="EB5D00">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5"/>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rgbClr val="EB5D00">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5"/>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rgbClr val="EB5D00">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5"/>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rgbClr val="EB5D00">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5"/>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rgbClr val="EB5D00">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5"/>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rgbClr val="EB5D00">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5"/>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rgbClr val="EB5D00">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5"/>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rgbClr val="EB5D00">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5"/>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rgbClr val="EB5D00">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5"/>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rgbClr val="EB5D00">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5"/>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rgbClr val="EB5D00">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5"/>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rgbClr val="EB5D00">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5"/>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rgbClr val="EB5D00">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6" name="Google Shape;1656;p55"/>
          <p:cNvSpPr/>
          <p:nvPr/>
        </p:nvSpPr>
        <p:spPr>
          <a:xfrm>
            <a:off x="2484733" y="1756750"/>
            <a:ext cx="572700" cy="572700"/>
          </a:xfrm>
          <a:prstGeom prst="ellipse">
            <a:avLst/>
          </a:prstGeom>
          <a:solidFill>
            <a:srgbClr val="FF9906">
              <a:alpha val="38900"/>
            </a:srgbClr>
          </a:solid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5"/>
          <p:cNvSpPr txBox="1">
            <a:spLocks noGrp="1"/>
          </p:cNvSpPr>
          <p:nvPr>
            <p:ph type="title" idx="4294967295"/>
          </p:nvPr>
        </p:nvSpPr>
        <p:spPr>
          <a:xfrm>
            <a:off x="720000" y="2714825"/>
            <a:ext cx="1826400" cy="527700"/>
          </a:xfrm>
          <a:prstGeom prst="rect">
            <a:avLst/>
          </a:prstGeom>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a:latin typeface="Encode Sans Expanded SemiBold"/>
                <a:ea typeface="Encode Sans Expanded SemiBold"/>
                <a:cs typeface="Encode Sans Expanded SemiBold"/>
                <a:sym typeface="Encode Sans Expanded SemiBold"/>
              </a:rPr>
              <a:t>California</a:t>
            </a:r>
            <a:endParaRPr sz="2000">
              <a:latin typeface="Encode Sans Expanded SemiBold"/>
              <a:ea typeface="Encode Sans Expanded SemiBold"/>
              <a:cs typeface="Encode Sans Expanded SemiBold"/>
              <a:sym typeface="Encode Sans Expanded SemiBold"/>
            </a:endParaRPr>
          </a:p>
        </p:txBody>
      </p:sp>
      <p:cxnSp>
        <p:nvCxnSpPr>
          <p:cNvPr id="10" name="Straight Connector 9">
            <a:extLst>
              <a:ext uri="{FF2B5EF4-FFF2-40B4-BE49-F238E27FC236}">
                <a16:creationId xmlns:a16="http://schemas.microsoft.com/office/drawing/2014/main" id="{3FB89271-FBD8-8053-696B-A2B1CBED4D49}"/>
              </a:ext>
            </a:extLst>
          </p:cNvPr>
          <p:cNvCxnSpPr>
            <a:stCxn id="1656" idx="2"/>
          </p:cNvCxnSpPr>
          <p:nvPr/>
        </p:nvCxnSpPr>
        <p:spPr>
          <a:xfrm flipH="1">
            <a:off x="1781908" y="2043100"/>
            <a:ext cx="702825" cy="0"/>
          </a:xfrm>
          <a:prstGeom prst="line">
            <a:avLst/>
          </a:prstGeom>
          <a:ln w="28575">
            <a:solidFill>
              <a:schemeClr val="accent2"/>
            </a:solidFill>
          </a:ln>
        </p:spPr>
        <p:style>
          <a:lnRef idx="1">
            <a:schemeClr val="accent5"/>
          </a:lnRef>
          <a:fillRef idx="0">
            <a:schemeClr val="accent5"/>
          </a:fillRef>
          <a:effectRef idx="0">
            <a:schemeClr val="accent5"/>
          </a:effectRef>
          <a:fontRef idx="minor">
            <a:schemeClr val="tx1"/>
          </a:fontRef>
        </p:style>
      </p:cxnSp>
      <p:cxnSp>
        <p:nvCxnSpPr>
          <p:cNvPr id="11" name="Straight Connector 10">
            <a:extLst>
              <a:ext uri="{FF2B5EF4-FFF2-40B4-BE49-F238E27FC236}">
                <a16:creationId xmlns:a16="http://schemas.microsoft.com/office/drawing/2014/main" id="{3F010247-886A-AC24-F302-023FFC078078}"/>
              </a:ext>
            </a:extLst>
          </p:cNvPr>
          <p:cNvCxnSpPr>
            <a:cxnSpLocks/>
          </p:cNvCxnSpPr>
          <p:nvPr/>
        </p:nvCxnSpPr>
        <p:spPr>
          <a:xfrm flipV="1">
            <a:off x="1781908" y="2029771"/>
            <a:ext cx="0" cy="788931"/>
          </a:xfrm>
          <a:prstGeom prst="line">
            <a:avLst/>
          </a:prstGeom>
          <a:ln w="28575">
            <a:solidFill>
              <a:schemeClr val="accent2"/>
            </a:solidFill>
          </a:ln>
        </p:spPr>
        <p:style>
          <a:lnRef idx="1">
            <a:schemeClr val="accent5"/>
          </a:lnRef>
          <a:fillRef idx="0">
            <a:schemeClr val="accent5"/>
          </a:fillRef>
          <a:effectRef idx="0">
            <a:schemeClr val="accent5"/>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63">
          <a:extLst>
            <a:ext uri="{FF2B5EF4-FFF2-40B4-BE49-F238E27FC236}">
              <a16:creationId xmlns:a16="http://schemas.microsoft.com/office/drawing/2014/main" id="{4ED14C15-1E01-59B4-9A1F-A9FAC80D012F}"/>
            </a:ext>
          </a:extLst>
        </p:cNvPr>
        <p:cNvGrpSpPr/>
        <p:nvPr/>
      </p:nvGrpSpPr>
      <p:grpSpPr>
        <a:xfrm>
          <a:off x="0" y="0"/>
          <a:ext cx="0" cy="0"/>
          <a:chOff x="0" y="0"/>
          <a:chExt cx="0" cy="0"/>
        </a:xfrm>
      </p:grpSpPr>
      <p:cxnSp>
        <p:nvCxnSpPr>
          <p:cNvPr id="881" name="Google Shape;881;p44">
            <a:extLst>
              <a:ext uri="{FF2B5EF4-FFF2-40B4-BE49-F238E27FC236}">
                <a16:creationId xmlns:a16="http://schemas.microsoft.com/office/drawing/2014/main" id="{B3EEF4E6-D161-7794-F686-3338EE0931A1}"/>
              </a:ext>
            </a:extLst>
          </p:cNvPr>
          <p:cNvCxnSpPr/>
          <p:nvPr/>
        </p:nvCxnSpPr>
        <p:spPr>
          <a:xfrm rot="10800000">
            <a:off x="448535" y="789345"/>
            <a:ext cx="4776900" cy="0"/>
          </a:xfrm>
          <a:prstGeom prst="straightConnector1">
            <a:avLst/>
          </a:prstGeom>
          <a:noFill/>
          <a:ln w="28575" cap="flat" cmpd="sng">
            <a:solidFill>
              <a:schemeClr val="accent2"/>
            </a:solidFill>
            <a:prstDash val="solid"/>
            <a:round/>
            <a:headEnd type="none" w="med" len="med"/>
            <a:tailEnd type="none" w="med" len="med"/>
          </a:ln>
        </p:spPr>
      </p:cxnSp>
      <p:sp>
        <p:nvSpPr>
          <p:cNvPr id="2" name="TextBox 1">
            <a:extLst>
              <a:ext uri="{FF2B5EF4-FFF2-40B4-BE49-F238E27FC236}">
                <a16:creationId xmlns:a16="http://schemas.microsoft.com/office/drawing/2014/main" id="{E233BDAF-1A8E-1DC2-5BCC-DA1F11F6D943}"/>
              </a:ext>
            </a:extLst>
          </p:cNvPr>
          <p:cNvSpPr txBox="1"/>
          <p:nvPr/>
        </p:nvSpPr>
        <p:spPr>
          <a:xfrm>
            <a:off x="448535" y="388348"/>
            <a:ext cx="4709619" cy="400110"/>
          </a:xfrm>
          <a:prstGeom prst="rect">
            <a:avLst/>
          </a:prstGeom>
          <a:noFill/>
        </p:spPr>
        <p:txBody>
          <a:bodyPr wrap="square" rtlCol="0">
            <a:spAutoFit/>
          </a:bodyPr>
          <a:lstStyle/>
          <a:p>
            <a:r>
              <a:rPr lang="en-US" sz="2000">
                <a:solidFill>
                  <a:schemeClr val="accent2"/>
                </a:solidFill>
              </a:rPr>
              <a:t>Wildfire Trends in the US (2002-2022)</a:t>
            </a:r>
          </a:p>
        </p:txBody>
      </p:sp>
      <p:pic>
        <p:nvPicPr>
          <p:cNvPr id="4" name="Picture 3" descr="A map of the state of california&#10;&#10;AI-generated content may be incorrect.">
            <a:extLst>
              <a:ext uri="{FF2B5EF4-FFF2-40B4-BE49-F238E27FC236}">
                <a16:creationId xmlns:a16="http://schemas.microsoft.com/office/drawing/2014/main" id="{5CFD12E7-910B-225C-9874-826AB41FD7D8}"/>
              </a:ext>
            </a:extLst>
          </p:cNvPr>
          <p:cNvPicPr>
            <a:picLocks noChangeAspect="1"/>
          </p:cNvPicPr>
          <p:nvPr/>
        </p:nvPicPr>
        <p:blipFill>
          <a:blip r:embed="rId3"/>
          <a:stretch>
            <a:fillRect/>
          </a:stretch>
        </p:blipFill>
        <p:spPr>
          <a:xfrm>
            <a:off x="448535" y="201799"/>
            <a:ext cx="8246930" cy="4739902"/>
          </a:xfrm>
          <a:prstGeom prst="rect">
            <a:avLst/>
          </a:prstGeom>
        </p:spPr>
      </p:pic>
    </p:spTree>
    <p:extLst>
      <p:ext uri="{BB962C8B-B14F-4D97-AF65-F5344CB8AC3E}">
        <p14:creationId xmlns:p14="http://schemas.microsoft.com/office/powerpoint/2010/main" val="10210674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63">
          <a:extLst>
            <a:ext uri="{FF2B5EF4-FFF2-40B4-BE49-F238E27FC236}">
              <a16:creationId xmlns:a16="http://schemas.microsoft.com/office/drawing/2014/main" id="{400553FF-3922-B790-48E2-996CB4CD9BA0}"/>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71A2342B-DA0B-AD8E-D4F2-703342728266}"/>
              </a:ext>
            </a:extLst>
          </p:cNvPr>
          <p:cNvSpPr txBox="1"/>
          <p:nvPr/>
        </p:nvSpPr>
        <p:spPr>
          <a:xfrm>
            <a:off x="-2000738" y="-820615"/>
            <a:ext cx="184731" cy="307777"/>
          </a:xfrm>
          <a:prstGeom prst="rect">
            <a:avLst/>
          </a:prstGeom>
          <a:noFill/>
        </p:spPr>
        <p:txBody>
          <a:bodyPr wrap="none" rtlCol="0">
            <a:spAutoFit/>
          </a:bodyPr>
          <a:lstStyle/>
          <a:p>
            <a:endParaRPr lang="en-US"/>
          </a:p>
        </p:txBody>
      </p:sp>
      <p:sp>
        <p:nvSpPr>
          <p:cNvPr id="5" name="TextBox 4">
            <a:hlinkClick r:id="rId3"/>
            <a:extLst>
              <a:ext uri="{FF2B5EF4-FFF2-40B4-BE49-F238E27FC236}">
                <a16:creationId xmlns:a16="http://schemas.microsoft.com/office/drawing/2014/main" id="{F50F3B1C-64A5-F3EA-8D8E-F4386CACCED9}"/>
              </a:ext>
            </a:extLst>
          </p:cNvPr>
          <p:cNvSpPr txBox="1"/>
          <p:nvPr/>
        </p:nvSpPr>
        <p:spPr>
          <a:xfrm>
            <a:off x="763325" y="1184744"/>
            <a:ext cx="7394713" cy="2600077"/>
          </a:xfrm>
          <a:prstGeom prst="rect">
            <a:avLst/>
          </a:prstGeom>
          <a:noFill/>
        </p:spPr>
        <p:txBody>
          <a:bodyPr wrap="square" rtlCol="0">
            <a:spAutoFit/>
          </a:bodyPr>
          <a:lstStyle/>
          <a:p>
            <a:endParaRPr lang="en-US"/>
          </a:p>
        </p:txBody>
      </p:sp>
      <p:sp>
        <p:nvSpPr>
          <p:cNvPr id="2" name="Rectangle 1">
            <a:extLst>
              <a:ext uri="{FF2B5EF4-FFF2-40B4-BE49-F238E27FC236}">
                <a16:creationId xmlns:a16="http://schemas.microsoft.com/office/drawing/2014/main" id="{C9095A0B-5808-EB7E-A5B4-9841A5065A8E}"/>
              </a:ext>
            </a:extLst>
          </p:cNvPr>
          <p:cNvSpPr/>
          <p:nvPr/>
        </p:nvSpPr>
        <p:spPr>
          <a:xfrm>
            <a:off x="414215" y="390769"/>
            <a:ext cx="8346831" cy="441569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TextBox 5">
            <a:extLst>
              <a:ext uri="{FF2B5EF4-FFF2-40B4-BE49-F238E27FC236}">
                <a16:creationId xmlns:a16="http://schemas.microsoft.com/office/drawing/2014/main" id="{420B583C-F512-CB6A-FE44-27E809FE7FA0}"/>
              </a:ext>
            </a:extLst>
          </p:cNvPr>
          <p:cNvSpPr txBox="1"/>
          <p:nvPr/>
        </p:nvSpPr>
        <p:spPr>
          <a:xfrm>
            <a:off x="726779" y="697079"/>
            <a:ext cx="7721701" cy="4108817"/>
          </a:xfrm>
          <a:prstGeom prst="rect">
            <a:avLst/>
          </a:prstGeom>
          <a:noFill/>
        </p:spPr>
        <p:txBody>
          <a:bodyPr wrap="square">
            <a:spAutoFit/>
          </a:bodyPr>
          <a:lstStyle/>
          <a:p>
            <a:r>
              <a:rPr lang="en-US" sz="2000" b="1" u="sng" dirty="0">
                <a:solidFill>
                  <a:schemeClr val="tx1"/>
                </a:solidFill>
                <a:latin typeface="Arial" panose="020B0604020202020204" pitchFamily="34" charset="0"/>
                <a:cs typeface="Arial" panose="020B0604020202020204" pitchFamily="34" charset="0"/>
              </a:rPr>
              <a:t>Insights:</a:t>
            </a:r>
            <a:br>
              <a:rPr lang="en-US" sz="2000" dirty="0">
                <a:solidFill>
                  <a:schemeClr val="tx1"/>
                </a:solidFill>
                <a:latin typeface="Arial" panose="020B0604020202020204" pitchFamily="34" charset="0"/>
                <a:cs typeface="Arial" panose="020B0604020202020204" pitchFamily="34" charset="0"/>
              </a:rPr>
            </a:br>
            <a:endParaRPr lang="en-US" sz="2000" dirty="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0" i="0" u="none" strike="noStrike" dirty="0">
                <a:solidFill>
                  <a:schemeClr val="tx1"/>
                </a:solidFill>
                <a:effectLst/>
                <a:latin typeface="Arial" panose="020B0604020202020204" pitchFamily="34" charset="0"/>
                <a:cs typeface="Arial" panose="020B0604020202020204" pitchFamily="34" charset="0"/>
              </a:rPr>
              <a:t>The wildfire risk zones of California over a span of 22 years come out in the map, with counties shaded according to the frequency of occurrence of wildfires. </a:t>
            </a:r>
          </a:p>
          <a:p>
            <a:pPr marL="285750" indent="-285750">
              <a:buFont typeface="Arial" panose="020B0604020202020204" pitchFamily="34" charset="0"/>
              <a:buChar char="•"/>
            </a:pPr>
            <a:endParaRPr lang="en-US" dirty="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0" i="0" u="none" strike="noStrike" dirty="0">
                <a:solidFill>
                  <a:schemeClr val="tx1"/>
                </a:solidFill>
                <a:effectLst/>
                <a:latin typeface="Arial" panose="020B0604020202020204" pitchFamily="34" charset="0"/>
                <a:cs typeface="Arial" panose="020B0604020202020204" pitchFamily="34" charset="0"/>
              </a:rPr>
              <a:t>Sutter, San Benito, and Alameda counties are the locations where the highest wildfire frequency is occurring, which has been pinpointed in the darkest red. </a:t>
            </a:r>
          </a:p>
          <a:p>
            <a:pPr marL="285750" indent="-285750">
              <a:buFont typeface="Arial" panose="020B0604020202020204" pitchFamily="34" charset="0"/>
              <a:buChar char="•"/>
            </a:pPr>
            <a:endParaRPr lang="en-US" dirty="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0" i="0" u="none" strike="noStrike" dirty="0">
                <a:solidFill>
                  <a:schemeClr val="tx1"/>
                </a:solidFill>
                <a:effectLst/>
                <a:latin typeface="Arial" panose="020B0604020202020204" pitchFamily="34" charset="0"/>
                <a:cs typeface="Arial" panose="020B0604020202020204" pitchFamily="34" charset="0"/>
              </a:rPr>
              <a:t>Shades indicate ranges of wildfire possibility across the state, some places being far more likely for wildfires to occur. </a:t>
            </a:r>
          </a:p>
          <a:p>
            <a:pPr marL="285750" indent="-285750">
              <a:buFont typeface="Arial" panose="020B0604020202020204" pitchFamily="34" charset="0"/>
              <a:buChar char="•"/>
            </a:pPr>
            <a:endParaRPr lang="en-US" dirty="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0" i="0" u="none" strike="noStrike" dirty="0">
                <a:solidFill>
                  <a:schemeClr val="tx1"/>
                </a:solidFill>
                <a:effectLst/>
                <a:latin typeface="Arial" panose="020B0604020202020204" pitchFamily="34" charset="0"/>
                <a:cs typeface="Arial" panose="020B0604020202020204" pitchFamily="34" charset="0"/>
              </a:rPr>
              <a:t>This map brings attention to the need for concerted efforts in prevention and mitigation of the most wildfire-infested counties.</a:t>
            </a:r>
            <a:endParaRPr lang="en-US" b="0" i="0" u="none" strike="noStrike">
              <a:solidFill>
                <a:schemeClr val="tx1"/>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t>By focusing on education and proactive fire management strategies, particularly in mitigating human-caused fires, we can significantly reduce the frequency and severity of wildfires in vulnerable areas.</a:t>
            </a:r>
            <a:endParaRPr lang="en-US">
              <a:solidFill>
                <a:schemeClr val="tx1"/>
              </a:solidFill>
              <a:effectLst/>
              <a:latin typeface="Arial" panose="020B0604020202020204" pitchFamily="34" charset="0"/>
              <a:cs typeface="Arial" panose="020B0604020202020204" pitchFamily="34" charset="0"/>
            </a:endParaRPr>
          </a:p>
          <a:p>
            <a:endParaRPr lang="en-US" sz="1100">
              <a:solidFill>
                <a:schemeClr val="tx1"/>
              </a:solidFill>
              <a:effectLst/>
            </a:endParaRPr>
          </a:p>
        </p:txBody>
      </p:sp>
    </p:spTree>
    <p:extLst>
      <p:ext uri="{BB962C8B-B14F-4D97-AF65-F5344CB8AC3E}">
        <p14:creationId xmlns:p14="http://schemas.microsoft.com/office/powerpoint/2010/main" val="2525786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89"/>
        <p:cNvGrpSpPr/>
        <p:nvPr/>
      </p:nvGrpSpPr>
      <p:grpSpPr>
        <a:xfrm>
          <a:off x="0" y="0"/>
          <a:ext cx="0" cy="0"/>
          <a:chOff x="0" y="0"/>
          <a:chExt cx="0" cy="0"/>
        </a:xfrm>
      </p:grpSpPr>
      <p:sp>
        <p:nvSpPr>
          <p:cNvPr id="2290" name="Google Shape;2290;p68"/>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a:t>
            </a:r>
            <a:endParaRPr dirty="0"/>
          </a:p>
        </p:txBody>
      </p:sp>
      <p:cxnSp>
        <p:nvCxnSpPr>
          <p:cNvPr id="2291" name="Google Shape;2291;p68"/>
          <p:cNvCxnSpPr/>
          <p:nvPr/>
        </p:nvCxnSpPr>
        <p:spPr>
          <a:xfrm rot="10800000">
            <a:off x="719950" y="1139600"/>
            <a:ext cx="7723500" cy="0"/>
          </a:xfrm>
          <a:prstGeom prst="straightConnector1">
            <a:avLst/>
          </a:prstGeom>
          <a:noFill/>
          <a:ln w="28575" cap="flat" cmpd="sng">
            <a:solidFill>
              <a:schemeClr val="accent2"/>
            </a:solidFill>
            <a:prstDash val="solid"/>
            <a:round/>
            <a:headEnd type="none" w="med" len="med"/>
            <a:tailEnd type="none" w="med" len="med"/>
          </a:ln>
        </p:spPr>
      </p:cxnSp>
      <p:sp>
        <p:nvSpPr>
          <p:cNvPr id="2292" name="Google Shape;2292;p68"/>
          <p:cNvSpPr/>
          <p:nvPr/>
        </p:nvSpPr>
        <p:spPr>
          <a:xfrm>
            <a:off x="715671" y="1509200"/>
            <a:ext cx="2289300" cy="3099300"/>
          </a:xfrm>
          <a:prstGeom prst="rect">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68"/>
          <p:cNvSpPr/>
          <p:nvPr/>
        </p:nvSpPr>
        <p:spPr>
          <a:xfrm>
            <a:off x="3427350" y="1509200"/>
            <a:ext cx="2289300" cy="3099300"/>
          </a:xfrm>
          <a:prstGeom prst="rect">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68"/>
          <p:cNvSpPr/>
          <p:nvPr/>
        </p:nvSpPr>
        <p:spPr>
          <a:xfrm>
            <a:off x="6139029" y="1509200"/>
            <a:ext cx="2289300" cy="3099300"/>
          </a:xfrm>
          <a:prstGeom prst="rect">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06" name="Google Shape;2306;p68"/>
          <p:cNvGrpSpPr/>
          <p:nvPr/>
        </p:nvGrpSpPr>
        <p:grpSpPr>
          <a:xfrm>
            <a:off x="4349891" y="1714477"/>
            <a:ext cx="444218" cy="443968"/>
            <a:chOff x="4787229" y="2763651"/>
            <a:chExt cx="375184" cy="374973"/>
          </a:xfrm>
        </p:grpSpPr>
        <p:sp>
          <p:nvSpPr>
            <p:cNvPr id="2307" name="Google Shape;2307;p68"/>
            <p:cNvSpPr/>
            <p:nvPr/>
          </p:nvSpPr>
          <p:spPr>
            <a:xfrm>
              <a:off x="4924574" y="2916678"/>
              <a:ext cx="103026" cy="158302"/>
            </a:xfrm>
            <a:custGeom>
              <a:avLst/>
              <a:gdLst/>
              <a:ahLst/>
              <a:cxnLst/>
              <a:rect l="l" t="t" r="r" b="b"/>
              <a:pathLst>
                <a:path w="2930" h="4502" extrusionOk="0">
                  <a:moveTo>
                    <a:pt x="1787" y="1"/>
                  </a:moveTo>
                  <a:cubicBezTo>
                    <a:pt x="1668" y="572"/>
                    <a:pt x="1263" y="1073"/>
                    <a:pt x="882" y="1573"/>
                  </a:cubicBezTo>
                  <a:cubicBezTo>
                    <a:pt x="501" y="2025"/>
                    <a:pt x="120" y="2501"/>
                    <a:pt x="72" y="2930"/>
                  </a:cubicBezTo>
                  <a:cubicBezTo>
                    <a:pt x="1" y="3311"/>
                    <a:pt x="120" y="3692"/>
                    <a:pt x="405" y="4002"/>
                  </a:cubicBezTo>
                  <a:cubicBezTo>
                    <a:pt x="691" y="4311"/>
                    <a:pt x="1072" y="4502"/>
                    <a:pt x="1525" y="4502"/>
                  </a:cubicBezTo>
                  <a:cubicBezTo>
                    <a:pt x="2144" y="4502"/>
                    <a:pt x="2477" y="4168"/>
                    <a:pt x="2668" y="3906"/>
                  </a:cubicBezTo>
                  <a:cubicBezTo>
                    <a:pt x="2858" y="3573"/>
                    <a:pt x="2930" y="3121"/>
                    <a:pt x="2858" y="2716"/>
                  </a:cubicBezTo>
                  <a:lnTo>
                    <a:pt x="2858" y="2716"/>
                  </a:lnTo>
                  <a:cubicBezTo>
                    <a:pt x="2692" y="2835"/>
                    <a:pt x="2501" y="2882"/>
                    <a:pt x="2382" y="2882"/>
                  </a:cubicBezTo>
                  <a:cubicBezTo>
                    <a:pt x="2263" y="2882"/>
                    <a:pt x="2191" y="2859"/>
                    <a:pt x="2120" y="2763"/>
                  </a:cubicBezTo>
                  <a:cubicBezTo>
                    <a:pt x="2072" y="2692"/>
                    <a:pt x="2025" y="2573"/>
                    <a:pt x="2072" y="2478"/>
                  </a:cubicBezTo>
                  <a:cubicBezTo>
                    <a:pt x="2382" y="1573"/>
                    <a:pt x="2358" y="811"/>
                    <a:pt x="1953" y="215"/>
                  </a:cubicBezTo>
                  <a:cubicBezTo>
                    <a:pt x="1882" y="120"/>
                    <a:pt x="1834" y="72"/>
                    <a:pt x="17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68"/>
            <p:cNvSpPr/>
            <p:nvPr/>
          </p:nvSpPr>
          <p:spPr>
            <a:xfrm>
              <a:off x="4814058" y="2763651"/>
              <a:ext cx="324093" cy="185728"/>
            </a:xfrm>
            <a:custGeom>
              <a:avLst/>
              <a:gdLst/>
              <a:ahLst/>
              <a:cxnLst/>
              <a:rect l="l" t="t" r="r" b="b"/>
              <a:pathLst>
                <a:path w="9217" h="5282" extrusionOk="0">
                  <a:moveTo>
                    <a:pt x="4623" y="1"/>
                  </a:moveTo>
                  <a:cubicBezTo>
                    <a:pt x="4537" y="1"/>
                    <a:pt x="4441" y="31"/>
                    <a:pt x="4358" y="90"/>
                  </a:cubicBezTo>
                  <a:lnTo>
                    <a:pt x="119" y="4782"/>
                  </a:lnTo>
                  <a:cubicBezTo>
                    <a:pt x="0" y="4901"/>
                    <a:pt x="0" y="5091"/>
                    <a:pt x="143" y="5210"/>
                  </a:cubicBezTo>
                  <a:cubicBezTo>
                    <a:pt x="214" y="5258"/>
                    <a:pt x="262" y="5282"/>
                    <a:pt x="357" y="5282"/>
                  </a:cubicBezTo>
                  <a:cubicBezTo>
                    <a:pt x="452" y="5282"/>
                    <a:pt x="524" y="5258"/>
                    <a:pt x="595" y="5186"/>
                  </a:cubicBezTo>
                  <a:lnTo>
                    <a:pt x="4620" y="781"/>
                  </a:lnTo>
                  <a:lnTo>
                    <a:pt x="8621" y="5186"/>
                  </a:lnTo>
                  <a:cubicBezTo>
                    <a:pt x="8692" y="5258"/>
                    <a:pt x="8788" y="5282"/>
                    <a:pt x="8859" y="5282"/>
                  </a:cubicBezTo>
                  <a:cubicBezTo>
                    <a:pt x="8954" y="5282"/>
                    <a:pt x="9002" y="5258"/>
                    <a:pt x="9073" y="5186"/>
                  </a:cubicBezTo>
                  <a:cubicBezTo>
                    <a:pt x="9192" y="5067"/>
                    <a:pt x="9216" y="4853"/>
                    <a:pt x="9097" y="4734"/>
                  </a:cubicBezTo>
                  <a:cubicBezTo>
                    <a:pt x="9097" y="4734"/>
                    <a:pt x="8740" y="4353"/>
                    <a:pt x="8240" y="3781"/>
                  </a:cubicBezTo>
                  <a:lnTo>
                    <a:pt x="8240" y="1400"/>
                  </a:lnTo>
                  <a:cubicBezTo>
                    <a:pt x="8240" y="1233"/>
                    <a:pt x="8097" y="1114"/>
                    <a:pt x="7954" y="1114"/>
                  </a:cubicBezTo>
                  <a:lnTo>
                    <a:pt x="7287" y="1114"/>
                  </a:lnTo>
                  <a:cubicBezTo>
                    <a:pt x="7121" y="1114"/>
                    <a:pt x="7001" y="1257"/>
                    <a:pt x="7001" y="1400"/>
                  </a:cubicBezTo>
                  <a:lnTo>
                    <a:pt x="7001" y="2424"/>
                  </a:lnTo>
                  <a:lnTo>
                    <a:pt x="4834" y="90"/>
                  </a:lnTo>
                  <a:cubicBezTo>
                    <a:pt x="4787" y="31"/>
                    <a:pt x="4709" y="1"/>
                    <a:pt x="46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68"/>
            <p:cNvSpPr/>
            <p:nvPr/>
          </p:nvSpPr>
          <p:spPr>
            <a:xfrm>
              <a:off x="4787229" y="2824587"/>
              <a:ext cx="375184" cy="314036"/>
            </a:xfrm>
            <a:custGeom>
              <a:avLst/>
              <a:gdLst/>
              <a:ahLst/>
              <a:cxnLst/>
              <a:rect l="l" t="t" r="r" b="b"/>
              <a:pathLst>
                <a:path w="10670" h="8931" extrusionOk="0">
                  <a:moveTo>
                    <a:pt x="5300" y="1608"/>
                  </a:moveTo>
                  <a:cubicBezTo>
                    <a:pt x="5345" y="1608"/>
                    <a:pt x="5389" y="1619"/>
                    <a:pt x="5431" y="1643"/>
                  </a:cubicBezTo>
                  <a:cubicBezTo>
                    <a:pt x="5454" y="1643"/>
                    <a:pt x="5978" y="1905"/>
                    <a:pt x="6359" y="2501"/>
                  </a:cubicBezTo>
                  <a:cubicBezTo>
                    <a:pt x="6740" y="3096"/>
                    <a:pt x="6836" y="3763"/>
                    <a:pt x="6764" y="4358"/>
                  </a:cubicBezTo>
                  <a:lnTo>
                    <a:pt x="6836" y="4358"/>
                  </a:lnTo>
                  <a:cubicBezTo>
                    <a:pt x="6857" y="4350"/>
                    <a:pt x="6879" y="4346"/>
                    <a:pt x="6902" y="4346"/>
                  </a:cubicBezTo>
                  <a:cubicBezTo>
                    <a:pt x="7004" y="4346"/>
                    <a:pt x="7111" y="4427"/>
                    <a:pt x="7169" y="4525"/>
                  </a:cubicBezTo>
                  <a:cubicBezTo>
                    <a:pt x="7550" y="5311"/>
                    <a:pt x="7526" y="6216"/>
                    <a:pt x="7098" y="6883"/>
                  </a:cubicBezTo>
                  <a:cubicBezTo>
                    <a:pt x="6740" y="7430"/>
                    <a:pt x="6145" y="7764"/>
                    <a:pt x="5431" y="7764"/>
                  </a:cubicBezTo>
                  <a:cubicBezTo>
                    <a:pt x="4811" y="7764"/>
                    <a:pt x="4240" y="7502"/>
                    <a:pt x="3859" y="7049"/>
                  </a:cubicBezTo>
                  <a:cubicBezTo>
                    <a:pt x="3478" y="6621"/>
                    <a:pt x="3287" y="6049"/>
                    <a:pt x="3359" y="5478"/>
                  </a:cubicBezTo>
                  <a:cubicBezTo>
                    <a:pt x="3406" y="4882"/>
                    <a:pt x="3859" y="4358"/>
                    <a:pt x="4264" y="3811"/>
                  </a:cubicBezTo>
                  <a:cubicBezTo>
                    <a:pt x="4859" y="3072"/>
                    <a:pt x="5240" y="2525"/>
                    <a:pt x="5002" y="2048"/>
                  </a:cubicBezTo>
                  <a:cubicBezTo>
                    <a:pt x="4954" y="1929"/>
                    <a:pt x="4978" y="1786"/>
                    <a:pt x="5073" y="1691"/>
                  </a:cubicBezTo>
                  <a:cubicBezTo>
                    <a:pt x="5135" y="1645"/>
                    <a:pt x="5218" y="1608"/>
                    <a:pt x="5300" y="1608"/>
                  </a:cubicBezTo>
                  <a:close/>
                  <a:moveTo>
                    <a:pt x="5383" y="0"/>
                  </a:moveTo>
                  <a:lnTo>
                    <a:pt x="1763" y="3930"/>
                  </a:lnTo>
                  <a:lnTo>
                    <a:pt x="1763" y="8312"/>
                  </a:lnTo>
                  <a:lnTo>
                    <a:pt x="334" y="8312"/>
                  </a:lnTo>
                  <a:cubicBezTo>
                    <a:pt x="168" y="8312"/>
                    <a:pt x="1" y="8431"/>
                    <a:pt x="1" y="8597"/>
                  </a:cubicBezTo>
                  <a:cubicBezTo>
                    <a:pt x="1" y="8788"/>
                    <a:pt x="120" y="8931"/>
                    <a:pt x="311" y="8931"/>
                  </a:cubicBezTo>
                  <a:lnTo>
                    <a:pt x="10360" y="8931"/>
                  </a:lnTo>
                  <a:cubicBezTo>
                    <a:pt x="10551" y="8931"/>
                    <a:pt x="10670" y="8788"/>
                    <a:pt x="10670" y="8597"/>
                  </a:cubicBezTo>
                  <a:cubicBezTo>
                    <a:pt x="10670" y="8454"/>
                    <a:pt x="10527" y="8335"/>
                    <a:pt x="10360" y="8335"/>
                  </a:cubicBezTo>
                  <a:lnTo>
                    <a:pt x="8955" y="8335"/>
                  </a:lnTo>
                  <a:lnTo>
                    <a:pt x="8955" y="3930"/>
                  </a:lnTo>
                  <a:lnTo>
                    <a:pt x="53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22" name="Google Shape;2322;p68"/>
          <p:cNvSpPr txBox="1">
            <a:spLocks noGrp="1"/>
          </p:cNvSpPr>
          <p:nvPr>
            <p:ph type="title" idx="4294967295"/>
          </p:nvPr>
        </p:nvSpPr>
        <p:spPr>
          <a:xfrm>
            <a:off x="947121" y="2370161"/>
            <a:ext cx="1826400" cy="527700"/>
          </a:xfrm>
          <a:prstGeom prst="rect">
            <a:avLst/>
          </a:prstGeom>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a:t>Question 01</a:t>
            </a:r>
            <a:endParaRPr sz="2000" dirty="0">
              <a:latin typeface="Encode Sans Expanded SemiBold"/>
              <a:ea typeface="Encode Sans Expanded SemiBold"/>
              <a:cs typeface="Encode Sans Expanded SemiBold"/>
              <a:sym typeface="Encode Sans Expanded SemiBold"/>
            </a:endParaRPr>
          </a:p>
        </p:txBody>
      </p:sp>
      <p:sp>
        <p:nvSpPr>
          <p:cNvPr id="2323" name="Google Shape;2323;p68"/>
          <p:cNvSpPr txBox="1">
            <a:spLocks noGrp="1"/>
          </p:cNvSpPr>
          <p:nvPr>
            <p:ph type="subTitle" idx="4294967295"/>
          </p:nvPr>
        </p:nvSpPr>
        <p:spPr>
          <a:xfrm>
            <a:off x="947121" y="2897861"/>
            <a:ext cx="1826400" cy="784295"/>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a:latin typeface="+mn-lt"/>
              </a:rPr>
              <a:t>The trend of increasing wildfire frequency and severity highlights the urgent need for preventive measures, policy changes, and climate action to mitigate their impact.</a:t>
            </a:r>
          </a:p>
        </p:txBody>
      </p:sp>
      <p:sp>
        <p:nvSpPr>
          <p:cNvPr id="2324" name="Google Shape;2324;p68"/>
          <p:cNvSpPr txBox="1">
            <a:spLocks noGrp="1"/>
          </p:cNvSpPr>
          <p:nvPr>
            <p:ph type="title" idx="4294967295"/>
          </p:nvPr>
        </p:nvSpPr>
        <p:spPr>
          <a:xfrm>
            <a:off x="3658800" y="2370161"/>
            <a:ext cx="1826400" cy="527700"/>
          </a:xfrm>
          <a:prstGeom prst="rect">
            <a:avLst/>
          </a:prstGeom>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a:t>Question 02</a:t>
            </a:r>
            <a:endParaRPr sz="2000" dirty="0">
              <a:latin typeface="Encode Sans Expanded SemiBold"/>
              <a:ea typeface="Encode Sans Expanded SemiBold"/>
              <a:cs typeface="Encode Sans Expanded SemiBold"/>
              <a:sym typeface="Encode Sans Expanded SemiBold"/>
            </a:endParaRPr>
          </a:p>
        </p:txBody>
      </p:sp>
      <p:sp>
        <p:nvSpPr>
          <p:cNvPr id="2325" name="Google Shape;2325;p68"/>
          <p:cNvSpPr txBox="1">
            <a:spLocks noGrp="1"/>
          </p:cNvSpPr>
          <p:nvPr>
            <p:ph type="subTitle" idx="4294967295"/>
          </p:nvPr>
        </p:nvSpPr>
        <p:spPr>
          <a:xfrm>
            <a:off x="3668500" y="2982052"/>
            <a:ext cx="1826400" cy="5727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latin typeface="Arial" panose="020B0604020202020204" pitchFamily="34" charset="0"/>
                <a:cs typeface="Arial" panose="020B0604020202020204" pitchFamily="34" charset="0"/>
              </a:rPr>
              <a:t>AQI levels are directly impacted by the frequence of wildfires. Effective wildfire management are necessary to reduce the health risks </a:t>
            </a:r>
            <a:endParaRPr sz="1200" dirty="0">
              <a:latin typeface="Arial" panose="020B0604020202020204" pitchFamily="34" charset="0"/>
              <a:cs typeface="Arial" panose="020B0604020202020204" pitchFamily="34" charset="0"/>
            </a:endParaRPr>
          </a:p>
        </p:txBody>
      </p:sp>
      <p:sp>
        <p:nvSpPr>
          <p:cNvPr id="2326" name="Google Shape;2326;p68"/>
          <p:cNvSpPr txBox="1">
            <a:spLocks noGrp="1"/>
          </p:cNvSpPr>
          <p:nvPr>
            <p:ph type="title" idx="4294967295"/>
          </p:nvPr>
        </p:nvSpPr>
        <p:spPr>
          <a:xfrm>
            <a:off x="6370479" y="2370161"/>
            <a:ext cx="1826400" cy="527700"/>
          </a:xfrm>
          <a:prstGeom prst="rect">
            <a:avLst/>
          </a:prstGeom>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a:t>Question 03</a:t>
            </a:r>
            <a:endParaRPr sz="2000" dirty="0">
              <a:latin typeface="Encode Sans Expanded SemiBold"/>
              <a:ea typeface="Encode Sans Expanded SemiBold"/>
              <a:cs typeface="Encode Sans Expanded SemiBold"/>
              <a:sym typeface="Encode Sans Expanded SemiBold"/>
            </a:endParaRPr>
          </a:p>
        </p:txBody>
      </p:sp>
      <p:sp>
        <p:nvSpPr>
          <p:cNvPr id="2327" name="Google Shape;2327;p68"/>
          <p:cNvSpPr txBox="1">
            <a:spLocks noGrp="1"/>
          </p:cNvSpPr>
          <p:nvPr>
            <p:ph type="subTitle" idx="4294967295"/>
          </p:nvPr>
        </p:nvSpPr>
        <p:spPr>
          <a:xfrm>
            <a:off x="6313336" y="2866401"/>
            <a:ext cx="1930027" cy="5727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latin typeface="Arial" panose="020B0604020202020204" pitchFamily="34" charset="0"/>
                <a:cs typeface="Arial" panose="020B0604020202020204" pitchFamily="34" charset="0"/>
              </a:rPr>
              <a:t>Wildfires are predominantly caused by Human activities. Prevention and mitigation efforts need to focus on implementing policies aimed at reducing California fires. </a:t>
            </a:r>
            <a:endParaRPr sz="1200" dirty="0">
              <a:latin typeface="Arial" panose="020B0604020202020204" pitchFamily="34" charset="0"/>
              <a:cs typeface="Arial" panose="020B0604020202020204" pitchFamily="34" charset="0"/>
            </a:endParaRPr>
          </a:p>
        </p:txBody>
      </p:sp>
      <p:grpSp>
        <p:nvGrpSpPr>
          <p:cNvPr id="3" name="Google Shape;2837;p74">
            <a:extLst>
              <a:ext uri="{FF2B5EF4-FFF2-40B4-BE49-F238E27FC236}">
                <a16:creationId xmlns:a16="http://schemas.microsoft.com/office/drawing/2014/main" id="{20DD8D21-3947-4F01-EEC8-BAD34181A0B9}"/>
              </a:ext>
            </a:extLst>
          </p:cNvPr>
          <p:cNvGrpSpPr/>
          <p:nvPr/>
        </p:nvGrpSpPr>
        <p:grpSpPr>
          <a:xfrm>
            <a:off x="1568557" y="1751456"/>
            <a:ext cx="376028" cy="376450"/>
            <a:chOff x="716748" y="1559722"/>
            <a:chExt cx="376028" cy="376450"/>
          </a:xfrm>
        </p:grpSpPr>
        <p:sp>
          <p:nvSpPr>
            <p:cNvPr id="4" name="Google Shape;2838;p74">
              <a:extLst>
                <a:ext uri="{FF2B5EF4-FFF2-40B4-BE49-F238E27FC236}">
                  <a16:creationId xmlns:a16="http://schemas.microsoft.com/office/drawing/2014/main" id="{6A781120-D6BF-1FDB-0B40-A156432889EE}"/>
                </a:ext>
              </a:extLst>
            </p:cNvPr>
            <p:cNvSpPr/>
            <p:nvPr/>
          </p:nvSpPr>
          <p:spPr>
            <a:xfrm>
              <a:off x="741045" y="1826430"/>
              <a:ext cx="324937" cy="21801"/>
            </a:xfrm>
            <a:custGeom>
              <a:avLst/>
              <a:gdLst/>
              <a:ahLst/>
              <a:cxnLst/>
              <a:rect l="l" t="t" r="r" b="b"/>
              <a:pathLst>
                <a:path w="9241" h="620" extrusionOk="0">
                  <a:moveTo>
                    <a:pt x="0" y="1"/>
                  </a:moveTo>
                  <a:lnTo>
                    <a:pt x="0" y="620"/>
                  </a:lnTo>
                  <a:lnTo>
                    <a:pt x="9240" y="620"/>
                  </a:lnTo>
                  <a:lnTo>
                    <a:pt x="92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839;p74">
              <a:extLst>
                <a:ext uri="{FF2B5EF4-FFF2-40B4-BE49-F238E27FC236}">
                  <a16:creationId xmlns:a16="http://schemas.microsoft.com/office/drawing/2014/main" id="{1C4A5098-1669-3473-5877-AE4BA2570159}"/>
                </a:ext>
              </a:extLst>
            </p:cNvPr>
            <p:cNvSpPr/>
            <p:nvPr/>
          </p:nvSpPr>
          <p:spPr>
            <a:xfrm>
              <a:off x="741045" y="1869961"/>
              <a:ext cx="324937" cy="21836"/>
            </a:xfrm>
            <a:custGeom>
              <a:avLst/>
              <a:gdLst/>
              <a:ahLst/>
              <a:cxnLst/>
              <a:rect l="l" t="t" r="r" b="b"/>
              <a:pathLst>
                <a:path w="9241" h="621" extrusionOk="0">
                  <a:moveTo>
                    <a:pt x="0" y="1"/>
                  </a:moveTo>
                  <a:lnTo>
                    <a:pt x="0" y="620"/>
                  </a:lnTo>
                  <a:lnTo>
                    <a:pt x="9240" y="620"/>
                  </a:lnTo>
                  <a:lnTo>
                    <a:pt x="92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840;p74">
              <a:extLst>
                <a:ext uri="{FF2B5EF4-FFF2-40B4-BE49-F238E27FC236}">
                  <a16:creationId xmlns:a16="http://schemas.microsoft.com/office/drawing/2014/main" id="{8553529D-210A-1308-BD09-64062364ED7D}"/>
                </a:ext>
              </a:extLst>
            </p:cNvPr>
            <p:cNvSpPr/>
            <p:nvPr/>
          </p:nvSpPr>
          <p:spPr>
            <a:xfrm>
              <a:off x="741045" y="1914371"/>
              <a:ext cx="324937" cy="21801"/>
            </a:xfrm>
            <a:custGeom>
              <a:avLst/>
              <a:gdLst/>
              <a:ahLst/>
              <a:cxnLst/>
              <a:rect l="l" t="t" r="r" b="b"/>
              <a:pathLst>
                <a:path w="9241" h="620" extrusionOk="0">
                  <a:moveTo>
                    <a:pt x="0" y="0"/>
                  </a:moveTo>
                  <a:lnTo>
                    <a:pt x="0" y="619"/>
                  </a:lnTo>
                  <a:lnTo>
                    <a:pt x="9240" y="619"/>
                  </a:lnTo>
                  <a:lnTo>
                    <a:pt x="924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841;p74">
              <a:extLst>
                <a:ext uri="{FF2B5EF4-FFF2-40B4-BE49-F238E27FC236}">
                  <a16:creationId xmlns:a16="http://schemas.microsoft.com/office/drawing/2014/main" id="{128E95BE-CAF2-9CF3-74FD-E3EE785FAA42}"/>
                </a:ext>
              </a:extLst>
            </p:cNvPr>
            <p:cNvSpPr/>
            <p:nvPr/>
          </p:nvSpPr>
          <p:spPr>
            <a:xfrm>
              <a:off x="741045" y="1782054"/>
              <a:ext cx="324937" cy="21801"/>
            </a:xfrm>
            <a:custGeom>
              <a:avLst/>
              <a:gdLst/>
              <a:ahLst/>
              <a:cxnLst/>
              <a:rect l="l" t="t" r="r" b="b"/>
              <a:pathLst>
                <a:path w="9241" h="620" extrusionOk="0">
                  <a:moveTo>
                    <a:pt x="0" y="0"/>
                  </a:moveTo>
                  <a:lnTo>
                    <a:pt x="0" y="620"/>
                  </a:lnTo>
                  <a:lnTo>
                    <a:pt x="9240" y="620"/>
                  </a:lnTo>
                  <a:lnTo>
                    <a:pt x="924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842;p74">
              <a:extLst>
                <a:ext uri="{FF2B5EF4-FFF2-40B4-BE49-F238E27FC236}">
                  <a16:creationId xmlns:a16="http://schemas.microsoft.com/office/drawing/2014/main" id="{167E683F-5124-E4A7-2570-9B950FB619A0}"/>
                </a:ext>
              </a:extLst>
            </p:cNvPr>
            <p:cNvSpPr/>
            <p:nvPr/>
          </p:nvSpPr>
          <p:spPr>
            <a:xfrm>
              <a:off x="887567" y="1663979"/>
              <a:ext cx="34389" cy="52779"/>
            </a:xfrm>
            <a:custGeom>
              <a:avLst/>
              <a:gdLst/>
              <a:ahLst/>
              <a:cxnLst/>
              <a:rect l="l" t="t" r="r" b="b"/>
              <a:pathLst>
                <a:path w="978" h="1501" extrusionOk="0">
                  <a:moveTo>
                    <a:pt x="668" y="1"/>
                  </a:moveTo>
                  <a:cubicBezTo>
                    <a:pt x="572" y="143"/>
                    <a:pt x="453" y="286"/>
                    <a:pt x="358" y="429"/>
                  </a:cubicBezTo>
                  <a:cubicBezTo>
                    <a:pt x="215" y="620"/>
                    <a:pt x="72" y="834"/>
                    <a:pt x="25" y="977"/>
                  </a:cubicBezTo>
                  <a:cubicBezTo>
                    <a:pt x="1" y="1096"/>
                    <a:pt x="72" y="1239"/>
                    <a:pt x="144" y="1334"/>
                  </a:cubicBezTo>
                  <a:cubicBezTo>
                    <a:pt x="239" y="1453"/>
                    <a:pt x="382" y="1501"/>
                    <a:pt x="549" y="1501"/>
                  </a:cubicBezTo>
                  <a:cubicBezTo>
                    <a:pt x="715" y="1501"/>
                    <a:pt x="834" y="1453"/>
                    <a:pt x="930" y="1334"/>
                  </a:cubicBezTo>
                  <a:cubicBezTo>
                    <a:pt x="953" y="1287"/>
                    <a:pt x="977" y="1215"/>
                    <a:pt x="977" y="1120"/>
                  </a:cubicBezTo>
                  <a:lnTo>
                    <a:pt x="953" y="1120"/>
                  </a:lnTo>
                  <a:cubicBezTo>
                    <a:pt x="811" y="1096"/>
                    <a:pt x="715" y="1048"/>
                    <a:pt x="668" y="977"/>
                  </a:cubicBezTo>
                  <a:cubicBezTo>
                    <a:pt x="596" y="882"/>
                    <a:pt x="572" y="763"/>
                    <a:pt x="596" y="691"/>
                  </a:cubicBezTo>
                  <a:cubicBezTo>
                    <a:pt x="692" y="405"/>
                    <a:pt x="715" y="167"/>
                    <a:pt x="6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843;p74">
              <a:extLst>
                <a:ext uri="{FF2B5EF4-FFF2-40B4-BE49-F238E27FC236}">
                  <a16:creationId xmlns:a16="http://schemas.microsoft.com/office/drawing/2014/main" id="{A12D6149-29B0-615D-A3DE-7B6FEA8405F1}"/>
                </a:ext>
              </a:extLst>
            </p:cNvPr>
            <p:cNvSpPr/>
            <p:nvPr/>
          </p:nvSpPr>
          <p:spPr>
            <a:xfrm>
              <a:off x="716748" y="1559722"/>
              <a:ext cx="376028" cy="200602"/>
            </a:xfrm>
            <a:custGeom>
              <a:avLst/>
              <a:gdLst/>
              <a:ahLst/>
              <a:cxnLst/>
              <a:rect l="l" t="t" r="r" b="b"/>
              <a:pathLst>
                <a:path w="10694" h="5705" extrusionOk="0">
                  <a:moveTo>
                    <a:pt x="5330" y="1894"/>
                  </a:moveTo>
                  <a:cubicBezTo>
                    <a:pt x="5372" y="1894"/>
                    <a:pt x="5415" y="1902"/>
                    <a:pt x="5454" y="1918"/>
                  </a:cubicBezTo>
                  <a:cubicBezTo>
                    <a:pt x="5478" y="1918"/>
                    <a:pt x="5740" y="2061"/>
                    <a:pt x="5931" y="2370"/>
                  </a:cubicBezTo>
                  <a:cubicBezTo>
                    <a:pt x="6050" y="2537"/>
                    <a:pt x="6169" y="2823"/>
                    <a:pt x="6169" y="3180"/>
                  </a:cubicBezTo>
                  <a:cubicBezTo>
                    <a:pt x="6216" y="3204"/>
                    <a:pt x="6288" y="3251"/>
                    <a:pt x="6312" y="3323"/>
                  </a:cubicBezTo>
                  <a:cubicBezTo>
                    <a:pt x="6502" y="3728"/>
                    <a:pt x="6502" y="4204"/>
                    <a:pt x="6288" y="4561"/>
                  </a:cubicBezTo>
                  <a:cubicBezTo>
                    <a:pt x="6121" y="4871"/>
                    <a:pt x="5788" y="5037"/>
                    <a:pt x="5383" y="5037"/>
                  </a:cubicBezTo>
                  <a:cubicBezTo>
                    <a:pt x="5073" y="5037"/>
                    <a:pt x="4740" y="4895"/>
                    <a:pt x="4525" y="4656"/>
                  </a:cubicBezTo>
                  <a:cubicBezTo>
                    <a:pt x="4311" y="4418"/>
                    <a:pt x="4240" y="4133"/>
                    <a:pt x="4264" y="3799"/>
                  </a:cubicBezTo>
                  <a:cubicBezTo>
                    <a:pt x="4287" y="3466"/>
                    <a:pt x="4502" y="3204"/>
                    <a:pt x="4716" y="2966"/>
                  </a:cubicBezTo>
                  <a:cubicBezTo>
                    <a:pt x="4954" y="2680"/>
                    <a:pt x="5097" y="2466"/>
                    <a:pt x="5026" y="2346"/>
                  </a:cubicBezTo>
                  <a:cubicBezTo>
                    <a:pt x="4978" y="2204"/>
                    <a:pt x="5002" y="2061"/>
                    <a:pt x="5097" y="1989"/>
                  </a:cubicBezTo>
                  <a:cubicBezTo>
                    <a:pt x="5161" y="1926"/>
                    <a:pt x="5245" y="1894"/>
                    <a:pt x="5330" y="1894"/>
                  </a:cubicBezTo>
                  <a:close/>
                  <a:moveTo>
                    <a:pt x="5335" y="1"/>
                  </a:moveTo>
                  <a:cubicBezTo>
                    <a:pt x="5288" y="1"/>
                    <a:pt x="5240" y="13"/>
                    <a:pt x="5192" y="36"/>
                  </a:cubicBezTo>
                  <a:lnTo>
                    <a:pt x="191" y="2704"/>
                  </a:lnTo>
                  <a:cubicBezTo>
                    <a:pt x="120" y="2727"/>
                    <a:pt x="96" y="2751"/>
                    <a:pt x="72" y="2823"/>
                  </a:cubicBezTo>
                  <a:cubicBezTo>
                    <a:pt x="1" y="2894"/>
                    <a:pt x="1" y="3013"/>
                    <a:pt x="72" y="3108"/>
                  </a:cubicBezTo>
                  <a:cubicBezTo>
                    <a:pt x="120" y="3204"/>
                    <a:pt x="215" y="3299"/>
                    <a:pt x="334" y="3299"/>
                  </a:cubicBezTo>
                  <a:cubicBezTo>
                    <a:pt x="406" y="3299"/>
                    <a:pt x="429" y="3299"/>
                    <a:pt x="477" y="3251"/>
                  </a:cubicBezTo>
                  <a:lnTo>
                    <a:pt x="715" y="3132"/>
                  </a:lnTo>
                  <a:lnTo>
                    <a:pt x="715" y="5704"/>
                  </a:lnTo>
                  <a:lnTo>
                    <a:pt x="9955" y="5704"/>
                  </a:lnTo>
                  <a:lnTo>
                    <a:pt x="9955" y="3132"/>
                  </a:lnTo>
                  <a:lnTo>
                    <a:pt x="10193" y="3251"/>
                  </a:lnTo>
                  <a:cubicBezTo>
                    <a:pt x="10242" y="3284"/>
                    <a:pt x="10297" y="3300"/>
                    <a:pt x="10351" y="3300"/>
                  </a:cubicBezTo>
                  <a:cubicBezTo>
                    <a:pt x="10453" y="3300"/>
                    <a:pt x="10551" y="3242"/>
                    <a:pt x="10598" y="3132"/>
                  </a:cubicBezTo>
                  <a:cubicBezTo>
                    <a:pt x="10693" y="2966"/>
                    <a:pt x="10646" y="2775"/>
                    <a:pt x="10479" y="2704"/>
                  </a:cubicBezTo>
                  <a:lnTo>
                    <a:pt x="5478" y="36"/>
                  </a:lnTo>
                  <a:cubicBezTo>
                    <a:pt x="5430" y="13"/>
                    <a:pt x="5383" y="1"/>
                    <a:pt x="53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2647;p74">
            <a:extLst>
              <a:ext uri="{FF2B5EF4-FFF2-40B4-BE49-F238E27FC236}">
                <a16:creationId xmlns:a16="http://schemas.microsoft.com/office/drawing/2014/main" id="{3DE1330B-46B6-9970-531A-1BED34E4E75D}"/>
              </a:ext>
            </a:extLst>
          </p:cNvPr>
          <p:cNvGrpSpPr/>
          <p:nvPr/>
        </p:nvGrpSpPr>
        <p:grpSpPr>
          <a:xfrm>
            <a:off x="7094821" y="1706875"/>
            <a:ext cx="377716" cy="373918"/>
            <a:chOff x="4788073" y="1559722"/>
            <a:chExt cx="377716" cy="373918"/>
          </a:xfrm>
        </p:grpSpPr>
        <p:sp>
          <p:nvSpPr>
            <p:cNvPr id="11" name="Google Shape;2648;p74">
              <a:extLst>
                <a:ext uri="{FF2B5EF4-FFF2-40B4-BE49-F238E27FC236}">
                  <a16:creationId xmlns:a16="http://schemas.microsoft.com/office/drawing/2014/main" id="{FDC196BB-C011-B4DB-D63D-DD3D4C5A8948}"/>
                </a:ext>
              </a:extLst>
            </p:cNvPr>
            <p:cNvSpPr/>
            <p:nvPr/>
          </p:nvSpPr>
          <p:spPr>
            <a:xfrm>
              <a:off x="4788073" y="1559722"/>
              <a:ext cx="377716" cy="197754"/>
            </a:xfrm>
            <a:custGeom>
              <a:avLst/>
              <a:gdLst/>
              <a:ahLst/>
              <a:cxnLst/>
              <a:rect l="l" t="t" r="r" b="b"/>
              <a:pathLst>
                <a:path w="10742" h="5624" extrusionOk="0">
                  <a:moveTo>
                    <a:pt x="5326" y="1"/>
                  </a:moveTo>
                  <a:cubicBezTo>
                    <a:pt x="5270" y="1"/>
                    <a:pt x="5216" y="13"/>
                    <a:pt x="5169" y="36"/>
                  </a:cubicBezTo>
                  <a:lnTo>
                    <a:pt x="1406" y="2346"/>
                  </a:lnTo>
                  <a:cubicBezTo>
                    <a:pt x="1358" y="2370"/>
                    <a:pt x="1334" y="2418"/>
                    <a:pt x="1311" y="2489"/>
                  </a:cubicBezTo>
                  <a:lnTo>
                    <a:pt x="48" y="5157"/>
                  </a:lnTo>
                  <a:cubicBezTo>
                    <a:pt x="1" y="5323"/>
                    <a:pt x="48" y="5490"/>
                    <a:pt x="191" y="5585"/>
                  </a:cubicBezTo>
                  <a:cubicBezTo>
                    <a:pt x="263" y="5609"/>
                    <a:pt x="287" y="5609"/>
                    <a:pt x="358" y="5609"/>
                  </a:cubicBezTo>
                  <a:cubicBezTo>
                    <a:pt x="429" y="5609"/>
                    <a:pt x="548" y="5561"/>
                    <a:pt x="620" y="5442"/>
                  </a:cubicBezTo>
                  <a:lnTo>
                    <a:pt x="1834" y="2847"/>
                  </a:lnTo>
                  <a:lnTo>
                    <a:pt x="5359" y="703"/>
                  </a:lnTo>
                  <a:lnTo>
                    <a:pt x="8860" y="2847"/>
                  </a:lnTo>
                  <a:lnTo>
                    <a:pt x="10074" y="5442"/>
                  </a:lnTo>
                  <a:cubicBezTo>
                    <a:pt x="10126" y="5545"/>
                    <a:pt x="10239" y="5624"/>
                    <a:pt x="10361" y="5624"/>
                  </a:cubicBezTo>
                  <a:cubicBezTo>
                    <a:pt x="10408" y="5624"/>
                    <a:pt x="10456" y="5612"/>
                    <a:pt x="10503" y="5585"/>
                  </a:cubicBezTo>
                  <a:cubicBezTo>
                    <a:pt x="10646" y="5514"/>
                    <a:pt x="10741" y="5323"/>
                    <a:pt x="10646" y="5157"/>
                  </a:cubicBezTo>
                  <a:lnTo>
                    <a:pt x="9360" y="2489"/>
                  </a:lnTo>
                  <a:cubicBezTo>
                    <a:pt x="9336" y="2418"/>
                    <a:pt x="9312" y="2370"/>
                    <a:pt x="9241" y="2346"/>
                  </a:cubicBezTo>
                  <a:lnTo>
                    <a:pt x="5502" y="36"/>
                  </a:lnTo>
                  <a:cubicBezTo>
                    <a:pt x="5442" y="13"/>
                    <a:pt x="5383" y="1"/>
                    <a:pt x="53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649;p74">
              <a:extLst>
                <a:ext uri="{FF2B5EF4-FFF2-40B4-BE49-F238E27FC236}">
                  <a16:creationId xmlns:a16="http://schemas.microsoft.com/office/drawing/2014/main" id="{ADF56416-21D9-64C0-9FF9-84677B30642E}"/>
                </a:ext>
              </a:extLst>
            </p:cNvPr>
            <p:cNvSpPr/>
            <p:nvPr/>
          </p:nvSpPr>
          <p:spPr>
            <a:xfrm>
              <a:off x="4803158" y="1608703"/>
              <a:ext cx="341674" cy="324937"/>
            </a:xfrm>
            <a:custGeom>
              <a:avLst/>
              <a:gdLst/>
              <a:ahLst/>
              <a:cxnLst/>
              <a:rect l="l" t="t" r="r" b="b"/>
              <a:pathLst>
                <a:path w="9717" h="9241" extrusionOk="0">
                  <a:moveTo>
                    <a:pt x="4859" y="1"/>
                  </a:moveTo>
                  <a:lnTo>
                    <a:pt x="1834" y="1835"/>
                  </a:lnTo>
                  <a:lnTo>
                    <a:pt x="691" y="4240"/>
                  </a:lnTo>
                  <a:cubicBezTo>
                    <a:pt x="572" y="4526"/>
                    <a:pt x="310" y="4716"/>
                    <a:pt x="0" y="4788"/>
                  </a:cubicBezTo>
                  <a:lnTo>
                    <a:pt x="0" y="9241"/>
                  </a:lnTo>
                  <a:lnTo>
                    <a:pt x="2120" y="9241"/>
                  </a:lnTo>
                  <a:lnTo>
                    <a:pt x="2120" y="5978"/>
                  </a:lnTo>
                  <a:cubicBezTo>
                    <a:pt x="2120" y="5788"/>
                    <a:pt x="2263" y="5669"/>
                    <a:pt x="2430" y="5669"/>
                  </a:cubicBezTo>
                  <a:lnTo>
                    <a:pt x="7359" y="5669"/>
                  </a:lnTo>
                  <a:cubicBezTo>
                    <a:pt x="7550" y="5669"/>
                    <a:pt x="7669" y="5835"/>
                    <a:pt x="7669" y="5978"/>
                  </a:cubicBezTo>
                  <a:lnTo>
                    <a:pt x="7669" y="9241"/>
                  </a:lnTo>
                  <a:lnTo>
                    <a:pt x="9717" y="9241"/>
                  </a:lnTo>
                  <a:lnTo>
                    <a:pt x="9717" y="4788"/>
                  </a:lnTo>
                  <a:cubicBezTo>
                    <a:pt x="9479" y="4788"/>
                    <a:pt x="9240" y="4597"/>
                    <a:pt x="9098" y="4311"/>
                  </a:cubicBezTo>
                  <a:lnTo>
                    <a:pt x="7931" y="1906"/>
                  </a:lnTo>
                  <a:lnTo>
                    <a:pt x="7002" y="1334"/>
                  </a:lnTo>
                  <a:lnTo>
                    <a:pt x="7002" y="1334"/>
                  </a:lnTo>
                  <a:cubicBezTo>
                    <a:pt x="7026" y="1382"/>
                    <a:pt x="7097" y="1477"/>
                    <a:pt x="7121" y="1573"/>
                  </a:cubicBezTo>
                  <a:cubicBezTo>
                    <a:pt x="7216" y="1811"/>
                    <a:pt x="7264" y="2073"/>
                    <a:pt x="7264" y="2335"/>
                  </a:cubicBezTo>
                  <a:cubicBezTo>
                    <a:pt x="7383" y="2430"/>
                    <a:pt x="7478" y="2549"/>
                    <a:pt x="7526" y="2692"/>
                  </a:cubicBezTo>
                  <a:cubicBezTo>
                    <a:pt x="7740" y="3287"/>
                    <a:pt x="7645" y="3954"/>
                    <a:pt x="7335" y="4430"/>
                  </a:cubicBezTo>
                  <a:cubicBezTo>
                    <a:pt x="7026" y="4835"/>
                    <a:pt x="6549" y="5073"/>
                    <a:pt x="5978" y="5073"/>
                  </a:cubicBezTo>
                  <a:cubicBezTo>
                    <a:pt x="5621" y="5073"/>
                    <a:pt x="5263" y="4954"/>
                    <a:pt x="4978" y="4764"/>
                  </a:cubicBezTo>
                  <a:lnTo>
                    <a:pt x="3668" y="4764"/>
                  </a:lnTo>
                  <a:cubicBezTo>
                    <a:pt x="3477" y="4764"/>
                    <a:pt x="3334" y="4597"/>
                    <a:pt x="3334" y="4430"/>
                  </a:cubicBezTo>
                  <a:lnTo>
                    <a:pt x="3334" y="2097"/>
                  </a:lnTo>
                  <a:cubicBezTo>
                    <a:pt x="3334" y="1930"/>
                    <a:pt x="3477" y="1787"/>
                    <a:pt x="3644" y="1787"/>
                  </a:cubicBezTo>
                  <a:lnTo>
                    <a:pt x="5049" y="1787"/>
                  </a:lnTo>
                  <a:cubicBezTo>
                    <a:pt x="5121" y="1668"/>
                    <a:pt x="5216" y="1573"/>
                    <a:pt x="5240" y="1454"/>
                  </a:cubicBezTo>
                  <a:cubicBezTo>
                    <a:pt x="5335" y="1334"/>
                    <a:pt x="5311" y="1263"/>
                    <a:pt x="5311" y="1263"/>
                  </a:cubicBezTo>
                  <a:cubicBezTo>
                    <a:pt x="5287" y="1073"/>
                    <a:pt x="5335" y="882"/>
                    <a:pt x="5454" y="715"/>
                  </a:cubicBezTo>
                  <a:cubicBezTo>
                    <a:pt x="5525" y="620"/>
                    <a:pt x="5644" y="549"/>
                    <a:pt x="5716" y="525"/>
                  </a:cubicBezTo>
                  <a:lnTo>
                    <a:pt x="48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650;p74">
              <a:extLst>
                <a:ext uri="{FF2B5EF4-FFF2-40B4-BE49-F238E27FC236}">
                  <a16:creationId xmlns:a16="http://schemas.microsoft.com/office/drawing/2014/main" id="{AC3EF25E-E689-0FCF-5AF2-4D6F070AC825}"/>
                </a:ext>
              </a:extLst>
            </p:cNvPr>
            <p:cNvSpPr/>
            <p:nvPr/>
          </p:nvSpPr>
          <p:spPr>
            <a:xfrm>
              <a:off x="4997430" y="1838983"/>
              <a:ext cx="54467" cy="64523"/>
            </a:xfrm>
            <a:custGeom>
              <a:avLst/>
              <a:gdLst/>
              <a:ahLst/>
              <a:cxnLst/>
              <a:rect l="l" t="t" r="r" b="b"/>
              <a:pathLst>
                <a:path w="1549" h="1835" extrusionOk="0">
                  <a:moveTo>
                    <a:pt x="1548" y="1"/>
                  </a:moveTo>
                  <a:lnTo>
                    <a:pt x="0" y="906"/>
                  </a:lnTo>
                  <a:lnTo>
                    <a:pt x="1548" y="1835"/>
                  </a:lnTo>
                  <a:lnTo>
                    <a:pt x="15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651;p74">
              <a:extLst>
                <a:ext uri="{FF2B5EF4-FFF2-40B4-BE49-F238E27FC236}">
                  <a16:creationId xmlns:a16="http://schemas.microsoft.com/office/drawing/2014/main" id="{17C85449-78EE-3DDD-3429-5D516E915092}"/>
                </a:ext>
              </a:extLst>
            </p:cNvPr>
            <p:cNvSpPr/>
            <p:nvPr/>
          </p:nvSpPr>
          <p:spPr>
            <a:xfrm>
              <a:off x="4928758" y="1885045"/>
              <a:ext cx="94657" cy="29361"/>
            </a:xfrm>
            <a:custGeom>
              <a:avLst/>
              <a:gdLst/>
              <a:ahLst/>
              <a:cxnLst/>
              <a:rect l="l" t="t" r="r" b="b"/>
              <a:pathLst>
                <a:path w="2692" h="835" extrusionOk="0">
                  <a:moveTo>
                    <a:pt x="1358" y="1"/>
                  </a:moveTo>
                  <a:lnTo>
                    <a:pt x="1" y="834"/>
                  </a:lnTo>
                  <a:lnTo>
                    <a:pt x="2692" y="834"/>
                  </a:lnTo>
                  <a:lnTo>
                    <a:pt x="13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652;p74">
              <a:extLst>
                <a:ext uri="{FF2B5EF4-FFF2-40B4-BE49-F238E27FC236}">
                  <a16:creationId xmlns:a16="http://schemas.microsoft.com/office/drawing/2014/main" id="{8EE2865C-D571-2C3B-DC9D-8D532AD19CAE}"/>
                </a:ext>
              </a:extLst>
            </p:cNvPr>
            <p:cNvSpPr/>
            <p:nvPr/>
          </p:nvSpPr>
          <p:spPr>
            <a:xfrm>
              <a:off x="4901120" y="1839826"/>
              <a:ext cx="54467" cy="64523"/>
            </a:xfrm>
            <a:custGeom>
              <a:avLst/>
              <a:gdLst/>
              <a:ahLst/>
              <a:cxnLst/>
              <a:rect l="l" t="t" r="r" b="b"/>
              <a:pathLst>
                <a:path w="1549" h="1835" extrusionOk="0">
                  <a:moveTo>
                    <a:pt x="1" y="1"/>
                  </a:moveTo>
                  <a:lnTo>
                    <a:pt x="1" y="1834"/>
                  </a:lnTo>
                  <a:lnTo>
                    <a:pt x="1549" y="929"/>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653;p74">
              <a:extLst>
                <a:ext uri="{FF2B5EF4-FFF2-40B4-BE49-F238E27FC236}">
                  <a16:creationId xmlns:a16="http://schemas.microsoft.com/office/drawing/2014/main" id="{0976982C-0F74-183E-EFFB-E36AFD900B2D}"/>
                </a:ext>
              </a:extLst>
            </p:cNvPr>
            <p:cNvSpPr/>
            <p:nvPr/>
          </p:nvSpPr>
          <p:spPr>
            <a:xfrm>
              <a:off x="4928758" y="1830614"/>
              <a:ext cx="94657" cy="27673"/>
            </a:xfrm>
            <a:custGeom>
              <a:avLst/>
              <a:gdLst/>
              <a:ahLst/>
              <a:cxnLst/>
              <a:rect l="l" t="t" r="r" b="b"/>
              <a:pathLst>
                <a:path w="2692" h="787" extrusionOk="0">
                  <a:moveTo>
                    <a:pt x="1" y="1"/>
                  </a:moveTo>
                  <a:lnTo>
                    <a:pt x="1358" y="787"/>
                  </a:lnTo>
                  <a:lnTo>
                    <a:pt x="26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654;p74">
              <a:extLst>
                <a:ext uri="{FF2B5EF4-FFF2-40B4-BE49-F238E27FC236}">
                  <a16:creationId xmlns:a16="http://schemas.microsoft.com/office/drawing/2014/main" id="{9B5543BF-4A48-41EF-16CE-686A81C9E86D}"/>
                </a:ext>
              </a:extLst>
            </p:cNvPr>
            <p:cNvSpPr/>
            <p:nvPr/>
          </p:nvSpPr>
          <p:spPr>
            <a:xfrm>
              <a:off x="4943843" y="1694957"/>
              <a:ext cx="20957" cy="60339"/>
            </a:xfrm>
            <a:custGeom>
              <a:avLst/>
              <a:gdLst/>
              <a:ahLst/>
              <a:cxnLst/>
              <a:rect l="l" t="t" r="r" b="b"/>
              <a:pathLst>
                <a:path w="596" h="1716" extrusionOk="0">
                  <a:moveTo>
                    <a:pt x="0" y="1"/>
                  </a:moveTo>
                  <a:lnTo>
                    <a:pt x="0" y="1715"/>
                  </a:lnTo>
                  <a:lnTo>
                    <a:pt x="453" y="1715"/>
                  </a:lnTo>
                  <a:cubicBezTo>
                    <a:pt x="286" y="1406"/>
                    <a:pt x="238" y="1072"/>
                    <a:pt x="286" y="763"/>
                  </a:cubicBezTo>
                  <a:cubicBezTo>
                    <a:pt x="334" y="477"/>
                    <a:pt x="453" y="215"/>
                    <a:pt x="5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655;p74">
              <a:extLst>
                <a:ext uri="{FF2B5EF4-FFF2-40B4-BE49-F238E27FC236}">
                  <a16:creationId xmlns:a16="http://schemas.microsoft.com/office/drawing/2014/main" id="{1DB9777D-1283-6BCF-5D43-CF8EF08038F6}"/>
                </a:ext>
              </a:extLst>
            </p:cNvPr>
            <p:cNvSpPr/>
            <p:nvPr/>
          </p:nvSpPr>
          <p:spPr>
            <a:xfrm>
              <a:off x="4973133" y="1649879"/>
              <a:ext cx="82948" cy="116282"/>
            </a:xfrm>
            <a:custGeom>
              <a:avLst/>
              <a:gdLst/>
              <a:ahLst/>
              <a:cxnLst/>
              <a:rect l="l" t="t" r="r" b="b"/>
              <a:pathLst>
                <a:path w="2359" h="3307" extrusionOk="0">
                  <a:moveTo>
                    <a:pt x="1194" y="1"/>
                  </a:moveTo>
                  <a:cubicBezTo>
                    <a:pt x="1156" y="1"/>
                    <a:pt x="1120" y="35"/>
                    <a:pt x="1120" y="68"/>
                  </a:cubicBezTo>
                  <a:cubicBezTo>
                    <a:pt x="1239" y="759"/>
                    <a:pt x="144" y="1426"/>
                    <a:pt x="48" y="2116"/>
                  </a:cubicBezTo>
                  <a:cubicBezTo>
                    <a:pt x="1" y="2759"/>
                    <a:pt x="477" y="3307"/>
                    <a:pt x="1168" y="3307"/>
                  </a:cubicBezTo>
                  <a:cubicBezTo>
                    <a:pt x="2025" y="3307"/>
                    <a:pt x="2358" y="2450"/>
                    <a:pt x="2096" y="1735"/>
                  </a:cubicBezTo>
                  <a:cubicBezTo>
                    <a:pt x="2083" y="1721"/>
                    <a:pt x="2061" y="1708"/>
                    <a:pt x="2041" y="1708"/>
                  </a:cubicBezTo>
                  <a:cubicBezTo>
                    <a:pt x="2026" y="1708"/>
                    <a:pt x="2011" y="1715"/>
                    <a:pt x="2001" y="1735"/>
                  </a:cubicBezTo>
                  <a:cubicBezTo>
                    <a:pt x="1882" y="1926"/>
                    <a:pt x="1668" y="1950"/>
                    <a:pt x="1668" y="1950"/>
                  </a:cubicBezTo>
                  <a:cubicBezTo>
                    <a:pt x="2073" y="806"/>
                    <a:pt x="1549" y="211"/>
                    <a:pt x="1239" y="21"/>
                  </a:cubicBezTo>
                  <a:cubicBezTo>
                    <a:pt x="1225" y="7"/>
                    <a:pt x="1209" y="1"/>
                    <a:pt x="11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61"/>
        <p:cNvGrpSpPr/>
        <p:nvPr/>
      </p:nvGrpSpPr>
      <p:grpSpPr>
        <a:xfrm>
          <a:off x="0" y="0"/>
          <a:ext cx="0" cy="0"/>
          <a:chOff x="0" y="0"/>
          <a:chExt cx="0" cy="0"/>
        </a:xfrm>
      </p:grpSpPr>
      <p:sp>
        <p:nvSpPr>
          <p:cNvPr id="2367" name="Google Shape;2367;p71"/>
          <p:cNvSpPr txBox="1">
            <a:spLocks noGrp="1"/>
          </p:cNvSpPr>
          <p:nvPr>
            <p:ph type="title"/>
          </p:nvPr>
        </p:nvSpPr>
        <p:spPr>
          <a:xfrm>
            <a:off x="1483442" y="1285041"/>
            <a:ext cx="6683999" cy="1260053"/>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7200"/>
              <a:t>THANK YOU</a:t>
            </a:r>
            <a:endParaRPr sz="7200"/>
          </a:p>
        </p:txBody>
      </p:sp>
      <p:cxnSp>
        <p:nvCxnSpPr>
          <p:cNvPr id="2368" name="Google Shape;2368;p71"/>
          <p:cNvCxnSpPr>
            <a:cxnSpLocks/>
          </p:cNvCxnSpPr>
          <p:nvPr/>
        </p:nvCxnSpPr>
        <p:spPr>
          <a:xfrm flipH="1">
            <a:off x="1575381" y="2370651"/>
            <a:ext cx="6458834" cy="25845"/>
          </a:xfrm>
          <a:prstGeom prst="straightConnector1">
            <a:avLst/>
          </a:prstGeom>
          <a:noFill/>
          <a:ln w="28575" cap="flat" cmpd="sng">
            <a:solidFill>
              <a:schemeClr val="accent2"/>
            </a:solidFill>
            <a:prstDash val="solid"/>
            <a:round/>
            <a:headEnd type="none" w="med" len="med"/>
            <a:tailEnd type="none" w="med" len="med"/>
          </a:ln>
        </p:spPr>
      </p:cxnSp>
      <p:sp>
        <p:nvSpPr>
          <p:cNvPr id="2369" name="Google Shape;2369;p71"/>
          <p:cNvSpPr/>
          <p:nvPr/>
        </p:nvSpPr>
        <p:spPr>
          <a:xfrm>
            <a:off x="633138" y="4239088"/>
            <a:ext cx="471900" cy="471900"/>
          </a:xfrm>
          <a:prstGeom prst="ellipse">
            <a:avLst/>
          </a:prstGeom>
          <a:gradFill>
            <a:gsLst>
              <a:gs pos="0">
                <a:schemeClr val="accent1"/>
              </a:gs>
              <a:gs pos="6000">
                <a:srgbClr val="EB5D00">
                  <a:alpha val="29019"/>
                </a:srgbClr>
              </a:gs>
              <a:gs pos="6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2395;p73">
            <a:extLst>
              <a:ext uri="{FF2B5EF4-FFF2-40B4-BE49-F238E27FC236}">
                <a16:creationId xmlns:a16="http://schemas.microsoft.com/office/drawing/2014/main" id="{4D3D1EEE-9DB9-4116-7F00-5D5888F218CA}"/>
              </a:ext>
            </a:extLst>
          </p:cNvPr>
          <p:cNvGrpSpPr/>
          <p:nvPr/>
        </p:nvGrpSpPr>
        <p:grpSpPr>
          <a:xfrm>
            <a:off x="-846794" y="972856"/>
            <a:ext cx="10050565" cy="4246979"/>
            <a:chOff x="-10371794" y="896656"/>
            <a:chExt cx="10050565" cy="4246979"/>
          </a:xfrm>
        </p:grpSpPr>
        <p:sp>
          <p:nvSpPr>
            <p:cNvPr id="3" name="Google Shape;2396;p73">
              <a:extLst>
                <a:ext uri="{FF2B5EF4-FFF2-40B4-BE49-F238E27FC236}">
                  <a16:creationId xmlns:a16="http://schemas.microsoft.com/office/drawing/2014/main" id="{0681D45C-8D6E-8F60-6C49-434A3ECED7DD}"/>
                </a:ext>
              </a:extLst>
            </p:cNvPr>
            <p:cNvSpPr/>
            <p:nvPr/>
          </p:nvSpPr>
          <p:spPr>
            <a:xfrm>
              <a:off x="-7005247" y="2421164"/>
              <a:ext cx="6683999" cy="1399081"/>
            </a:xfrm>
            <a:custGeom>
              <a:avLst/>
              <a:gdLst/>
              <a:ahLst/>
              <a:cxnLst/>
              <a:rect l="l" t="t" r="r" b="b"/>
              <a:pathLst>
                <a:path w="14789" h="17891" extrusionOk="0">
                  <a:moveTo>
                    <a:pt x="14788" y="0"/>
                  </a:moveTo>
                  <a:lnTo>
                    <a:pt x="151" y="8094"/>
                  </a:lnTo>
                  <a:lnTo>
                    <a:pt x="1" y="11272"/>
                  </a:lnTo>
                  <a:lnTo>
                    <a:pt x="14788" y="17890"/>
                  </a:lnTo>
                  <a:lnTo>
                    <a:pt x="1478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oogle Shape;2397;p73">
              <a:extLst>
                <a:ext uri="{FF2B5EF4-FFF2-40B4-BE49-F238E27FC236}">
                  <a16:creationId xmlns:a16="http://schemas.microsoft.com/office/drawing/2014/main" id="{67619D57-DDFE-BF9F-DF74-1D39B7139710}"/>
                </a:ext>
              </a:extLst>
            </p:cNvPr>
            <p:cNvGrpSpPr/>
            <p:nvPr/>
          </p:nvGrpSpPr>
          <p:grpSpPr>
            <a:xfrm>
              <a:off x="-9574777" y="1662549"/>
              <a:ext cx="722258" cy="2037352"/>
              <a:chOff x="-9574777" y="1662549"/>
              <a:chExt cx="722258" cy="2037352"/>
            </a:xfrm>
          </p:grpSpPr>
          <p:sp>
            <p:nvSpPr>
              <p:cNvPr id="2336" name="Google Shape;2398;p73">
                <a:extLst>
                  <a:ext uri="{FF2B5EF4-FFF2-40B4-BE49-F238E27FC236}">
                    <a16:creationId xmlns:a16="http://schemas.microsoft.com/office/drawing/2014/main" id="{ECDB2B70-8164-0DC2-4393-760E87FA6BA3}"/>
                  </a:ext>
                </a:extLst>
              </p:cNvPr>
              <p:cNvSpPr/>
              <p:nvPr/>
            </p:nvSpPr>
            <p:spPr>
              <a:xfrm>
                <a:off x="-9574777" y="1662549"/>
                <a:ext cx="722255" cy="2037345"/>
              </a:xfrm>
              <a:custGeom>
                <a:avLst/>
                <a:gdLst/>
                <a:ahLst/>
                <a:cxnLst/>
                <a:rect l="l" t="t" r="r" b="b"/>
                <a:pathLst>
                  <a:path w="9236" h="26053" extrusionOk="0">
                    <a:moveTo>
                      <a:pt x="4887" y="0"/>
                    </a:moveTo>
                    <a:cubicBezTo>
                      <a:pt x="4795" y="0"/>
                      <a:pt x="4702" y="4"/>
                      <a:pt x="4608" y="12"/>
                    </a:cubicBezTo>
                    <a:cubicBezTo>
                      <a:pt x="4102" y="53"/>
                      <a:pt x="3616" y="230"/>
                      <a:pt x="3156" y="443"/>
                    </a:cubicBezTo>
                    <a:cubicBezTo>
                      <a:pt x="2488" y="750"/>
                      <a:pt x="1845" y="1145"/>
                      <a:pt x="1366" y="1703"/>
                    </a:cubicBezTo>
                    <a:cubicBezTo>
                      <a:pt x="259" y="2991"/>
                      <a:pt x="99" y="5512"/>
                      <a:pt x="55" y="7138"/>
                    </a:cubicBezTo>
                    <a:cubicBezTo>
                      <a:pt x="1" y="9084"/>
                      <a:pt x="237" y="11024"/>
                      <a:pt x="237" y="12970"/>
                    </a:cubicBezTo>
                    <a:cubicBezTo>
                      <a:pt x="237" y="15628"/>
                      <a:pt x="69" y="18292"/>
                      <a:pt x="40" y="20954"/>
                    </a:cubicBezTo>
                    <a:cubicBezTo>
                      <a:pt x="30" y="21911"/>
                      <a:pt x="26" y="22898"/>
                      <a:pt x="403" y="23777"/>
                    </a:cubicBezTo>
                    <a:cubicBezTo>
                      <a:pt x="1032" y="25246"/>
                      <a:pt x="2902" y="26052"/>
                      <a:pt x="4591" y="26052"/>
                    </a:cubicBezTo>
                    <a:cubicBezTo>
                      <a:pt x="5151" y="26052"/>
                      <a:pt x="5691" y="25964"/>
                      <a:pt x="6160" y="25780"/>
                    </a:cubicBezTo>
                    <a:cubicBezTo>
                      <a:pt x="6356" y="25704"/>
                      <a:pt x="6540" y="25610"/>
                      <a:pt x="6716" y="25500"/>
                    </a:cubicBezTo>
                    <a:cubicBezTo>
                      <a:pt x="7706" y="24878"/>
                      <a:pt x="8362" y="23760"/>
                      <a:pt x="8640" y="22608"/>
                    </a:cubicBezTo>
                    <a:cubicBezTo>
                      <a:pt x="8985" y="21183"/>
                      <a:pt x="8773" y="19793"/>
                      <a:pt x="8734" y="18355"/>
                    </a:cubicBezTo>
                    <a:cubicBezTo>
                      <a:pt x="8689" y="16808"/>
                      <a:pt x="8818" y="15235"/>
                      <a:pt x="8862" y="13687"/>
                    </a:cubicBezTo>
                    <a:cubicBezTo>
                      <a:pt x="8936" y="11045"/>
                      <a:pt x="9236" y="8496"/>
                      <a:pt x="9042" y="5838"/>
                    </a:cubicBezTo>
                    <a:cubicBezTo>
                      <a:pt x="8963" y="4742"/>
                      <a:pt x="8836" y="3632"/>
                      <a:pt x="8417" y="2617"/>
                    </a:cubicBezTo>
                    <a:cubicBezTo>
                      <a:pt x="7815" y="1159"/>
                      <a:pt x="6504" y="0"/>
                      <a:pt x="48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99;p73">
                <a:extLst>
                  <a:ext uri="{FF2B5EF4-FFF2-40B4-BE49-F238E27FC236}">
                    <a16:creationId xmlns:a16="http://schemas.microsoft.com/office/drawing/2014/main" id="{CB4DAA53-3FC4-E9E3-089D-6477CFC75159}"/>
                  </a:ext>
                </a:extLst>
              </p:cNvPr>
              <p:cNvSpPr/>
              <p:nvPr/>
            </p:nvSpPr>
            <p:spPr>
              <a:xfrm>
                <a:off x="-9574777" y="1662549"/>
                <a:ext cx="722258" cy="2037352"/>
              </a:xfrm>
              <a:custGeom>
                <a:avLst/>
                <a:gdLst/>
                <a:ahLst/>
                <a:cxnLst/>
                <a:rect l="l" t="t" r="r" b="b"/>
                <a:pathLst>
                  <a:path w="9236" h="26053" extrusionOk="0">
                    <a:moveTo>
                      <a:pt x="4887" y="0"/>
                    </a:moveTo>
                    <a:cubicBezTo>
                      <a:pt x="4795" y="0"/>
                      <a:pt x="4702" y="4"/>
                      <a:pt x="4608" y="12"/>
                    </a:cubicBezTo>
                    <a:cubicBezTo>
                      <a:pt x="4102" y="53"/>
                      <a:pt x="3616" y="230"/>
                      <a:pt x="3156" y="443"/>
                    </a:cubicBezTo>
                    <a:cubicBezTo>
                      <a:pt x="2488" y="750"/>
                      <a:pt x="1845" y="1145"/>
                      <a:pt x="1366" y="1703"/>
                    </a:cubicBezTo>
                    <a:cubicBezTo>
                      <a:pt x="259" y="2991"/>
                      <a:pt x="99" y="5512"/>
                      <a:pt x="55" y="7138"/>
                    </a:cubicBezTo>
                    <a:cubicBezTo>
                      <a:pt x="1" y="9084"/>
                      <a:pt x="237" y="11024"/>
                      <a:pt x="237" y="12970"/>
                    </a:cubicBezTo>
                    <a:cubicBezTo>
                      <a:pt x="237" y="15628"/>
                      <a:pt x="69" y="18292"/>
                      <a:pt x="40" y="20954"/>
                    </a:cubicBezTo>
                    <a:cubicBezTo>
                      <a:pt x="30" y="21911"/>
                      <a:pt x="26" y="22898"/>
                      <a:pt x="403" y="23777"/>
                    </a:cubicBezTo>
                    <a:cubicBezTo>
                      <a:pt x="1032" y="25246"/>
                      <a:pt x="2902" y="26052"/>
                      <a:pt x="4591" y="26052"/>
                    </a:cubicBezTo>
                    <a:cubicBezTo>
                      <a:pt x="5151" y="26052"/>
                      <a:pt x="5691" y="25964"/>
                      <a:pt x="6160" y="25780"/>
                    </a:cubicBezTo>
                    <a:cubicBezTo>
                      <a:pt x="6356" y="25704"/>
                      <a:pt x="6540" y="25610"/>
                      <a:pt x="6716" y="25500"/>
                    </a:cubicBezTo>
                    <a:cubicBezTo>
                      <a:pt x="7706" y="24878"/>
                      <a:pt x="8362" y="23760"/>
                      <a:pt x="8640" y="22608"/>
                    </a:cubicBezTo>
                    <a:cubicBezTo>
                      <a:pt x="8985" y="21183"/>
                      <a:pt x="8773" y="19793"/>
                      <a:pt x="8734" y="18355"/>
                    </a:cubicBezTo>
                    <a:cubicBezTo>
                      <a:pt x="8689" y="16808"/>
                      <a:pt x="8818" y="15235"/>
                      <a:pt x="8862" y="13687"/>
                    </a:cubicBezTo>
                    <a:cubicBezTo>
                      <a:pt x="8936" y="11045"/>
                      <a:pt x="9236" y="8496"/>
                      <a:pt x="9042" y="5838"/>
                    </a:cubicBezTo>
                    <a:cubicBezTo>
                      <a:pt x="8963" y="4742"/>
                      <a:pt x="8836" y="3632"/>
                      <a:pt x="8417" y="2617"/>
                    </a:cubicBezTo>
                    <a:cubicBezTo>
                      <a:pt x="7815" y="1159"/>
                      <a:pt x="6504" y="0"/>
                      <a:pt x="4887" y="0"/>
                    </a:cubicBezTo>
                    <a:close/>
                  </a:path>
                </a:pathLst>
              </a:custGeom>
              <a:solidFill>
                <a:srgbClr val="191919">
                  <a:alpha val="1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2400;p73">
              <a:extLst>
                <a:ext uri="{FF2B5EF4-FFF2-40B4-BE49-F238E27FC236}">
                  <a16:creationId xmlns:a16="http://schemas.microsoft.com/office/drawing/2014/main" id="{F73950C2-8806-1DCA-242F-3BC926F78E6E}"/>
                </a:ext>
              </a:extLst>
            </p:cNvPr>
            <p:cNvGrpSpPr/>
            <p:nvPr/>
          </p:nvGrpSpPr>
          <p:grpSpPr>
            <a:xfrm>
              <a:off x="-9527857" y="1745676"/>
              <a:ext cx="675338" cy="1894871"/>
              <a:chOff x="-9527857" y="1745676"/>
              <a:chExt cx="675338" cy="1894871"/>
            </a:xfrm>
          </p:grpSpPr>
          <p:sp>
            <p:nvSpPr>
              <p:cNvPr id="2334" name="Google Shape;2401;p73">
                <a:extLst>
                  <a:ext uri="{FF2B5EF4-FFF2-40B4-BE49-F238E27FC236}">
                    <a16:creationId xmlns:a16="http://schemas.microsoft.com/office/drawing/2014/main" id="{42710813-D474-70C4-69E1-7CD29C260E1A}"/>
                  </a:ext>
                </a:extLst>
              </p:cNvPr>
              <p:cNvSpPr/>
              <p:nvPr/>
            </p:nvSpPr>
            <p:spPr>
              <a:xfrm>
                <a:off x="-9527857" y="1745676"/>
                <a:ext cx="675335" cy="1894864"/>
              </a:xfrm>
              <a:custGeom>
                <a:avLst/>
                <a:gdLst/>
                <a:ahLst/>
                <a:cxnLst/>
                <a:rect l="l" t="t" r="r" b="b"/>
                <a:pathLst>
                  <a:path w="8636" h="24231" extrusionOk="0">
                    <a:moveTo>
                      <a:pt x="4440" y="0"/>
                    </a:moveTo>
                    <a:cubicBezTo>
                      <a:pt x="1431" y="0"/>
                      <a:pt x="617" y="3983"/>
                      <a:pt x="359" y="6297"/>
                    </a:cubicBezTo>
                    <a:cubicBezTo>
                      <a:pt x="0" y="9506"/>
                      <a:pt x="344" y="12805"/>
                      <a:pt x="601" y="16021"/>
                    </a:cubicBezTo>
                    <a:cubicBezTo>
                      <a:pt x="719" y="17501"/>
                      <a:pt x="865" y="18999"/>
                      <a:pt x="1366" y="20396"/>
                    </a:cubicBezTo>
                    <a:cubicBezTo>
                      <a:pt x="1867" y="21793"/>
                      <a:pt x="2765" y="23102"/>
                      <a:pt x="4069" y="23811"/>
                    </a:cubicBezTo>
                    <a:cubicBezTo>
                      <a:pt x="4526" y="24059"/>
                      <a:pt x="5041" y="24231"/>
                      <a:pt x="5558" y="24231"/>
                    </a:cubicBezTo>
                    <a:cubicBezTo>
                      <a:pt x="5657" y="24231"/>
                      <a:pt x="5755" y="24225"/>
                      <a:pt x="5854" y="24212"/>
                    </a:cubicBezTo>
                    <a:cubicBezTo>
                      <a:pt x="5921" y="24203"/>
                      <a:pt x="5987" y="24190"/>
                      <a:pt x="6051" y="24174"/>
                    </a:cubicBezTo>
                    <a:cubicBezTo>
                      <a:pt x="7179" y="23895"/>
                      <a:pt x="7791" y="22581"/>
                      <a:pt x="8040" y="21545"/>
                    </a:cubicBezTo>
                    <a:cubicBezTo>
                      <a:pt x="8385" y="20121"/>
                      <a:pt x="8173" y="18730"/>
                      <a:pt x="8134" y="17292"/>
                    </a:cubicBezTo>
                    <a:cubicBezTo>
                      <a:pt x="8089" y="15745"/>
                      <a:pt x="8218" y="14172"/>
                      <a:pt x="8262" y="12624"/>
                    </a:cubicBezTo>
                    <a:cubicBezTo>
                      <a:pt x="8336" y="9983"/>
                      <a:pt x="8636" y="7433"/>
                      <a:pt x="8442" y="4775"/>
                    </a:cubicBezTo>
                    <a:cubicBezTo>
                      <a:pt x="8270" y="2390"/>
                      <a:pt x="7402" y="89"/>
                      <a:pt x="4546" y="2"/>
                    </a:cubicBezTo>
                    <a:cubicBezTo>
                      <a:pt x="4510" y="1"/>
                      <a:pt x="4475" y="0"/>
                      <a:pt x="44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402;p73">
                <a:extLst>
                  <a:ext uri="{FF2B5EF4-FFF2-40B4-BE49-F238E27FC236}">
                    <a16:creationId xmlns:a16="http://schemas.microsoft.com/office/drawing/2014/main" id="{100D1757-DF02-5DB7-A7F1-E4DC8879BE4A}"/>
                  </a:ext>
                </a:extLst>
              </p:cNvPr>
              <p:cNvSpPr/>
              <p:nvPr/>
            </p:nvSpPr>
            <p:spPr>
              <a:xfrm>
                <a:off x="-9527857" y="1745676"/>
                <a:ext cx="675338" cy="1894871"/>
              </a:xfrm>
              <a:custGeom>
                <a:avLst/>
                <a:gdLst/>
                <a:ahLst/>
                <a:cxnLst/>
                <a:rect l="l" t="t" r="r" b="b"/>
                <a:pathLst>
                  <a:path w="8636" h="24231" extrusionOk="0">
                    <a:moveTo>
                      <a:pt x="4440" y="0"/>
                    </a:moveTo>
                    <a:cubicBezTo>
                      <a:pt x="1431" y="0"/>
                      <a:pt x="617" y="3983"/>
                      <a:pt x="359" y="6297"/>
                    </a:cubicBezTo>
                    <a:cubicBezTo>
                      <a:pt x="0" y="9506"/>
                      <a:pt x="344" y="12805"/>
                      <a:pt x="601" y="16021"/>
                    </a:cubicBezTo>
                    <a:cubicBezTo>
                      <a:pt x="719" y="17501"/>
                      <a:pt x="865" y="18999"/>
                      <a:pt x="1366" y="20396"/>
                    </a:cubicBezTo>
                    <a:cubicBezTo>
                      <a:pt x="1867" y="21793"/>
                      <a:pt x="2765" y="23102"/>
                      <a:pt x="4069" y="23811"/>
                    </a:cubicBezTo>
                    <a:cubicBezTo>
                      <a:pt x="4526" y="24059"/>
                      <a:pt x="5041" y="24231"/>
                      <a:pt x="5558" y="24231"/>
                    </a:cubicBezTo>
                    <a:cubicBezTo>
                      <a:pt x="5657" y="24231"/>
                      <a:pt x="5755" y="24225"/>
                      <a:pt x="5854" y="24212"/>
                    </a:cubicBezTo>
                    <a:cubicBezTo>
                      <a:pt x="5921" y="24203"/>
                      <a:pt x="5987" y="24190"/>
                      <a:pt x="6051" y="24174"/>
                    </a:cubicBezTo>
                    <a:cubicBezTo>
                      <a:pt x="7179" y="23895"/>
                      <a:pt x="7791" y="22581"/>
                      <a:pt x="8040" y="21545"/>
                    </a:cubicBezTo>
                    <a:cubicBezTo>
                      <a:pt x="8385" y="20121"/>
                      <a:pt x="8173" y="18730"/>
                      <a:pt x="8134" y="17292"/>
                    </a:cubicBezTo>
                    <a:cubicBezTo>
                      <a:pt x="8089" y="15745"/>
                      <a:pt x="8218" y="14172"/>
                      <a:pt x="8262" y="12624"/>
                    </a:cubicBezTo>
                    <a:cubicBezTo>
                      <a:pt x="8336" y="9983"/>
                      <a:pt x="8636" y="7433"/>
                      <a:pt x="8442" y="4775"/>
                    </a:cubicBezTo>
                    <a:cubicBezTo>
                      <a:pt x="8270" y="2390"/>
                      <a:pt x="7402" y="89"/>
                      <a:pt x="4546" y="2"/>
                    </a:cubicBezTo>
                    <a:cubicBezTo>
                      <a:pt x="4510" y="1"/>
                      <a:pt x="4475" y="0"/>
                      <a:pt x="4440" y="0"/>
                    </a:cubicBezTo>
                    <a:close/>
                  </a:path>
                </a:pathLst>
              </a:custGeom>
              <a:solidFill>
                <a:srgbClr val="191919">
                  <a:alpha val="26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2403;p73">
              <a:extLst>
                <a:ext uri="{FF2B5EF4-FFF2-40B4-BE49-F238E27FC236}">
                  <a16:creationId xmlns:a16="http://schemas.microsoft.com/office/drawing/2014/main" id="{ED1E7A19-11D7-C1D4-CD08-CFEC003C3167}"/>
                </a:ext>
              </a:extLst>
            </p:cNvPr>
            <p:cNvSpPr/>
            <p:nvPr/>
          </p:nvSpPr>
          <p:spPr>
            <a:xfrm>
              <a:off x="-9750259" y="3573608"/>
              <a:ext cx="1845136" cy="1570027"/>
            </a:xfrm>
            <a:custGeom>
              <a:avLst/>
              <a:gdLst/>
              <a:ahLst/>
              <a:cxnLst/>
              <a:rect l="l" t="t" r="r" b="b"/>
              <a:pathLst>
                <a:path w="23595" h="20077" extrusionOk="0">
                  <a:moveTo>
                    <a:pt x="4439" y="0"/>
                  </a:moveTo>
                  <a:cubicBezTo>
                    <a:pt x="4439" y="0"/>
                    <a:pt x="3845" y="3726"/>
                    <a:pt x="3844" y="3738"/>
                  </a:cubicBezTo>
                  <a:cubicBezTo>
                    <a:pt x="3349" y="6845"/>
                    <a:pt x="1996" y="9726"/>
                    <a:pt x="1121" y="12729"/>
                  </a:cubicBezTo>
                  <a:cubicBezTo>
                    <a:pt x="1011" y="13109"/>
                    <a:pt x="917" y="13570"/>
                    <a:pt x="1191" y="13854"/>
                  </a:cubicBezTo>
                  <a:cubicBezTo>
                    <a:pt x="1312" y="13980"/>
                    <a:pt x="1492" y="14053"/>
                    <a:pt x="1569" y="14209"/>
                  </a:cubicBezTo>
                  <a:cubicBezTo>
                    <a:pt x="1651" y="14372"/>
                    <a:pt x="1589" y="14568"/>
                    <a:pt x="1525" y="14739"/>
                  </a:cubicBezTo>
                  <a:cubicBezTo>
                    <a:pt x="1231" y="15538"/>
                    <a:pt x="939" y="16335"/>
                    <a:pt x="645" y="17134"/>
                  </a:cubicBezTo>
                  <a:cubicBezTo>
                    <a:pt x="531" y="17443"/>
                    <a:pt x="417" y="17757"/>
                    <a:pt x="416" y="18085"/>
                  </a:cubicBezTo>
                  <a:cubicBezTo>
                    <a:pt x="415" y="18415"/>
                    <a:pt x="548" y="18763"/>
                    <a:pt x="830" y="18930"/>
                  </a:cubicBezTo>
                  <a:cubicBezTo>
                    <a:pt x="655" y="19340"/>
                    <a:pt x="364" y="19703"/>
                    <a:pt x="0" y="19962"/>
                  </a:cubicBezTo>
                  <a:cubicBezTo>
                    <a:pt x="18" y="19950"/>
                    <a:pt x="373" y="19949"/>
                    <a:pt x="749" y="19949"/>
                  </a:cubicBezTo>
                  <a:cubicBezTo>
                    <a:pt x="825" y="19949"/>
                    <a:pt x="901" y="19949"/>
                    <a:pt x="975" y="19949"/>
                  </a:cubicBezTo>
                  <a:cubicBezTo>
                    <a:pt x="1273" y="19949"/>
                    <a:pt x="1544" y="19948"/>
                    <a:pt x="1627" y="19942"/>
                  </a:cubicBezTo>
                  <a:cubicBezTo>
                    <a:pt x="1779" y="19929"/>
                    <a:pt x="1934" y="19924"/>
                    <a:pt x="2089" y="19924"/>
                  </a:cubicBezTo>
                  <a:cubicBezTo>
                    <a:pt x="2432" y="19924"/>
                    <a:pt x="2780" y="19946"/>
                    <a:pt x="3117" y="19950"/>
                  </a:cubicBezTo>
                  <a:cubicBezTo>
                    <a:pt x="4311" y="19963"/>
                    <a:pt x="5505" y="19985"/>
                    <a:pt x="6699" y="20000"/>
                  </a:cubicBezTo>
                  <a:cubicBezTo>
                    <a:pt x="6901" y="20003"/>
                    <a:pt x="8378" y="20076"/>
                    <a:pt x="9640" y="20076"/>
                  </a:cubicBezTo>
                  <a:cubicBezTo>
                    <a:pt x="10622" y="20076"/>
                    <a:pt x="11474" y="20032"/>
                    <a:pt x="11498" y="19875"/>
                  </a:cubicBezTo>
                  <a:cubicBezTo>
                    <a:pt x="11546" y="19560"/>
                    <a:pt x="12248" y="18927"/>
                    <a:pt x="12251" y="18610"/>
                  </a:cubicBezTo>
                  <a:cubicBezTo>
                    <a:pt x="12256" y="18212"/>
                    <a:pt x="11665" y="17579"/>
                    <a:pt x="11999" y="17007"/>
                  </a:cubicBezTo>
                  <a:cubicBezTo>
                    <a:pt x="13000" y="15293"/>
                    <a:pt x="12802" y="13694"/>
                    <a:pt x="13760" y="12141"/>
                  </a:cubicBezTo>
                  <a:lnTo>
                    <a:pt x="13760" y="12141"/>
                  </a:lnTo>
                  <a:cubicBezTo>
                    <a:pt x="13757" y="12190"/>
                    <a:pt x="13753" y="12240"/>
                    <a:pt x="13749" y="12289"/>
                  </a:cubicBezTo>
                  <a:cubicBezTo>
                    <a:pt x="13705" y="12909"/>
                    <a:pt x="13660" y="13527"/>
                    <a:pt x="13617" y="14142"/>
                  </a:cubicBezTo>
                  <a:cubicBezTo>
                    <a:pt x="13599" y="14390"/>
                    <a:pt x="13585" y="14651"/>
                    <a:pt x="13694" y="14873"/>
                  </a:cubicBezTo>
                  <a:cubicBezTo>
                    <a:pt x="13751" y="14990"/>
                    <a:pt x="13840" y="15091"/>
                    <a:pt x="13882" y="15212"/>
                  </a:cubicBezTo>
                  <a:cubicBezTo>
                    <a:pt x="14094" y="15824"/>
                    <a:pt x="13053" y="16361"/>
                    <a:pt x="13282" y="16967"/>
                  </a:cubicBezTo>
                  <a:cubicBezTo>
                    <a:pt x="13399" y="17278"/>
                    <a:pt x="13803" y="17394"/>
                    <a:pt x="13949" y="17695"/>
                  </a:cubicBezTo>
                  <a:cubicBezTo>
                    <a:pt x="14053" y="17908"/>
                    <a:pt x="14001" y="18160"/>
                    <a:pt x="13947" y="18390"/>
                  </a:cubicBezTo>
                  <a:cubicBezTo>
                    <a:pt x="13817" y="18952"/>
                    <a:pt x="12829" y="19510"/>
                    <a:pt x="13305" y="19872"/>
                  </a:cubicBezTo>
                  <a:cubicBezTo>
                    <a:pt x="13394" y="19940"/>
                    <a:pt x="13588" y="19963"/>
                    <a:pt x="13820" y="19963"/>
                  </a:cubicBezTo>
                  <a:cubicBezTo>
                    <a:pt x="14283" y="19963"/>
                    <a:pt x="14894" y="19872"/>
                    <a:pt x="15109" y="19872"/>
                  </a:cubicBezTo>
                  <a:lnTo>
                    <a:pt x="19018" y="19872"/>
                  </a:lnTo>
                  <a:cubicBezTo>
                    <a:pt x="19228" y="19872"/>
                    <a:pt x="20763" y="19988"/>
                    <a:pt x="21846" y="19988"/>
                  </a:cubicBezTo>
                  <a:cubicBezTo>
                    <a:pt x="22457" y="19988"/>
                    <a:pt x="22924" y="19951"/>
                    <a:pt x="22929" y="19836"/>
                  </a:cubicBezTo>
                  <a:lnTo>
                    <a:pt x="23076" y="15606"/>
                  </a:lnTo>
                  <a:cubicBezTo>
                    <a:pt x="23085" y="15374"/>
                    <a:pt x="23093" y="15135"/>
                    <a:pt x="23181" y="14921"/>
                  </a:cubicBezTo>
                  <a:cubicBezTo>
                    <a:pt x="23258" y="14732"/>
                    <a:pt x="23394" y="14571"/>
                    <a:pt x="23471" y="14381"/>
                  </a:cubicBezTo>
                  <a:cubicBezTo>
                    <a:pt x="23595" y="14079"/>
                    <a:pt x="23558" y="13738"/>
                    <a:pt x="23521" y="13415"/>
                  </a:cubicBezTo>
                  <a:cubicBezTo>
                    <a:pt x="23335" y="11814"/>
                    <a:pt x="22757" y="10325"/>
                    <a:pt x="22493" y="8733"/>
                  </a:cubicBezTo>
                  <a:cubicBezTo>
                    <a:pt x="22304" y="7607"/>
                    <a:pt x="22129" y="6479"/>
                    <a:pt x="21965" y="5349"/>
                  </a:cubicBezTo>
                  <a:cubicBezTo>
                    <a:pt x="21896" y="4874"/>
                    <a:pt x="21895" y="2610"/>
                    <a:pt x="21558" y="2351"/>
                  </a:cubicBezTo>
                  <a:lnTo>
                    <a:pt x="19477" y="904"/>
                  </a:lnTo>
                  <a:lnTo>
                    <a:pt x="44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404;p73">
              <a:extLst>
                <a:ext uri="{FF2B5EF4-FFF2-40B4-BE49-F238E27FC236}">
                  <a16:creationId xmlns:a16="http://schemas.microsoft.com/office/drawing/2014/main" id="{F3321D86-516B-8246-AEA1-3E4106F6B17B}"/>
                </a:ext>
              </a:extLst>
            </p:cNvPr>
            <p:cNvSpPr/>
            <p:nvPr/>
          </p:nvSpPr>
          <p:spPr>
            <a:xfrm>
              <a:off x="-9649849" y="3609424"/>
              <a:ext cx="1688031" cy="1532022"/>
            </a:xfrm>
            <a:custGeom>
              <a:avLst/>
              <a:gdLst/>
              <a:ahLst/>
              <a:cxnLst/>
              <a:rect l="l" t="t" r="r" b="b"/>
              <a:pathLst>
                <a:path w="21586" h="19591" extrusionOk="0">
                  <a:moveTo>
                    <a:pt x="10955" y="1"/>
                  </a:moveTo>
                  <a:cubicBezTo>
                    <a:pt x="10522" y="1"/>
                    <a:pt x="10090" y="34"/>
                    <a:pt x="9653" y="127"/>
                  </a:cubicBezTo>
                  <a:cubicBezTo>
                    <a:pt x="8631" y="346"/>
                    <a:pt x="7297" y="295"/>
                    <a:pt x="6404" y="884"/>
                  </a:cubicBezTo>
                  <a:cubicBezTo>
                    <a:pt x="5597" y="1415"/>
                    <a:pt x="5279" y="2423"/>
                    <a:pt x="4983" y="3342"/>
                  </a:cubicBezTo>
                  <a:cubicBezTo>
                    <a:pt x="4393" y="5171"/>
                    <a:pt x="3483" y="6878"/>
                    <a:pt x="2732" y="8656"/>
                  </a:cubicBezTo>
                  <a:cubicBezTo>
                    <a:pt x="2595" y="8985"/>
                    <a:pt x="2445" y="9326"/>
                    <a:pt x="2171" y="9554"/>
                  </a:cubicBezTo>
                  <a:cubicBezTo>
                    <a:pt x="2031" y="9670"/>
                    <a:pt x="1867" y="9750"/>
                    <a:pt x="1714" y="9851"/>
                  </a:cubicBezTo>
                  <a:cubicBezTo>
                    <a:pt x="911" y="10386"/>
                    <a:pt x="627" y="11414"/>
                    <a:pt x="400" y="12353"/>
                  </a:cubicBezTo>
                  <a:cubicBezTo>
                    <a:pt x="373" y="12465"/>
                    <a:pt x="350" y="12594"/>
                    <a:pt x="421" y="12685"/>
                  </a:cubicBezTo>
                  <a:cubicBezTo>
                    <a:pt x="563" y="12864"/>
                    <a:pt x="1092" y="12911"/>
                    <a:pt x="1678" y="12911"/>
                  </a:cubicBezTo>
                  <a:cubicBezTo>
                    <a:pt x="2318" y="12911"/>
                    <a:pt x="3026" y="12855"/>
                    <a:pt x="3372" y="12855"/>
                  </a:cubicBezTo>
                  <a:cubicBezTo>
                    <a:pt x="3408" y="12855"/>
                    <a:pt x="3441" y="12856"/>
                    <a:pt x="3469" y="12857"/>
                  </a:cubicBezTo>
                  <a:cubicBezTo>
                    <a:pt x="4475" y="12908"/>
                    <a:pt x="5420" y="13028"/>
                    <a:pt x="6330" y="13448"/>
                  </a:cubicBezTo>
                  <a:cubicBezTo>
                    <a:pt x="6380" y="13472"/>
                    <a:pt x="6437" y="13495"/>
                    <a:pt x="6491" y="13495"/>
                  </a:cubicBezTo>
                  <a:cubicBezTo>
                    <a:pt x="6511" y="13495"/>
                    <a:pt x="6531" y="13492"/>
                    <a:pt x="6550" y="13485"/>
                  </a:cubicBezTo>
                  <a:cubicBezTo>
                    <a:pt x="6637" y="13448"/>
                    <a:pt x="6666" y="13340"/>
                    <a:pt x="6684" y="13248"/>
                  </a:cubicBezTo>
                  <a:cubicBezTo>
                    <a:pt x="6801" y="12670"/>
                    <a:pt x="7012" y="12111"/>
                    <a:pt x="7308" y="11601"/>
                  </a:cubicBezTo>
                  <a:lnTo>
                    <a:pt x="7308" y="11601"/>
                  </a:lnTo>
                  <a:cubicBezTo>
                    <a:pt x="7099" y="12527"/>
                    <a:pt x="6833" y="13439"/>
                    <a:pt x="6512" y="14331"/>
                  </a:cubicBezTo>
                  <a:cubicBezTo>
                    <a:pt x="6714" y="13770"/>
                    <a:pt x="2441" y="13387"/>
                    <a:pt x="2116" y="13387"/>
                  </a:cubicBezTo>
                  <a:cubicBezTo>
                    <a:pt x="2114" y="13387"/>
                    <a:pt x="2112" y="13387"/>
                    <a:pt x="2111" y="13387"/>
                  </a:cubicBezTo>
                  <a:cubicBezTo>
                    <a:pt x="1753" y="13392"/>
                    <a:pt x="1366" y="13423"/>
                    <a:pt x="1093" y="13653"/>
                  </a:cubicBezTo>
                  <a:cubicBezTo>
                    <a:pt x="906" y="13809"/>
                    <a:pt x="797" y="14036"/>
                    <a:pt x="703" y="14260"/>
                  </a:cubicBezTo>
                  <a:cubicBezTo>
                    <a:pt x="296" y="15231"/>
                    <a:pt x="86" y="16284"/>
                    <a:pt x="86" y="17335"/>
                  </a:cubicBezTo>
                  <a:cubicBezTo>
                    <a:pt x="248" y="17196"/>
                    <a:pt x="461" y="17126"/>
                    <a:pt x="673" y="17126"/>
                  </a:cubicBezTo>
                  <a:cubicBezTo>
                    <a:pt x="872" y="17126"/>
                    <a:pt x="1070" y="17187"/>
                    <a:pt x="1226" y="17310"/>
                  </a:cubicBezTo>
                  <a:cubicBezTo>
                    <a:pt x="533" y="17465"/>
                    <a:pt x="0" y="18159"/>
                    <a:pt x="30" y="18869"/>
                  </a:cubicBezTo>
                  <a:cubicBezTo>
                    <a:pt x="35" y="18980"/>
                    <a:pt x="57" y="19100"/>
                    <a:pt x="140" y="19173"/>
                  </a:cubicBezTo>
                  <a:cubicBezTo>
                    <a:pt x="220" y="19243"/>
                    <a:pt x="335" y="19251"/>
                    <a:pt x="440" y="19256"/>
                  </a:cubicBezTo>
                  <a:cubicBezTo>
                    <a:pt x="2417" y="19351"/>
                    <a:pt x="4383" y="19437"/>
                    <a:pt x="6361" y="19437"/>
                  </a:cubicBezTo>
                  <a:cubicBezTo>
                    <a:pt x="6492" y="19437"/>
                    <a:pt x="6622" y="19437"/>
                    <a:pt x="6752" y="19436"/>
                  </a:cubicBezTo>
                  <a:cubicBezTo>
                    <a:pt x="6754" y="19436"/>
                    <a:pt x="6756" y="19436"/>
                    <a:pt x="6758" y="19436"/>
                  </a:cubicBezTo>
                  <a:cubicBezTo>
                    <a:pt x="7049" y="19436"/>
                    <a:pt x="7384" y="19513"/>
                    <a:pt x="7695" y="19513"/>
                  </a:cubicBezTo>
                  <a:cubicBezTo>
                    <a:pt x="7988" y="19513"/>
                    <a:pt x="8259" y="19444"/>
                    <a:pt x="8450" y="19176"/>
                  </a:cubicBezTo>
                  <a:cubicBezTo>
                    <a:pt x="8673" y="18863"/>
                    <a:pt x="8704" y="18453"/>
                    <a:pt x="8676" y="18070"/>
                  </a:cubicBezTo>
                  <a:cubicBezTo>
                    <a:pt x="8655" y="17793"/>
                    <a:pt x="8604" y="17511"/>
                    <a:pt x="8460" y="17273"/>
                  </a:cubicBezTo>
                  <a:cubicBezTo>
                    <a:pt x="8089" y="16666"/>
                    <a:pt x="7265" y="16563"/>
                    <a:pt x="6555" y="16523"/>
                  </a:cubicBezTo>
                  <a:cubicBezTo>
                    <a:pt x="7047" y="16328"/>
                    <a:pt x="7576" y="16231"/>
                    <a:pt x="8106" y="16231"/>
                  </a:cubicBezTo>
                  <a:cubicBezTo>
                    <a:pt x="8724" y="16231"/>
                    <a:pt x="9343" y="16363"/>
                    <a:pt x="9904" y="16627"/>
                  </a:cubicBezTo>
                  <a:cubicBezTo>
                    <a:pt x="10842" y="15556"/>
                    <a:pt x="11440" y="14193"/>
                    <a:pt x="11595" y="12779"/>
                  </a:cubicBezTo>
                  <a:cubicBezTo>
                    <a:pt x="11632" y="12438"/>
                    <a:pt x="11644" y="12093"/>
                    <a:pt x="11701" y="11755"/>
                  </a:cubicBezTo>
                  <a:cubicBezTo>
                    <a:pt x="11717" y="11655"/>
                    <a:pt x="11738" y="11559"/>
                    <a:pt x="11763" y="11462"/>
                  </a:cubicBezTo>
                  <a:cubicBezTo>
                    <a:pt x="11943" y="10790"/>
                    <a:pt x="12429" y="10416"/>
                    <a:pt x="12760" y="9854"/>
                  </a:cubicBezTo>
                  <a:cubicBezTo>
                    <a:pt x="13148" y="9198"/>
                    <a:pt x="13356" y="8351"/>
                    <a:pt x="13502" y="7611"/>
                  </a:cubicBezTo>
                  <a:lnTo>
                    <a:pt x="13502" y="7611"/>
                  </a:lnTo>
                  <a:cubicBezTo>
                    <a:pt x="13774" y="8660"/>
                    <a:pt x="13667" y="9803"/>
                    <a:pt x="13201" y="10781"/>
                  </a:cubicBezTo>
                  <a:cubicBezTo>
                    <a:pt x="12744" y="11741"/>
                    <a:pt x="12478" y="12900"/>
                    <a:pt x="12741" y="13967"/>
                  </a:cubicBezTo>
                  <a:cubicBezTo>
                    <a:pt x="12810" y="14245"/>
                    <a:pt x="12912" y="14530"/>
                    <a:pt x="12853" y="14809"/>
                  </a:cubicBezTo>
                  <a:cubicBezTo>
                    <a:pt x="12782" y="15138"/>
                    <a:pt x="12494" y="15472"/>
                    <a:pt x="12657" y="15767"/>
                  </a:cubicBezTo>
                  <a:cubicBezTo>
                    <a:pt x="12754" y="15939"/>
                    <a:pt x="12949" y="15991"/>
                    <a:pt x="13155" y="15991"/>
                  </a:cubicBezTo>
                  <a:cubicBezTo>
                    <a:pt x="13264" y="15991"/>
                    <a:pt x="13376" y="15977"/>
                    <a:pt x="13478" y="15958"/>
                  </a:cubicBezTo>
                  <a:cubicBezTo>
                    <a:pt x="14267" y="15814"/>
                    <a:pt x="15055" y="15671"/>
                    <a:pt x="15843" y="15527"/>
                  </a:cubicBezTo>
                  <a:lnTo>
                    <a:pt x="15843" y="15527"/>
                  </a:lnTo>
                  <a:cubicBezTo>
                    <a:pt x="14801" y="16180"/>
                    <a:pt x="13691" y="16726"/>
                    <a:pt x="12538" y="17149"/>
                  </a:cubicBezTo>
                  <a:cubicBezTo>
                    <a:pt x="12818" y="17355"/>
                    <a:pt x="12910" y="17746"/>
                    <a:pt x="12853" y="18088"/>
                  </a:cubicBezTo>
                  <a:cubicBezTo>
                    <a:pt x="12749" y="18708"/>
                    <a:pt x="12162" y="18959"/>
                    <a:pt x="12595" y="19406"/>
                  </a:cubicBezTo>
                  <a:cubicBezTo>
                    <a:pt x="12747" y="19562"/>
                    <a:pt x="13134" y="19590"/>
                    <a:pt x="13478" y="19590"/>
                  </a:cubicBezTo>
                  <a:cubicBezTo>
                    <a:pt x="13665" y="19590"/>
                    <a:pt x="13839" y="19582"/>
                    <a:pt x="13956" y="19582"/>
                  </a:cubicBezTo>
                  <a:cubicBezTo>
                    <a:pt x="13968" y="19582"/>
                    <a:pt x="13979" y="19582"/>
                    <a:pt x="13989" y="19582"/>
                  </a:cubicBezTo>
                  <a:cubicBezTo>
                    <a:pt x="14034" y="19583"/>
                    <a:pt x="14080" y="19583"/>
                    <a:pt x="14125" y="19583"/>
                  </a:cubicBezTo>
                  <a:cubicBezTo>
                    <a:pt x="15121" y="19583"/>
                    <a:pt x="16112" y="19416"/>
                    <a:pt x="17106" y="19416"/>
                  </a:cubicBezTo>
                  <a:cubicBezTo>
                    <a:pt x="17548" y="19416"/>
                    <a:pt x="18395" y="19532"/>
                    <a:pt x="19130" y="19532"/>
                  </a:cubicBezTo>
                  <a:cubicBezTo>
                    <a:pt x="19634" y="19532"/>
                    <a:pt x="20084" y="19477"/>
                    <a:pt x="20316" y="19294"/>
                  </a:cubicBezTo>
                  <a:cubicBezTo>
                    <a:pt x="21243" y="18565"/>
                    <a:pt x="20681" y="16272"/>
                    <a:pt x="20194" y="15484"/>
                  </a:cubicBezTo>
                  <a:cubicBezTo>
                    <a:pt x="20120" y="15363"/>
                    <a:pt x="20036" y="15241"/>
                    <a:pt x="20014" y="15101"/>
                  </a:cubicBezTo>
                  <a:cubicBezTo>
                    <a:pt x="19985" y="14921"/>
                    <a:pt x="20059" y="14744"/>
                    <a:pt x="20128" y="14576"/>
                  </a:cubicBezTo>
                  <a:cubicBezTo>
                    <a:pt x="21586" y="10990"/>
                    <a:pt x="20840" y="6931"/>
                    <a:pt x="20071" y="3135"/>
                  </a:cubicBezTo>
                  <a:cubicBezTo>
                    <a:pt x="19968" y="2626"/>
                    <a:pt x="19860" y="2107"/>
                    <a:pt x="19601" y="1656"/>
                  </a:cubicBezTo>
                  <a:cubicBezTo>
                    <a:pt x="18813" y="293"/>
                    <a:pt x="16922" y="163"/>
                    <a:pt x="15219" y="163"/>
                  </a:cubicBezTo>
                  <a:cubicBezTo>
                    <a:pt x="14815" y="163"/>
                    <a:pt x="14421" y="170"/>
                    <a:pt x="14055" y="170"/>
                  </a:cubicBezTo>
                  <a:cubicBezTo>
                    <a:pt x="13785" y="170"/>
                    <a:pt x="13531" y="166"/>
                    <a:pt x="13298" y="152"/>
                  </a:cubicBezTo>
                  <a:cubicBezTo>
                    <a:pt x="12493" y="104"/>
                    <a:pt x="11722" y="1"/>
                    <a:pt x="109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405;p73">
              <a:extLst>
                <a:ext uri="{FF2B5EF4-FFF2-40B4-BE49-F238E27FC236}">
                  <a16:creationId xmlns:a16="http://schemas.microsoft.com/office/drawing/2014/main" id="{5D0EB0D4-025A-84EB-6051-10F77DB60430}"/>
                </a:ext>
              </a:extLst>
            </p:cNvPr>
            <p:cNvSpPr/>
            <p:nvPr/>
          </p:nvSpPr>
          <p:spPr>
            <a:xfrm>
              <a:off x="-8636999" y="3618573"/>
              <a:ext cx="658446" cy="1072595"/>
            </a:xfrm>
            <a:custGeom>
              <a:avLst/>
              <a:gdLst/>
              <a:ahLst/>
              <a:cxnLst/>
              <a:rect l="l" t="t" r="r" b="b"/>
              <a:pathLst>
                <a:path w="8420" h="13716" extrusionOk="0">
                  <a:moveTo>
                    <a:pt x="594" y="0"/>
                  </a:moveTo>
                  <a:cubicBezTo>
                    <a:pt x="484" y="0"/>
                    <a:pt x="384" y="16"/>
                    <a:pt x="315" y="63"/>
                  </a:cubicBezTo>
                  <a:cubicBezTo>
                    <a:pt x="0" y="281"/>
                    <a:pt x="114" y="934"/>
                    <a:pt x="161" y="1245"/>
                  </a:cubicBezTo>
                  <a:cubicBezTo>
                    <a:pt x="459" y="3173"/>
                    <a:pt x="829" y="5100"/>
                    <a:pt x="888" y="7054"/>
                  </a:cubicBezTo>
                  <a:cubicBezTo>
                    <a:pt x="914" y="7886"/>
                    <a:pt x="907" y="8681"/>
                    <a:pt x="651" y="9472"/>
                  </a:cubicBezTo>
                  <a:cubicBezTo>
                    <a:pt x="445" y="10109"/>
                    <a:pt x="498" y="10778"/>
                    <a:pt x="520" y="11443"/>
                  </a:cubicBezTo>
                  <a:cubicBezTo>
                    <a:pt x="524" y="11572"/>
                    <a:pt x="526" y="11700"/>
                    <a:pt x="525" y="11826"/>
                  </a:cubicBezTo>
                  <a:cubicBezTo>
                    <a:pt x="529" y="12057"/>
                    <a:pt x="550" y="12321"/>
                    <a:pt x="733" y="12461"/>
                  </a:cubicBezTo>
                  <a:cubicBezTo>
                    <a:pt x="824" y="12530"/>
                    <a:pt x="934" y="12553"/>
                    <a:pt x="1049" y="12553"/>
                  </a:cubicBezTo>
                  <a:cubicBezTo>
                    <a:pt x="1153" y="12553"/>
                    <a:pt x="1260" y="12535"/>
                    <a:pt x="1361" y="12515"/>
                  </a:cubicBezTo>
                  <a:cubicBezTo>
                    <a:pt x="2098" y="12368"/>
                    <a:pt x="2835" y="12223"/>
                    <a:pt x="3572" y="12078"/>
                  </a:cubicBezTo>
                  <a:cubicBezTo>
                    <a:pt x="3784" y="12036"/>
                    <a:pt x="4001" y="11994"/>
                    <a:pt x="4216" y="11994"/>
                  </a:cubicBezTo>
                  <a:cubicBezTo>
                    <a:pt x="4308" y="11994"/>
                    <a:pt x="4400" y="12001"/>
                    <a:pt x="4491" y="12020"/>
                  </a:cubicBezTo>
                  <a:cubicBezTo>
                    <a:pt x="4793" y="12083"/>
                    <a:pt x="5086" y="12303"/>
                    <a:pt x="5136" y="12607"/>
                  </a:cubicBezTo>
                  <a:cubicBezTo>
                    <a:pt x="5185" y="12906"/>
                    <a:pt x="5008" y="13257"/>
                    <a:pt x="5197" y="13493"/>
                  </a:cubicBezTo>
                  <a:cubicBezTo>
                    <a:pt x="5262" y="13575"/>
                    <a:pt x="5359" y="13624"/>
                    <a:pt x="5458" y="13656"/>
                  </a:cubicBezTo>
                  <a:cubicBezTo>
                    <a:pt x="5580" y="13697"/>
                    <a:pt x="5706" y="13716"/>
                    <a:pt x="5832" y="13716"/>
                  </a:cubicBezTo>
                  <a:cubicBezTo>
                    <a:pt x="6283" y="13716"/>
                    <a:pt x="6737" y="13475"/>
                    <a:pt x="7041" y="13129"/>
                  </a:cubicBezTo>
                  <a:cubicBezTo>
                    <a:pt x="7431" y="12685"/>
                    <a:pt x="7620" y="12103"/>
                    <a:pt x="7756" y="11531"/>
                  </a:cubicBezTo>
                  <a:cubicBezTo>
                    <a:pt x="8420" y="8752"/>
                    <a:pt x="7673" y="5770"/>
                    <a:pt x="7116" y="3018"/>
                  </a:cubicBezTo>
                  <a:cubicBezTo>
                    <a:pt x="7013" y="2509"/>
                    <a:pt x="6906" y="1990"/>
                    <a:pt x="6646" y="1539"/>
                  </a:cubicBezTo>
                  <a:cubicBezTo>
                    <a:pt x="5967" y="363"/>
                    <a:pt x="4473" y="132"/>
                    <a:pt x="3237" y="66"/>
                  </a:cubicBezTo>
                  <a:cubicBezTo>
                    <a:pt x="2975" y="52"/>
                    <a:pt x="2712" y="49"/>
                    <a:pt x="2450" y="49"/>
                  </a:cubicBezTo>
                  <a:cubicBezTo>
                    <a:pt x="2132" y="49"/>
                    <a:pt x="1814" y="54"/>
                    <a:pt x="1496" y="54"/>
                  </a:cubicBezTo>
                  <a:cubicBezTo>
                    <a:pt x="1385" y="54"/>
                    <a:pt x="1273" y="54"/>
                    <a:pt x="1162" y="52"/>
                  </a:cubicBezTo>
                  <a:cubicBezTo>
                    <a:pt x="1021" y="49"/>
                    <a:pt x="791" y="0"/>
                    <a:pt x="5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406;p73">
              <a:extLst>
                <a:ext uri="{FF2B5EF4-FFF2-40B4-BE49-F238E27FC236}">
                  <a16:creationId xmlns:a16="http://schemas.microsoft.com/office/drawing/2014/main" id="{BEA73809-B03C-27CC-7834-F97659669DE6}"/>
                </a:ext>
              </a:extLst>
            </p:cNvPr>
            <p:cNvSpPr/>
            <p:nvPr/>
          </p:nvSpPr>
          <p:spPr>
            <a:xfrm>
              <a:off x="-9035977" y="1514829"/>
              <a:ext cx="1086358" cy="481870"/>
            </a:xfrm>
            <a:custGeom>
              <a:avLst/>
              <a:gdLst/>
              <a:ahLst/>
              <a:cxnLst/>
              <a:rect l="l" t="t" r="r" b="b"/>
              <a:pathLst>
                <a:path w="13892" h="6162" extrusionOk="0">
                  <a:moveTo>
                    <a:pt x="4642" y="1"/>
                  </a:moveTo>
                  <a:cubicBezTo>
                    <a:pt x="3784" y="1"/>
                    <a:pt x="2920" y="171"/>
                    <a:pt x="2447" y="936"/>
                  </a:cubicBezTo>
                  <a:cubicBezTo>
                    <a:pt x="1818" y="1947"/>
                    <a:pt x="1078" y="2287"/>
                    <a:pt x="125" y="2990"/>
                  </a:cubicBezTo>
                  <a:cubicBezTo>
                    <a:pt x="69" y="3032"/>
                    <a:pt x="7" y="3084"/>
                    <a:pt x="3" y="3155"/>
                  </a:cubicBezTo>
                  <a:cubicBezTo>
                    <a:pt x="0" y="3220"/>
                    <a:pt x="48" y="3279"/>
                    <a:pt x="97" y="3324"/>
                  </a:cubicBezTo>
                  <a:cubicBezTo>
                    <a:pt x="585" y="3776"/>
                    <a:pt x="1325" y="3775"/>
                    <a:pt x="1990" y="3785"/>
                  </a:cubicBezTo>
                  <a:cubicBezTo>
                    <a:pt x="3159" y="3802"/>
                    <a:pt x="4334" y="3935"/>
                    <a:pt x="5444" y="4298"/>
                  </a:cubicBezTo>
                  <a:cubicBezTo>
                    <a:pt x="7149" y="4857"/>
                    <a:pt x="8696" y="5957"/>
                    <a:pt x="10481" y="6137"/>
                  </a:cubicBezTo>
                  <a:cubicBezTo>
                    <a:pt x="10645" y="6153"/>
                    <a:pt x="10811" y="6162"/>
                    <a:pt x="10976" y="6162"/>
                  </a:cubicBezTo>
                  <a:cubicBezTo>
                    <a:pt x="11717" y="6162"/>
                    <a:pt x="12459" y="5997"/>
                    <a:pt x="13130" y="5683"/>
                  </a:cubicBezTo>
                  <a:cubicBezTo>
                    <a:pt x="13359" y="5576"/>
                    <a:pt x="13593" y="5437"/>
                    <a:pt x="13694" y="5205"/>
                  </a:cubicBezTo>
                  <a:cubicBezTo>
                    <a:pt x="13786" y="4997"/>
                    <a:pt x="13751" y="4761"/>
                    <a:pt x="13724" y="4535"/>
                  </a:cubicBezTo>
                  <a:cubicBezTo>
                    <a:pt x="13603" y="3533"/>
                    <a:pt x="13660" y="2510"/>
                    <a:pt x="13891" y="1527"/>
                  </a:cubicBezTo>
                  <a:cubicBezTo>
                    <a:pt x="11174" y="782"/>
                    <a:pt x="8388" y="287"/>
                    <a:pt x="5580" y="50"/>
                  </a:cubicBezTo>
                  <a:cubicBezTo>
                    <a:pt x="5282" y="25"/>
                    <a:pt x="4962" y="1"/>
                    <a:pt x="4642" y="1"/>
                  </a:cubicBezTo>
                  <a:close/>
                </a:path>
              </a:pathLst>
            </a:cu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407;p73">
              <a:extLst>
                <a:ext uri="{FF2B5EF4-FFF2-40B4-BE49-F238E27FC236}">
                  <a16:creationId xmlns:a16="http://schemas.microsoft.com/office/drawing/2014/main" id="{7E808DDC-E9AB-44EF-D89A-374949B327A1}"/>
                </a:ext>
              </a:extLst>
            </p:cNvPr>
            <p:cNvSpPr/>
            <p:nvPr/>
          </p:nvSpPr>
          <p:spPr>
            <a:xfrm>
              <a:off x="-8149655" y="2114938"/>
              <a:ext cx="656961" cy="1726193"/>
            </a:xfrm>
            <a:custGeom>
              <a:avLst/>
              <a:gdLst/>
              <a:ahLst/>
              <a:cxnLst/>
              <a:rect l="l" t="t" r="r" b="b"/>
              <a:pathLst>
                <a:path w="8401" h="22074" extrusionOk="0">
                  <a:moveTo>
                    <a:pt x="0" y="0"/>
                  </a:moveTo>
                  <a:cubicBezTo>
                    <a:pt x="238" y="54"/>
                    <a:pt x="535" y="1988"/>
                    <a:pt x="588" y="2255"/>
                  </a:cubicBezTo>
                  <a:cubicBezTo>
                    <a:pt x="747" y="3049"/>
                    <a:pt x="858" y="3853"/>
                    <a:pt x="920" y="4660"/>
                  </a:cubicBezTo>
                  <a:cubicBezTo>
                    <a:pt x="1033" y="6093"/>
                    <a:pt x="879" y="7520"/>
                    <a:pt x="1010" y="8938"/>
                  </a:cubicBezTo>
                  <a:cubicBezTo>
                    <a:pt x="1149" y="10446"/>
                    <a:pt x="780" y="12146"/>
                    <a:pt x="657" y="13657"/>
                  </a:cubicBezTo>
                  <a:cubicBezTo>
                    <a:pt x="553" y="14942"/>
                    <a:pt x="448" y="16226"/>
                    <a:pt x="344" y="17510"/>
                  </a:cubicBezTo>
                  <a:cubicBezTo>
                    <a:pt x="300" y="18049"/>
                    <a:pt x="257" y="18586"/>
                    <a:pt x="213" y="19125"/>
                  </a:cubicBezTo>
                  <a:cubicBezTo>
                    <a:pt x="940" y="19712"/>
                    <a:pt x="1646" y="20352"/>
                    <a:pt x="2409" y="20890"/>
                  </a:cubicBezTo>
                  <a:cubicBezTo>
                    <a:pt x="3094" y="21373"/>
                    <a:pt x="3910" y="21564"/>
                    <a:pt x="4679" y="21855"/>
                  </a:cubicBezTo>
                  <a:cubicBezTo>
                    <a:pt x="5061" y="22000"/>
                    <a:pt x="5471" y="22074"/>
                    <a:pt x="5881" y="22074"/>
                  </a:cubicBezTo>
                  <a:cubicBezTo>
                    <a:pt x="6317" y="22074"/>
                    <a:pt x="6752" y="21990"/>
                    <a:pt x="7154" y="21818"/>
                  </a:cubicBezTo>
                  <a:cubicBezTo>
                    <a:pt x="7419" y="21705"/>
                    <a:pt x="7673" y="21555"/>
                    <a:pt x="7859" y="21335"/>
                  </a:cubicBezTo>
                  <a:cubicBezTo>
                    <a:pt x="8045" y="21115"/>
                    <a:pt x="8156" y="20822"/>
                    <a:pt x="8112" y="20538"/>
                  </a:cubicBezTo>
                  <a:cubicBezTo>
                    <a:pt x="8104" y="20501"/>
                    <a:pt x="8096" y="20463"/>
                    <a:pt x="8070" y="20437"/>
                  </a:cubicBezTo>
                  <a:cubicBezTo>
                    <a:pt x="8046" y="20412"/>
                    <a:pt x="8015" y="20402"/>
                    <a:pt x="7981" y="20402"/>
                  </a:cubicBezTo>
                  <a:cubicBezTo>
                    <a:pt x="7933" y="20402"/>
                    <a:pt x="7880" y="20422"/>
                    <a:pt x="7834" y="20442"/>
                  </a:cubicBezTo>
                  <a:cubicBezTo>
                    <a:pt x="7441" y="20618"/>
                    <a:pt x="7021" y="20806"/>
                    <a:pt x="6639" y="20806"/>
                  </a:cubicBezTo>
                  <a:cubicBezTo>
                    <a:pt x="6335" y="20806"/>
                    <a:pt x="6055" y="20687"/>
                    <a:pt x="5832" y="20349"/>
                  </a:cubicBezTo>
                  <a:cubicBezTo>
                    <a:pt x="5126" y="19286"/>
                    <a:pt x="5582" y="17815"/>
                    <a:pt x="6403" y="16993"/>
                  </a:cubicBezTo>
                  <a:cubicBezTo>
                    <a:pt x="6706" y="16689"/>
                    <a:pt x="7090" y="16423"/>
                    <a:pt x="7520" y="16418"/>
                  </a:cubicBezTo>
                  <a:cubicBezTo>
                    <a:pt x="7525" y="16418"/>
                    <a:pt x="7531" y="16418"/>
                    <a:pt x="7537" y="16418"/>
                  </a:cubicBezTo>
                  <a:cubicBezTo>
                    <a:pt x="7639" y="16418"/>
                    <a:pt x="7748" y="16428"/>
                    <a:pt x="7853" y="16428"/>
                  </a:cubicBezTo>
                  <a:cubicBezTo>
                    <a:pt x="8013" y="16428"/>
                    <a:pt x="8162" y="16404"/>
                    <a:pt x="8257" y="16284"/>
                  </a:cubicBezTo>
                  <a:cubicBezTo>
                    <a:pt x="8401" y="16102"/>
                    <a:pt x="8288" y="15815"/>
                    <a:pt x="8094" y="15690"/>
                  </a:cubicBezTo>
                  <a:cubicBezTo>
                    <a:pt x="7900" y="15563"/>
                    <a:pt x="7657" y="15549"/>
                    <a:pt x="7427" y="15523"/>
                  </a:cubicBezTo>
                  <a:cubicBezTo>
                    <a:pt x="6824" y="15452"/>
                    <a:pt x="5661" y="15469"/>
                    <a:pt x="5250" y="14914"/>
                  </a:cubicBezTo>
                  <a:cubicBezTo>
                    <a:pt x="5186" y="14829"/>
                    <a:pt x="5180" y="14715"/>
                    <a:pt x="5175" y="14608"/>
                  </a:cubicBezTo>
                  <a:cubicBezTo>
                    <a:pt x="5141" y="13915"/>
                    <a:pt x="4980" y="13226"/>
                    <a:pt x="4703" y="12588"/>
                  </a:cubicBezTo>
                  <a:cubicBezTo>
                    <a:pt x="4659" y="12486"/>
                    <a:pt x="4609" y="12379"/>
                    <a:pt x="4617" y="12268"/>
                  </a:cubicBezTo>
                  <a:cubicBezTo>
                    <a:pt x="4630" y="12076"/>
                    <a:pt x="4803" y="11921"/>
                    <a:pt x="4804" y="11729"/>
                  </a:cubicBezTo>
                  <a:cubicBezTo>
                    <a:pt x="4806" y="11527"/>
                    <a:pt x="4625" y="11379"/>
                    <a:pt x="4536" y="11198"/>
                  </a:cubicBezTo>
                  <a:cubicBezTo>
                    <a:pt x="4466" y="11054"/>
                    <a:pt x="4456" y="10889"/>
                    <a:pt x="4451" y="10728"/>
                  </a:cubicBezTo>
                  <a:cubicBezTo>
                    <a:pt x="4401" y="9013"/>
                    <a:pt x="4832" y="7223"/>
                    <a:pt x="4217" y="5621"/>
                  </a:cubicBezTo>
                  <a:cubicBezTo>
                    <a:pt x="4135" y="5407"/>
                    <a:pt x="4035" y="5197"/>
                    <a:pt x="3964" y="4978"/>
                  </a:cubicBezTo>
                  <a:cubicBezTo>
                    <a:pt x="3848" y="4613"/>
                    <a:pt x="3819" y="4228"/>
                    <a:pt x="3741" y="3854"/>
                  </a:cubicBezTo>
                  <a:cubicBezTo>
                    <a:pt x="3543" y="2911"/>
                    <a:pt x="3013" y="2046"/>
                    <a:pt x="2277" y="1425"/>
                  </a:cubicBezTo>
                  <a:cubicBezTo>
                    <a:pt x="2088" y="1267"/>
                    <a:pt x="1879" y="1090"/>
                    <a:pt x="1658" y="916"/>
                  </a:cubicBezTo>
                  <a:cubicBezTo>
                    <a:pt x="1147" y="514"/>
                    <a:pt x="567" y="129"/>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408;p73">
              <a:extLst>
                <a:ext uri="{FF2B5EF4-FFF2-40B4-BE49-F238E27FC236}">
                  <a16:creationId xmlns:a16="http://schemas.microsoft.com/office/drawing/2014/main" id="{670B02F3-FE31-EA71-01A9-4D01F75DEE47}"/>
                </a:ext>
              </a:extLst>
            </p:cNvPr>
            <p:cNvSpPr/>
            <p:nvPr/>
          </p:nvSpPr>
          <p:spPr>
            <a:xfrm>
              <a:off x="-8133077" y="2205416"/>
              <a:ext cx="621301" cy="1635637"/>
            </a:xfrm>
            <a:custGeom>
              <a:avLst/>
              <a:gdLst/>
              <a:ahLst/>
              <a:cxnLst/>
              <a:rect l="l" t="t" r="r" b="b"/>
              <a:pathLst>
                <a:path w="7945" h="20916" extrusionOk="0">
                  <a:moveTo>
                    <a:pt x="828" y="1"/>
                  </a:moveTo>
                  <a:cubicBezTo>
                    <a:pt x="593" y="1"/>
                    <a:pt x="395" y="124"/>
                    <a:pt x="293" y="445"/>
                  </a:cubicBezTo>
                  <a:cubicBezTo>
                    <a:pt x="55" y="1187"/>
                    <a:pt x="649" y="2710"/>
                    <a:pt x="709" y="3503"/>
                  </a:cubicBezTo>
                  <a:cubicBezTo>
                    <a:pt x="821" y="4934"/>
                    <a:pt x="667" y="6362"/>
                    <a:pt x="798" y="7779"/>
                  </a:cubicBezTo>
                  <a:cubicBezTo>
                    <a:pt x="937" y="9288"/>
                    <a:pt x="568" y="10987"/>
                    <a:pt x="445" y="12499"/>
                  </a:cubicBezTo>
                  <a:cubicBezTo>
                    <a:pt x="341" y="13783"/>
                    <a:pt x="236" y="15067"/>
                    <a:pt x="132" y="16352"/>
                  </a:cubicBezTo>
                  <a:cubicBezTo>
                    <a:pt x="88" y="16890"/>
                    <a:pt x="45" y="17428"/>
                    <a:pt x="1" y="17967"/>
                  </a:cubicBezTo>
                  <a:cubicBezTo>
                    <a:pt x="728" y="18554"/>
                    <a:pt x="1434" y="19194"/>
                    <a:pt x="2197" y="19731"/>
                  </a:cubicBezTo>
                  <a:cubicBezTo>
                    <a:pt x="2882" y="20215"/>
                    <a:pt x="3698" y="20405"/>
                    <a:pt x="4467" y="20696"/>
                  </a:cubicBezTo>
                  <a:cubicBezTo>
                    <a:pt x="4849" y="20841"/>
                    <a:pt x="5258" y="20915"/>
                    <a:pt x="5668" y="20915"/>
                  </a:cubicBezTo>
                  <a:cubicBezTo>
                    <a:pt x="6104" y="20915"/>
                    <a:pt x="6540" y="20831"/>
                    <a:pt x="6942" y="20659"/>
                  </a:cubicBezTo>
                  <a:cubicBezTo>
                    <a:pt x="7207" y="20546"/>
                    <a:pt x="7461" y="20397"/>
                    <a:pt x="7647" y="20176"/>
                  </a:cubicBezTo>
                  <a:cubicBezTo>
                    <a:pt x="7833" y="19957"/>
                    <a:pt x="7944" y="19663"/>
                    <a:pt x="7900" y="19380"/>
                  </a:cubicBezTo>
                  <a:cubicBezTo>
                    <a:pt x="7892" y="19343"/>
                    <a:pt x="7884" y="19304"/>
                    <a:pt x="7858" y="19278"/>
                  </a:cubicBezTo>
                  <a:cubicBezTo>
                    <a:pt x="7834" y="19253"/>
                    <a:pt x="7803" y="19244"/>
                    <a:pt x="7770" y="19244"/>
                  </a:cubicBezTo>
                  <a:cubicBezTo>
                    <a:pt x="7722" y="19244"/>
                    <a:pt x="7668" y="19263"/>
                    <a:pt x="7622" y="19283"/>
                  </a:cubicBezTo>
                  <a:cubicBezTo>
                    <a:pt x="7229" y="19459"/>
                    <a:pt x="6809" y="19647"/>
                    <a:pt x="6427" y="19647"/>
                  </a:cubicBezTo>
                  <a:cubicBezTo>
                    <a:pt x="6123" y="19647"/>
                    <a:pt x="5843" y="19528"/>
                    <a:pt x="5620" y="19190"/>
                  </a:cubicBezTo>
                  <a:cubicBezTo>
                    <a:pt x="5217" y="18584"/>
                    <a:pt x="5192" y="17813"/>
                    <a:pt x="5409" y="17136"/>
                  </a:cubicBezTo>
                  <a:cubicBezTo>
                    <a:pt x="5514" y="16809"/>
                    <a:pt x="6120" y="16123"/>
                    <a:pt x="5932" y="15787"/>
                  </a:cubicBezTo>
                  <a:cubicBezTo>
                    <a:pt x="5861" y="15658"/>
                    <a:pt x="5713" y="15584"/>
                    <a:pt x="5567" y="15584"/>
                  </a:cubicBezTo>
                  <a:cubicBezTo>
                    <a:pt x="5498" y="15584"/>
                    <a:pt x="5431" y="15600"/>
                    <a:pt x="5371" y="15635"/>
                  </a:cubicBezTo>
                  <a:cubicBezTo>
                    <a:pt x="5413" y="15470"/>
                    <a:pt x="5456" y="15305"/>
                    <a:pt x="5497" y="15140"/>
                  </a:cubicBezTo>
                  <a:cubicBezTo>
                    <a:pt x="5344" y="15057"/>
                    <a:pt x="5176" y="15019"/>
                    <a:pt x="5005" y="15019"/>
                  </a:cubicBezTo>
                  <a:cubicBezTo>
                    <a:pt x="4658" y="15019"/>
                    <a:pt x="4302" y="15173"/>
                    <a:pt x="4042" y="15412"/>
                  </a:cubicBezTo>
                  <a:cubicBezTo>
                    <a:pt x="3653" y="15769"/>
                    <a:pt x="3440" y="16274"/>
                    <a:pt x="3275" y="16774"/>
                  </a:cubicBezTo>
                  <a:cubicBezTo>
                    <a:pt x="3304" y="16108"/>
                    <a:pt x="3399" y="15444"/>
                    <a:pt x="3560" y="14798"/>
                  </a:cubicBezTo>
                  <a:cubicBezTo>
                    <a:pt x="3619" y="14559"/>
                    <a:pt x="3688" y="14321"/>
                    <a:pt x="3726" y="14078"/>
                  </a:cubicBezTo>
                  <a:cubicBezTo>
                    <a:pt x="3756" y="13886"/>
                    <a:pt x="3768" y="13689"/>
                    <a:pt x="3779" y="13495"/>
                  </a:cubicBezTo>
                  <a:cubicBezTo>
                    <a:pt x="3878" y="11817"/>
                    <a:pt x="3975" y="10140"/>
                    <a:pt x="4073" y="8462"/>
                  </a:cubicBezTo>
                  <a:cubicBezTo>
                    <a:pt x="4083" y="8294"/>
                    <a:pt x="4094" y="8126"/>
                    <a:pt x="4089" y="7956"/>
                  </a:cubicBezTo>
                  <a:cubicBezTo>
                    <a:pt x="4078" y="7571"/>
                    <a:pt x="3992" y="7191"/>
                    <a:pt x="3907" y="6813"/>
                  </a:cubicBezTo>
                  <a:cubicBezTo>
                    <a:pt x="3637" y="5617"/>
                    <a:pt x="3367" y="4422"/>
                    <a:pt x="3096" y="3227"/>
                  </a:cubicBezTo>
                  <a:cubicBezTo>
                    <a:pt x="2906" y="2390"/>
                    <a:pt x="2703" y="1520"/>
                    <a:pt x="2174" y="844"/>
                  </a:cubicBezTo>
                  <a:cubicBezTo>
                    <a:pt x="1972" y="584"/>
                    <a:pt x="1627" y="282"/>
                    <a:pt x="1283" y="120"/>
                  </a:cubicBezTo>
                  <a:cubicBezTo>
                    <a:pt x="1127" y="46"/>
                    <a:pt x="971" y="1"/>
                    <a:pt x="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409;p73">
              <a:extLst>
                <a:ext uri="{FF2B5EF4-FFF2-40B4-BE49-F238E27FC236}">
                  <a16:creationId xmlns:a16="http://schemas.microsoft.com/office/drawing/2014/main" id="{F46CF50E-BD77-6A41-6B16-F52343F0F532}"/>
                </a:ext>
              </a:extLst>
            </p:cNvPr>
            <p:cNvSpPr/>
            <p:nvPr/>
          </p:nvSpPr>
          <p:spPr>
            <a:xfrm>
              <a:off x="-7765848" y="3313044"/>
              <a:ext cx="684800" cy="507363"/>
            </a:xfrm>
            <a:custGeom>
              <a:avLst/>
              <a:gdLst/>
              <a:ahLst/>
              <a:cxnLst/>
              <a:rect l="l" t="t" r="r" b="b"/>
              <a:pathLst>
                <a:path w="8757" h="6488" extrusionOk="0">
                  <a:moveTo>
                    <a:pt x="6763" y="0"/>
                  </a:moveTo>
                  <a:lnTo>
                    <a:pt x="6140" y="455"/>
                  </a:lnTo>
                  <a:lnTo>
                    <a:pt x="6057" y="1534"/>
                  </a:lnTo>
                  <a:lnTo>
                    <a:pt x="5766" y="332"/>
                  </a:lnTo>
                  <a:lnTo>
                    <a:pt x="3983" y="416"/>
                  </a:lnTo>
                  <a:cubicBezTo>
                    <a:pt x="3983" y="416"/>
                    <a:pt x="3983" y="416"/>
                    <a:pt x="3983" y="416"/>
                  </a:cubicBezTo>
                  <a:cubicBezTo>
                    <a:pt x="3981" y="416"/>
                    <a:pt x="3459" y="953"/>
                    <a:pt x="3459" y="953"/>
                  </a:cubicBezTo>
                  <a:cubicBezTo>
                    <a:pt x="3455" y="957"/>
                    <a:pt x="3446" y="959"/>
                    <a:pt x="3435" y="959"/>
                  </a:cubicBezTo>
                  <a:cubicBezTo>
                    <a:pt x="3336" y="959"/>
                    <a:pt x="3005" y="784"/>
                    <a:pt x="2925" y="775"/>
                  </a:cubicBezTo>
                  <a:cubicBezTo>
                    <a:pt x="2861" y="767"/>
                    <a:pt x="2796" y="763"/>
                    <a:pt x="2732" y="763"/>
                  </a:cubicBezTo>
                  <a:cubicBezTo>
                    <a:pt x="1834" y="763"/>
                    <a:pt x="976" y="1518"/>
                    <a:pt x="555" y="2244"/>
                  </a:cubicBezTo>
                  <a:cubicBezTo>
                    <a:pt x="151" y="2938"/>
                    <a:pt x="0" y="3766"/>
                    <a:pt x="53" y="4567"/>
                  </a:cubicBezTo>
                  <a:cubicBezTo>
                    <a:pt x="95" y="5200"/>
                    <a:pt x="307" y="5887"/>
                    <a:pt x="852" y="6210"/>
                  </a:cubicBezTo>
                  <a:cubicBezTo>
                    <a:pt x="1154" y="6388"/>
                    <a:pt x="1502" y="6487"/>
                    <a:pt x="1836" y="6487"/>
                  </a:cubicBezTo>
                  <a:cubicBezTo>
                    <a:pt x="2395" y="6487"/>
                    <a:pt x="2913" y="6210"/>
                    <a:pt x="3107" y="5563"/>
                  </a:cubicBezTo>
                  <a:cubicBezTo>
                    <a:pt x="3176" y="5623"/>
                    <a:pt x="3246" y="5684"/>
                    <a:pt x="3315" y="5745"/>
                  </a:cubicBezTo>
                  <a:cubicBezTo>
                    <a:pt x="3582" y="5752"/>
                    <a:pt x="3827" y="5817"/>
                    <a:pt x="4079" y="5817"/>
                  </a:cubicBezTo>
                  <a:cubicBezTo>
                    <a:pt x="4144" y="5817"/>
                    <a:pt x="4210" y="5812"/>
                    <a:pt x="4277" y="5802"/>
                  </a:cubicBezTo>
                  <a:cubicBezTo>
                    <a:pt x="4459" y="5772"/>
                    <a:pt x="4745" y="5555"/>
                    <a:pt x="4939" y="5555"/>
                  </a:cubicBezTo>
                  <a:cubicBezTo>
                    <a:pt x="4952" y="5555"/>
                    <a:pt x="4965" y="5556"/>
                    <a:pt x="4978" y="5558"/>
                  </a:cubicBezTo>
                  <a:lnTo>
                    <a:pt x="5933" y="5725"/>
                  </a:lnTo>
                  <a:cubicBezTo>
                    <a:pt x="6478" y="5569"/>
                    <a:pt x="7587" y="5626"/>
                    <a:pt x="7802" y="4992"/>
                  </a:cubicBezTo>
                  <a:cubicBezTo>
                    <a:pt x="7957" y="4537"/>
                    <a:pt x="7568" y="4267"/>
                    <a:pt x="7637" y="3867"/>
                  </a:cubicBezTo>
                  <a:cubicBezTo>
                    <a:pt x="7699" y="3512"/>
                    <a:pt x="8144" y="3424"/>
                    <a:pt x="7760" y="3012"/>
                  </a:cubicBezTo>
                  <a:cubicBezTo>
                    <a:pt x="7961" y="2794"/>
                    <a:pt x="7875" y="1903"/>
                    <a:pt x="7749" y="1903"/>
                  </a:cubicBezTo>
                  <a:cubicBezTo>
                    <a:pt x="7742" y="1903"/>
                    <a:pt x="7734" y="1906"/>
                    <a:pt x="7727" y="1912"/>
                  </a:cubicBezTo>
                  <a:lnTo>
                    <a:pt x="7727" y="1912"/>
                  </a:lnTo>
                  <a:cubicBezTo>
                    <a:pt x="8757" y="1070"/>
                    <a:pt x="7319" y="384"/>
                    <a:pt x="67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410;p73">
              <a:extLst>
                <a:ext uri="{FF2B5EF4-FFF2-40B4-BE49-F238E27FC236}">
                  <a16:creationId xmlns:a16="http://schemas.microsoft.com/office/drawing/2014/main" id="{74B1F1FA-6EF1-42F7-D797-B0436E8C7B43}"/>
                </a:ext>
              </a:extLst>
            </p:cNvPr>
            <p:cNvSpPr/>
            <p:nvPr/>
          </p:nvSpPr>
          <p:spPr>
            <a:xfrm>
              <a:off x="-9751823" y="1695706"/>
              <a:ext cx="1901675" cy="2892316"/>
            </a:xfrm>
            <a:custGeom>
              <a:avLst/>
              <a:gdLst/>
              <a:ahLst/>
              <a:cxnLst/>
              <a:rect l="l" t="t" r="r" b="b"/>
              <a:pathLst>
                <a:path w="24318" h="36986" extrusionOk="0">
                  <a:moveTo>
                    <a:pt x="11907" y="0"/>
                  </a:moveTo>
                  <a:cubicBezTo>
                    <a:pt x="11664" y="0"/>
                    <a:pt x="11452" y="50"/>
                    <a:pt x="11296" y="173"/>
                  </a:cubicBezTo>
                  <a:cubicBezTo>
                    <a:pt x="11083" y="340"/>
                    <a:pt x="11011" y="626"/>
                    <a:pt x="10953" y="889"/>
                  </a:cubicBezTo>
                  <a:cubicBezTo>
                    <a:pt x="10896" y="1149"/>
                    <a:pt x="10838" y="1408"/>
                    <a:pt x="10781" y="1667"/>
                  </a:cubicBezTo>
                  <a:cubicBezTo>
                    <a:pt x="10772" y="1704"/>
                    <a:pt x="10764" y="1742"/>
                    <a:pt x="10738" y="1769"/>
                  </a:cubicBezTo>
                  <a:cubicBezTo>
                    <a:pt x="10710" y="1797"/>
                    <a:pt x="10673" y="1807"/>
                    <a:pt x="10634" y="1807"/>
                  </a:cubicBezTo>
                  <a:cubicBezTo>
                    <a:pt x="10595" y="1807"/>
                    <a:pt x="10553" y="1798"/>
                    <a:pt x="10516" y="1788"/>
                  </a:cubicBezTo>
                  <a:cubicBezTo>
                    <a:pt x="10338" y="1741"/>
                    <a:pt x="10097" y="1715"/>
                    <a:pt x="9827" y="1715"/>
                  </a:cubicBezTo>
                  <a:cubicBezTo>
                    <a:pt x="9504" y="1715"/>
                    <a:pt x="9141" y="1752"/>
                    <a:pt x="8801" y="1836"/>
                  </a:cubicBezTo>
                  <a:cubicBezTo>
                    <a:pt x="8061" y="2017"/>
                    <a:pt x="7426" y="2421"/>
                    <a:pt x="7526" y="3139"/>
                  </a:cubicBezTo>
                  <a:cubicBezTo>
                    <a:pt x="7552" y="3322"/>
                    <a:pt x="7640" y="3491"/>
                    <a:pt x="7699" y="3668"/>
                  </a:cubicBezTo>
                  <a:cubicBezTo>
                    <a:pt x="8010" y="4585"/>
                    <a:pt x="7550" y="5839"/>
                    <a:pt x="7400" y="6767"/>
                  </a:cubicBezTo>
                  <a:cubicBezTo>
                    <a:pt x="7190" y="8059"/>
                    <a:pt x="6934" y="9342"/>
                    <a:pt x="6634" y="10614"/>
                  </a:cubicBezTo>
                  <a:cubicBezTo>
                    <a:pt x="6035" y="13160"/>
                    <a:pt x="5252" y="15663"/>
                    <a:pt x="4297" y="18098"/>
                  </a:cubicBezTo>
                  <a:cubicBezTo>
                    <a:pt x="4153" y="18466"/>
                    <a:pt x="4004" y="18881"/>
                    <a:pt x="4156" y="19246"/>
                  </a:cubicBezTo>
                  <a:cubicBezTo>
                    <a:pt x="4263" y="19504"/>
                    <a:pt x="4498" y="19681"/>
                    <a:pt x="4692" y="19881"/>
                  </a:cubicBezTo>
                  <a:cubicBezTo>
                    <a:pt x="5348" y="20564"/>
                    <a:pt x="5608" y="22664"/>
                    <a:pt x="5010" y="23433"/>
                  </a:cubicBezTo>
                  <a:cubicBezTo>
                    <a:pt x="4910" y="23561"/>
                    <a:pt x="4768" y="23699"/>
                    <a:pt x="4810" y="23856"/>
                  </a:cubicBezTo>
                  <a:cubicBezTo>
                    <a:pt x="4826" y="23915"/>
                    <a:pt x="4865" y="23962"/>
                    <a:pt x="4894" y="24014"/>
                  </a:cubicBezTo>
                  <a:cubicBezTo>
                    <a:pt x="5136" y="24438"/>
                    <a:pt x="4742" y="24928"/>
                    <a:pt x="4401" y="25278"/>
                  </a:cubicBezTo>
                  <a:cubicBezTo>
                    <a:pt x="2725" y="26994"/>
                    <a:pt x="1638" y="29156"/>
                    <a:pt x="578" y="31290"/>
                  </a:cubicBezTo>
                  <a:cubicBezTo>
                    <a:pt x="289" y="31874"/>
                    <a:pt x="0" y="32504"/>
                    <a:pt x="77" y="33151"/>
                  </a:cubicBezTo>
                  <a:cubicBezTo>
                    <a:pt x="83" y="33198"/>
                    <a:pt x="90" y="33248"/>
                    <a:pt x="116" y="33288"/>
                  </a:cubicBezTo>
                  <a:cubicBezTo>
                    <a:pt x="166" y="33368"/>
                    <a:pt x="259" y="33389"/>
                    <a:pt x="358" y="33389"/>
                  </a:cubicBezTo>
                  <a:cubicBezTo>
                    <a:pt x="410" y="33389"/>
                    <a:pt x="463" y="33383"/>
                    <a:pt x="513" y="33377"/>
                  </a:cubicBezTo>
                  <a:cubicBezTo>
                    <a:pt x="650" y="33358"/>
                    <a:pt x="788" y="33349"/>
                    <a:pt x="926" y="33349"/>
                  </a:cubicBezTo>
                  <a:cubicBezTo>
                    <a:pt x="2227" y="33349"/>
                    <a:pt x="3521" y="34131"/>
                    <a:pt x="4793" y="34358"/>
                  </a:cubicBezTo>
                  <a:cubicBezTo>
                    <a:pt x="5823" y="34542"/>
                    <a:pt x="6877" y="34526"/>
                    <a:pt x="7920" y="34605"/>
                  </a:cubicBezTo>
                  <a:cubicBezTo>
                    <a:pt x="10142" y="34772"/>
                    <a:pt x="12306" y="35371"/>
                    <a:pt x="14453" y="35966"/>
                  </a:cubicBezTo>
                  <a:cubicBezTo>
                    <a:pt x="16422" y="32577"/>
                    <a:pt x="17652" y="28772"/>
                    <a:pt x="17479" y="24836"/>
                  </a:cubicBezTo>
                  <a:lnTo>
                    <a:pt x="17479" y="24836"/>
                  </a:lnTo>
                  <a:cubicBezTo>
                    <a:pt x="18635" y="28074"/>
                    <a:pt x="19400" y="31570"/>
                    <a:pt x="19840" y="34976"/>
                  </a:cubicBezTo>
                  <a:cubicBezTo>
                    <a:pt x="19908" y="35503"/>
                    <a:pt x="19866" y="36287"/>
                    <a:pt x="20412" y="36594"/>
                  </a:cubicBezTo>
                  <a:cubicBezTo>
                    <a:pt x="20580" y="36688"/>
                    <a:pt x="20777" y="36721"/>
                    <a:pt x="20990" y="36721"/>
                  </a:cubicBezTo>
                  <a:cubicBezTo>
                    <a:pt x="21482" y="36721"/>
                    <a:pt x="22056" y="36546"/>
                    <a:pt x="22543" y="36546"/>
                  </a:cubicBezTo>
                  <a:cubicBezTo>
                    <a:pt x="22679" y="36546"/>
                    <a:pt x="22808" y="36560"/>
                    <a:pt x="22927" y="36595"/>
                  </a:cubicBezTo>
                  <a:cubicBezTo>
                    <a:pt x="23264" y="36695"/>
                    <a:pt x="23651" y="36985"/>
                    <a:pt x="23914" y="36985"/>
                  </a:cubicBezTo>
                  <a:cubicBezTo>
                    <a:pt x="24120" y="36985"/>
                    <a:pt x="24250" y="36809"/>
                    <a:pt x="24223" y="36227"/>
                  </a:cubicBezTo>
                  <a:cubicBezTo>
                    <a:pt x="24162" y="34898"/>
                    <a:pt x="23919" y="33576"/>
                    <a:pt x="23506" y="32312"/>
                  </a:cubicBezTo>
                  <a:cubicBezTo>
                    <a:pt x="23280" y="31625"/>
                    <a:pt x="23004" y="30950"/>
                    <a:pt x="22888" y="30236"/>
                  </a:cubicBezTo>
                  <a:cubicBezTo>
                    <a:pt x="22806" y="29732"/>
                    <a:pt x="22804" y="29219"/>
                    <a:pt x="22712" y="28718"/>
                  </a:cubicBezTo>
                  <a:cubicBezTo>
                    <a:pt x="22458" y="27347"/>
                    <a:pt x="21549" y="26196"/>
                    <a:pt x="20619" y="25156"/>
                  </a:cubicBezTo>
                  <a:cubicBezTo>
                    <a:pt x="20860" y="24617"/>
                    <a:pt x="21057" y="23774"/>
                    <a:pt x="21488" y="23357"/>
                  </a:cubicBezTo>
                  <a:cubicBezTo>
                    <a:pt x="21847" y="23008"/>
                    <a:pt x="22428" y="22960"/>
                    <a:pt x="22830" y="22657"/>
                  </a:cubicBezTo>
                  <a:cubicBezTo>
                    <a:pt x="23548" y="22112"/>
                    <a:pt x="23862" y="21272"/>
                    <a:pt x="24007" y="20411"/>
                  </a:cubicBezTo>
                  <a:cubicBezTo>
                    <a:pt x="24318" y="18571"/>
                    <a:pt x="23843" y="16720"/>
                    <a:pt x="23700" y="14890"/>
                  </a:cubicBezTo>
                  <a:cubicBezTo>
                    <a:pt x="23514" y="12524"/>
                    <a:pt x="23321" y="10119"/>
                    <a:pt x="22463" y="7904"/>
                  </a:cubicBezTo>
                  <a:cubicBezTo>
                    <a:pt x="22012" y="6743"/>
                    <a:pt x="21369" y="5540"/>
                    <a:pt x="21628" y="4319"/>
                  </a:cubicBezTo>
                  <a:cubicBezTo>
                    <a:pt x="21701" y="3975"/>
                    <a:pt x="21847" y="3629"/>
                    <a:pt x="21794" y="3279"/>
                  </a:cubicBezTo>
                  <a:cubicBezTo>
                    <a:pt x="21655" y="2364"/>
                    <a:pt x="18371" y="1876"/>
                    <a:pt x="17550" y="1598"/>
                  </a:cubicBezTo>
                  <a:cubicBezTo>
                    <a:pt x="16603" y="1276"/>
                    <a:pt x="15612" y="1040"/>
                    <a:pt x="14643" y="789"/>
                  </a:cubicBezTo>
                  <a:cubicBezTo>
                    <a:pt x="14057" y="637"/>
                    <a:pt x="12779" y="0"/>
                    <a:pt x="119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411;p73">
              <a:extLst>
                <a:ext uri="{FF2B5EF4-FFF2-40B4-BE49-F238E27FC236}">
                  <a16:creationId xmlns:a16="http://schemas.microsoft.com/office/drawing/2014/main" id="{203FF6AE-BDEF-5186-9F05-30E69C7154E8}"/>
                </a:ext>
              </a:extLst>
            </p:cNvPr>
            <p:cNvSpPr/>
            <p:nvPr/>
          </p:nvSpPr>
          <p:spPr>
            <a:xfrm>
              <a:off x="-8336163" y="2147626"/>
              <a:ext cx="465996" cy="2436017"/>
            </a:xfrm>
            <a:custGeom>
              <a:avLst/>
              <a:gdLst/>
              <a:ahLst/>
              <a:cxnLst/>
              <a:rect l="l" t="t" r="r" b="b"/>
              <a:pathLst>
                <a:path w="5959" h="31151" extrusionOk="0">
                  <a:moveTo>
                    <a:pt x="1800" y="1"/>
                  </a:moveTo>
                  <a:cubicBezTo>
                    <a:pt x="1458" y="213"/>
                    <a:pt x="1056" y="323"/>
                    <a:pt x="654" y="323"/>
                  </a:cubicBezTo>
                  <a:cubicBezTo>
                    <a:pt x="477" y="323"/>
                    <a:pt x="299" y="301"/>
                    <a:pt x="127" y="257"/>
                  </a:cubicBezTo>
                  <a:lnTo>
                    <a:pt x="127" y="257"/>
                  </a:lnTo>
                  <a:cubicBezTo>
                    <a:pt x="205" y="1249"/>
                    <a:pt x="1025" y="1322"/>
                    <a:pt x="1498" y="2059"/>
                  </a:cubicBezTo>
                  <a:cubicBezTo>
                    <a:pt x="1731" y="2420"/>
                    <a:pt x="1743" y="2914"/>
                    <a:pt x="1529" y="3288"/>
                  </a:cubicBezTo>
                  <a:cubicBezTo>
                    <a:pt x="1465" y="3402"/>
                    <a:pt x="1376" y="3520"/>
                    <a:pt x="1393" y="3651"/>
                  </a:cubicBezTo>
                  <a:cubicBezTo>
                    <a:pt x="1402" y="3717"/>
                    <a:pt x="1437" y="3775"/>
                    <a:pt x="1468" y="3832"/>
                  </a:cubicBezTo>
                  <a:cubicBezTo>
                    <a:pt x="2020" y="4831"/>
                    <a:pt x="1911" y="6045"/>
                    <a:pt x="1920" y="7188"/>
                  </a:cubicBezTo>
                  <a:cubicBezTo>
                    <a:pt x="1934" y="8821"/>
                    <a:pt x="2223" y="10443"/>
                    <a:pt x="2224" y="12074"/>
                  </a:cubicBezTo>
                  <a:cubicBezTo>
                    <a:pt x="2225" y="13213"/>
                    <a:pt x="2138" y="14734"/>
                    <a:pt x="1473" y="15710"/>
                  </a:cubicBezTo>
                  <a:cubicBezTo>
                    <a:pt x="1285" y="15989"/>
                    <a:pt x="878" y="16171"/>
                    <a:pt x="785" y="16504"/>
                  </a:cubicBezTo>
                  <a:cubicBezTo>
                    <a:pt x="672" y="16911"/>
                    <a:pt x="1046" y="17362"/>
                    <a:pt x="1252" y="17671"/>
                  </a:cubicBezTo>
                  <a:cubicBezTo>
                    <a:pt x="2444" y="19468"/>
                    <a:pt x="2594" y="21458"/>
                    <a:pt x="2920" y="23527"/>
                  </a:cubicBezTo>
                  <a:cubicBezTo>
                    <a:pt x="3268" y="25730"/>
                    <a:pt x="3704" y="27921"/>
                    <a:pt x="4229" y="30090"/>
                  </a:cubicBezTo>
                  <a:cubicBezTo>
                    <a:pt x="3637" y="28736"/>
                    <a:pt x="3361" y="27271"/>
                    <a:pt x="3090" y="25818"/>
                  </a:cubicBezTo>
                  <a:cubicBezTo>
                    <a:pt x="2599" y="23195"/>
                    <a:pt x="2535" y="20071"/>
                    <a:pt x="755" y="17943"/>
                  </a:cubicBezTo>
                  <a:cubicBezTo>
                    <a:pt x="573" y="17725"/>
                    <a:pt x="438" y="17637"/>
                    <a:pt x="340" y="17637"/>
                  </a:cubicBezTo>
                  <a:cubicBezTo>
                    <a:pt x="1" y="17637"/>
                    <a:pt x="95" y="18686"/>
                    <a:pt x="169" y="19042"/>
                  </a:cubicBezTo>
                  <a:cubicBezTo>
                    <a:pt x="343" y="19871"/>
                    <a:pt x="514" y="20701"/>
                    <a:pt x="687" y="21531"/>
                  </a:cubicBezTo>
                  <a:cubicBezTo>
                    <a:pt x="647" y="21329"/>
                    <a:pt x="859" y="21181"/>
                    <a:pt x="1064" y="21181"/>
                  </a:cubicBezTo>
                  <a:cubicBezTo>
                    <a:pt x="1142" y="21181"/>
                    <a:pt x="1218" y="21202"/>
                    <a:pt x="1280" y="21250"/>
                  </a:cubicBezTo>
                  <a:cubicBezTo>
                    <a:pt x="1504" y="21422"/>
                    <a:pt x="1524" y="21762"/>
                    <a:pt x="1435" y="22031"/>
                  </a:cubicBezTo>
                  <a:cubicBezTo>
                    <a:pt x="1346" y="22300"/>
                    <a:pt x="1174" y="22534"/>
                    <a:pt x="1071" y="22799"/>
                  </a:cubicBezTo>
                  <a:cubicBezTo>
                    <a:pt x="748" y="23636"/>
                    <a:pt x="1268" y="24969"/>
                    <a:pt x="1486" y="25807"/>
                  </a:cubicBezTo>
                  <a:cubicBezTo>
                    <a:pt x="1792" y="26981"/>
                    <a:pt x="1975" y="28186"/>
                    <a:pt x="2032" y="29396"/>
                  </a:cubicBezTo>
                  <a:cubicBezTo>
                    <a:pt x="2046" y="29703"/>
                    <a:pt x="2055" y="30024"/>
                    <a:pt x="2202" y="30295"/>
                  </a:cubicBezTo>
                  <a:cubicBezTo>
                    <a:pt x="2320" y="30515"/>
                    <a:pt x="2559" y="30687"/>
                    <a:pt x="2797" y="30687"/>
                  </a:cubicBezTo>
                  <a:cubicBezTo>
                    <a:pt x="2854" y="30687"/>
                    <a:pt x="2911" y="30677"/>
                    <a:pt x="2967" y="30656"/>
                  </a:cubicBezTo>
                  <a:cubicBezTo>
                    <a:pt x="2971" y="30507"/>
                    <a:pt x="2976" y="30361"/>
                    <a:pt x="2979" y="30212"/>
                  </a:cubicBezTo>
                  <a:cubicBezTo>
                    <a:pt x="2980" y="30212"/>
                    <a:pt x="2981" y="30212"/>
                    <a:pt x="2982" y="30212"/>
                  </a:cubicBezTo>
                  <a:cubicBezTo>
                    <a:pt x="3072" y="30212"/>
                    <a:pt x="3135" y="30297"/>
                    <a:pt x="3192" y="30366"/>
                  </a:cubicBezTo>
                  <a:cubicBezTo>
                    <a:pt x="3371" y="30576"/>
                    <a:pt x="3579" y="30633"/>
                    <a:pt x="3807" y="30633"/>
                  </a:cubicBezTo>
                  <a:cubicBezTo>
                    <a:pt x="3916" y="30633"/>
                    <a:pt x="4031" y="30620"/>
                    <a:pt x="4148" y="30604"/>
                  </a:cubicBezTo>
                  <a:cubicBezTo>
                    <a:pt x="4336" y="30578"/>
                    <a:pt x="4520" y="30558"/>
                    <a:pt x="4704" y="30558"/>
                  </a:cubicBezTo>
                  <a:cubicBezTo>
                    <a:pt x="4938" y="30558"/>
                    <a:pt x="5171" y="30590"/>
                    <a:pt x="5414" y="30683"/>
                  </a:cubicBezTo>
                  <a:cubicBezTo>
                    <a:pt x="5669" y="30781"/>
                    <a:pt x="5825" y="30928"/>
                    <a:pt x="5799" y="31150"/>
                  </a:cubicBezTo>
                  <a:cubicBezTo>
                    <a:pt x="5958" y="29802"/>
                    <a:pt x="5835" y="28423"/>
                    <a:pt x="5440" y="27124"/>
                  </a:cubicBezTo>
                  <a:cubicBezTo>
                    <a:pt x="5202" y="26342"/>
                    <a:pt x="4868" y="25589"/>
                    <a:pt x="4671" y="24795"/>
                  </a:cubicBezTo>
                  <a:cubicBezTo>
                    <a:pt x="4495" y="24083"/>
                    <a:pt x="4432" y="23345"/>
                    <a:pt x="4259" y="22632"/>
                  </a:cubicBezTo>
                  <a:cubicBezTo>
                    <a:pt x="3883" y="21101"/>
                    <a:pt x="2548" y="20322"/>
                    <a:pt x="2799" y="18671"/>
                  </a:cubicBezTo>
                  <a:cubicBezTo>
                    <a:pt x="2815" y="18568"/>
                    <a:pt x="2832" y="18462"/>
                    <a:pt x="2889" y="18376"/>
                  </a:cubicBezTo>
                  <a:cubicBezTo>
                    <a:pt x="2976" y="18244"/>
                    <a:pt x="3138" y="18183"/>
                    <a:pt x="3244" y="18067"/>
                  </a:cubicBezTo>
                  <a:cubicBezTo>
                    <a:pt x="3471" y="17819"/>
                    <a:pt x="3382" y="17401"/>
                    <a:pt x="3579" y="17127"/>
                  </a:cubicBezTo>
                  <a:cubicBezTo>
                    <a:pt x="3706" y="16949"/>
                    <a:pt x="3928" y="16869"/>
                    <a:pt x="4122" y="16770"/>
                  </a:cubicBezTo>
                  <a:cubicBezTo>
                    <a:pt x="5143" y="16248"/>
                    <a:pt x="5605" y="15028"/>
                    <a:pt x="5714" y="13886"/>
                  </a:cubicBezTo>
                  <a:cubicBezTo>
                    <a:pt x="5853" y="12423"/>
                    <a:pt x="5609" y="10884"/>
                    <a:pt x="5574" y="9413"/>
                  </a:cubicBezTo>
                  <a:cubicBezTo>
                    <a:pt x="5544" y="8189"/>
                    <a:pt x="5559" y="6965"/>
                    <a:pt x="5481" y="5744"/>
                  </a:cubicBezTo>
                  <a:cubicBezTo>
                    <a:pt x="5425" y="4912"/>
                    <a:pt x="5457" y="3878"/>
                    <a:pt x="4410" y="3712"/>
                  </a:cubicBezTo>
                  <a:cubicBezTo>
                    <a:pt x="4321" y="3699"/>
                    <a:pt x="4233" y="3693"/>
                    <a:pt x="4145" y="3693"/>
                  </a:cubicBezTo>
                  <a:cubicBezTo>
                    <a:pt x="3748" y="3693"/>
                    <a:pt x="3353" y="3816"/>
                    <a:pt x="2971" y="3939"/>
                  </a:cubicBezTo>
                  <a:cubicBezTo>
                    <a:pt x="2799" y="3830"/>
                    <a:pt x="2964" y="3546"/>
                    <a:pt x="3163" y="3505"/>
                  </a:cubicBezTo>
                  <a:cubicBezTo>
                    <a:pt x="3220" y="3493"/>
                    <a:pt x="3277" y="3490"/>
                    <a:pt x="3336" y="3490"/>
                  </a:cubicBezTo>
                  <a:cubicBezTo>
                    <a:pt x="3396" y="3490"/>
                    <a:pt x="3456" y="3493"/>
                    <a:pt x="3515" y="3493"/>
                  </a:cubicBezTo>
                  <a:cubicBezTo>
                    <a:pt x="3602" y="3493"/>
                    <a:pt x="3686" y="3486"/>
                    <a:pt x="3766" y="3454"/>
                  </a:cubicBezTo>
                  <a:cubicBezTo>
                    <a:pt x="4067" y="3331"/>
                    <a:pt x="4115" y="2929"/>
                    <a:pt x="4115" y="2602"/>
                  </a:cubicBezTo>
                  <a:cubicBezTo>
                    <a:pt x="4115" y="2240"/>
                    <a:pt x="4116" y="1879"/>
                    <a:pt x="4116" y="1516"/>
                  </a:cubicBezTo>
                  <a:cubicBezTo>
                    <a:pt x="4116" y="1094"/>
                    <a:pt x="4080" y="600"/>
                    <a:pt x="3730" y="363"/>
                  </a:cubicBezTo>
                  <a:cubicBezTo>
                    <a:pt x="3564" y="252"/>
                    <a:pt x="3356" y="223"/>
                    <a:pt x="3158" y="197"/>
                  </a:cubicBezTo>
                  <a:cubicBezTo>
                    <a:pt x="2925" y="167"/>
                    <a:pt x="2691" y="138"/>
                    <a:pt x="2459" y="108"/>
                  </a:cubicBezTo>
                  <a:cubicBezTo>
                    <a:pt x="2441" y="105"/>
                    <a:pt x="2423" y="103"/>
                    <a:pt x="2406" y="103"/>
                  </a:cubicBezTo>
                  <a:cubicBezTo>
                    <a:pt x="2388" y="103"/>
                    <a:pt x="2371" y="105"/>
                    <a:pt x="2355" y="112"/>
                  </a:cubicBezTo>
                  <a:cubicBezTo>
                    <a:pt x="2246" y="155"/>
                    <a:pt x="2286" y="318"/>
                    <a:pt x="2338" y="425"/>
                  </a:cubicBezTo>
                  <a:cubicBezTo>
                    <a:pt x="2525" y="814"/>
                    <a:pt x="2592" y="1261"/>
                    <a:pt x="2525" y="1687"/>
                  </a:cubicBezTo>
                  <a:cubicBezTo>
                    <a:pt x="2252" y="1138"/>
                    <a:pt x="2011" y="575"/>
                    <a:pt x="18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412;p73">
              <a:extLst>
                <a:ext uri="{FF2B5EF4-FFF2-40B4-BE49-F238E27FC236}">
                  <a16:creationId xmlns:a16="http://schemas.microsoft.com/office/drawing/2014/main" id="{BA3D57C7-A185-392D-BF11-B0E63E8A36A2}"/>
                </a:ext>
              </a:extLst>
            </p:cNvPr>
            <p:cNvSpPr/>
            <p:nvPr/>
          </p:nvSpPr>
          <p:spPr>
            <a:xfrm>
              <a:off x="-9438396" y="1696332"/>
              <a:ext cx="1247920" cy="1913874"/>
            </a:xfrm>
            <a:custGeom>
              <a:avLst/>
              <a:gdLst/>
              <a:ahLst/>
              <a:cxnLst/>
              <a:rect l="l" t="t" r="r" b="b"/>
              <a:pathLst>
                <a:path w="15958" h="24474" extrusionOk="0">
                  <a:moveTo>
                    <a:pt x="7494" y="1"/>
                  </a:moveTo>
                  <a:cubicBezTo>
                    <a:pt x="6896" y="1"/>
                    <a:pt x="6855" y="1285"/>
                    <a:pt x="6773" y="1659"/>
                  </a:cubicBezTo>
                  <a:cubicBezTo>
                    <a:pt x="6764" y="1696"/>
                    <a:pt x="6756" y="1734"/>
                    <a:pt x="6730" y="1761"/>
                  </a:cubicBezTo>
                  <a:cubicBezTo>
                    <a:pt x="6702" y="1789"/>
                    <a:pt x="6665" y="1799"/>
                    <a:pt x="6626" y="1799"/>
                  </a:cubicBezTo>
                  <a:cubicBezTo>
                    <a:pt x="6587" y="1799"/>
                    <a:pt x="6545" y="1790"/>
                    <a:pt x="6508" y="1780"/>
                  </a:cubicBezTo>
                  <a:cubicBezTo>
                    <a:pt x="6330" y="1733"/>
                    <a:pt x="6089" y="1707"/>
                    <a:pt x="5819" y="1707"/>
                  </a:cubicBezTo>
                  <a:cubicBezTo>
                    <a:pt x="5496" y="1707"/>
                    <a:pt x="5133" y="1744"/>
                    <a:pt x="4793" y="1828"/>
                  </a:cubicBezTo>
                  <a:cubicBezTo>
                    <a:pt x="4053" y="2009"/>
                    <a:pt x="3418" y="2413"/>
                    <a:pt x="3522" y="3130"/>
                  </a:cubicBezTo>
                  <a:cubicBezTo>
                    <a:pt x="3548" y="3313"/>
                    <a:pt x="3636" y="3481"/>
                    <a:pt x="3695" y="3658"/>
                  </a:cubicBezTo>
                  <a:cubicBezTo>
                    <a:pt x="4007" y="4576"/>
                    <a:pt x="3546" y="5829"/>
                    <a:pt x="3396" y="6758"/>
                  </a:cubicBezTo>
                  <a:cubicBezTo>
                    <a:pt x="3186" y="8050"/>
                    <a:pt x="2930" y="9333"/>
                    <a:pt x="2630" y="10605"/>
                  </a:cubicBezTo>
                  <a:cubicBezTo>
                    <a:pt x="2031" y="13151"/>
                    <a:pt x="1249" y="15654"/>
                    <a:pt x="293" y="18089"/>
                  </a:cubicBezTo>
                  <a:cubicBezTo>
                    <a:pt x="150" y="18457"/>
                    <a:pt x="0" y="18871"/>
                    <a:pt x="152" y="19237"/>
                  </a:cubicBezTo>
                  <a:cubicBezTo>
                    <a:pt x="259" y="19494"/>
                    <a:pt x="494" y="19671"/>
                    <a:pt x="688" y="19872"/>
                  </a:cubicBezTo>
                  <a:cubicBezTo>
                    <a:pt x="1196" y="20401"/>
                    <a:pt x="1075" y="20920"/>
                    <a:pt x="1323" y="21509"/>
                  </a:cubicBezTo>
                  <a:cubicBezTo>
                    <a:pt x="1534" y="22015"/>
                    <a:pt x="2037" y="21981"/>
                    <a:pt x="2471" y="22137"/>
                  </a:cubicBezTo>
                  <a:cubicBezTo>
                    <a:pt x="2946" y="22308"/>
                    <a:pt x="3359" y="22547"/>
                    <a:pt x="3872" y="22667"/>
                  </a:cubicBezTo>
                  <a:lnTo>
                    <a:pt x="9387" y="23965"/>
                  </a:lnTo>
                  <a:cubicBezTo>
                    <a:pt x="10465" y="24219"/>
                    <a:pt x="11560" y="24473"/>
                    <a:pt x="12663" y="24473"/>
                  </a:cubicBezTo>
                  <a:cubicBezTo>
                    <a:pt x="12797" y="24473"/>
                    <a:pt x="12931" y="24469"/>
                    <a:pt x="13066" y="24461"/>
                  </a:cubicBezTo>
                  <a:cubicBezTo>
                    <a:pt x="13266" y="24449"/>
                    <a:pt x="13475" y="24425"/>
                    <a:pt x="13640" y="24311"/>
                  </a:cubicBezTo>
                  <a:cubicBezTo>
                    <a:pt x="13821" y="24186"/>
                    <a:pt x="13916" y="23975"/>
                    <a:pt x="14005" y="23776"/>
                  </a:cubicBezTo>
                  <a:cubicBezTo>
                    <a:pt x="14241" y="23243"/>
                    <a:pt x="14422" y="22589"/>
                    <a:pt x="14824" y="22164"/>
                  </a:cubicBezTo>
                  <a:cubicBezTo>
                    <a:pt x="15208" y="21758"/>
                    <a:pt x="15371" y="21737"/>
                    <a:pt x="15494" y="21109"/>
                  </a:cubicBezTo>
                  <a:cubicBezTo>
                    <a:pt x="15759" y="19758"/>
                    <a:pt x="15866" y="18366"/>
                    <a:pt x="15914" y="16992"/>
                  </a:cubicBezTo>
                  <a:cubicBezTo>
                    <a:pt x="15958" y="15698"/>
                    <a:pt x="15935" y="14403"/>
                    <a:pt x="15873" y="13110"/>
                  </a:cubicBezTo>
                  <a:cubicBezTo>
                    <a:pt x="15842" y="12464"/>
                    <a:pt x="15804" y="11816"/>
                    <a:pt x="15758" y="11171"/>
                  </a:cubicBezTo>
                  <a:cubicBezTo>
                    <a:pt x="15731" y="10778"/>
                    <a:pt x="15848" y="9958"/>
                    <a:pt x="15446" y="9729"/>
                  </a:cubicBezTo>
                  <a:cubicBezTo>
                    <a:pt x="15265" y="9625"/>
                    <a:pt x="15048" y="9614"/>
                    <a:pt x="14839" y="9607"/>
                  </a:cubicBezTo>
                  <a:cubicBezTo>
                    <a:pt x="14812" y="9427"/>
                    <a:pt x="14824" y="9243"/>
                    <a:pt x="14876" y="9069"/>
                  </a:cubicBezTo>
                  <a:cubicBezTo>
                    <a:pt x="15117" y="9064"/>
                    <a:pt x="15359" y="9060"/>
                    <a:pt x="15601" y="9054"/>
                  </a:cubicBezTo>
                  <a:cubicBezTo>
                    <a:pt x="15590" y="8488"/>
                    <a:pt x="15520" y="7815"/>
                    <a:pt x="15022" y="7546"/>
                  </a:cubicBezTo>
                  <a:cubicBezTo>
                    <a:pt x="14701" y="7373"/>
                    <a:pt x="14251" y="7403"/>
                    <a:pt x="14044" y="7104"/>
                  </a:cubicBezTo>
                  <a:cubicBezTo>
                    <a:pt x="13854" y="6828"/>
                    <a:pt x="13996" y="6446"/>
                    <a:pt x="13900" y="6127"/>
                  </a:cubicBezTo>
                  <a:cubicBezTo>
                    <a:pt x="13783" y="5738"/>
                    <a:pt x="13351" y="5542"/>
                    <a:pt x="12959" y="5439"/>
                  </a:cubicBezTo>
                  <a:cubicBezTo>
                    <a:pt x="12565" y="5338"/>
                    <a:pt x="12130" y="5261"/>
                    <a:pt x="11858" y="4960"/>
                  </a:cubicBezTo>
                  <a:cubicBezTo>
                    <a:pt x="11797" y="4894"/>
                    <a:pt x="11748" y="4819"/>
                    <a:pt x="11678" y="4767"/>
                  </a:cubicBezTo>
                  <a:cubicBezTo>
                    <a:pt x="11588" y="4699"/>
                    <a:pt x="11474" y="4675"/>
                    <a:pt x="11364" y="4649"/>
                  </a:cubicBezTo>
                  <a:cubicBezTo>
                    <a:pt x="10696" y="4493"/>
                    <a:pt x="10059" y="4211"/>
                    <a:pt x="9494" y="3822"/>
                  </a:cubicBezTo>
                  <a:cubicBezTo>
                    <a:pt x="9396" y="3755"/>
                    <a:pt x="9293" y="3676"/>
                    <a:pt x="9255" y="3561"/>
                  </a:cubicBezTo>
                  <a:cubicBezTo>
                    <a:pt x="9226" y="3475"/>
                    <a:pt x="9240" y="3381"/>
                    <a:pt x="9254" y="3291"/>
                  </a:cubicBezTo>
                  <a:cubicBezTo>
                    <a:pt x="9337" y="2745"/>
                    <a:pt x="9422" y="2198"/>
                    <a:pt x="9505" y="1651"/>
                  </a:cubicBezTo>
                  <a:cubicBezTo>
                    <a:pt x="9521" y="1540"/>
                    <a:pt x="9537" y="1422"/>
                    <a:pt x="9490" y="1319"/>
                  </a:cubicBezTo>
                  <a:cubicBezTo>
                    <a:pt x="9439" y="1211"/>
                    <a:pt x="9329" y="1145"/>
                    <a:pt x="9225" y="1086"/>
                  </a:cubicBezTo>
                  <a:cubicBezTo>
                    <a:pt x="8639" y="754"/>
                    <a:pt x="8034" y="460"/>
                    <a:pt x="7532" y="3"/>
                  </a:cubicBezTo>
                  <a:cubicBezTo>
                    <a:pt x="7519" y="1"/>
                    <a:pt x="7507" y="1"/>
                    <a:pt x="74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413;p73">
              <a:extLst>
                <a:ext uri="{FF2B5EF4-FFF2-40B4-BE49-F238E27FC236}">
                  <a16:creationId xmlns:a16="http://schemas.microsoft.com/office/drawing/2014/main" id="{D026B49D-A50E-E572-CCF3-DF620BD6E28F}"/>
                </a:ext>
              </a:extLst>
            </p:cNvPr>
            <p:cNvSpPr/>
            <p:nvPr/>
          </p:nvSpPr>
          <p:spPr>
            <a:xfrm>
              <a:off x="-9728753" y="1715882"/>
              <a:ext cx="1515052" cy="2775015"/>
            </a:xfrm>
            <a:custGeom>
              <a:avLst/>
              <a:gdLst/>
              <a:ahLst/>
              <a:cxnLst/>
              <a:rect l="l" t="t" r="r" b="b"/>
              <a:pathLst>
                <a:path w="19374" h="35486" extrusionOk="0">
                  <a:moveTo>
                    <a:pt x="10937" y="1"/>
                  </a:moveTo>
                  <a:cubicBezTo>
                    <a:pt x="10830" y="570"/>
                    <a:pt x="10722" y="1138"/>
                    <a:pt x="10616" y="1708"/>
                  </a:cubicBezTo>
                  <a:cubicBezTo>
                    <a:pt x="10568" y="1706"/>
                    <a:pt x="10520" y="1706"/>
                    <a:pt x="10472" y="1706"/>
                  </a:cubicBezTo>
                  <a:cubicBezTo>
                    <a:pt x="10029" y="1706"/>
                    <a:pt x="9587" y="1762"/>
                    <a:pt x="9157" y="1874"/>
                  </a:cubicBezTo>
                  <a:cubicBezTo>
                    <a:pt x="9282" y="1948"/>
                    <a:pt x="9374" y="2073"/>
                    <a:pt x="9410" y="2213"/>
                  </a:cubicBezTo>
                  <a:cubicBezTo>
                    <a:pt x="9182" y="2072"/>
                    <a:pt x="8915" y="2006"/>
                    <a:pt x="8648" y="2006"/>
                  </a:cubicBezTo>
                  <a:cubicBezTo>
                    <a:pt x="8611" y="2006"/>
                    <a:pt x="8574" y="2007"/>
                    <a:pt x="8537" y="2010"/>
                  </a:cubicBezTo>
                  <a:cubicBezTo>
                    <a:pt x="8298" y="2026"/>
                    <a:pt x="8062" y="2096"/>
                    <a:pt x="7855" y="2208"/>
                  </a:cubicBezTo>
                  <a:cubicBezTo>
                    <a:pt x="7266" y="2530"/>
                    <a:pt x="7207" y="2824"/>
                    <a:pt x="7405" y="3406"/>
                  </a:cubicBezTo>
                  <a:cubicBezTo>
                    <a:pt x="7774" y="4491"/>
                    <a:pt x="7226" y="5500"/>
                    <a:pt x="7324" y="6578"/>
                  </a:cubicBezTo>
                  <a:cubicBezTo>
                    <a:pt x="7590" y="6536"/>
                    <a:pt x="7859" y="6518"/>
                    <a:pt x="8128" y="6518"/>
                  </a:cubicBezTo>
                  <a:cubicBezTo>
                    <a:pt x="8705" y="6518"/>
                    <a:pt x="9285" y="6599"/>
                    <a:pt x="9856" y="6694"/>
                  </a:cubicBezTo>
                  <a:cubicBezTo>
                    <a:pt x="11350" y="6938"/>
                    <a:pt x="12942" y="7324"/>
                    <a:pt x="13936" y="8467"/>
                  </a:cubicBezTo>
                  <a:cubicBezTo>
                    <a:pt x="12517" y="7687"/>
                    <a:pt x="10899" y="7276"/>
                    <a:pt x="9281" y="7276"/>
                  </a:cubicBezTo>
                  <a:cubicBezTo>
                    <a:pt x="8957" y="7276"/>
                    <a:pt x="8633" y="7293"/>
                    <a:pt x="8311" y="7326"/>
                  </a:cubicBezTo>
                  <a:cubicBezTo>
                    <a:pt x="7602" y="7400"/>
                    <a:pt x="7101" y="7449"/>
                    <a:pt x="6825" y="8154"/>
                  </a:cubicBezTo>
                  <a:cubicBezTo>
                    <a:pt x="6501" y="8983"/>
                    <a:pt x="6580" y="10053"/>
                    <a:pt x="6598" y="10933"/>
                  </a:cubicBezTo>
                  <a:cubicBezTo>
                    <a:pt x="7180" y="10670"/>
                    <a:pt x="7819" y="10535"/>
                    <a:pt x="8458" y="10535"/>
                  </a:cubicBezTo>
                  <a:cubicBezTo>
                    <a:pt x="8830" y="10535"/>
                    <a:pt x="9202" y="10581"/>
                    <a:pt x="9562" y="10673"/>
                  </a:cubicBezTo>
                  <a:cubicBezTo>
                    <a:pt x="8814" y="10752"/>
                    <a:pt x="8075" y="10898"/>
                    <a:pt x="7353" y="11108"/>
                  </a:cubicBezTo>
                  <a:cubicBezTo>
                    <a:pt x="6996" y="11213"/>
                    <a:pt x="6590" y="11385"/>
                    <a:pt x="6499" y="11746"/>
                  </a:cubicBezTo>
                  <a:cubicBezTo>
                    <a:pt x="6446" y="11957"/>
                    <a:pt x="6519" y="12178"/>
                    <a:pt x="6523" y="12395"/>
                  </a:cubicBezTo>
                  <a:cubicBezTo>
                    <a:pt x="6533" y="12895"/>
                    <a:pt x="6192" y="13322"/>
                    <a:pt x="5920" y="13743"/>
                  </a:cubicBezTo>
                  <a:cubicBezTo>
                    <a:pt x="4923" y="15285"/>
                    <a:pt x="4621" y="17313"/>
                    <a:pt x="5310" y="19029"/>
                  </a:cubicBezTo>
                  <a:cubicBezTo>
                    <a:pt x="6039" y="20845"/>
                    <a:pt x="7764" y="22221"/>
                    <a:pt x="9695" y="22529"/>
                  </a:cubicBezTo>
                  <a:cubicBezTo>
                    <a:pt x="9188" y="21184"/>
                    <a:pt x="8866" y="19777"/>
                    <a:pt x="8706" y="18360"/>
                  </a:cubicBezTo>
                  <a:cubicBezTo>
                    <a:pt x="8580" y="17229"/>
                    <a:pt x="8171" y="16228"/>
                    <a:pt x="8054" y="15097"/>
                  </a:cubicBezTo>
                  <a:cubicBezTo>
                    <a:pt x="8012" y="14702"/>
                    <a:pt x="7979" y="14272"/>
                    <a:pt x="8196" y="13940"/>
                  </a:cubicBezTo>
                  <a:cubicBezTo>
                    <a:pt x="8231" y="13888"/>
                    <a:pt x="8273" y="13837"/>
                    <a:pt x="8332" y="13822"/>
                  </a:cubicBezTo>
                  <a:cubicBezTo>
                    <a:pt x="8346" y="13818"/>
                    <a:pt x="8359" y="13817"/>
                    <a:pt x="8372" y="13817"/>
                  </a:cubicBezTo>
                  <a:cubicBezTo>
                    <a:pt x="8458" y="13817"/>
                    <a:pt x="8537" y="13886"/>
                    <a:pt x="8595" y="13954"/>
                  </a:cubicBezTo>
                  <a:cubicBezTo>
                    <a:pt x="9228" y="14673"/>
                    <a:pt x="9126" y="15435"/>
                    <a:pt x="9297" y="16295"/>
                  </a:cubicBezTo>
                  <a:cubicBezTo>
                    <a:pt x="9726" y="18447"/>
                    <a:pt x="9566" y="21543"/>
                    <a:pt x="11809" y="22586"/>
                  </a:cubicBezTo>
                  <a:cubicBezTo>
                    <a:pt x="12388" y="20828"/>
                    <a:pt x="11686" y="18844"/>
                    <a:pt x="12248" y="17082"/>
                  </a:cubicBezTo>
                  <a:lnTo>
                    <a:pt x="12248" y="17082"/>
                  </a:lnTo>
                  <a:cubicBezTo>
                    <a:pt x="12737" y="18028"/>
                    <a:pt x="12841" y="19118"/>
                    <a:pt x="12936" y="20178"/>
                  </a:cubicBezTo>
                  <a:cubicBezTo>
                    <a:pt x="13088" y="21865"/>
                    <a:pt x="13489" y="23356"/>
                    <a:pt x="13926" y="24983"/>
                  </a:cubicBezTo>
                  <a:cubicBezTo>
                    <a:pt x="14263" y="26230"/>
                    <a:pt x="14264" y="27563"/>
                    <a:pt x="13931" y="28810"/>
                  </a:cubicBezTo>
                  <a:cubicBezTo>
                    <a:pt x="13639" y="29906"/>
                    <a:pt x="13100" y="30918"/>
                    <a:pt x="12567" y="31917"/>
                  </a:cubicBezTo>
                  <a:cubicBezTo>
                    <a:pt x="12217" y="32571"/>
                    <a:pt x="11867" y="33228"/>
                    <a:pt x="11518" y="33882"/>
                  </a:cubicBezTo>
                  <a:cubicBezTo>
                    <a:pt x="12138" y="32226"/>
                    <a:pt x="12763" y="30558"/>
                    <a:pt x="13059" y="28814"/>
                  </a:cubicBezTo>
                  <a:cubicBezTo>
                    <a:pt x="13370" y="26975"/>
                    <a:pt x="13613" y="22999"/>
                    <a:pt x="11115" y="22999"/>
                  </a:cubicBezTo>
                  <a:cubicBezTo>
                    <a:pt x="10948" y="22999"/>
                    <a:pt x="10768" y="23017"/>
                    <a:pt x="10575" y="23054"/>
                  </a:cubicBezTo>
                  <a:cubicBezTo>
                    <a:pt x="10377" y="23093"/>
                    <a:pt x="8596" y="24046"/>
                    <a:pt x="8807" y="24187"/>
                  </a:cubicBezTo>
                  <a:cubicBezTo>
                    <a:pt x="8257" y="23818"/>
                    <a:pt x="7707" y="23447"/>
                    <a:pt x="7157" y="23076"/>
                  </a:cubicBezTo>
                  <a:cubicBezTo>
                    <a:pt x="6972" y="22952"/>
                    <a:pt x="6784" y="22896"/>
                    <a:pt x="6596" y="22896"/>
                  </a:cubicBezTo>
                  <a:cubicBezTo>
                    <a:pt x="5318" y="22896"/>
                    <a:pt x="4012" y="25451"/>
                    <a:pt x="3499" y="26418"/>
                  </a:cubicBezTo>
                  <a:cubicBezTo>
                    <a:pt x="3388" y="26626"/>
                    <a:pt x="3281" y="26877"/>
                    <a:pt x="3383" y="27090"/>
                  </a:cubicBezTo>
                  <a:cubicBezTo>
                    <a:pt x="3849" y="26909"/>
                    <a:pt x="4314" y="26727"/>
                    <a:pt x="4779" y="26548"/>
                  </a:cubicBezTo>
                  <a:lnTo>
                    <a:pt x="4779" y="26548"/>
                  </a:lnTo>
                  <a:cubicBezTo>
                    <a:pt x="3920" y="27332"/>
                    <a:pt x="3058" y="28119"/>
                    <a:pt x="2243" y="28952"/>
                  </a:cubicBezTo>
                  <a:cubicBezTo>
                    <a:pt x="1526" y="29686"/>
                    <a:pt x="1308" y="30557"/>
                    <a:pt x="749" y="31404"/>
                  </a:cubicBezTo>
                  <a:cubicBezTo>
                    <a:pt x="742" y="31415"/>
                    <a:pt x="736" y="31427"/>
                    <a:pt x="728" y="31436"/>
                  </a:cubicBezTo>
                  <a:cubicBezTo>
                    <a:pt x="414" y="31903"/>
                    <a:pt x="26" y="32373"/>
                    <a:pt x="1" y="32937"/>
                  </a:cubicBezTo>
                  <a:cubicBezTo>
                    <a:pt x="84" y="32934"/>
                    <a:pt x="167" y="32933"/>
                    <a:pt x="250" y="32933"/>
                  </a:cubicBezTo>
                  <a:cubicBezTo>
                    <a:pt x="1047" y="32933"/>
                    <a:pt x="1843" y="33059"/>
                    <a:pt x="2602" y="33304"/>
                  </a:cubicBezTo>
                  <a:cubicBezTo>
                    <a:pt x="2667" y="33325"/>
                    <a:pt x="2737" y="33348"/>
                    <a:pt x="2805" y="33348"/>
                  </a:cubicBezTo>
                  <a:cubicBezTo>
                    <a:pt x="2832" y="33348"/>
                    <a:pt x="2859" y="33344"/>
                    <a:pt x="2886" y="33335"/>
                  </a:cubicBezTo>
                  <a:cubicBezTo>
                    <a:pt x="2959" y="33311"/>
                    <a:pt x="3013" y="33252"/>
                    <a:pt x="3064" y="33195"/>
                  </a:cubicBezTo>
                  <a:cubicBezTo>
                    <a:pt x="3281" y="32954"/>
                    <a:pt x="3497" y="32714"/>
                    <a:pt x="3715" y="32472"/>
                  </a:cubicBezTo>
                  <a:lnTo>
                    <a:pt x="3715" y="32472"/>
                  </a:lnTo>
                  <a:cubicBezTo>
                    <a:pt x="3608" y="32814"/>
                    <a:pt x="3518" y="33163"/>
                    <a:pt x="3448" y="33517"/>
                  </a:cubicBezTo>
                  <a:cubicBezTo>
                    <a:pt x="3874" y="33588"/>
                    <a:pt x="4301" y="33661"/>
                    <a:pt x="4727" y="33733"/>
                  </a:cubicBezTo>
                  <a:cubicBezTo>
                    <a:pt x="5379" y="32577"/>
                    <a:pt x="6331" y="31697"/>
                    <a:pt x="7235" y="30742"/>
                  </a:cubicBezTo>
                  <a:cubicBezTo>
                    <a:pt x="8621" y="29281"/>
                    <a:pt x="10029" y="27788"/>
                    <a:pt x="10926" y="25985"/>
                  </a:cubicBezTo>
                  <a:lnTo>
                    <a:pt x="10926" y="25985"/>
                  </a:lnTo>
                  <a:cubicBezTo>
                    <a:pt x="9690" y="28954"/>
                    <a:pt x="7877" y="31683"/>
                    <a:pt x="5620" y="33976"/>
                  </a:cubicBezTo>
                  <a:cubicBezTo>
                    <a:pt x="8389" y="33994"/>
                    <a:pt x="11261" y="34176"/>
                    <a:pt x="13700" y="35485"/>
                  </a:cubicBezTo>
                  <a:cubicBezTo>
                    <a:pt x="15871" y="33045"/>
                    <a:pt x="16479" y="29613"/>
                    <a:pt x="16777" y="26358"/>
                  </a:cubicBezTo>
                  <a:cubicBezTo>
                    <a:pt x="16840" y="25664"/>
                    <a:pt x="16435" y="24888"/>
                    <a:pt x="16578" y="24268"/>
                  </a:cubicBezTo>
                  <a:cubicBezTo>
                    <a:pt x="16629" y="24052"/>
                    <a:pt x="17539" y="22635"/>
                    <a:pt x="16969" y="22467"/>
                  </a:cubicBezTo>
                  <a:lnTo>
                    <a:pt x="16969" y="22467"/>
                  </a:lnTo>
                  <a:cubicBezTo>
                    <a:pt x="17026" y="22484"/>
                    <a:pt x="17083" y="22491"/>
                    <a:pt x="17141" y="22491"/>
                  </a:cubicBezTo>
                  <a:cubicBezTo>
                    <a:pt x="17392" y="22491"/>
                    <a:pt x="17641" y="22347"/>
                    <a:pt x="17808" y="22151"/>
                  </a:cubicBezTo>
                  <a:cubicBezTo>
                    <a:pt x="18013" y="21912"/>
                    <a:pt x="18123" y="21607"/>
                    <a:pt x="18245" y="21315"/>
                  </a:cubicBezTo>
                  <a:cubicBezTo>
                    <a:pt x="18393" y="20961"/>
                    <a:pt x="18563" y="20615"/>
                    <a:pt x="18701" y="20257"/>
                  </a:cubicBezTo>
                  <a:cubicBezTo>
                    <a:pt x="19289" y="18723"/>
                    <a:pt x="19249" y="17029"/>
                    <a:pt x="19200" y="15387"/>
                  </a:cubicBezTo>
                  <a:cubicBezTo>
                    <a:pt x="19186" y="14920"/>
                    <a:pt x="19144" y="14392"/>
                    <a:pt x="18782" y="14096"/>
                  </a:cubicBezTo>
                  <a:cubicBezTo>
                    <a:pt x="18558" y="13913"/>
                    <a:pt x="18268" y="13866"/>
                    <a:pt x="17973" y="13866"/>
                  </a:cubicBezTo>
                  <a:cubicBezTo>
                    <a:pt x="17837" y="13866"/>
                    <a:pt x="17700" y="13876"/>
                    <a:pt x="17567" y="13887"/>
                  </a:cubicBezTo>
                  <a:cubicBezTo>
                    <a:pt x="17739" y="13825"/>
                    <a:pt x="17922" y="13794"/>
                    <a:pt x="18106" y="13794"/>
                  </a:cubicBezTo>
                  <a:cubicBezTo>
                    <a:pt x="18425" y="13794"/>
                    <a:pt x="18745" y="13887"/>
                    <a:pt x="19009" y="14066"/>
                  </a:cubicBezTo>
                  <a:cubicBezTo>
                    <a:pt x="19067" y="13439"/>
                    <a:pt x="19127" y="12812"/>
                    <a:pt x="19186" y="12185"/>
                  </a:cubicBezTo>
                  <a:cubicBezTo>
                    <a:pt x="19244" y="11577"/>
                    <a:pt x="19373" y="10108"/>
                    <a:pt x="18713" y="9750"/>
                  </a:cubicBezTo>
                  <a:cubicBezTo>
                    <a:pt x="18475" y="9622"/>
                    <a:pt x="18182" y="9667"/>
                    <a:pt x="17925" y="9580"/>
                  </a:cubicBezTo>
                  <a:cubicBezTo>
                    <a:pt x="17725" y="9513"/>
                    <a:pt x="17562" y="9367"/>
                    <a:pt x="17385" y="9250"/>
                  </a:cubicBezTo>
                  <a:cubicBezTo>
                    <a:pt x="16794" y="8859"/>
                    <a:pt x="16066" y="8791"/>
                    <a:pt x="15347" y="8791"/>
                  </a:cubicBezTo>
                  <a:cubicBezTo>
                    <a:pt x="15185" y="8791"/>
                    <a:pt x="15024" y="8794"/>
                    <a:pt x="14865" y="8798"/>
                  </a:cubicBezTo>
                  <a:cubicBezTo>
                    <a:pt x="15271" y="8669"/>
                    <a:pt x="15696" y="8605"/>
                    <a:pt x="16121" y="8605"/>
                  </a:cubicBezTo>
                  <a:cubicBezTo>
                    <a:pt x="16767" y="8605"/>
                    <a:pt x="17414" y="8753"/>
                    <a:pt x="17993" y="9042"/>
                  </a:cubicBezTo>
                  <a:cubicBezTo>
                    <a:pt x="17908" y="8628"/>
                    <a:pt x="18614" y="8493"/>
                    <a:pt x="18738" y="8090"/>
                  </a:cubicBezTo>
                  <a:cubicBezTo>
                    <a:pt x="18848" y="7729"/>
                    <a:pt x="18445" y="7432"/>
                    <a:pt x="18097" y="7290"/>
                  </a:cubicBezTo>
                  <a:cubicBezTo>
                    <a:pt x="17749" y="7147"/>
                    <a:pt x="17325" y="6935"/>
                    <a:pt x="17335" y="6559"/>
                  </a:cubicBezTo>
                  <a:cubicBezTo>
                    <a:pt x="17337" y="6440"/>
                    <a:pt x="17388" y="6326"/>
                    <a:pt x="17382" y="6207"/>
                  </a:cubicBezTo>
                  <a:cubicBezTo>
                    <a:pt x="17362" y="5821"/>
                    <a:pt x="15987" y="5168"/>
                    <a:pt x="15664" y="5028"/>
                  </a:cubicBezTo>
                  <a:cubicBezTo>
                    <a:pt x="15492" y="4954"/>
                    <a:pt x="15320" y="4880"/>
                    <a:pt x="15147" y="4805"/>
                  </a:cubicBezTo>
                  <a:cubicBezTo>
                    <a:pt x="14569" y="4556"/>
                    <a:pt x="13993" y="4309"/>
                    <a:pt x="13410" y="4072"/>
                  </a:cubicBezTo>
                  <a:cubicBezTo>
                    <a:pt x="13056" y="3929"/>
                    <a:pt x="12652" y="3737"/>
                    <a:pt x="12570" y="3363"/>
                  </a:cubicBezTo>
                  <a:cubicBezTo>
                    <a:pt x="12538" y="3219"/>
                    <a:pt x="12563" y="3069"/>
                    <a:pt x="12586" y="2924"/>
                  </a:cubicBezTo>
                  <a:cubicBezTo>
                    <a:pt x="12669" y="2419"/>
                    <a:pt x="12754" y="1914"/>
                    <a:pt x="12838" y="1408"/>
                  </a:cubicBezTo>
                  <a:cubicBezTo>
                    <a:pt x="12858" y="1282"/>
                    <a:pt x="12876" y="1141"/>
                    <a:pt x="12808" y="1032"/>
                  </a:cubicBezTo>
                  <a:cubicBezTo>
                    <a:pt x="12758" y="949"/>
                    <a:pt x="12668" y="901"/>
                    <a:pt x="12583" y="857"/>
                  </a:cubicBezTo>
                  <a:cubicBezTo>
                    <a:pt x="12034" y="572"/>
                    <a:pt x="11485" y="287"/>
                    <a:pt x="109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2414;p73">
              <a:extLst>
                <a:ext uri="{FF2B5EF4-FFF2-40B4-BE49-F238E27FC236}">
                  <a16:creationId xmlns:a16="http://schemas.microsoft.com/office/drawing/2014/main" id="{23916A77-D728-A468-D204-4D877A941FAD}"/>
                </a:ext>
              </a:extLst>
            </p:cNvPr>
            <p:cNvGrpSpPr/>
            <p:nvPr/>
          </p:nvGrpSpPr>
          <p:grpSpPr>
            <a:xfrm>
              <a:off x="-8139802" y="2104381"/>
              <a:ext cx="279487" cy="1584645"/>
              <a:chOff x="-8139802" y="2104381"/>
              <a:chExt cx="279487" cy="1584645"/>
            </a:xfrm>
          </p:grpSpPr>
          <p:sp>
            <p:nvSpPr>
              <p:cNvPr id="2332" name="Google Shape;2415;p73">
                <a:extLst>
                  <a:ext uri="{FF2B5EF4-FFF2-40B4-BE49-F238E27FC236}">
                    <a16:creationId xmlns:a16="http://schemas.microsoft.com/office/drawing/2014/main" id="{43CDA721-755B-AFA8-58D8-2512681429BD}"/>
                  </a:ext>
                </a:extLst>
              </p:cNvPr>
              <p:cNvSpPr/>
              <p:nvPr/>
            </p:nvSpPr>
            <p:spPr>
              <a:xfrm>
                <a:off x="-8139802" y="2104381"/>
                <a:ext cx="279487" cy="1584645"/>
              </a:xfrm>
              <a:custGeom>
                <a:avLst/>
                <a:gdLst/>
                <a:ahLst/>
                <a:cxnLst/>
                <a:rect l="l" t="t" r="r" b="b"/>
                <a:pathLst>
                  <a:path w="3574" h="20264" extrusionOk="0">
                    <a:moveTo>
                      <a:pt x="61" y="0"/>
                    </a:moveTo>
                    <a:lnTo>
                      <a:pt x="61" y="0"/>
                    </a:lnTo>
                    <a:cubicBezTo>
                      <a:pt x="2285" y="2931"/>
                      <a:pt x="2425" y="6950"/>
                      <a:pt x="2707" y="10473"/>
                    </a:cubicBezTo>
                    <a:cubicBezTo>
                      <a:pt x="2893" y="12799"/>
                      <a:pt x="3028" y="15331"/>
                      <a:pt x="1711" y="17256"/>
                    </a:cubicBezTo>
                    <a:cubicBezTo>
                      <a:pt x="1130" y="18107"/>
                      <a:pt x="1" y="19124"/>
                      <a:pt x="315" y="20263"/>
                    </a:cubicBezTo>
                    <a:cubicBezTo>
                      <a:pt x="957" y="18912"/>
                      <a:pt x="2159" y="18075"/>
                      <a:pt x="2889" y="16802"/>
                    </a:cubicBezTo>
                    <a:cubicBezTo>
                      <a:pt x="3429" y="15859"/>
                      <a:pt x="3520" y="14742"/>
                      <a:pt x="3541" y="13649"/>
                    </a:cubicBezTo>
                    <a:cubicBezTo>
                      <a:pt x="3543" y="13506"/>
                      <a:pt x="3545" y="13364"/>
                      <a:pt x="3546" y="13224"/>
                    </a:cubicBezTo>
                    <a:cubicBezTo>
                      <a:pt x="3573" y="9655"/>
                      <a:pt x="3485" y="6006"/>
                      <a:pt x="2263" y="2653"/>
                    </a:cubicBezTo>
                    <a:cubicBezTo>
                      <a:pt x="1854" y="1532"/>
                      <a:pt x="1203" y="347"/>
                      <a:pt x="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416;p73">
                <a:extLst>
                  <a:ext uri="{FF2B5EF4-FFF2-40B4-BE49-F238E27FC236}">
                    <a16:creationId xmlns:a16="http://schemas.microsoft.com/office/drawing/2014/main" id="{E29C0EE9-C962-533A-05FA-6B60E386A9AA}"/>
                  </a:ext>
                </a:extLst>
              </p:cNvPr>
              <p:cNvSpPr/>
              <p:nvPr/>
            </p:nvSpPr>
            <p:spPr>
              <a:xfrm>
                <a:off x="-8139802" y="2104381"/>
                <a:ext cx="279487" cy="1584645"/>
              </a:xfrm>
              <a:custGeom>
                <a:avLst/>
                <a:gdLst/>
                <a:ahLst/>
                <a:cxnLst/>
                <a:rect l="l" t="t" r="r" b="b"/>
                <a:pathLst>
                  <a:path w="3574" h="20264" extrusionOk="0">
                    <a:moveTo>
                      <a:pt x="61" y="0"/>
                    </a:moveTo>
                    <a:lnTo>
                      <a:pt x="61" y="0"/>
                    </a:lnTo>
                    <a:cubicBezTo>
                      <a:pt x="2285" y="2931"/>
                      <a:pt x="2425" y="6950"/>
                      <a:pt x="2707" y="10473"/>
                    </a:cubicBezTo>
                    <a:cubicBezTo>
                      <a:pt x="2893" y="12799"/>
                      <a:pt x="3028" y="15331"/>
                      <a:pt x="1711" y="17256"/>
                    </a:cubicBezTo>
                    <a:cubicBezTo>
                      <a:pt x="1130" y="18107"/>
                      <a:pt x="1" y="19124"/>
                      <a:pt x="315" y="20263"/>
                    </a:cubicBezTo>
                    <a:cubicBezTo>
                      <a:pt x="957" y="18912"/>
                      <a:pt x="2159" y="18075"/>
                      <a:pt x="2889" y="16802"/>
                    </a:cubicBezTo>
                    <a:cubicBezTo>
                      <a:pt x="3429" y="15859"/>
                      <a:pt x="3520" y="14742"/>
                      <a:pt x="3541" y="13649"/>
                    </a:cubicBezTo>
                    <a:cubicBezTo>
                      <a:pt x="3543" y="13506"/>
                      <a:pt x="3545" y="13364"/>
                      <a:pt x="3546" y="13224"/>
                    </a:cubicBezTo>
                    <a:cubicBezTo>
                      <a:pt x="3573" y="9655"/>
                      <a:pt x="3485" y="6006"/>
                      <a:pt x="2263" y="2653"/>
                    </a:cubicBezTo>
                    <a:cubicBezTo>
                      <a:pt x="1854" y="1532"/>
                      <a:pt x="1203" y="347"/>
                      <a:pt x="61" y="0"/>
                    </a:cubicBezTo>
                    <a:close/>
                  </a:path>
                </a:pathLst>
              </a:custGeom>
              <a:solidFill>
                <a:srgbClr val="FFFFFF">
                  <a:alpha val="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2417;p73">
              <a:extLst>
                <a:ext uri="{FF2B5EF4-FFF2-40B4-BE49-F238E27FC236}">
                  <a16:creationId xmlns:a16="http://schemas.microsoft.com/office/drawing/2014/main" id="{167C6C0A-B57B-CDB9-E840-6FE4B275527B}"/>
                </a:ext>
              </a:extLst>
            </p:cNvPr>
            <p:cNvGrpSpPr/>
            <p:nvPr/>
          </p:nvGrpSpPr>
          <p:grpSpPr>
            <a:xfrm>
              <a:off x="-9199885" y="1811443"/>
              <a:ext cx="522767" cy="1675044"/>
              <a:chOff x="-9199885" y="1811443"/>
              <a:chExt cx="522767" cy="1675044"/>
            </a:xfrm>
          </p:grpSpPr>
          <p:sp>
            <p:nvSpPr>
              <p:cNvPr id="2330" name="Google Shape;2418;p73">
                <a:extLst>
                  <a:ext uri="{FF2B5EF4-FFF2-40B4-BE49-F238E27FC236}">
                    <a16:creationId xmlns:a16="http://schemas.microsoft.com/office/drawing/2014/main" id="{C56CB5F2-A5A6-E2AF-23F7-1C5EE4B58321}"/>
                  </a:ext>
                </a:extLst>
              </p:cNvPr>
              <p:cNvSpPr/>
              <p:nvPr/>
            </p:nvSpPr>
            <p:spPr>
              <a:xfrm>
                <a:off x="-9199885" y="1811443"/>
                <a:ext cx="522767" cy="1675044"/>
              </a:xfrm>
              <a:custGeom>
                <a:avLst/>
                <a:gdLst/>
                <a:ahLst/>
                <a:cxnLst/>
                <a:rect l="l" t="t" r="r" b="b"/>
                <a:pathLst>
                  <a:path w="6685" h="21420" extrusionOk="0">
                    <a:moveTo>
                      <a:pt x="1585" y="0"/>
                    </a:moveTo>
                    <a:cubicBezTo>
                      <a:pt x="1004" y="0"/>
                      <a:pt x="440" y="174"/>
                      <a:pt x="1" y="564"/>
                    </a:cubicBezTo>
                    <a:cubicBezTo>
                      <a:pt x="73" y="557"/>
                      <a:pt x="145" y="554"/>
                      <a:pt x="217" y="554"/>
                    </a:cubicBezTo>
                    <a:cubicBezTo>
                      <a:pt x="1062" y="554"/>
                      <a:pt x="1869" y="1048"/>
                      <a:pt x="2420" y="1700"/>
                    </a:cubicBezTo>
                    <a:cubicBezTo>
                      <a:pt x="6231" y="6202"/>
                      <a:pt x="4452" y="14469"/>
                      <a:pt x="2051" y="19221"/>
                    </a:cubicBezTo>
                    <a:lnTo>
                      <a:pt x="3007" y="21420"/>
                    </a:lnTo>
                    <a:cubicBezTo>
                      <a:pt x="4891" y="19304"/>
                      <a:pt x="5666" y="16434"/>
                      <a:pt x="6117" y="13636"/>
                    </a:cubicBezTo>
                    <a:cubicBezTo>
                      <a:pt x="6496" y="11280"/>
                      <a:pt x="6684" y="8847"/>
                      <a:pt x="6269" y="6481"/>
                    </a:cubicBezTo>
                    <a:cubicBezTo>
                      <a:pt x="5930" y="4552"/>
                      <a:pt x="5283" y="2089"/>
                      <a:pt x="3714" y="783"/>
                    </a:cubicBezTo>
                    <a:cubicBezTo>
                      <a:pt x="3127" y="293"/>
                      <a:pt x="2341" y="0"/>
                      <a:pt x="15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419;p73">
                <a:extLst>
                  <a:ext uri="{FF2B5EF4-FFF2-40B4-BE49-F238E27FC236}">
                    <a16:creationId xmlns:a16="http://schemas.microsoft.com/office/drawing/2014/main" id="{1A90CD71-8BC0-2385-F82C-1F4C4663E4B0}"/>
                  </a:ext>
                </a:extLst>
              </p:cNvPr>
              <p:cNvSpPr/>
              <p:nvPr/>
            </p:nvSpPr>
            <p:spPr>
              <a:xfrm>
                <a:off x="-9199885" y="1811443"/>
                <a:ext cx="522767" cy="1675044"/>
              </a:xfrm>
              <a:custGeom>
                <a:avLst/>
                <a:gdLst/>
                <a:ahLst/>
                <a:cxnLst/>
                <a:rect l="l" t="t" r="r" b="b"/>
                <a:pathLst>
                  <a:path w="6685" h="21420" extrusionOk="0">
                    <a:moveTo>
                      <a:pt x="1585" y="0"/>
                    </a:moveTo>
                    <a:cubicBezTo>
                      <a:pt x="1004" y="0"/>
                      <a:pt x="440" y="174"/>
                      <a:pt x="1" y="564"/>
                    </a:cubicBezTo>
                    <a:cubicBezTo>
                      <a:pt x="73" y="557"/>
                      <a:pt x="145" y="554"/>
                      <a:pt x="217" y="554"/>
                    </a:cubicBezTo>
                    <a:cubicBezTo>
                      <a:pt x="1062" y="554"/>
                      <a:pt x="1869" y="1048"/>
                      <a:pt x="2420" y="1700"/>
                    </a:cubicBezTo>
                    <a:cubicBezTo>
                      <a:pt x="6231" y="6202"/>
                      <a:pt x="4452" y="14469"/>
                      <a:pt x="2051" y="19221"/>
                    </a:cubicBezTo>
                    <a:lnTo>
                      <a:pt x="3007" y="21420"/>
                    </a:lnTo>
                    <a:cubicBezTo>
                      <a:pt x="4891" y="19304"/>
                      <a:pt x="5666" y="16434"/>
                      <a:pt x="6117" y="13636"/>
                    </a:cubicBezTo>
                    <a:cubicBezTo>
                      <a:pt x="6496" y="11280"/>
                      <a:pt x="6684" y="8847"/>
                      <a:pt x="6269" y="6481"/>
                    </a:cubicBezTo>
                    <a:cubicBezTo>
                      <a:pt x="5930" y="4552"/>
                      <a:pt x="5283" y="2089"/>
                      <a:pt x="3714" y="783"/>
                    </a:cubicBezTo>
                    <a:cubicBezTo>
                      <a:pt x="3127" y="293"/>
                      <a:pt x="2341" y="0"/>
                      <a:pt x="1585" y="0"/>
                    </a:cubicBezTo>
                    <a:close/>
                  </a:path>
                </a:pathLst>
              </a:custGeom>
              <a:solidFill>
                <a:srgbClr val="FFFFFF">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2420;p73">
              <a:extLst>
                <a:ext uri="{FF2B5EF4-FFF2-40B4-BE49-F238E27FC236}">
                  <a16:creationId xmlns:a16="http://schemas.microsoft.com/office/drawing/2014/main" id="{F8F077A9-0A07-7AD0-04C4-99D48DEBA9FC}"/>
                </a:ext>
              </a:extLst>
            </p:cNvPr>
            <p:cNvSpPr/>
            <p:nvPr/>
          </p:nvSpPr>
          <p:spPr>
            <a:xfrm>
              <a:off x="-8857680" y="2558490"/>
              <a:ext cx="187524" cy="89774"/>
            </a:xfrm>
            <a:custGeom>
              <a:avLst/>
              <a:gdLst/>
              <a:ahLst/>
              <a:cxnLst/>
              <a:rect l="l" t="t" r="r" b="b"/>
              <a:pathLst>
                <a:path w="2398" h="1148" extrusionOk="0">
                  <a:moveTo>
                    <a:pt x="178" y="1"/>
                  </a:moveTo>
                  <a:cubicBezTo>
                    <a:pt x="58" y="1"/>
                    <a:pt x="0" y="144"/>
                    <a:pt x="85" y="228"/>
                  </a:cubicBezTo>
                  <a:lnTo>
                    <a:pt x="858" y="993"/>
                  </a:lnTo>
                  <a:cubicBezTo>
                    <a:pt x="961" y="1096"/>
                    <a:pt x="1096" y="1147"/>
                    <a:pt x="1231" y="1147"/>
                  </a:cubicBezTo>
                  <a:cubicBezTo>
                    <a:pt x="1367" y="1147"/>
                    <a:pt x="1502" y="1096"/>
                    <a:pt x="1606" y="993"/>
                  </a:cubicBezTo>
                  <a:lnTo>
                    <a:pt x="2277" y="328"/>
                  </a:lnTo>
                  <a:cubicBezTo>
                    <a:pt x="2398" y="208"/>
                    <a:pt x="2313" y="1"/>
                    <a:pt x="21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421;p73">
              <a:extLst>
                <a:ext uri="{FF2B5EF4-FFF2-40B4-BE49-F238E27FC236}">
                  <a16:creationId xmlns:a16="http://schemas.microsoft.com/office/drawing/2014/main" id="{FCEBFA50-CC4E-9282-9F4E-65EB79B3EF8D}"/>
                </a:ext>
              </a:extLst>
            </p:cNvPr>
            <p:cNvSpPr/>
            <p:nvPr/>
          </p:nvSpPr>
          <p:spPr>
            <a:xfrm>
              <a:off x="-8680009" y="908855"/>
              <a:ext cx="762218" cy="432604"/>
            </a:xfrm>
            <a:custGeom>
              <a:avLst/>
              <a:gdLst/>
              <a:ahLst/>
              <a:cxnLst/>
              <a:rect l="l" t="t" r="r" b="b"/>
              <a:pathLst>
                <a:path w="9747" h="5532" extrusionOk="0">
                  <a:moveTo>
                    <a:pt x="4243" y="0"/>
                  </a:moveTo>
                  <a:cubicBezTo>
                    <a:pt x="426" y="0"/>
                    <a:pt x="1" y="3611"/>
                    <a:pt x="1" y="3611"/>
                  </a:cubicBezTo>
                  <a:lnTo>
                    <a:pt x="9318" y="5531"/>
                  </a:lnTo>
                  <a:cubicBezTo>
                    <a:pt x="9318" y="5531"/>
                    <a:pt x="9747" y="923"/>
                    <a:pt x="5613" y="138"/>
                  </a:cubicBezTo>
                  <a:cubicBezTo>
                    <a:pt x="5114" y="43"/>
                    <a:pt x="4659" y="0"/>
                    <a:pt x="42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422;p73">
              <a:extLst>
                <a:ext uri="{FF2B5EF4-FFF2-40B4-BE49-F238E27FC236}">
                  <a16:creationId xmlns:a16="http://schemas.microsoft.com/office/drawing/2014/main" id="{8D3BA63E-46FC-97E3-A734-95EF1E9BE420}"/>
                </a:ext>
              </a:extLst>
            </p:cNvPr>
            <p:cNvSpPr/>
            <p:nvPr/>
          </p:nvSpPr>
          <p:spPr>
            <a:xfrm>
              <a:off x="-8643881" y="907916"/>
              <a:ext cx="393504" cy="311081"/>
            </a:xfrm>
            <a:custGeom>
              <a:avLst/>
              <a:gdLst/>
              <a:ahLst/>
              <a:cxnLst/>
              <a:rect l="l" t="t" r="r" b="b"/>
              <a:pathLst>
                <a:path w="5032" h="3978" extrusionOk="0">
                  <a:moveTo>
                    <a:pt x="3426" y="1"/>
                  </a:moveTo>
                  <a:cubicBezTo>
                    <a:pt x="2967" y="1"/>
                    <a:pt x="2203" y="323"/>
                    <a:pt x="2004" y="417"/>
                  </a:cubicBezTo>
                  <a:cubicBezTo>
                    <a:pt x="1434" y="689"/>
                    <a:pt x="908" y="1097"/>
                    <a:pt x="580" y="1645"/>
                  </a:cubicBezTo>
                  <a:cubicBezTo>
                    <a:pt x="294" y="2120"/>
                    <a:pt x="72" y="2701"/>
                    <a:pt x="16" y="3257"/>
                  </a:cubicBezTo>
                  <a:cubicBezTo>
                    <a:pt x="0" y="3408"/>
                    <a:pt x="20" y="3521"/>
                    <a:pt x="64" y="3603"/>
                  </a:cubicBezTo>
                  <a:cubicBezTo>
                    <a:pt x="218" y="3883"/>
                    <a:pt x="681" y="3813"/>
                    <a:pt x="1121" y="3858"/>
                  </a:cubicBezTo>
                  <a:cubicBezTo>
                    <a:pt x="1764" y="3925"/>
                    <a:pt x="2409" y="3964"/>
                    <a:pt x="3055" y="3978"/>
                  </a:cubicBezTo>
                  <a:cubicBezTo>
                    <a:pt x="3059" y="3978"/>
                    <a:pt x="3063" y="3978"/>
                    <a:pt x="3067" y="3978"/>
                  </a:cubicBezTo>
                  <a:cubicBezTo>
                    <a:pt x="3246" y="3978"/>
                    <a:pt x="3992" y="3902"/>
                    <a:pt x="4443" y="3902"/>
                  </a:cubicBezTo>
                  <a:cubicBezTo>
                    <a:pt x="4628" y="3902"/>
                    <a:pt x="4763" y="3915"/>
                    <a:pt x="4790" y="3951"/>
                  </a:cubicBezTo>
                  <a:cubicBezTo>
                    <a:pt x="3999" y="2898"/>
                    <a:pt x="4107" y="1273"/>
                    <a:pt x="5032" y="336"/>
                  </a:cubicBezTo>
                  <a:cubicBezTo>
                    <a:pt x="4862" y="258"/>
                    <a:pt x="4678" y="223"/>
                    <a:pt x="4492" y="223"/>
                  </a:cubicBezTo>
                  <a:cubicBezTo>
                    <a:pt x="4210" y="223"/>
                    <a:pt x="3922" y="303"/>
                    <a:pt x="3668" y="432"/>
                  </a:cubicBezTo>
                  <a:cubicBezTo>
                    <a:pt x="3247" y="645"/>
                    <a:pt x="2902" y="980"/>
                    <a:pt x="2565" y="1308"/>
                  </a:cubicBezTo>
                  <a:cubicBezTo>
                    <a:pt x="2887" y="852"/>
                    <a:pt x="3293" y="456"/>
                    <a:pt x="3758" y="146"/>
                  </a:cubicBezTo>
                  <a:cubicBezTo>
                    <a:pt x="3711" y="41"/>
                    <a:pt x="3588" y="1"/>
                    <a:pt x="3426" y="1"/>
                  </a:cubicBezTo>
                  <a:close/>
                </a:path>
              </a:pathLst>
            </a:custGeom>
            <a:solidFill>
              <a:srgbClr val="5D0F1D">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423;p73">
              <a:extLst>
                <a:ext uri="{FF2B5EF4-FFF2-40B4-BE49-F238E27FC236}">
                  <a16:creationId xmlns:a16="http://schemas.microsoft.com/office/drawing/2014/main" id="{30CDF827-2B6D-6694-BD7D-69E1386DDAE9}"/>
                </a:ext>
              </a:extLst>
            </p:cNvPr>
            <p:cNvSpPr/>
            <p:nvPr/>
          </p:nvSpPr>
          <p:spPr>
            <a:xfrm>
              <a:off x="-8918990" y="1167854"/>
              <a:ext cx="1174412" cy="541537"/>
            </a:xfrm>
            <a:custGeom>
              <a:avLst/>
              <a:gdLst/>
              <a:ahLst/>
              <a:cxnLst/>
              <a:rect l="l" t="t" r="r" b="b"/>
              <a:pathLst>
                <a:path w="15018" h="6925" extrusionOk="0">
                  <a:moveTo>
                    <a:pt x="2906" y="0"/>
                  </a:moveTo>
                  <a:cubicBezTo>
                    <a:pt x="1705" y="0"/>
                    <a:pt x="536" y="266"/>
                    <a:pt x="192" y="1520"/>
                  </a:cubicBezTo>
                  <a:cubicBezTo>
                    <a:pt x="1" y="2216"/>
                    <a:pt x="100" y="2955"/>
                    <a:pt x="208" y="3668"/>
                  </a:cubicBezTo>
                  <a:cubicBezTo>
                    <a:pt x="241" y="3895"/>
                    <a:pt x="276" y="4122"/>
                    <a:pt x="328" y="4343"/>
                  </a:cubicBezTo>
                  <a:cubicBezTo>
                    <a:pt x="386" y="4597"/>
                    <a:pt x="465" y="4844"/>
                    <a:pt x="585" y="5075"/>
                  </a:cubicBezTo>
                  <a:cubicBezTo>
                    <a:pt x="921" y="5714"/>
                    <a:pt x="1551" y="6159"/>
                    <a:pt x="2229" y="6409"/>
                  </a:cubicBezTo>
                  <a:cubicBezTo>
                    <a:pt x="2905" y="6659"/>
                    <a:pt x="3633" y="6735"/>
                    <a:pt x="4353" y="6790"/>
                  </a:cubicBezTo>
                  <a:cubicBezTo>
                    <a:pt x="5507" y="6879"/>
                    <a:pt x="6664" y="6925"/>
                    <a:pt x="7821" y="6925"/>
                  </a:cubicBezTo>
                  <a:cubicBezTo>
                    <a:pt x="8381" y="6925"/>
                    <a:pt x="8941" y="6914"/>
                    <a:pt x="9501" y="6893"/>
                  </a:cubicBezTo>
                  <a:cubicBezTo>
                    <a:pt x="10687" y="6849"/>
                    <a:pt x="11902" y="6748"/>
                    <a:pt x="12974" y="6237"/>
                  </a:cubicBezTo>
                  <a:cubicBezTo>
                    <a:pt x="13807" y="5838"/>
                    <a:pt x="14845" y="4962"/>
                    <a:pt x="14956" y="3973"/>
                  </a:cubicBezTo>
                  <a:cubicBezTo>
                    <a:pt x="15017" y="3434"/>
                    <a:pt x="14652" y="2347"/>
                    <a:pt x="14036" y="2186"/>
                  </a:cubicBezTo>
                  <a:lnTo>
                    <a:pt x="8395" y="515"/>
                  </a:lnTo>
                  <a:cubicBezTo>
                    <a:pt x="7195" y="344"/>
                    <a:pt x="5985" y="212"/>
                    <a:pt x="4776" y="121"/>
                  </a:cubicBezTo>
                  <a:cubicBezTo>
                    <a:pt x="4231" y="80"/>
                    <a:pt x="3563" y="0"/>
                    <a:pt x="29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424;p73">
              <a:extLst>
                <a:ext uri="{FF2B5EF4-FFF2-40B4-BE49-F238E27FC236}">
                  <a16:creationId xmlns:a16="http://schemas.microsoft.com/office/drawing/2014/main" id="{B7FCC65D-1110-02D8-55CD-EA5AA05DEFD4}"/>
                </a:ext>
              </a:extLst>
            </p:cNvPr>
            <p:cNvSpPr/>
            <p:nvPr/>
          </p:nvSpPr>
          <p:spPr>
            <a:xfrm>
              <a:off x="-8928686" y="1193739"/>
              <a:ext cx="1174334" cy="541537"/>
            </a:xfrm>
            <a:custGeom>
              <a:avLst/>
              <a:gdLst/>
              <a:ahLst/>
              <a:cxnLst/>
              <a:rect l="l" t="t" r="r" b="b"/>
              <a:pathLst>
                <a:path w="15017" h="6925" extrusionOk="0">
                  <a:moveTo>
                    <a:pt x="2904" y="0"/>
                  </a:moveTo>
                  <a:cubicBezTo>
                    <a:pt x="1704" y="0"/>
                    <a:pt x="535" y="266"/>
                    <a:pt x="191" y="1519"/>
                  </a:cubicBezTo>
                  <a:cubicBezTo>
                    <a:pt x="0" y="2215"/>
                    <a:pt x="99" y="2955"/>
                    <a:pt x="207" y="3669"/>
                  </a:cubicBezTo>
                  <a:cubicBezTo>
                    <a:pt x="240" y="3895"/>
                    <a:pt x="276" y="4121"/>
                    <a:pt x="327" y="4344"/>
                  </a:cubicBezTo>
                  <a:cubicBezTo>
                    <a:pt x="386" y="4597"/>
                    <a:pt x="465" y="4843"/>
                    <a:pt x="584" y="5075"/>
                  </a:cubicBezTo>
                  <a:cubicBezTo>
                    <a:pt x="921" y="5714"/>
                    <a:pt x="1550" y="6160"/>
                    <a:pt x="2228" y="6410"/>
                  </a:cubicBezTo>
                  <a:cubicBezTo>
                    <a:pt x="2905" y="6659"/>
                    <a:pt x="3633" y="6734"/>
                    <a:pt x="4353" y="6790"/>
                  </a:cubicBezTo>
                  <a:cubicBezTo>
                    <a:pt x="5507" y="6880"/>
                    <a:pt x="6663" y="6924"/>
                    <a:pt x="7820" y="6924"/>
                  </a:cubicBezTo>
                  <a:cubicBezTo>
                    <a:pt x="8381" y="6924"/>
                    <a:pt x="8941" y="6914"/>
                    <a:pt x="9501" y="6893"/>
                  </a:cubicBezTo>
                  <a:cubicBezTo>
                    <a:pt x="10686" y="6848"/>
                    <a:pt x="11901" y="6748"/>
                    <a:pt x="12973" y="6237"/>
                  </a:cubicBezTo>
                  <a:cubicBezTo>
                    <a:pt x="13806" y="5839"/>
                    <a:pt x="14844" y="4963"/>
                    <a:pt x="14955" y="3972"/>
                  </a:cubicBezTo>
                  <a:cubicBezTo>
                    <a:pt x="15017" y="3435"/>
                    <a:pt x="14651" y="2347"/>
                    <a:pt x="14035" y="2186"/>
                  </a:cubicBezTo>
                  <a:lnTo>
                    <a:pt x="8395" y="515"/>
                  </a:lnTo>
                  <a:cubicBezTo>
                    <a:pt x="7195" y="345"/>
                    <a:pt x="5985" y="213"/>
                    <a:pt x="4775" y="121"/>
                  </a:cubicBezTo>
                  <a:cubicBezTo>
                    <a:pt x="4230" y="80"/>
                    <a:pt x="3562" y="0"/>
                    <a:pt x="29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25;p73">
              <a:extLst>
                <a:ext uri="{FF2B5EF4-FFF2-40B4-BE49-F238E27FC236}">
                  <a16:creationId xmlns:a16="http://schemas.microsoft.com/office/drawing/2014/main" id="{8F0AD375-9B16-1B55-C964-5351C849DE11}"/>
                </a:ext>
              </a:extLst>
            </p:cNvPr>
            <p:cNvSpPr/>
            <p:nvPr/>
          </p:nvSpPr>
          <p:spPr>
            <a:xfrm>
              <a:off x="-9060376" y="1323864"/>
              <a:ext cx="420170" cy="456142"/>
            </a:xfrm>
            <a:custGeom>
              <a:avLst/>
              <a:gdLst/>
              <a:ahLst/>
              <a:cxnLst/>
              <a:rect l="l" t="t" r="r" b="b"/>
              <a:pathLst>
                <a:path w="5373" h="5833" extrusionOk="0">
                  <a:moveTo>
                    <a:pt x="5280" y="1"/>
                  </a:moveTo>
                  <a:cubicBezTo>
                    <a:pt x="4365" y="343"/>
                    <a:pt x="3507" y="837"/>
                    <a:pt x="2753" y="1459"/>
                  </a:cubicBezTo>
                  <a:cubicBezTo>
                    <a:pt x="2874" y="1464"/>
                    <a:pt x="2848" y="1651"/>
                    <a:pt x="2784" y="1753"/>
                  </a:cubicBezTo>
                  <a:cubicBezTo>
                    <a:pt x="2027" y="2949"/>
                    <a:pt x="1432" y="4130"/>
                    <a:pt x="255" y="4974"/>
                  </a:cubicBezTo>
                  <a:cubicBezTo>
                    <a:pt x="190" y="5021"/>
                    <a:pt x="122" y="5068"/>
                    <a:pt x="79" y="5135"/>
                  </a:cubicBezTo>
                  <a:cubicBezTo>
                    <a:pt x="0" y="5262"/>
                    <a:pt x="30" y="5436"/>
                    <a:pt x="116" y="5558"/>
                  </a:cubicBezTo>
                  <a:cubicBezTo>
                    <a:pt x="203" y="5681"/>
                    <a:pt x="335" y="5762"/>
                    <a:pt x="468" y="5832"/>
                  </a:cubicBezTo>
                  <a:cubicBezTo>
                    <a:pt x="428" y="5679"/>
                    <a:pt x="630" y="5587"/>
                    <a:pt x="783" y="5551"/>
                  </a:cubicBezTo>
                  <a:cubicBezTo>
                    <a:pt x="1366" y="5412"/>
                    <a:pt x="1905" y="5130"/>
                    <a:pt x="2436" y="4852"/>
                  </a:cubicBezTo>
                  <a:cubicBezTo>
                    <a:pt x="2687" y="4721"/>
                    <a:pt x="2936" y="4590"/>
                    <a:pt x="3186" y="4458"/>
                  </a:cubicBezTo>
                  <a:cubicBezTo>
                    <a:pt x="3227" y="4438"/>
                    <a:pt x="3267" y="4416"/>
                    <a:pt x="3294" y="4379"/>
                  </a:cubicBezTo>
                  <a:cubicBezTo>
                    <a:pt x="3388" y="4255"/>
                    <a:pt x="3440" y="4009"/>
                    <a:pt x="3507" y="3863"/>
                  </a:cubicBezTo>
                  <a:cubicBezTo>
                    <a:pt x="3602" y="3657"/>
                    <a:pt x="3665" y="3452"/>
                    <a:pt x="3735" y="3234"/>
                  </a:cubicBezTo>
                  <a:cubicBezTo>
                    <a:pt x="3944" y="2572"/>
                    <a:pt x="4286" y="1958"/>
                    <a:pt x="4484" y="1292"/>
                  </a:cubicBezTo>
                  <a:cubicBezTo>
                    <a:pt x="4551" y="1060"/>
                    <a:pt x="4604" y="820"/>
                    <a:pt x="4735" y="619"/>
                  </a:cubicBezTo>
                  <a:cubicBezTo>
                    <a:pt x="4739" y="613"/>
                    <a:pt x="4744" y="606"/>
                    <a:pt x="4749" y="600"/>
                  </a:cubicBezTo>
                  <a:cubicBezTo>
                    <a:pt x="4865" y="430"/>
                    <a:pt x="5057" y="295"/>
                    <a:pt x="5257" y="295"/>
                  </a:cubicBezTo>
                  <a:cubicBezTo>
                    <a:pt x="5283" y="295"/>
                    <a:pt x="5309" y="297"/>
                    <a:pt x="5336" y="302"/>
                  </a:cubicBezTo>
                  <a:cubicBezTo>
                    <a:pt x="5373" y="201"/>
                    <a:pt x="5351" y="82"/>
                    <a:pt x="52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426;p73">
              <a:extLst>
                <a:ext uri="{FF2B5EF4-FFF2-40B4-BE49-F238E27FC236}">
                  <a16:creationId xmlns:a16="http://schemas.microsoft.com/office/drawing/2014/main" id="{3DA7B6D7-5153-4023-1C17-AC4705FF79E8}"/>
                </a:ext>
              </a:extLst>
            </p:cNvPr>
            <p:cNvSpPr/>
            <p:nvPr/>
          </p:nvSpPr>
          <p:spPr>
            <a:xfrm>
              <a:off x="-9059750" y="1336532"/>
              <a:ext cx="385136" cy="427208"/>
            </a:xfrm>
            <a:custGeom>
              <a:avLst/>
              <a:gdLst/>
              <a:ahLst/>
              <a:cxnLst/>
              <a:rect l="l" t="t" r="r" b="b"/>
              <a:pathLst>
                <a:path w="4925" h="5463" extrusionOk="0">
                  <a:moveTo>
                    <a:pt x="4924" y="1"/>
                  </a:moveTo>
                  <a:lnTo>
                    <a:pt x="4924" y="1"/>
                  </a:lnTo>
                  <a:cubicBezTo>
                    <a:pt x="4924" y="1"/>
                    <a:pt x="4923" y="2"/>
                    <a:pt x="4923" y="2"/>
                  </a:cubicBezTo>
                  <a:lnTo>
                    <a:pt x="4923" y="2"/>
                  </a:lnTo>
                  <a:cubicBezTo>
                    <a:pt x="4923" y="2"/>
                    <a:pt x="4924" y="1"/>
                    <a:pt x="4924" y="1"/>
                  </a:cubicBezTo>
                  <a:close/>
                  <a:moveTo>
                    <a:pt x="4923" y="2"/>
                  </a:moveTo>
                  <a:lnTo>
                    <a:pt x="4923" y="2"/>
                  </a:lnTo>
                  <a:cubicBezTo>
                    <a:pt x="4672" y="207"/>
                    <a:pt x="4150" y="343"/>
                    <a:pt x="3842" y="526"/>
                  </a:cubicBezTo>
                  <a:cubicBezTo>
                    <a:pt x="3459" y="754"/>
                    <a:pt x="3091" y="1012"/>
                    <a:pt x="2747" y="1296"/>
                  </a:cubicBezTo>
                  <a:cubicBezTo>
                    <a:pt x="2868" y="1301"/>
                    <a:pt x="2842" y="1488"/>
                    <a:pt x="2778" y="1589"/>
                  </a:cubicBezTo>
                  <a:cubicBezTo>
                    <a:pt x="2021" y="2785"/>
                    <a:pt x="1427" y="3967"/>
                    <a:pt x="249" y="4810"/>
                  </a:cubicBezTo>
                  <a:cubicBezTo>
                    <a:pt x="184" y="4858"/>
                    <a:pt x="116" y="4904"/>
                    <a:pt x="73" y="4971"/>
                  </a:cubicBezTo>
                  <a:cubicBezTo>
                    <a:pt x="1" y="5088"/>
                    <a:pt x="1" y="5425"/>
                    <a:pt x="183" y="5458"/>
                  </a:cubicBezTo>
                  <a:cubicBezTo>
                    <a:pt x="195" y="5461"/>
                    <a:pt x="208" y="5462"/>
                    <a:pt x="221" y="5462"/>
                  </a:cubicBezTo>
                  <a:cubicBezTo>
                    <a:pt x="277" y="5462"/>
                    <a:pt x="334" y="5440"/>
                    <a:pt x="386" y="5419"/>
                  </a:cubicBezTo>
                  <a:cubicBezTo>
                    <a:pt x="1188" y="5094"/>
                    <a:pt x="1948" y="4785"/>
                    <a:pt x="2711" y="4365"/>
                  </a:cubicBezTo>
                  <a:cubicBezTo>
                    <a:pt x="2874" y="4274"/>
                    <a:pt x="3042" y="4180"/>
                    <a:pt x="3153" y="4032"/>
                  </a:cubicBezTo>
                  <a:cubicBezTo>
                    <a:pt x="3464" y="3619"/>
                    <a:pt x="3557" y="2989"/>
                    <a:pt x="3733" y="2512"/>
                  </a:cubicBezTo>
                  <a:cubicBezTo>
                    <a:pt x="3939" y="1946"/>
                    <a:pt x="4171" y="1391"/>
                    <a:pt x="4403" y="836"/>
                  </a:cubicBezTo>
                  <a:cubicBezTo>
                    <a:pt x="4470" y="678"/>
                    <a:pt x="4538" y="517"/>
                    <a:pt x="4623" y="369"/>
                  </a:cubicBezTo>
                  <a:cubicBezTo>
                    <a:pt x="4704" y="231"/>
                    <a:pt x="4799" y="104"/>
                    <a:pt x="4923" y="2"/>
                  </a:cubicBezTo>
                  <a:close/>
                </a:path>
              </a:pathLst>
            </a:custGeom>
            <a:solidFill>
              <a:srgbClr val="B31B18">
                <a:alpha val="351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427;p73">
              <a:extLst>
                <a:ext uri="{FF2B5EF4-FFF2-40B4-BE49-F238E27FC236}">
                  <a16:creationId xmlns:a16="http://schemas.microsoft.com/office/drawing/2014/main" id="{64AB1FE8-7F56-7153-704B-48A52C2752C9}"/>
                </a:ext>
              </a:extLst>
            </p:cNvPr>
            <p:cNvSpPr/>
            <p:nvPr/>
          </p:nvSpPr>
          <p:spPr>
            <a:xfrm>
              <a:off x="-8758210" y="1349513"/>
              <a:ext cx="727966" cy="718426"/>
            </a:xfrm>
            <a:custGeom>
              <a:avLst/>
              <a:gdLst/>
              <a:ahLst/>
              <a:cxnLst/>
              <a:rect l="l" t="t" r="r" b="b"/>
              <a:pathLst>
                <a:path w="9309" h="9187" extrusionOk="0">
                  <a:moveTo>
                    <a:pt x="5361" y="1"/>
                  </a:moveTo>
                  <a:cubicBezTo>
                    <a:pt x="4619" y="1"/>
                    <a:pt x="3878" y="156"/>
                    <a:pt x="3229" y="509"/>
                  </a:cubicBezTo>
                  <a:cubicBezTo>
                    <a:pt x="2359" y="985"/>
                    <a:pt x="1674" y="1842"/>
                    <a:pt x="1528" y="2823"/>
                  </a:cubicBezTo>
                  <a:cubicBezTo>
                    <a:pt x="1412" y="2645"/>
                    <a:pt x="1200" y="2541"/>
                    <a:pt x="989" y="2541"/>
                  </a:cubicBezTo>
                  <a:cubicBezTo>
                    <a:pt x="908" y="2541"/>
                    <a:pt x="827" y="2557"/>
                    <a:pt x="752" y="2590"/>
                  </a:cubicBezTo>
                  <a:cubicBezTo>
                    <a:pt x="1" y="2917"/>
                    <a:pt x="395" y="4332"/>
                    <a:pt x="650" y="4845"/>
                  </a:cubicBezTo>
                  <a:cubicBezTo>
                    <a:pt x="726" y="5000"/>
                    <a:pt x="821" y="5152"/>
                    <a:pt x="967" y="5246"/>
                  </a:cubicBezTo>
                  <a:cubicBezTo>
                    <a:pt x="1042" y="5294"/>
                    <a:pt x="1133" y="5322"/>
                    <a:pt x="1222" y="5322"/>
                  </a:cubicBezTo>
                  <a:cubicBezTo>
                    <a:pt x="1305" y="5322"/>
                    <a:pt x="1386" y="5297"/>
                    <a:pt x="1450" y="5244"/>
                  </a:cubicBezTo>
                  <a:cubicBezTo>
                    <a:pt x="1591" y="7239"/>
                    <a:pt x="3707" y="9187"/>
                    <a:pt x="5747" y="9187"/>
                  </a:cubicBezTo>
                  <a:cubicBezTo>
                    <a:pt x="6280" y="9187"/>
                    <a:pt x="6807" y="9054"/>
                    <a:pt x="7293" y="8755"/>
                  </a:cubicBezTo>
                  <a:cubicBezTo>
                    <a:pt x="8044" y="8291"/>
                    <a:pt x="8574" y="7482"/>
                    <a:pt x="8697" y="6607"/>
                  </a:cubicBezTo>
                  <a:cubicBezTo>
                    <a:pt x="8753" y="6211"/>
                    <a:pt x="8729" y="5809"/>
                    <a:pt x="8779" y="5411"/>
                  </a:cubicBezTo>
                  <a:cubicBezTo>
                    <a:pt x="8809" y="5176"/>
                    <a:pt x="8877" y="4962"/>
                    <a:pt x="8953" y="4755"/>
                  </a:cubicBezTo>
                  <a:cubicBezTo>
                    <a:pt x="9112" y="4326"/>
                    <a:pt x="9309" y="3931"/>
                    <a:pt x="9285" y="3432"/>
                  </a:cubicBezTo>
                  <a:cubicBezTo>
                    <a:pt x="9258" y="2871"/>
                    <a:pt x="9111" y="2319"/>
                    <a:pt x="8835" y="1828"/>
                  </a:cubicBezTo>
                  <a:cubicBezTo>
                    <a:pt x="8274" y="830"/>
                    <a:pt x="7243" y="210"/>
                    <a:pt x="6121" y="54"/>
                  </a:cubicBezTo>
                  <a:cubicBezTo>
                    <a:pt x="5870" y="19"/>
                    <a:pt x="5615" y="1"/>
                    <a:pt x="5361" y="1"/>
                  </a:cubicBezTo>
                  <a:close/>
                </a:path>
              </a:pathLst>
            </a:custGeom>
            <a:solidFill>
              <a:srgbClr val="EA9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428;p73">
              <a:extLst>
                <a:ext uri="{FF2B5EF4-FFF2-40B4-BE49-F238E27FC236}">
                  <a16:creationId xmlns:a16="http://schemas.microsoft.com/office/drawing/2014/main" id="{F7CBAAB5-ED91-4605-0B56-84F6EF9C2B22}"/>
                </a:ext>
              </a:extLst>
            </p:cNvPr>
            <p:cNvSpPr/>
            <p:nvPr/>
          </p:nvSpPr>
          <p:spPr>
            <a:xfrm>
              <a:off x="-8698152" y="1287110"/>
              <a:ext cx="737429" cy="427990"/>
            </a:xfrm>
            <a:custGeom>
              <a:avLst/>
              <a:gdLst/>
              <a:ahLst/>
              <a:cxnLst/>
              <a:rect l="l" t="t" r="r" b="b"/>
              <a:pathLst>
                <a:path w="9430" h="5473" extrusionOk="0">
                  <a:moveTo>
                    <a:pt x="0" y="2908"/>
                  </a:moveTo>
                  <a:cubicBezTo>
                    <a:pt x="0" y="2908"/>
                    <a:pt x="0" y="2908"/>
                    <a:pt x="0" y="2909"/>
                  </a:cubicBezTo>
                  <a:lnTo>
                    <a:pt x="0" y="2909"/>
                  </a:lnTo>
                  <a:cubicBezTo>
                    <a:pt x="0" y="2908"/>
                    <a:pt x="0" y="2908"/>
                    <a:pt x="0" y="2908"/>
                  </a:cubicBezTo>
                  <a:close/>
                  <a:moveTo>
                    <a:pt x="4898" y="1"/>
                  </a:moveTo>
                  <a:cubicBezTo>
                    <a:pt x="3675" y="1"/>
                    <a:pt x="2458" y="415"/>
                    <a:pt x="1417" y="1070"/>
                  </a:cubicBezTo>
                  <a:cubicBezTo>
                    <a:pt x="1157" y="1233"/>
                    <a:pt x="902" y="1416"/>
                    <a:pt x="727" y="1670"/>
                  </a:cubicBezTo>
                  <a:cubicBezTo>
                    <a:pt x="506" y="1992"/>
                    <a:pt x="667" y="2263"/>
                    <a:pt x="559" y="2569"/>
                  </a:cubicBezTo>
                  <a:cubicBezTo>
                    <a:pt x="536" y="2636"/>
                    <a:pt x="201" y="2969"/>
                    <a:pt x="60" y="2969"/>
                  </a:cubicBezTo>
                  <a:cubicBezTo>
                    <a:pt x="28" y="2969"/>
                    <a:pt x="6" y="2951"/>
                    <a:pt x="0" y="2909"/>
                  </a:cubicBezTo>
                  <a:lnTo>
                    <a:pt x="0" y="2909"/>
                  </a:lnTo>
                  <a:cubicBezTo>
                    <a:pt x="27" y="3111"/>
                    <a:pt x="226" y="3269"/>
                    <a:pt x="426" y="3269"/>
                  </a:cubicBezTo>
                  <a:cubicBezTo>
                    <a:pt x="457" y="3269"/>
                    <a:pt x="487" y="3266"/>
                    <a:pt x="518" y="3258"/>
                  </a:cubicBezTo>
                  <a:lnTo>
                    <a:pt x="518" y="3258"/>
                  </a:lnTo>
                  <a:cubicBezTo>
                    <a:pt x="430" y="3388"/>
                    <a:pt x="342" y="3519"/>
                    <a:pt x="255" y="3648"/>
                  </a:cubicBezTo>
                  <a:cubicBezTo>
                    <a:pt x="315" y="3685"/>
                    <a:pt x="385" y="3703"/>
                    <a:pt x="455" y="3703"/>
                  </a:cubicBezTo>
                  <a:cubicBezTo>
                    <a:pt x="532" y="3703"/>
                    <a:pt x="609" y="3681"/>
                    <a:pt x="672" y="3638"/>
                  </a:cubicBezTo>
                  <a:lnTo>
                    <a:pt x="672" y="3638"/>
                  </a:lnTo>
                  <a:cubicBezTo>
                    <a:pt x="545" y="3724"/>
                    <a:pt x="379" y="4401"/>
                    <a:pt x="364" y="4548"/>
                  </a:cubicBezTo>
                  <a:cubicBezTo>
                    <a:pt x="358" y="4616"/>
                    <a:pt x="361" y="4696"/>
                    <a:pt x="413" y="4742"/>
                  </a:cubicBezTo>
                  <a:cubicBezTo>
                    <a:pt x="437" y="4763"/>
                    <a:pt x="466" y="4772"/>
                    <a:pt x="497" y="4772"/>
                  </a:cubicBezTo>
                  <a:cubicBezTo>
                    <a:pt x="561" y="4772"/>
                    <a:pt x="632" y="4734"/>
                    <a:pt x="685" y="4691"/>
                  </a:cubicBezTo>
                  <a:cubicBezTo>
                    <a:pt x="841" y="4567"/>
                    <a:pt x="969" y="4406"/>
                    <a:pt x="1058" y="4226"/>
                  </a:cubicBezTo>
                  <a:lnTo>
                    <a:pt x="1058" y="4226"/>
                  </a:lnTo>
                  <a:cubicBezTo>
                    <a:pt x="1002" y="4438"/>
                    <a:pt x="984" y="4660"/>
                    <a:pt x="1003" y="4876"/>
                  </a:cubicBezTo>
                  <a:cubicBezTo>
                    <a:pt x="1002" y="4860"/>
                    <a:pt x="1229" y="4624"/>
                    <a:pt x="1254" y="4575"/>
                  </a:cubicBezTo>
                  <a:cubicBezTo>
                    <a:pt x="1312" y="4463"/>
                    <a:pt x="1348" y="4336"/>
                    <a:pt x="1353" y="4210"/>
                  </a:cubicBezTo>
                  <a:cubicBezTo>
                    <a:pt x="1364" y="3964"/>
                    <a:pt x="1351" y="3653"/>
                    <a:pt x="1317" y="3409"/>
                  </a:cubicBezTo>
                  <a:lnTo>
                    <a:pt x="1317" y="3409"/>
                  </a:lnTo>
                  <a:cubicBezTo>
                    <a:pt x="1366" y="3430"/>
                    <a:pt x="1420" y="3441"/>
                    <a:pt x="1473" y="3441"/>
                  </a:cubicBezTo>
                  <a:cubicBezTo>
                    <a:pt x="1562" y="3441"/>
                    <a:pt x="1651" y="3412"/>
                    <a:pt x="1722" y="3358"/>
                  </a:cubicBezTo>
                  <a:cubicBezTo>
                    <a:pt x="1834" y="3270"/>
                    <a:pt x="1893" y="3120"/>
                    <a:pt x="1870" y="2979"/>
                  </a:cubicBezTo>
                  <a:lnTo>
                    <a:pt x="1870" y="2979"/>
                  </a:lnTo>
                  <a:cubicBezTo>
                    <a:pt x="1928" y="3074"/>
                    <a:pt x="2033" y="3117"/>
                    <a:pt x="2143" y="3117"/>
                  </a:cubicBezTo>
                  <a:cubicBezTo>
                    <a:pt x="2259" y="3117"/>
                    <a:pt x="2380" y="3069"/>
                    <a:pt x="2459" y="2984"/>
                  </a:cubicBezTo>
                  <a:cubicBezTo>
                    <a:pt x="2612" y="2817"/>
                    <a:pt x="2637" y="2568"/>
                    <a:pt x="2613" y="2342"/>
                  </a:cubicBezTo>
                  <a:lnTo>
                    <a:pt x="2613" y="2342"/>
                  </a:lnTo>
                  <a:cubicBezTo>
                    <a:pt x="2642" y="2617"/>
                    <a:pt x="2949" y="2754"/>
                    <a:pt x="3255" y="2754"/>
                  </a:cubicBezTo>
                  <a:cubicBezTo>
                    <a:pt x="3526" y="2754"/>
                    <a:pt x="3797" y="2647"/>
                    <a:pt x="3873" y="2434"/>
                  </a:cubicBezTo>
                  <a:cubicBezTo>
                    <a:pt x="3939" y="2250"/>
                    <a:pt x="3875" y="2028"/>
                    <a:pt x="3723" y="1905"/>
                  </a:cubicBezTo>
                  <a:cubicBezTo>
                    <a:pt x="3754" y="1899"/>
                    <a:pt x="3786" y="1896"/>
                    <a:pt x="3817" y="1896"/>
                  </a:cubicBezTo>
                  <a:cubicBezTo>
                    <a:pt x="3999" y="1896"/>
                    <a:pt x="4180" y="2000"/>
                    <a:pt x="4264" y="2163"/>
                  </a:cubicBezTo>
                  <a:cubicBezTo>
                    <a:pt x="4363" y="2354"/>
                    <a:pt x="4322" y="2606"/>
                    <a:pt x="4165" y="2754"/>
                  </a:cubicBezTo>
                  <a:cubicBezTo>
                    <a:pt x="4219" y="2780"/>
                    <a:pt x="4278" y="2793"/>
                    <a:pt x="4338" y="2793"/>
                  </a:cubicBezTo>
                  <a:cubicBezTo>
                    <a:pt x="4529" y="2793"/>
                    <a:pt x="4724" y="2667"/>
                    <a:pt x="4775" y="2480"/>
                  </a:cubicBezTo>
                  <a:cubicBezTo>
                    <a:pt x="4828" y="2573"/>
                    <a:pt x="4937" y="2614"/>
                    <a:pt x="5047" y="2614"/>
                  </a:cubicBezTo>
                  <a:cubicBezTo>
                    <a:pt x="5086" y="2614"/>
                    <a:pt x="5125" y="2609"/>
                    <a:pt x="5162" y="2599"/>
                  </a:cubicBezTo>
                  <a:cubicBezTo>
                    <a:pt x="5390" y="2538"/>
                    <a:pt x="5571" y="2328"/>
                    <a:pt x="5598" y="2094"/>
                  </a:cubicBezTo>
                  <a:cubicBezTo>
                    <a:pt x="5625" y="1860"/>
                    <a:pt x="5495" y="1613"/>
                    <a:pt x="5287" y="1503"/>
                  </a:cubicBezTo>
                  <a:cubicBezTo>
                    <a:pt x="5293" y="1503"/>
                    <a:pt x="5300" y="1503"/>
                    <a:pt x="5307" y="1503"/>
                  </a:cubicBezTo>
                  <a:cubicBezTo>
                    <a:pt x="5480" y="1503"/>
                    <a:pt x="5648" y="1630"/>
                    <a:pt x="5692" y="1800"/>
                  </a:cubicBezTo>
                  <a:cubicBezTo>
                    <a:pt x="5713" y="1886"/>
                    <a:pt x="5707" y="1973"/>
                    <a:pt x="5727" y="2058"/>
                  </a:cubicBezTo>
                  <a:cubicBezTo>
                    <a:pt x="5776" y="2273"/>
                    <a:pt x="6001" y="2408"/>
                    <a:pt x="6222" y="2408"/>
                  </a:cubicBezTo>
                  <a:cubicBezTo>
                    <a:pt x="6290" y="2408"/>
                    <a:pt x="6358" y="2396"/>
                    <a:pt x="6420" y="2369"/>
                  </a:cubicBezTo>
                  <a:cubicBezTo>
                    <a:pt x="6685" y="2252"/>
                    <a:pt x="6829" y="1941"/>
                    <a:pt x="6807" y="1654"/>
                  </a:cubicBezTo>
                  <a:lnTo>
                    <a:pt x="6807" y="1654"/>
                  </a:lnTo>
                  <a:cubicBezTo>
                    <a:pt x="6976" y="1806"/>
                    <a:pt x="7059" y="2048"/>
                    <a:pt x="7020" y="2271"/>
                  </a:cubicBezTo>
                  <a:cubicBezTo>
                    <a:pt x="7011" y="2323"/>
                    <a:pt x="6996" y="2380"/>
                    <a:pt x="7022" y="2426"/>
                  </a:cubicBezTo>
                  <a:cubicBezTo>
                    <a:pt x="7043" y="2460"/>
                    <a:pt x="7084" y="2480"/>
                    <a:pt x="7124" y="2489"/>
                  </a:cubicBezTo>
                  <a:cubicBezTo>
                    <a:pt x="7151" y="2496"/>
                    <a:pt x="7178" y="2499"/>
                    <a:pt x="7204" y="2499"/>
                  </a:cubicBezTo>
                  <a:cubicBezTo>
                    <a:pt x="7397" y="2499"/>
                    <a:pt x="7585" y="2337"/>
                    <a:pt x="7597" y="2141"/>
                  </a:cubicBezTo>
                  <a:cubicBezTo>
                    <a:pt x="7852" y="2512"/>
                    <a:pt x="8180" y="3037"/>
                    <a:pt x="8261" y="3487"/>
                  </a:cubicBezTo>
                  <a:cubicBezTo>
                    <a:pt x="8358" y="4010"/>
                    <a:pt x="8406" y="4991"/>
                    <a:pt x="8102" y="5467"/>
                  </a:cubicBezTo>
                  <a:lnTo>
                    <a:pt x="8102" y="5467"/>
                  </a:lnTo>
                  <a:cubicBezTo>
                    <a:pt x="8398" y="5006"/>
                    <a:pt x="8563" y="4460"/>
                    <a:pt x="8569" y="3912"/>
                  </a:cubicBezTo>
                  <a:cubicBezTo>
                    <a:pt x="8638" y="3955"/>
                    <a:pt x="8717" y="3974"/>
                    <a:pt x="8797" y="3974"/>
                  </a:cubicBezTo>
                  <a:cubicBezTo>
                    <a:pt x="8962" y="3974"/>
                    <a:pt x="9133" y="3891"/>
                    <a:pt x="9238" y="3760"/>
                  </a:cubicBezTo>
                  <a:cubicBezTo>
                    <a:pt x="9395" y="3565"/>
                    <a:pt x="9429" y="3295"/>
                    <a:pt x="9391" y="3048"/>
                  </a:cubicBezTo>
                  <a:cubicBezTo>
                    <a:pt x="9327" y="2639"/>
                    <a:pt x="9073" y="2261"/>
                    <a:pt x="8716" y="2048"/>
                  </a:cubicBezTo>
                  <a:cubicBezTo>
                    <a:pt x="8910" y="1762"/>
                    <a:pt x="8770" y="1360"/>
                    <a:pt x="8537" y="1107"/>
                  </a:cubicBezTo>
                  <a:cubicBezTo>
                    <a:pt x="8140" y="670"/>
                    <a:pt x="7701" y="717"/>
                    <a:pt x="7200" y="563"/>
                  </a:cubicBezTo>
                  <a:cubicBezTo>
                    <a:pt x="6624" y="388"/>
                    <a:pt x="6141" y="110"/>
                    <a:pt x="5521" y="38"/>
                  </a:cubicBezTo>
                  <a:cubicBezTo>
                    <a:pt x="5314" y="13"/>
                    <a:pt x="5106" y="1"/>
                    <a:pt x="4898" y="1"/>
                  </a:cubicBezTo>
                  <a:close/>
                  <a:moveTo>
                    <a:pt x="8102" y="5467"/>
                  </a:moveTo>
                  <a:lnTo>
                    <a:pt x="8102" y="5467"/>
                  </a:lnTo>
                  <a:cubicBezTo>
                    <a:pt x="8101" y="5469"/>
                    <a:pt x="8100" y="5471"/>
                    <a:pt x="8098" y="5472"/>
                  </a:cubicBezTo>
                  <a:cubicBezTo>
                    <a:pt x="8100" y="5471"/>
                    <a:pt x="8101" y="5469"/>
                    <a:pt x="8102" y="5467"/>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429;p73">
              <a:extLst>
                <a:ext uri="{FF2B5EF4-FFF2-40B4-BE49-F238E27FC236}">
                  <a16:creationId xmlns:a16="http://schemas.microsoft.com/office/drawing/2014/main" id="{114550D8-9258-0177-E3F1-928D09E36F38}"/>
                </a:ext>
              </a:extLst>
            </p:cNvPr>
            <p:cNvSpPr/>
            <p:nvPr/>
          </p:nvSpPr>
          <p:spPr>
            <a:xfrm>
              <a:off x="-8456982" y="1603743"/>
              <a:ext cx="45591" cy="68112"/>
            </a:xfrm>
            <a:custGeom>
              <a:avLst/>
              <a:gdLst/>
              <a:ahLst/>
              <a:cxnLst/>
              <a:rect l="l" t="t" r="r" b="b"/>
              <a:pathLst>
                <a:path w="583" h="871" extrusionOk="0">
                  <a:moveTo>
                    <a:pt x="291" y="0"/>
                  </a:moveTo>
                  <a:cubicBezTo>
                    <a:pt x="131" y="0"/>
                    <a:pt x="0" y="196"/>
                    <a:pt x="0" y="436"/>
                  </a:cubicBezTo>
                  <a:cubicBezTo>
                    <a:pt x="0" y="676"/>
                    <a:pt x="131" y="871"/>
                    <a:pt x="291" y="871"/>
                  </a:cubicBezTo>
                  <a:cubicBezTo>
                    <a:pt x="452" y="871"/>
                    <a:pt x="582" y="676"/>
                    <a:pt x="582" y="436"/>
                  </a:cubicBezTo>
                  <a:cubicBezTo>
                    <a:pt x="582" y="196"/>
                    <a:pt x="452" y="0"/>
                    <a:pt x="2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430;p73">
              <a:extLst>
                <a:ext uri="{FF2B5EF4-FFF2-40B4-BE49-F238E27FC236}">
                  <a16:creationId xmlns:a16="http://schemas.microsoft.com/office/drawing/2014/main" id="{93AFE29E-11CC-5CA1-A4AF-E90E6DE8D5C8}"/>
                </a:ext>
              </a:extLst>
            </p:cNvPr>
            <p:cNvSpPr/>
            <p:nvPr/>
          </p:nvSpPr>
          <p:spPr>
            <a:xfrm>
              <a:off x="-8180153" y="1637682"/>
              <a:ext cx="50596" cy="67800"/>
            </a:xfrm>
            <a:custGeom>
              <a:avLst/>
              <a:gdLst/>
              <a:ahLst/>
              <a:cxnLst/>
              <a:rect l="l" t="t" r="r" b="b"/>
              <a:pathLst>
                <a:path w="647" h="867" extrusionOk="0">
                  <a:moveTo>
                    <a:pt x="358" y="1"/>
                  </a:moveTo>
                  <a:cubicBezTo>
                    <a:pt x="209" y="1"/>
                    <a:pt x="68" y="167"/>
                    <a:pt x="36" y="391"/>
                  </a:cubicBezTo>
                  <a:cubicBezTo>
                    <a:pt x="0" y="630"/>
                    <a:pt x="100" y="842"/>
                    <a:pt x="259" y="865"/>
                  </a:cubicBezTo>
                  <a:cubicBezTo>
                    <a:pt x="269" y="866"/>
                    <a:pt x="279" y="867"/>
                    <a:pt x="288" y="867"/>
                  </a:cubicBezTo>
                  <a:cubicBezTo>
                    <a:pt x="437" y="867"/>
                    <a:pt x="578" y="700"/>
                    <a:pt x="610" y="477"/>
                  </a:cubicBezTo>
                  <a:cubicBezTo>
                    <a:pt x="647" y="239"/>
                    <a:pt x="547" y="26"/>
                    <a:pt x="387" y="3"/>
                  </a:cubicBezTo>
                  <a:cubicBezTo>
                    <a:pt x="377" y="1"/>
                    <a:pt x="368" y="1"/>
                    <a:pt x="3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431;p73">
              <a:extLst>
                <a:ext uri="{FF2B5EF4-FFF2-40B4-BE49-F238E27FC236}">
                  <a16:creationId xmlns:a16="http://schemas.microsoft.com/office/drawing/2014/main" id="{B62B0B67-5D4D-F314-8863-E9067A2AF065}"/>
                </a:ext>
              </a:extLst>
            </p:cNvPr>
            <p:cNvSpPr/>
            <p:nvPr/>
          </p:nvSpPr>
          <p:spPr>
            <a:xfrm>
              <a:off x="-8496161" y="1541417"/>
              <a:ext cx="123947" cy="55835"/>
            </a:xfrm>
            <a:custGeom>
              <a:avLst/>
              <a:gdLst/>
              <a:ahLst/>
              <a:cxnLst/>
              <a:rect l="l" t="t" r="r" b="b"/>
              <a:pathLst>
                <a:path w="1585" h="714" extrusionOk="0">
                  <a:moveTo>
                    <a:pt x="791" y="1"/>
                  </a:moveTo>
                  <a:cubicBezTo>
                    <a:pt x="722" y="1"/>
                    <a:pt x="653" y="12"/>
                    <a:pt x="588" y="37"/>
                  </a:cubicBezTo>
                  <a:cubicBezTo>
                    <a:pt x="501" y="68"/>
                    <a:pt x="428" y="120"/>
                    <a:pt x="355" y="173"/>
                  </a:cubicBezTo>
                  <a:cubicBezTo>
                    <a:pt x="208" y="278"/>
                    <a:pt x="106" y="426"/>
                    <a:pt x="1" y="569"/>
                  </a:cubicBezTo>
                  <a:cubicBezTo>
                    <a:pt x="120" y="442"/>
                    <a:pt x="231" y="302"/>
                    <a:pt x="377" y="207"/>
                  </a:cubicBezTo>
                  <a:cubicBezTo>
                    <a:pt x="450" y="158"/>
                    <a:pt x="522" y="111"/>
                    <a:pt x="603" y="84"/>
                  </a:cubicBezTo>
                  <a:cubicBezTo>
                    <a:pt x="663" y="62"/>
                    <a:pt x="726" y="53"/>
                    <a:pt x="790" y="53"/>
                  </a:cubicBezTo>
                  <a:cubicBezTo>
                    <a:pt x="896" y="53"/>
                    <a:pt x="1002" y="80"/>
                    <a:pt x="1097" y="126"/>
                  </a:cubicBezTo>
                  <a:cubicBezTo>
                    <a:pt x="1332" y="245"/>
                    <a:pt x="1484" y="473"/>
                    <a:pt x="1585" y="713"/>
                  </a:cubicBezTo>
                  <a:cubicBezTo>
                    <a:pt x="1514" y="459"/>
                    <a:pt x="1359" y="208"/>
                    <a:pt x="1118" y="83"/>
                  </a:cubicBezTo>
                  <a:cubicBezTo>
                    <a:pt x="1019" y="31"/>
                    <a:pt x="905" y="1"/>
                    <a:pt x="791" y="1"/>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432;p73">
              <a:extLst>
                <a:ext uri="{FF2B5EF4-FFF2-40B4-BE49-F238E27FC236}">
                  <a16:creationId xmlns:a16="http://schemas.microsoft.com/office/drawing/2014/main" id="{6718AC66-AF5A-8463-F026-B36A11F5886F}"/>
                </a:ext>
              </a:extLst>
            </p:cNvPr>
            <p:cNvSpPr/>
            <p:nvPr/>
          </p:nvSpPr>
          <p:spPr>
            <a:xfrm>
              <a:off x="-8184532" y="1563548"/>
              <a:ext cx="100253" cy="50283"/>
            </a:xfrm>
            <a:custGeom>
              <a:avLst/>
              <a:gdLst/>
              <a:ahLst/>
              <a:cxnLst/>
              <a:rect l="l" t="t" r="r" b="b"/>
              <a:pathLst>
                <a:path w="1282" h="643" extrusionOk="0">
                  <a:moveTo>
                    <a:pt x="722" y="1"/>
                  </a:moveTo>
                  <a:cubicBezTo>
                    <a:pt x="374" y="1"/>
                    <a:pt x="140" y="334"/>
                    <a:pt x="0" y="642"/>
                  </a:cubicBezTo>
                  <a:cubicBezTo>
                    <a:pt x="125" y="451"/>
                    <a:pt x="250" y="254"/>
                    <a:pt x="447" y="132"/>
                  </a:cubicBezTo>
                  <a:cubicBezTo>
                    <a:pt x="533" y="79"/>
                    <a:pt x="633" y="52"/>
                    <a:pt x="733" y="52"/>
                  </a:cubicBezTo>
                  <a:cubicBezTo>
                    <a:pt x="853" y="52"/>
                    <a:pt x="973" y="91"/>
                    <a:pt x="1068" y="169"/>
                  </a:cubicBezTo>
                  <a:cubicBezTo>
                    <a:pt x="1186" y="265"/>
                    <a:pt x="1255" y="409"/>
                    <a:pt x="1273" y="560"/>
                  </a:cubicBezTo>
                  <a:cubicBezTo>
                    <a:pt x="1281" y="317"/>
                    <a:pt x="1121" y="92"/>
                    <a:pt x="884" y="24"/>
                  </a:cubicBezTo>
                  <a:cubicBezTo>
                    <a:pt x="828" y="8"/>
                    <a:pt x="774" y="1"/>
                    <a:pt x="722" y="1"/>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433;p73">
              <a:extLst>
                <a:ext uri="{FF2B5EF4-FFF2-40B4-BE49-F238E27FC236}">
                  <a16:creationId xmlns:a16="http://schemas.microsoft.com/office/drawing/2014/main" id="{4C5FC52D-58A7-BEE5-E564-4113EA1CFC4B}"/>
                </a:ext>
              </a:extLst>
            </p:cNvPr>
            <p:cNvSpPr/>
            <p:nvPr/>
          </p:nvSpPr>
          <p:spPr>
            <a:xfrm>
              <a:off x="-8270553" y="1597252"/>
              <a:ext cx="4379" cy="201209"/>
            </a:xfrm>
            <a:custGeom>
              <a:avLst/>
              <a:gdLst/>
              <a:ahLst/>
              <a:cxnLst/>
              <a:rect l="l" t="t" r="r" b="b"/>
              <a:pathLst>
                <a:path w="56" h="2573" extrusionOk="0">
                  <a:moveTo>
                    <a:pt x="18" y="0"/>
                  </a:moveTo>
                  <a:lnTo>
                    <a:pt x="18" y="0"/>
                  </a:lnTo>
                  <a:cubicBezTo>
                    <a:pt x="3" y="830"/>
                    <a:pt x="0" y="1743"/>
                    <a:pt x="10" y="2572"/>
                  </a:cubicBezTo>
                  <a:cubicBezTo>
                    <a:pt x="53" y="1719"/>
                    <a:pt x="55" y="854"/>
                    <a:pt x="18" y="0"/>
                  </a:cubicBezTo>
                  <a:close/>
                </a:path>
              </a:pathLst>
            </a:custGeom>
            <a:solidFill>
              <a:srgbClr val="EA95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434;p73">
              <a:extLst>
                <a:ext uri="{FF2B5EF4-FFF2-40B4-BE49-F238E27FC236}">
                  <a16:creationId xmlns:a16="http://schemas.microsoft.com/office/drawing/2014/main" id="{1DF05FB1-532C-CA92-BFCF-A7FC4184C591}"/>
                </a:ext>
              </a:extLst>
            </p:cNvPr>
            <p:cNvSpPr/>
            <p:nvPr/>
          </p:nvSpPr>
          <p:spPr>
            <a:xfrm>
              <a:off x="-8360014" y="898845"/>
              <a:ext cx="242655" cy="313583"/>
            </a:xfrm>
            <a:custGeom>
              <a:avLst/>
              <a:gdLst/>
              <a:ahLst/>
              <a:cxnLst/>
              <a:rect l="l" t="t" r="r" b="b"/>
              <a:pathLst>
                <a:path w="3103" h="4010" extrusionOk="0">
                  <a:moveTo>
                    <a:pt x="1865" y="0"/>
                  </a:moveTo>
                  <a:cubicBezTo>
                    <a:pt x="1810" y="0"/>
                    <a:pt x="1754" y="16"/>
                    <a:pt x="1702" y="48"/>
                  </a:cubicBezTo>
                  <a:lnTo>
                    <a:pt x="360" y="872"/>
                  </a:lnTo>
                  <a:cubicBezTo>
                    <a:pt x="279" y="922"/>
                    <a:pt x="223" y="1020"/>
                    <a:pt x="212" y="1133"/>
                  </a:cubicBezTo>
                  <a:lnTo>
                    <a:pt x="1" y="3190"/>
                  </a:lnTo>
                  <a:lnTo>
                    <a:pt x="319" y="3535"/>
                  </a:lnTo>
                  <a:lnTo>
                    <a:pt x="2369" y="4010"/>
                  </a:lnTo>
                  <a:lnTo>
                    <a:pt x="2786" y="3708"/>
                  </a:lnTo>
                  <a:lnTo>
                    <a:pt x="3090" y="1795"/>
                  </a:lnTo>
                  <a:cubicBezTo>
                    <a:pt x="3102" y="1707"/>
                    <a:pt x="3086" y="1617"/>
                    <a:pt x="3040" y="1548"/>
                  </a:cubicBezTo>
                  <a:lnTo>
                    <a:pt x="2152" y="171"/>
                  </a:lnTo>
                  <a:cubicBezTo>
                    <a:pt x="2081" y="60"/>
                    <a:pt x="1974" y="0"/>
                    <a:pt x="18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435;p73">
              <a:extLst>
                <a:ext uri="{FF2B5EF4-FFF2-40B4-BE49-F238E27FC236}">
                  <a16:creationId xmlns:a16="http://schemas.microsoft.com/office/drawing/2014/main" id="{F714A072-7553-5EFC-0B98-59086FB61E5E}"/>
                </a:ext>
              </a:extLst>
            </p:cNvPr>
            <p:cNvSpPr/>
            <p:nvPr/>
          </p:nvSpPr>
          <p:spPr>
            <a:xfrm>
              <a:off x="-8351255" y="896656"/>
              <a:ext cx="242655" cy="313583"/>
            </a:xfrm>
            <a:custGeom>
              <a:avLst/>
              <a:gdLst/>
              <a:ahLst/>
              <a:cxnLst/>
              <a:rect l="l" t="t" r="r" b="b"/>
              <a:pathLst>
                <a:path w="3103" h="4010" extrusionOk="0">
                  <a:moveTo>
                    <a:pt x="1865" y="1"/>
                  </a:moveTo>
                  <a:cubicBezTo>
                    <a:pt x="1810" y="1"/>
                    <a:pt x="1754" y="16"/>
                    <a:pt x="1701" y="49"/>
                  </a:cubicBezTo>
                  <a:lnTo>
                    <a:pt x="360" y="872"/>
                  </a:lnTo>
                  <a:cubicBezTo>
                    <a:pt x="278" y="923"/>
                    <a:pt x="222" y="1021"/>
                    <a:pt x="211" y="1134"/>
                  </a:cubicBezTo>
                  <a:lnTo>
                    <a:pt x="1" y="3191"/>
                  </a:lnTo>
                  <a:lnTo>
                    <a:pt x="319" y="3536"/>
                  </a:lnTo>
                  <a:lnTo>
                    <a:pt x="2369" y="4010"/>
                  </a:lnTo>
                  <a:lnTo>
                    <a:pt x="2786" y="3708"/>
                  </a:lnTo>
                  <a:lnTo>
                    <a:pt x="3089" y="1796"/>
                  </a:lnTo>
                  <a:cubicBezTo>
                    <a:pt x="3103" y="1708"/>
                    <a:pt x="3086" y="1618"/>
                    <a:pt x="3040" y="1548"/>
                  </a:cubicBezTo>
                  <a:lnTo>
                    <a:pt x="2152" y="171"/>
                  </a:lnTo>
                  <a:cubicBezTo>
                    <a:pt x="2081" y="61"/>
                    <a:pt x="1974" y="1"/>
                    <a:pt x="18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436;p73">
              <a:extLst>
                <a:ext uri="{FF2B5EF4-FFF2-40B4-BE49-F238E27FC236}">
                  <a16:creationId xmlns:a16="http://schemas.microsoft.com/office/drawing/2014/main" id="{61096491-C8E0-344A-7268-1A66A144130B}"/>
                </a:ext>
              </a:extLst>
            </p:cNvPr>
            <p:cNvSpPr/>
            <p:nvPr/>
          </p:nvSpPr>
          <p:spPr>
            <a:xfrm>
              <a:off x="-8351255" y="924260"/>
              <a:ext cx="191043" cy="280895"/>
            </a:xfrm>
            <a:custGeom>
              <a:avLst/>
              <a:gdLst/>
              <a:ahLst/>
              <a:cxnLst/>
              <a:rect l="l" t="t" r="r" b="b"/>
              <a:pathLst>
                <a:path w="2443" h="3592" extrusionOk="0">
                  <a:moveTo>
                    <a:pt x="1174" y="1"/>
                  </a:moveTo>
                  <a:cubicBezTo>
                    <a:pt x="958" y="1"/>
                    <a:pt x="530" y="415"/>
                    <a:pt x="360" y="519"/>
                  </a:cubicBezTo>
                  <a:cubicBezTo>
                    <a:pt x="278" y="570"/>
                    <a:pt x="222" y="669"/>
                    <a:pt x="211" y="781"/>
                  </a:cubicBezTo>
                  <a:lnTo>
                    <a:pt x="1" y="2838"/>
                  </a:lnTo>
                  <a:lnTo>
                    <a:pt x="319" y="3183"/>
                  </a:lnTo>
                  <a:cubicBezTo>
                    <a:pt x="458" y="3333"/>
                    <a:pt x="1673" y="3591"/>
                    <a:pt x="2204" y="3591"/>
                  </a:cubicBezTo>
                  <a:cubicBezTo>
                    <a:pt x="2332" y="3591"/>
                    <a:pt x="2420" y="3576"/>
                    <a:pt x="2443" y="3541"/>
                  </a:cubicBezTo>
                  <a:cubicBezTo>
                    <a:pt x="1581" y="2883"/>
                    <a:pt x="1139" y="1716"/>
                    <a:pt x="1349" y="651"/>
                  </a:cubicBezTo>
                  <a:cubicBezTo>
                    <a:pt x="1373" y="538"/>
                    <a:pt x="1403" y="423"/>
                    <a:pt x="1395" y="306"/>
                  </a:cubicBezTo>
                  <a:cubicBezTo>
                    <a:pt x="1389" y="191"/>
                    <a:pt x="1337" y="71"/>
                    <a:pt x="1234" y="15"/>
                  </a:cubicBezTo>
                  <a:cubicBezTo>
                    <a:pt x="1217" y="5"/>
                    <a:pt x="1197" y="1"/>
                    <a:pt x="1174" y="1"/>
                  </a:cubicBezTo>
                  <a:close/>
                </a:path>
              </a:pathLst>
            </a:custGeom>
            <a:solidFill>
              <a:srgbClr val="191919">
                <a:alpha val="1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437;p73">
              <a:extLst>
                <a:ext uri="{FF2B5EF4-FFF2-40B4-BE49-F238E27FC236}">
                  <a16:creationId xmlns:a16="http://schemas.microsoft.com/office/drawing/2014/main" id="{FC2758C9-5425-14A6-4662-195DE0A10236}"/>
                </a:ext>
              </a:extLst>
            </p:cNvPr>
            <p:cNvSpPr/>
            <p:nvPr/>
          </p:nvSpPr>
          <p:spPr>
            <a:xfrm>
              <a:off x="-8674379" y="1275145"/>
              <a:ext cx="762453" cy="718426"/>
            </a:xfrm>
            <a:custGeom>
              <a:avLst/>
              <a:gdLst/>
              <a:ahLst/>
              <a:cxnLst/>
              <a:rect l="l" t="t" r="r" b="b"/>
              <a:pathLst>
                <a:path w="9750" h="9187" extrusionOk="0">
                  <a:moveTo>
                    <a:pt x="4481" y="0"/>
                  </a:moveTo>
                  <a:cubicBezTo>
                    <a:pt x="3004" y="0"/>
                    <a:pt x="1637" y="401"/>
                    <a:pt x="955" y="726"/>
                  </a:cubicBezTo>
                  <a:cubicBezTo>
                    <a:pt x="84" y="1139"/>
                    <a:pt x="1" y="2094"/>
                    <a:pt x="1" y="2094"/>
                  </a:cubicBezTo>
                  <a:lnTo>
                    <a:pt x="415" y="6283"/>
                  </a:lnTo>
                  <a:lnTo>
                    <a:pt x="583" y="7609"/>
                  </a:lnTo>
                  <a:lnTo>
                    <a:pt x="7054" y="9186"/>
                  </a:lnTo>
                  <a:cubicBezTo>
                    <a:pt x="7054" y="9186"/>
                    <a:pt x="9749" y="4167"/>
                    <a:pt x="9666" y="2799"/>
                  </a:cubicBezTo>
                  <a:cubicBezTo>
                    <a:pt x="9583" y="1430"/>
                    <a:pt x="7633" y="436"/>
                    <a:pt x="5725" y="103"/>
                  </a:cubicBezTo>
                  <a:cubicBezTo>
                    <a:pt x="5310" y="31"/>
                    <a:pt x="4891" y="0"/>
                    <a:pt x="4481" y="0"/>
                  </a:cubicBezTo>
                  <a:close/>
                </a:path>
              </a:pathLst>
            </a:custGeom>
            <a:solidFill>
              <a:srgbClr val="0077F7">
                <a:alpha val="2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438;p73">
              <a:extLst>
                <a:ext uri="{FF2B5EF4-FFF2-40B4-BE49-F238E27FC236}">
                  <a16:creationId xmlns:a16="http://schemas.microsoft.com/office/drawing/2014/main" id="{40D2C076-DF26-53D2-9830-CE981DB0E69C}"/>
                </a:ext>
              </a:extLst>
            </p:cNvPr>
            <p:cNvSpPr/>
            <p:nvPr/>
          </p:nvSpPr>
          <p:spPr>
            <a:xfrm>
              <a:off x="-8204004" y="1325428"/>
              <a:ext cx="221307" cy="661262"/>
            </a:xfrm>
            <a:custGeom>
              <a:avLst/>
              <a:gdLst/>
              <a:ahLst/>
              <a:cxnLst/>
              <a:rect l="l" t="t" r="r" b="b"/>
              <a:pathLst>
                <a:path w="2830" h="8456" extrusionOk="0">
                  <a:moveTo>
                    <a:pt x="1281" y="1"/>
                  </a:moveTo>
                  <a:cubicBezTo>
                    <a:pt x="1370" y="966"/>
                    <a:pt x="1213" y="1869"/>
                    <a:pt x="1111" y="2820"/>
                  </a:cubicBezTo>
                  <a:cubicBezTo>
                    <a:pt x="1008" y="3771"/>
                    <a:pt x="835" y="4714"/>
                    <a:pt x="643" y="5651"/>
                  </a:cubicBezTo>
                  <a:cubicBezTo>
                    <a:pt x="517" y="6268"/>
                    <a:pt x="377" y="6882"/>
                    <a:pt x="247" y="7500"/>
                  </a:cubicBezTo>
                  <a:cubicBezTo>
                    <a:pt x="209" y="7681"/>
                    <a:pt x="0" y="8225"/>
                    <a:pt x="128" y="8381"/>
                  </a:cubicBezTo>
                  <a:cubicBezTo>
                    <a:pt x="171" y="8434"/>
                    <a:pt x="227" y="8455"/>
                    <a:pt x="287" y="8455"/>
                  </a:cubicBezTo>
                  <a:cubicBezTo>
                    <a:pt x="442" y="8455"/>
                    <a:pt x="628" y="8317"/>
                    <a:pt x="711" y="8222"/>
                  </a:cubicBezTo>
                  <a:cubicBezTo>
                    <a:pt x="852" y="8060"/>
                    <a:pt x="928" y="7853"/>
                    <a:pt x="998" y="7650"/>
                  </a:cubicBezTo>
                  <a:cubicBezTo>
                    <a:pt x="1413" y="6466"/>
                    <a:pt x="1762" y="5261"/>
                    <a:pt x="2046" y="4040"/>
                  </a:cubicBezTo>
                  <a:cubicBezTo>
                    <a:pt x="2191" y="3419"/>
                    <a:pt x="2318" y="2795"/>
                    <a:pt x="2429" y="2166"/>
                  </a:cubicBezTo>
                  <a:cubicBezTo>
                    <a:pt x="2507" y="1724"/>
                    <a:pt x="2830" y="898"/>
                    <a:pt x="2434" y="583"/>
                  </a:cubicBezTo>
                  <a:cubicBezTo>
                    <a:pt x="2093" y="315"/>
                    <a:pt x="1698" y="115"/>
                    <a:pt x="1281" y="1"/>
                  </a:cubicBezTo>
                  <a:close/>
                </a:path>
              </a:pathLst>
            </a:custGeom>
            <a:solidFill>
              <a:srgbClr val="FFFFFF">
                <a:alpha val="32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439;p73">
              <a:extLst>
                <a:ext uri="{FF2B5EF4-FFF2-40B4-BE49-F238E27FC236}">
                  <a16:creationId xmlns:a16="http://schemas.microsoft.com/office/drawing/2014/main" id="{8AC7AD00-DCF8-E560-53B3-03476E5CF817}"/>
                </a:ext>
              </a:extLst>
            </p:cNvPr>
            <p:cNvSpPr/>
            <p:nvPr/>
          </p:nvSpPr>
          <p:spPr>
            <a:xfrm>
              <a:off x="-8272508" y="1288439"/>
              <a:ext cx="110732" cy="802413"/>
            </a:xfrm>
            <a:custGeom>
              <a:avLst/>
              <a:gdLst/>
              <a:ahLst/>
              <a:cxnLst/>
              <a:rect l="l" t="t" r="r" b="b"/>
              <a:pathLst>
                <a:path w="1416" h="10261" extrusionOk="0">
                  <a:moveTo>
                    <a:pt x="560" y="1"/>
                  </a:moveTo>
                  <a:cubicBezTo>
                    <a:pt x="851" y="972"/>
                    <a:pt x="784" y="2173"/>
                    <a:pt x="771" y="3178"/>
                  </a:cubicBezTo>
                  <a:cubicBezTo>
                    <a:pt x="760" y="4161"/>
                    <a:pt x="615" y="5133"/>
                    <a:pt x="540" y="6107"/>
                  </a:cubicBezTo>
                  <a:cubicBezTo>
                    <a:pt x="526" y="6290"/>
                    <a:pt x="514" y="6473"/>
                    <a:pt x="506" y="6656"/>
                  </a:cubicBezTo>
                  <a:cubicBezTo>
                    <a:pt x="480" y="7254"/>
                    <a:pt x="392" y="7855"/>
                    <a:pt x="308" y="8447"/>
                  </a:cubicBezTo>
                  <a:cubicBezTo>
                    <a:pt x="231" y="8981"/>
                    <a:pt x="236" y="9767"/>
                    <a:pt x="2" y="10256"/>
                  </a:cubicBezTo>
                  <a:lnTo>
                    <a:pt x="2" y="10256"/>
                  </a:lnTo>
                  <a:cubicBezTo>
                    <a:pt x="650" y="8905"/>
                    <a:pt x="882" y="7367"/>
                    <a:pt x="1084" y="5895"/>
                  </a:cubicBezTo>
                  <a:cubicBezTo>
                    <a:pt x="1304" y="4287"/>
                    <a:pt x="1388" y="2663"/>
                    <a:pt x="1411" y="1041"/>
                  </a:cubicBezTo>
                  <a:cubicBezTo>
                    <a:pt x="1415" y="728"/>
                    <a:pt x="1397" y="371"/>
                    <a:pt x="1156" y="173"/>
                  </a:cubicBezTo>
                  <a:cubicBezTo>
                    <a:pt x="992" y="41"/>
                    <a:pt x="770" y="20"/>
                    <a:pt x="560" y="1"/>
                  </a:cubicBezTo>
                  <a:close/>
                  <a:moveTo>
                    <a:pt x="2" y="10256"/>
                  </a:moveTo>
                  <a:cubicBezTo>
                    <a:pt x="2" y="10258"/>
                    <a:pt x="1" y="10259"/>
                    <a:pt x="0" y="10261"/>
                  </a:cubicBezTo>
                  <a:cubicBezTo>
                    <a:pt x="1" y="10259"/>
                    <a:pt x="2" y="10258"/>
                    <a:pt x="2" y="10256"/>
                  </a:cubicBezTo>
                  <a:close/>
                </a:path>
              </a:pathLst>
            </a:custGeom>
            <a:solidFill>
              <a:srgbClr val="FFFFFF">
                <a:alpha val="32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440;p73">
              <a:extLst>
                <a:ext uri="{FF2B5EF4-FFF2-40B4-BE49-F238E27FC236}">
                  <a16:creationId xmlns:a16="http://schemas.microsoft.com/office/drawing/2014/main" id="{1A46E817-60E6-8B53-07B7-B5E8488492D8}"/>
                </a:ext>
              </a:extLst>
            </p:cNvPr>
            <p:cNvSpPr/>
            <p:nvPr/>
          </p:nvSpPr>
          <p:spPr>
            <a:xfrm>
              <a:off x="-8584761" y="1304157"/>
              <a:ext cx="198472" cy="734535"/>
            </a:xfrm>
            <a:custGeom>
              <a:avLst/>
              <a:gdLst/>
              <a:ahLst/>
              <a:cxnLst/>
              <a:rect l="l" t="t" r="r" b="b"/>
              <a:pathLst>
                <a:path w="2538" h="9393" extrusionOk="0">
                  <a:moveTo>
                    <a:pt x="956" y="1"/>
                  </a:moveTo>
                  <a:cubicBezTo>
                    <a:pt x="747" y="1"/>
                    <a:pt x="544" y="134"/>
                    <a:pt x="424" y="310"/>
                  </a:cubicBezTo>
                  <a:cubicBezTo>
                    <a:pt x="283" y="520"/>
                    <a:pt x="235" y="776"/>
                    <a:pt x="202" y="1027"/>
                  </a:cubicBezTo>
                  <a:cubicBezTo>
                    <a:pt x="0" y="2568"/>
                    <a:pt x="163" y="4152"/>
                    <a:pt x="601" y="5641"/>
                  </a:cubicBezTo>
                  <a:cubicBezTo>
                    <a:pt x="821" y="6386"/>
                    <a:pt x="1118" y="7096"/>
                    <a:pt x="1465" y="7789"/>
                  </a:cubicBezTo>
                  <a:cubicBezTo>
                    <a:pt x="1602" y="8066"/>
                    <a:pt x="1720" y="8369"/>
                    <a:pt x="1881" y="8638"/>
                  </a:cubicBezTo>
                  <a:cubicBezTo>
                    <a:pt x="2037" y="8900"/>
                    <a:pt x="2422" y="9139"/>
                    <a:pt x="2537" y="9393"/>
                  </a:cubicBezTo>
                  <a:cubicBezTo>
                    <a:pt x="2011" y="8240"/>
                    <a:pt x="1585" y="7030"/>
                    <a:pt x="1294" y="5794"/>
                  </a:cubicBezTo>
                  <a:cubicBezTo>
                    <a:pt x="848" y="3894"/>
                    <a:pt x="725" y="1932"/>
                    <a:pt x="1071" y="15"/>
                  </a:cubicBezTo>
                  <a:cubicBezTo>
                    <a:pt x="1033" y="5"/>
                    <a:pt x="995" y="1"/>
                    <a:pt x="956" y="1"/>
                  </a:cubicBezTo>
                  <a:close/>
                </a:path>
              </a:pathLst>
            </a:custGeom>
            <a:solidFill>
              <a:srgbClr val="FFFFFF">
                <a:alpha val="32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441;p73">
              <a:extLst>
                <a:ext uri="{FF2B5EF4-FFF2-40B4-BE49-F238E27FC236}">
                  <a16:creationId xmlns:a16="http://schemas.microsoft.com/office/drawing/2014/main" id="{54E6296D-CD3B-A913-5650-D6DA47733E0E}"/>
                </a:ext>
              </a:extLst>
            </p:cNvPr>
            <p:cNvSpPr/>
            <p:nvPr/>
          </p:nvSpPr>
          <p:spPr>
            <a:xfrm>
              <a:off x="-8710038" y="1671542"/>
              <a:ext cx="779891" cy="473268"/>
            </a:xfrm>
            <a:custGeom>
              <a:avLst/>
              <a:gdLst/>
              <a:ahLst/>
              <a:cxnLst/>
              <a:rect l="l" t="t" r="r" b="b"/>
              <a:pathLst>
                <a:path w="9973" h="6052" extrusionOk="0">
                  <a:moveTo>
                    <a:pt x="5334" y="1"/>
                  </a:moveTo>
                  <a:cubicBezTo>
                    <a:pt x="5028" y="1"/>
                    <a:pt x="4666" y="115"/>
                    <a:pt x="4260" y="444"/>
                  </a:cubicBezTo>
                  <a:cubicBezTo>
                    <a:pt x="3735" y="869"/>
                    <a:pt x="3185" y="1434"/>
                    <a:pt x="3185" y="1434"/>
                  </a:cubicBezTo>
                  <a:lnTo>
                    <a:pt x="2405" y="1252"/>
                  </a:lnTo>
                  <a:cubicBezTo>
                    <a:pt x="2303" y="1202"/>
                    <a:pt x="2192" y="1177"/>
                    <a:pt x="2081" y="1177"/>
                  </a:cubicBezTo>
                  <a:cubicBezTo>
                    <a:pt x="1950" y="1177"/>
                    <a:pt x="1818" y="1213"/>
                    <a:pt x="1702" y="1283"/>
                  </a:cubicBezTo>
                  <a:lnTo>
                    <a:pt x="1" y="2307"/>
                  </a:lnTo>
                  <a:lnTo>
                    <a:pt x="286" y="4320"/>
                  </a:lnTo>
                  <a:lnTo>
                    <a:pt x="697" y="4555"/>
                  </a:lnTo>
                  <a:lnTo>
                    <a:pt x="1025" y="4508"/>
                  </a:lnTo>
                  <a:lnTo>
                    <a:pt x="1840" y="4643"/>
                  </a:lnTo>
                  <a:cubicBezTo>
                    <a:pt x="2024" y="4656"/>
                    <a:pt x="2206" y="4667"/>
                    <a:pt x="2389" y="4683"/>
                  </a:cubicBezTo>
                  <a:cubicBezTo>
                    <a:pt x="2756" y="4716"/>
                    <a:pt x="2800" y="4736"/>
                    <a:pt x="2762" y="5119"/>
                  </a:cubicBezTo>
                  <a:cubicBezTo>
                    <a:pt x="2759" y="5147"/>
                    <a:pt x="2756" y="5177"/>
                    <a:pt x="2764" y="5203"/>
                  </a:cubicBezTo>
                  <a:cubicBezTo>
                    <a:pt x="2775" y="5236"/>
                    <a:pt x="2803" y="5262"/>
                    <a:pt x="2827" y="5287"/>
                  </a:cubicBezTo>
                  <a:cubicBezTo>
                    <a:pt x="2935" y="5396"/>
                    <a:pt x="3013" y="5534"/>
                    <a:pt x="3118" y="5645"/>
                  </a:cubicBezTo>
                  <a:cubicBezTo>
                    <a:pt x="3416" y="5961"/>
                    <a:pt x="4208" y="6013"/>
                    <a:pt x="4619" y="6040"/>
                  </a:cubicBezTo>
                  <a:cubicBezTo>
                    <a:pt x="4738" y="6048"/>
                    <a:pt x="4857" y="6051"/>
                    <a:pt x="4977" y="6051"/>
                  </a:cubicBezTo>
                  <a:cubicBezTo>
                    <a:pt x="5449" y="6051"/>
                    <a:pt x="5923" y="5994"/>
                    <a:pt x="6380" y="5887"/>
                  </a:cubicBezTo>
                  <a:cubicBezTo>
                    <a:pt x="6515" y="5855"/>
                    <a:pt x="6652" y="5815"/>
                    <a:pt x="6766" y="5734"/>
                  </a:cubicBezTo>
                  <a:cubicBezTo>
                    <a:pt x="6960" y="5593"/>
                    <a:pt x="7057" y="5358"/>
                    <a:pt x="7144" y="5132"/>
                  </a:cubicBezTo>
                  <a:cubicBezTo>
                    <a:pt x="7220" y="5187"/>
                    <a:pt x="7144" y="5312"/>
                    <a:pt x="7178" y="5399"/>
                  </a:cubicBezTo>
                  <a:cubicBezTo>
                    <a:pt x="7204" y="5463"/>
                    <a:pt x="7281" y="5484"/>
                    <a:pt x="7349" y="5499"/>
                  </a:cubicBezTo>
                  <a:cubicBezTo>
                    <a:pt x="7723" y="5579"/>
                    <a:pt x="8244" y="5853"/>
                    <a:pt x="8684" y="5853"/>
                  </a:cubicBezTo>
                  <a:cubicBezTo>
                    <a:pt x="8953" y="5853"/>
                    <a:pt x="9191" y="5751"/>
                    <a:pt x="9346" y="5441"/>
                  </a:cubicBezTo>
                  <a:lnTo>
                    <a:pt x="9858" y="3925"/>
                  </a:lnTo>
                  <a:cubicBezTo>
                    <a:pt x="9973" y="3588"/>
                    <a:pt x="9785" y="3223"/>
                    <a:pt x="9442" y="3120"/>
                  </a:cubicBezTo>
                  <a:cubicBezTo>
                    <a:pt x="9218" y="3054"/>
                    <a:pt x="8816" y="2823"/>
                    <a:pt x="8498" y="2823"/>
                  </a:cubicBezTo>
                  <a:cubicBezTo>
                    <a:pt x="8369" y="2823"/>
                    <a:pt x="8253" y="2862"/>
                    <a:pt x="8169" y="2965"/>
                  </a:cubicBezTo>
                  <a:cubicBezTo>
                    <a:pt x="8105" y="3046"/>
                    <a:pt x="8075" y="3146"/>
                    <a:pt x="8054" y="3247"/>
                  </a:cubicBezTo>
                  <a:lnTo>
                    <a:pt x="8054" y="3247"/>
                  </a:lnTo>
                  <a:cubicBezTo>
                    <a:pt x="8091" y="3000"/>
                    <a:pt x="8085" y="2643"/>
                    <a:pt x="7912" y="2477"/>
                  </a:cubicBezTo>
                  <a:cubicBezTo>
                    <a:pt x="7744" y="2316"/>
                    <a:pt x="7414" y="2326"/>
                    <a:pt x="7202" y="2247"/>
                  </a:cubicBezTo>
                  <a:lnTo>
                    <a:pt x="7202" y="2247"/>
                  </a:lnTo>
                  <a:cubicBezTo>
                    <a:pt x="7203" y="2247"/>
                    <a:pt x="7204" y="2247"/>
                    <a:pt x="7205" y="2247"/>
                  </a:cubicBezTo>
                  <a:cubicBezTo>
                    <a:pt x="7234" y="2247"/>
                    <a:pt x="7317" y="2151"/>
                    <a:pt x="6423" y="570"/>
                  </a:cubicBezTo>
                  <a:cubicBezTo>
                    <a:pt x="6423" y="570"/>
                    <a:pt x="6019" y="1"/>
                    <a:pt x="5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442;p73">
              <a:extLst>
                <a:ext uri="{FF2B5EF4-FFF2-40B4-BE49-F238E27FC236}">
                  <a16:creationId xmlns:a16="http://schemas.microsoft.com/office/drawing/2014/main" id="{22BB3E0F-71EA-7E10-3EA3-4636071046CD}"/>
                </a:ext>
              </a:extLst>
            </p:cNvPr>
            <p:cNvSpPr/>
            <p:nvPr/>
          </p:nvSpPr>
          <p:spPr>
            <a:xfrm>
              <a:off x="-8696588" y="1692265"/>
              <a:ext cx="636238" cy="441675"/>
            </a:xfrm>
            <a:custGeom>
              <a:avLst/>
              <a:gdLst/>
              <a:ahLst/>
              <a:cxnLst/>
              <a:rect l="l" t="t" r="r" b="b"/>
              <a:pathLst>
                <a:path w="8136" h="5648" extrusionOk="0">
                  <a:moveTo>
                    <a:pt x="5180" y="1"/>
                  </a:moveTo>
                  <a:cubicBezTo>
                    <a:pt x="4789" y="1"/>
                    <a:pt x="4427" y="222"/>
                    <a:pt x="4197" y="564"/>
                  </a:cubicBezTo>
                  <a:cubicBezTo>
                    <a:pt x="4147" y="638"/>
                    <a:pt x="4236" y="728"/>
                    <a:pt x="4307" y="784"/>
                  </a:cubicBezTo>
                  <a:cubicBezTo>
                    <a:pt x="4429" y="880"/>
                    <a:pt x="4528" y="1003"/>
                    <a:pt x="4594" y="1143"/>
                  </a:cubicBezTo>
                  <a:cubicBezTo>
                    <a:pt x="4615" y="1189"/>
                    <a:pt x="4624" y="1260"/>
                    <a:pt x="4576" y="1273"/>
                  </a:cubicBezTo>
                  <a:cubicBezTo>
                    <a:pt x="4571" y="1275"/>
                    <a:pt x="4566" y="1275"/>
                    <a:pt x="4562" y="1275"/>
                  </a:cubicBezTo>
                  <a:cubicBezTo>
                    <a:pt x="4540" y="1275"/>
                    <a:pt x="4519" y="1261"/>
                    <a:pt x="4501" y="1246"/>
                  </a:cubicBezTo>
                  <a:cubicBezTo>
                    <a:pt x="4401" y="1162"/>
                    <a:pt x="4335" y="1043"/>
                    <a:pt x="4238" y="955"/>
                  </a:cubicBezTo>
                  <a:cubicBezTo>
                    <a:pt x="4175" y="897"/>
                    <a:pt x="4086" y="855"/>
                    <a:pt x="4003" y="855"/>
                  </a:cubicBezTo>
                  <a:cubicBezTo>
                    <a:pt x="3960" y="855"/>
                    <a:pt x="3918" y="866"/>
                    <a:pt x="3882" y="893"/>
                  </a:cubicBezTo>
                  <a:cubicBezTo>
                    <a:pt x="4019" y="1026"/>
                    <a:pt x="4138" y="1177"/>
                    <a:pt x="4233" y="1343"/>
                  </a:cubicBezTo>
                  <a:cubicBezTo>
                    <a:pt x="4261" y="1389"/>
                    <a:pt x="4285" y="1439"/>
                    <a:pt x="4285" y="1493"/>
                  </a:cubicBezTo>
                  <a:cubicBezTo>
                    <a:pt x="4284" y="1547"/>
                    <a:pt x="4248" y="1603"/>
                    <a:pt x="4194" y="1609"/>
                  </a:cubicBezTo>
                  <a:cubicBezTo>
                    <a:pt x="4114" y="1484"/>
                    <a:pt x="3911" y="1102"/>
                    <a:pt x="3765" y="1060"/>
                  </a:cubicBezTo>
                  <a:cubicBezTo>
                    <a:pt x="3750" y="1056"/>
                    <a:pt x="3736" y="1054"/>
                    <a:pt x="3723" y="1054"/>
                  </a:cubicBezTo>
                  <a:cubicBezTo>
                    <a:pt x="3584" y="1054"/>
                    <a:pt x="3461" y="1241"/>
                    <a:pt x="3312" y="1288"/>
                  </a:cubicBezTo>
                  <a:cubicBezTo>
                    <a:pt x="3207" y="1320"/>
                    <a:pt x="3103" y="1332"/>
                    <a:pt x="2999" y="1332"/>
                  </a:cubicBezTo>
                  <a:cubicBezTo>
                    <a:pt x="2632" y="1332"/>
                    <a:pt x="2269" y="1175"/>
                    <a:pt x="1883" y="1175"/>
                  </a:cubicBezTo>
                  <a:cubicBezTo>
                    <a:pt x="1746" y="1175"/>
                    <a:pt x="1606" y="1195"/>
                    <a:pt x="1462" y="1249"/>
                  </a:cubicBezTo>
                  <a:cubicBezTo>
                    <a:pt x="1069" y="1396"/>
                    <a:pt x="726" y="1646"/>
                    <a:pt x="390" y="1893"/>
                  </a:cubicBezTo>
                  <a:cubicBezTo>
                    <a:pt x="265" y="1984"/>
                    <a:pt x="135" y="2082"/>
                    <a:pt x="72" y="2222"/>
                  </a:cubicBezTo>
                  <a:cubicBezTo>
                    <a:pt x="0" y="2381"/>
                    <a:pt x="26" y="2565"/>
                    <a:pt x="52" y="2738"/>
                  </a:cubicBezTo>
                  <a:cubicBezTo>
                    <a:pt x="106" y="3078"/>
                    <a:pt x="160" y="3420"/>
                    <a:pt x="213" y="3760"/>
                  </a:cubicBezTo>
                  <a:cubicBezTo>
                    <a:pt x="225" y="3838"/>
                    <a:pt x="242" y="3922"/>
                    <a:pt x="300" y="3974"/>
                  </a:cubicBezTo>
                  <a:cubicBezTo>
                    <a:pt x="353" y="4021"/>
                    <a:pt x="430" y="4030"/>
                    <a:pt x="501" y="4036"/>
                  </a:cubicBezTo>
                  <a:cubicBezTo>
                    <a:pt x="1021" y="4083"/>
                    <a:pt x="1543" y="4121"/>
                    <a:pt x="2065" y="4148"/>
                  </a:cubicBezTo>
                  <a:cubicBezTo>
                    <a:pt x="2074" y="4149"/>
                    <a:pt x="2084" y="4149"/>
                    <a:pt x="2095" y="4149"/>
                  </a:cubicBezTo>
                  <a:cubicBezTo>
                    <a:pt x="2199" y="4149"/>
                    <a:pt x="2394" y="4132"/>
                    <a:pt x="2567" y="4132"/>
                  </a:cubicBezTo>
                  <a:cubicBezTo>
                    <a:pt x="2706" y="4132"/>
                    <a:pt x="2830" y="4143"/>
                    <a:pt x="2879" y="4182"/>
                  </a:cubicBezTo>
                  <a:cubicBezTo>
                    <a:pt x="3015" y="4287"/>
                    <a:pt x="2898" y="4522"/>
                    <a:pt x="2914" y="4721"/>
                  </a:cubicBezTo>
                  <a:cubicBezTo>
                    <a:pt x="2947" y="4580"/>
                    <a:pt x="3089" y="4480"/>
                    <a:pt x="3234" y="4477"/>
                  </a:cubicBezTo>
                  <a:cubicBezTo>
                    <a:pt x="3237" y="4477"/>
                    <a:pt x="3239" y="4477"/>
                    <a:pt x="3242" y="4477"/>
                  </a:cubicBezTo>
                  <a:cubicBezTo>
                    <a:pt x="3441" y="4477"/>
                    <a:pt x="3622" y="4654"/>
                    <a:pt x="3639" y="4854"/>
                  </a:cubicBezTo>
                  <a:cubicBezTo>
                    <a:pt x="3655" y="5055"/>
                    <a:pt x="3513" y="5256"/>
                    <a:pt x="3321" y="5322"/>
                  </a:cubicBezTo>
                  <a:cubicBezTo>
                    <a:pt x="3897" y="5540"/>
                    <a:pt x="4484" y="5647"/>
                    <a:pt x="5086" y="5647"/>
                  </a:cubicBezTo>
                  <a:cubicBezTo>
                    <a:pt x="5352" y="5647"/>
                    <a:pt x="5621" y="5626"/>
                    <a:pt x="5893" y="5585"/>
                  </a:cubicBezTo>
                  <a:cubicBezTo>
                    <a:pt x="6227" y="5535"/>
                    <a:pt x="6612" y="5405"/>
                    <a:pt x="6710" y="5081"/>
                  </a:cubicBezTo>
                  <a:cubicBezTo>
                    <a:pt x="6736" y="4998"/>
                    <a:pt x="6740" y="4910"/>
                    <a:pt x="6768" y="4829"/>
                  </a:cubicBezTo>
                  <a:cubicBezTo>
                    <a:pt x="6797" y="4747"/>
                    <a:pt x="6863" y="4669"/>
                    <a:pt x="6948" y="4664"/>
                  </a:cubicBezTo>
                  <a:cubicBezTo>
                    <a:pt x="6950" y="4664"/>
                    <a:pt x="6951" y="4663"/>
                    <a:pt x="6953" y="4663"/>
                  </a:cubicBezTo>
                  <a:cubicBezTo>
                    <a:pt x="7037" y="4663"/>
                    <a:pt x="7112" y="4771"/>
                    <a:pt x="7058" y="4836"/>
                  </a:cubicBezTo>
                  <a:cubicBezTo>
                    <a:pt x="7280" y="4788"/>
                    <a:pt x="7452" y="4575"/>
                    <a:pt x="7453" y="4351"/>
                  </a:cubicBezTo>
                  <a:lnTo>
                    <a:pt x="7453" y="4351"/>
                  </a:lnTo>
                  <a:cubicBezTo>
                    <a:pt x="7486" y="4623"/>
                    <a:pt x="7303" y="4908"/>
                    <a:pt x="7041" y="4991"/>
                  </a:cubicBezTo>
                  <a:cubicBezTo>
                    <a:pt x="7088" y="5009"/>
                    <a:pt x="7136" y="5018"/>
                    <a:pt x="7183" y="5018"/>
                  </a:cubicBezTo>
                  <a:cubicBezTo>
                    <a:pt x="7430" y="5018"/>
                    <a:pt x="7663" y="4784"/>
                    <a:pt x="7791" y="4548"/>
                  </a:cubicBezTo>
                  <a:cubicBezTo>
                    <a:pt x="8058" y="4053"/>
                    <a:pt x="8136" y="3421"/>
                    <a:pt x="7847" y="2939"/>
                  </a:cubicBezTo>
                  <a:cubicBezTo>
                    <a:pt x="7803" y="2867"/>
                    <a:pt x="7751" y="2796"/>
                    <a:pt x="7725" y="2715"/>
                  </a:cubicBezTo>
                  <a:cubicBezTo>
                    <a:pt x="7687" y="2599"/>
                    <a:pt x="7706" y="2468"/>
                    <a:pt x="7649" y="2359"/>
                  </a:cubicBezTo>
                  <a:cubicBezTo>
                    <a:pt x="7555" y="2173"/>
                    <a:pt x="7308" y="2144"/>
                    <a:pt x="7100" y="2138"/>
                  </a:cubicBezTo>
                  <a:lnTo>
                    <a:pt x="7100" y="2138"/>
                  </a:lnTo>
                  <a:cubicBezTo>
                    <a:pt x="7147" y="2343"/>
                    <a:pt x="7193" y="2549"/>
                    <a:pt x="7240" y="2752"/>
                  </a:cubicBezTo>
                  <a:cubicBezTo>
                    <a:pt x="7037" y="2216"/>
                    <a:pt x="6804" y="1690"/>
                    <a:pt x="6546" y="1177"/>
                  </a:cubicBezTo>
                  <a:cubicBezTo>
                    <a:pt x="6422" y="940"/>
                    <a:pt x="6261" y="662"/>
                    <a:pt x="6058" y="437"/>
                  </a:cubicBezTo>
                  <a:cubicBezTo>
                    <a:pt x="5914" y="278"/>
                    <a:pt x="5749" y="145"/>
                    <a:pt x="5563" y="73"/>
                  </a:cubicBezTo>
                  <a:cubicBezTo>
                    <a:pt x="5434" y="24"/>
                    <a:pt x="5306" y="1"/>
                    <a:pt x="51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443;p73">
              <a:extLst>
                <a:ext uri="{FF2B5EF4-FFF2-40B4-BE49-F238E27FC236}">
                  <a16:creationId xmlns:a16="http://schemas.microsoft.com/office/drawing/2014/main" id="{640FE2B6-6EE3-B28A-EA6D-6F84A623DA4E}"/>
                </a:ext>
              </a:extLst>
            </p:cNvPr>
            <p:cNvSpPr/>
            <p:nvPr/>
          </p:nvSpPr>
          <p:spPr>
            <a:xfrm>
              <a:off x="-8151141" y="1889565"/>
              <a:ext cx="243594" cy="255324"/>
            </a:xfrm>
            <a:custGeom>
              <a:avLst/>
              <a:gdLst/>
              <a:ahLst/>
              <a:cxnLst/>
              <a:rect l="l" t="t" r="r" b="b"/>
              <a:pathLst>
                <a:path w="3115" h="3265" extrusionOk="0">
                  <a:moveTo>
                    <a:pt x="1546" y="1"/>
                  </a:moveTo>
                  <a:cubicBezTo>
                    <a:pt x="1450" y="1"/>
                    <a:pt x="1352" y="7"/>
                    <a:pt x="1252" y="20"/>
                  </a:cubicBezTo>
                  <a:cubicBezTo>
                    <a:pt x="1098" y="41"/>
                    <a:pt x="956" y="98"/>
                    <a:pt x="854" y="218"/>
                  </a:cubicBezTo>
                  <a:cubicBezTo>
                    <a:pt x="1421" y="596"/>
                    <a:pt x="1169" y="1510"/>
                    <a:pt x="950" y="2020"/>
                  </a:cubicBezTo>
                  <a:cubicBezTo>
                    <a:pt x="877" y="2188"/>
                    <a:pt x="783" y="2354"/>
                    <a:pt x="638" y="2469"/>
                  </a:cubicBezTo>
                  <a:cubicBezTo>
                    <a:pt x="535" y="2552"/>
                    <a:pt x="403" y="2604"/>
                    <a:pt x="274" y="2604"/>
                  </a:cubicBezTo>
                  <a:cubicBezTo>
                    <a:pt x="222" y="2604"/>
                    <a:pt x="171" y="2596"/>
                    <a:pt x="122" y="2578"/>
                  </a:cubicBezTo>
                  <a:cubicBezTo>
                    <a:pt x="80" y="2562"/>
                    <a:pt x="35" y="2526"/>
                    <a:pt x="49" y="2483"/>
                  </a:cubicBezTo>
                  <a:lnTo>
                    <a:pt x="49" y="2483"/>
                  </a:lnTo>
                  <a:cubicBezTo>
                    <a:pt x="0" y="2573"/>
                    <a:pt x="31" y="2689"/>
                    <a:pt x="98" y="2767"/>
                  </a:cubicBezTo>
                  <a:cubicBezTo>
                    <a:pt x="162" y="2845"/>
                    <a:pt x="257" y="2893"/>
                    <a:pt x="346" y="2939"/>
                  </a:cubicBezTo>
                  <a:cubicBezTo>
                    <a:pt x="697" y="3121"/>
                    <a:pt x="1106" y="3264"/>
                    <a:pt x="1501" y="3264"/>
                  </a:cubicBezTo>
                  <a:cubicBezTo>
                    <a:pt x="1809" y="3264"/>
                    <a:pt x="2109" y="3177"/>
                    <a:pt x="2367" y="2951"/>
                  </a:cubicBezTo>
                  <a:cubicBezTo>
                    <a:pt x="2908" y="2476"/>
                    <a:pt x="3115" y="1631"/>
                    <a:pt x="2901" y="949"/>
                  </a:cubicBezTo>
                  <a:cubicBezTo>
                    <a:pt x="2690" y="281"/>
                    <a:pt x="2164" y="1"/>
                    <a:pt x="1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444;p73">
              <a:extLst>
                <a:ext uri="{FF2B5EF4-FFF2-40B4-BE49-F238E27FC236}">
                  <a16:creationId xmlns:a16="http://schemas.microsoft.com/office/drawing/2014/main" id="{879AABB9-5043-20BC-4321-42C76B4C4D50}"/>
                </a:ext>
              </a:extLst>
            </p:cNvPr>
            <p:cNvSpPr/>
            <p:nvPr/>
          </p:nvSpPr>
          <p:spPr>
            <a:xfrm>
              <a:off x="-8142852" y="1971206"/>
              <a:ext cx="238276" cy="173057"/>
            </a:xfrm>
            <a:custGeom>
              <a:avLst/>
              <a:gdLst/>
              <a:ahLst/>
              <a:cxnLst/>
              <a:rect l="l" t="t" r="r" b="b"/>
              <a:pathLst>
                <a:path w="3047" h="2213" extrusionOk="0">
                  <a:moveTo>
                    <a:pt x="2725" y="1"/>
                  </a:moveTo>
                  <a:cubicBezTo>
                    <a:pt x="2725" y="1"/>
                    <a:pt x="2724" y="1"/>
                    <a:pt x="2724" y="1"/>
                  </a:cubicBezTo>
                  <a:cubicBezTo>
                    <a:pt x="2680" y="4"/>
                    <a:pt x="2662" y="57"/>
                    <a:pt x="2654" y="100"/>
                  </a:cubicBezTo>
                  <a:cubicBezTo>
                    <a:pt x="2602" y="401"/>
                    <a:pt x="2520" y="696"/>
                    <a:pt x="2412" y="980"/>
                  </a:cubicBezTo>
                  <a:cubicBezTo>
                    <a:pt x="2400" y="1015"/>
                    <a:pt x="2376" y="1056"/>
                    <a:pt x="2339" y="1056"/>
                  </a:cubicBezTo>
                  <a:cubicBezTo>
                    <a:pt x="2303" y="1055"/>
                    <a:pt x="2281" y="1019"/>
                    <a:pt x="2267" y="986"/>
                  </a:cubicBezTo>
                  <a:cubicBezTo>
                    <a:pt x="2228" y="898"/>
                    <a:pt x="2188" y="810"/>
                    <a:pt x="2148" y="722"/>
                  </a:cubicBezTo>
                  <a:cubicBezTo>
                    <a:pt x="2136" y="691"/>
                    <a:pt x="2121" y="661"/>
                    <a:pt x="2095" y="643"/>
                  </a:cubicBezTo>
                  <a:cubicBezTo>
                    <a:pt x="2078" y="630"/>
                    <a:pt x="2060" y="625"/>
                    <a:pt x="2042" y="625"/>
                  </a:cubicBezTo>
                  <a:cubicBezTo>
                    <a:pt x="1975" y="625"/>
                    <a:pt x="1905" y="696"/>
                    <a:pt x="1874" y="767"/>
                  </a:cubicBezTo>
                  <a:cubicBezTo>
                    <a:pt x="1836" y="857"/>
                    <a:pt x="1796" y="968"/>
                    <a:pt x="1702" y="985"/>
                  </a:cubicBezTo>
                  <a:cubicBezTo>
                    <a:pt x="1695" y="987"/>
                    <a:pt x="1688" y="987"/>
                    <a:pt x="1681" y="987"/>
                  </a:cubicBezTo>
                  <a:cubicBezTo>
                    <a:pt x="1578" y="987"/>
                    <a:pt x="1511" y="859"/>
                    <a:pt x="1476" y="754"/>
                  </a:cubicBezTo>
                  <a:cubicBezTo>
                    <a:pt x="1404" y="535"/>
                    <a:pt x="1312" y="315"/>
                    <a:pt x="1167" y="135"/>
                  </a:cubicBezTo>
                  <a:cubicBezTo>
                    <a:pt x="1034" y="714"/>
                    <a:pt x="793" y="1542"/>
                    <a:pt x="75" y="1542"/>
                  </a:cubicBezTo>
                  <a:cubicBezTo>
                    <a:pt x="51" y="1542"/>
                    <a:pt x="26" y="1541"/>
                    <a:pt x="0" y="1539"/>
                  </a:cubicBezTo>
                  <a:lnTo>
                    <a:pt x="0" y="1539"/>
                  </a:lnTo>
                  <a:cubicBezTo>
                    <a:pt x="309" y="1773"/>
                    <a:pt x="646" y="1969"/>
                    <a:pt x="1004" y="2121"/>
                  </a:cubicBezTo>
                  <a:cubicBezTo>
                    <a:pt x="1149" y="2183"/>
                    <a:pt x="1303" y="2213"/>
                    <a:pt x="1456" y="2213"/>
                  </a:cubicBezTo>
                  <a:cubicBezTo>
                    <a:pt x="1747" y="2213"/>
                    <a:pt x="2035" y="2105"/>
                    <a:pt x="2261" y="1907"/>
                  </a:cubicBezTo>
                  <a:cubicBezTo>
                    <a:pt x="2728" y="1497"/>
                    <a:pt x="3047" y="680"/>
                    <a:pt x="2802" y="74"/>
                  </a:cubicBezTo>
                  <a:cubicBezTo>
                    <a:pt x="2787" y="41"/>
                    <a:pt x="2764" y="1"/>
                    <a:pt x="27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445;p73">
              <a:extLst>
                <a:ext uri="{FF2B5EF4-FFF2-40B4-BE49-F238E27FC236}">
                  <a16:creationId xmlns:a16="http://schemas.microsoft.com/office/drawing/2014/main" id="{09A464EF-5B23-8A7F-B12E-5D44C4191571}"/>
                </a:ext>
              </a:extLst>
            </p:cNvPr>
            <p:cNvSpPr/>
            <p:nvPr/>
          </p:nvSpPr>
          <p:spPr>
            <a:xfrm>
              <a:off x="-8668592" y="1797992"/>
              <a:ext cx="253525" cy="199254"/>
            </a:xfrm>
            <a:custGeom>
              <a:avLst/>
              <a:gdLst/>
              <a:ahLst/>
              <a:cxnLst/>
              <a:rect l="l" t="t" r="r" b="b"/>
              <a:pathLst>
                <a:path w="3242" h="2548" extrusionOk="0">
                  <a:moveTo>
                    <a:pt x="1475" y="0"/>
                  </a:moveTo>
                  <a:cubicBezTo>
                    <a:pt x="1444" y="0"/>
                    <a:pt x="1413" y="3"/>
                    <a:pt x="1382" y="11"/>
                  </a:cubicBezTo>
                  <a:cubicBezTo>
                    <a:pt x="1314" y="28"/>
                    <a:pt x="1256" y="66"/>
                    <a:pt x="1199" y="106"/>
                  </a:cubicBezTo>
                  <a:cubicBezTo>
                    <a:pt x="866" y="330"/>
                    <a:pt x="530" y="554"/>
                    <a:pt x="197" y="778"/>
                  </a:cubicBezTo>
                  <a:cubicBezTo>
                    <a:pt x="133" y="821"/>
                    <a:pt x="66" y="868"/>
                    <a:pt x="34" y="938"/>
                  </a:cubicBezTo>
                  <a:cubicBezTo>
                    <a:pt x="0" y="1007"/>
                    <a:pt x="9" y="1088"/>
                    <a:pt x="16" y="1162"/>
                  </a:cubicBezTo>
                  <a:cubicBezTo>
                    <a:pt x="58" y="1560"/>
                    <a:pt x="99" y="1957"/>
                    <a:pt x="141" y="2353"/>
                  </a:cubicBezTo>
                  <a:cubicBezTo>
                    <a:pt x="144" y="2379"/>
                    <a:pt x="148" y="2408"/>
                    <a:pt x="166" y="2428"/>
                  </a:cubicBezTo>
                  <a:cubicBezTo>
                    <a:pt x="185" y="2449"/>
                    <a:pt x="215" y="2453"/>
                    <a:pt x="245" y="2453"/>
                  </a:cubicBezTo>
                  <a:cubicBezTo>
                    <a:pt x="253" y="2453"/>
                    <a:pt x="262" y="2453"/>
                    <a:pt x="269" y="2453"/>
                  </a:cubicBezTo>
                  <a:cubicBezTo>
                    <a:pt x="368" y="2446"/>
                    <a:pt x="467" y="2440"/>
                    <a:pt x="567" y="2435"/>
                  </a:cubicBezTo>
                  <a:cubicBezTo>
                    <a:pt x="654" y="2430"/>
                    <a:pt x="746" y="2423"/>
                    <a:pt x="816" y="2373"/>
                  </a:cubicBezTo>
                  <a:cubicBezTo>
                    <a:pt x="886" y="2323"/>
                    <a:pt x="919" y="2209"/>
                    <a:pt x="859" y="2147"/>
                  </a:cubicBezTo>
                  <a:lnTo>
                    <a:pt x="859" y="2147"/>
                  </a:lnTo>
                  <a:cubicBezTo>
                    <a:pt x="879" y="2156"/>
                    <a:pt x="900" y="2159"/>
                    <a:pt x="921" y="2159"/>
                  </a:cubicBezTo>
                  <a:cubicBezTo>
                    <a:pt x="988" y="2159"/>
                    <a:pt x="1059" y="2125"/>
                    <a:pt x="1129" y="2125"/>
                  </a:cubicBezTo>
                  <a:cubicBezTo>
                    <a:pt x="1136" y="2125"/>
                    <a:pt x="1143" y="2126"/>
                    <a:pt x="1150" y="2126"/>
                  </a:cubicBezTo>
                  <a:cubicBezTo>
                    <a:pt x="1266" y="2138"/>
                    <a:pt x="1346" y="2281"/>
                    <a:pt x="1296" y="2385"/>
                  </a:cubicBezTo>
                  <a:cubicBezTo>
                    <a:pt x="1702" y="2435"/>
                    <a:pt x="2107" y="2485"/>
                    <a:pt x="2513" y="2536"/>
                  </a:cubicBezTo>
                  <a:cubicBezTo>
                    <a:pt x="2562" y="2542"/>
                    <a:pt x="2611" y="2547"/>
                    <a:pt x="2660" y="2547"/>
                  </a:cubicBezTo>
                  <a:cubicBezTo>
                    <a:pt x="2706" y="2547"/>
                    <a:pt x="2751" y="2542"/>
                    <a:pt x="2794" y="2527"/>
                  </a:cubicBezTo>
                  <a:cubicBezTo>
                    <a:pt x="3079" y="2433"/>
                    <a:pt x="3156" y="2012"/>
                    <a:pt x="3184" y="1757"/>
                  </a:cubicBezTo>
                  <a:cubicBezTo>
                    <a:pt x="3241" y="1268"/>
                    <a:pt x="3223" y="771"/>
                    <a:pt x="3130" y="288"/>
                  </a:cubicBezTo>
                  <a:cubicBezTo>
                    <a:pt x="3115" y="212"/>
                    <a:pt x="3089" y="128"/>
                    <a:pt x="3038" y="75"/>
                  </a:cubicBezTo>
                  <a:cubicBezTo>
                    <a:pt x="3017" y="54"/>
                    <a:pt x="2992" y="37"/>
                    <a:pt x="2963" y="29"/>
                  </a:cubicBezTo>
                  <a:cubicBezTo>
                    <a:pt x="2950" y="26"/>
                    <a:pt x="2937" y="24"/>
                    <a:pt x="2923" y="24"/>
                  </a:cubicBezTo>
                  <a:cubicBezTo>
                    <a:pt x="2855" y="24"/>
                    <a:pt x="2788" y="66"/>
                    <a:pt x="2729" y="105"/>
                  </a:cubicBezTo>
                  <a:cubicBezTo>
                    <a:pt x="2878" y="521"/>
                    <a:pt x="2781" y="837"/>
                    <a:pt x="2771" y="1263"/>
                  </a:cubicBezTo>
                  <a:cubicBezTo>
                    <a:pt x="2769" y="1311"/>
                    <a:pt x="2767" y="1363"/>
                    <a:pt x="2737" y="1400"/>
                  </a:cubicBezTo>
                  <a:cubicBezTo>
                    <a:pt x="2720" y="1421"/>
                    <a:pt x="2692" y="1433"/>
                    <a:pt x="2666" y="1433"/>
                  </a:cubicBezTo>
                  <a:cubicBezTo>
                    <a:pt x="2645" y="1433"/>
                    <a:pt x="2626" y="1425"/>
                    <a:pt x="2615" y="1406"/>
                  </a:cubicBezTo>
                  <a:cubicBezTo>
                    <a:pt x="2542" y="1286"/>
                    <a:pt x="2654" y="908"/>
                    <a:pt x="2663" y="771"/>
                  </a:cubicBezTo>
                  <a:cubicBezTo>
                    <a:pt x="2674" y="567"/>
                    <a:pt x="2678" y="351"/>
                    <a:pt x="2634" y="152"/>
                  </a:cubicBezTo>
                  <a:cubicBezTo>
                    <a:pt x="2293" y="105"/>
                    <a:pt x="1951" y="59"/>
                    <a:pt x="1608" y="12"/>
                  </a:cubicBezTo>
                  <a:cubicBezTo>
                    <a:pt x="1564" y="6"/>
                    <a:pt x="1519" y="0"/>
                    <a:pt x="14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446;p73">
              <a:extLst>
                <a:ext uri="{FF2B5EF4-FFF2-40B4-BE49-F238E27FC236}">
                  <a16:creationId xmlns:a16="http://schemas.microsoft.com/office/drawing/2014/main" id="{D49D6D7E-99AF-AC5D-9456-6102168426AF}"/>
                </a:ext>
              </a:extLst>
            </p:cNvPr>
            <p:cNvSpPr/>
            <p:nvPr/>
          </p:nvSpPr>
          <p:spPr>
            <a:xfrm>
              <a:off x="-8761963" y="1285780"/>
              <a:ext cx="168209" cy="557568"/>
            </a:xfrm>
            <a:custGeom>
              <a:avLst/>
              <a:gdLst/>
              <a:ahLst/>
              <a:cxnLst/>
              <a:rect l="l" t="t" r="r" b="b"/>
              <a:pathLst>
                <a:path w="2151" h="7130" extrusionOk="0">
                  <a:moveTo>
                    <a:pt x="404" y="0"/>
                  </a:moveTo>
                  <a:cubicBezTo>
                    <a:pt x="81" y="0"/>
                    <a:pt x="0" y="458"/>
                    <a:pt x="2" y="458"/>
                  </a:cubicBezTo>
                  <a:lnTo>
                    <a:pt x="1539" y="7130"/>
                  </a:lnTo>
                  <a:lnTo>
                    <a:pt x="2150" y="6691"/>
                  </a:lnTo>
                  <a:lnTo>
                    <a:pt x="663" y="81"/>
                  </a:lnTo>
                  <a:cubicBezTo>
                    <a:pt x="563" y="23"/>
                    <a:pt x="477" y="0"/>
                    <a:pt x="40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447;p73">
              <a:extLst>
                <a:ext uri="{FF2B5EF4-FFF2-40B4-BE49-F238E27FC236}">
                  <a16:creationId xmlns:a16="http://schemas.microsoft.com/office/drawing/2014/main" id="{87C1B6E6-FDA8-A6DC-D20B-A08424CA488B}"/>
                </a:ext>
              </a:extLst>
            </p:cNvPr>
            <p:cNvSpPr/>
            <p:nvPr/>
          </p:nvSpPr>
          <p:spPr>
            <a:xfrm>
              <a:off x="-8067076" y="1446951"/>
              <a:ext cx="242812" cy="504314"/>
            </a:xfrm>
            <a:custGeom>
              <a:avLst/>
              <a:gdLst/>
              <a:ahLst/>
              <a:cxnLst/>
              <a:rect l="l" t="t" r="r" b="b"/>
              <a:pathLst>
                <a:path w="3105" h="6449" extrusionOk="0">
                  <a:moveTo>
                    <a:pt x="2856" y="1"/>
                  </a:moveTo>
                  <a:lnTo>
                    <a:pt x="0" y="6448"/>
                  </a:lnTo>
                  <a:lnTo>
                    <a:pt x="3104" y="208"/>
                  </a:lnTo>
                  <a:lnTo>
                    <a:pt x="2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448;p73">
              <a:extLst>
                <a:ext uri="{FF2B5EF4-FFF2-40B4-BE49-F238E27FC236}">
                  <a16:creationId xmlns:a16="http://schemas.microsoft.com/office/drawing/2014/main" id="{F185DD0F-AE1A-C601-9C44-A022CEFD161C}"/>
                </a:ext>
              </a:extLst>
            </p:cNvPr>
            <p:cNvSpPr/>
            <p:nvPr/>
          </p:nvSpPr>
          <p:spPr>
            <a:xfrm>
              <a:off x="-10118816" y="1852576"/>
              <a:ext cx="1220315" cy="1491358"/>
            </a:xfrm>
            <a:custGeom>
              <a:avLst/>
              <a:gdLst/>
              <a:ahLst/>
              <a:cxnLst/>
              <a:rect l="l" t="t" r="r" b="b"/>
              <a:pathLst>
                <a:path w="15605" h="19071" extrusionOk="0">
                  <a:moveTo>
                    <a:pt x="12229" y="1"/>
                  </a:moveTo>
                  <a:cubicBezTo>
                    <a:pt x="9584" y="1"/>
                    <a:pt x="8052" y="2738"/>
                    <a:pt x="5966" y="3903"/>
                  </a:cubicBezTo>
                  <a:cubicBezTo>
                    <a:pt x="5317" y="4266"/>
                    <a:pt x="4552" y="4463"/>
                    <a:pt x="4034" y="4998"/>
                  </a:cubicBezTo>
                  <a:cubicBezTo>
                    <a:pt x="3504" y="5546"/>
                    <a:pt x="3332" y="6352"/>
                    <a:pt x="2855" y="6945"/>
                  </a:cubicBezTo>
                  <a:cubicBezTo>
                    <a:pt x="2395" y="7519"/>
                    <a:pt x="1697" y="7840"/>
                    <a:pt x="1109" y="8282"/>
                  </a:cubicBezTo>
                  <a:cubicBezTo>
                    <a:pt x="521" y="8726"/>
                    <a:pt x="0" y="9423"/>
                    <a:pt x="159" y="10142"/>
                  </a:cubicBezTo>
                  <a:cubicBezTo>
                    <a:pt x="232" y="10469"/>
                    <a:pt x="442" y="10780"/>
                    <a:pt x="383" y="11111"/>
                  </a:cubicBezTo>
                  <a:cubicBezTo>
                    <a:pt x="336" y="11371"/>
                    <a:pt x="127" y="11585"/>
                    <a:pt x="96" y="11849"/>
                  </a:cubicBezTo>
                  <a:cubicBezTo>
                    <a:pt x="60" y="12164"/>
                    <a:pt x="283" y="12444"/>
                    <a:pt x="495" y="12679"/>
                  </a:cubicBezTo>
                  <a:cubicBezTo>
                    <a:pt x="1772" y="14094"/>
                    <a:pt x="3125" y="15475"/>
                    <a:pt x="4671" y="16600"/>
                  </a:cubicBezTo>
                  <a:cubicBezTo>
                    <a:pt x="5012" y="16847"/>
                    <a:pt x="5386" y="17059"/>
                    <a:pt x="5674" y="17368"/>
                  </a:cubicBezTo>
                  <a:cubicBezTo>
                    <a:pt x="6183" y="17910"/>
                    <a:pt x="6491" y="18891"/>
                    <a:pt x="7308" y="19047"/>
                  </a:cubicBezTo>
                  <a:cubicBezTo>
                    <a:pt x="7393" y="19063"/>
                    <a:pt x="7478" y="19070"/>
                    <a:pt x="7564" y="19070"/>
                  </a:cubicBezTo>
                  <a:cubicBezTo>
                    <a:pt x="8290" y="19070"/>
                    <a:pt x="9063" y="18550"/>
                    <a:pt x="9744" y="18399"/>
                  </a:cubicBezTo>
                  <a:cubicBezTo>
                    <a:pt x="10519" y="18227"/>
                    <a:pt x="11323" y="18210"/>
                    <a:pt x="12100" y="18055"/>
                  </a:cubicBezTo>
                  <a:cubicBezTo>
                    <a:pt x="12414" y="17993"/>
                    <a:pt x="13016" y="17937"/>
                    <a:pt x="13234" y="17678"/>
                  </a:cubicBezTo>
                  <a:cubicBezTo>
                    <a:pt x="13491" y="17374"/>
                    <a:pt x="13497" y="16472"/>
                    <a:pt x="13486" y="16094"/>
                  </a:cubicBezTo>
                  <a:cubicBezTo>
                    <a:pt x="13450" y="14845"/>
                    <a:pt x="12581" y="13662"/>
                    <a:pt x="11399" y="13257"/>
                  </a:cubicBezTo>
                  <a:cubicBezTo>
                    <a:pt x="10634" y="12995"/>
                    <a:pt x="10363" y="12447"/>
                    <a:pt x="10016" y="11772"/>
                  </a:cubicBezTo>
                  <a:cubicBezTo>
                    <a:pt x="9751" y="11258"/>
                    <a:pt x="9263" y="10862"/>
                    <a:pt x="8705" y="10710"/>
                  </a:cubicBezTo>
                  <a:cubicBezTo>
                    <a:pt x="8738" y="10624"/>
                    <a:pt x="8773" y="10539"/>
                    <a:pt x="8805" y="10453"/>
                  </a:cubicBezTo>
                  <a:cubicBezTo>
                    <a:pt x="9549" y="10256"/>
                    <a:pt x="10274" y="9991"/>
                    <a:pt x="10970" y="9662"/>
                  </a:cubicBezTo>
                  <a:cubicBezTo>
                    <a:pt x="11055" y="9621"/>
                    <a:pt x="11143" y="9577"/>
                    <a:pt x="11201" y="9503"/>
                  </a:cubicBezTo>
                  <a:cubicBezTo>
                    <a:pt x="11397" y="9258"/>
                    <a:pt x="11175" y="8826"/>
                    <a:pt x="11404" y="8613"/>
                  </a:cubicBezTo>
                  <a:cubicBezTo>
                    <a:pt x="11461" y="8561"/>
                    <a:pt x="11537" y="8531"/>
                    <a:pt x="11611" y="8505"/>
                  </a:cubicBezTo>
                  <a:cubicBezTo>
                    <a:pt x="12962" y="8019"/>
                    <a:pt x="14914" y="6918"/>
                    <a:pt x="15401" y="5455"/>
                  </a:cubicBezTo>
                  <a:cubicBezTo>
                    <a:pt x="15605" y="4841"/>
                    <a:pt x="15578" y="4172"/>
                    <a:pt x="15469" y="3533"/>
                  </a:cubicBezTo>
                  <a:cubicBezTo>
                    <a:pt x="15294" y="2520"/>
                    <a:pt x="14901" y="1515"/>
                    <a:pt x="14174" y="787"/>
                  </a:cubicBezTo>
                  <a:cubicBezTo>
                    <a:pt x="13681" y="288"/>
                    <a:pt x="13102" y="53"/>
                    <a:pt x="12504" y="10"/>
                  </a:cubicBezTo>
                  <a:cubicBezTo>
                    <a:pt x="12411" y="4"/>
                    <a:pt x="12319" y="1"/>
                    <a:pt x="122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449;p73">
              <a:extLst>
                <a:ext uri="{FF2B5EF4-FFF2-40B4-BE49-F238E27FC236}">
                  <a16:creationId xmlns:a16="http://schemas.microsoft.com/office/drawing/2014/main" id="{6EF40772-8AE3-4285-D3F3-8A450787F3B9}"/>
                </a:ext>
              </a:extLst>
            </p:cNvPr>
            <p:cNvSpPr/>
            <p:nvPr/>
          </p:nvSpPr>
          <p:spPr>
            <a:xfrm>
              <a:off x="-9976257" y="1871266"/>
              <a:ext cx="1094257" cy="1402209"/>
            </a:xfrm>
            <a:custGeom>
              <a:avLst/>
              <a:gdLst/>
              <a:ahLst/>
              <a:cxnLst/>
              <a:rect l="l" t="t" r="r" b="b"/>
              <a:pathLst>
                <a:path w="13993" h="17931" extrusionOk="0">
                  <a:moveTo>
                    <a:pt x="10763" y="0"/>
                  </a:moveTo>
                  <a:cubicBezTo>
                    <a:pt x="10126" y="0"/>
                    <a:pt x="9509" y="287"/>
                    <a:pt x="9236" y="935"/>
                  </a:cubicBezTo>
                  <a:cubicBezTo>
                    <a:pt x="9165" y="1101"/>
                    <a:pt x="9122" y="1284"/>
                    <a:pt x="8997" y="1414"/>
                  </a:cubicBezTo>
                  <a:cubicBezTo>
                    <a:pt x="8889" y="1526"/>
                    <a:pt x="8738" y="1580"/>
                    <a:pt x="8596" y="1641"/>
                  </a:cubicBezTo>
                  <a:cubicBezTo>
                    <a:pt x="7768" y="1990"/>
                    <a:pt x="7070" y="2635"/>
                    <a:pt x="6657" y="3434"/>
                  </a:cubicBezTo>
                  <a:cubicBezTo>
                    <a:pt x="6860" y="3372"/>
                    <a:pt x="7072" y="3342"/>
                    <a:pt x="7284" y="3342"/>
                  </a:cubicBezTo>
                  <a:cubicBezTo>
                    <a:pt x="7842" y="3342"/>
                    <a:pt x="8402" y="3550"/>
                    <a:pt x="8811" y="3931"/>
                  </a:cubicBezTo>
                  <a:cubicBezTo>
                    <a:pt x="9377" y="4455"/>
                    <a:pt x="9638" y="5287"/>
                    <a:pt x="9471" y="6040"/>
                  </a:cubicBezTo>
                  <a:cubicBezTo>
                    <a:pt x="8970" y="5171"/>
                    <a:pt x="7979" y="4610"/>
                    <a:pt x="6977" y="4610"/>
                  </a:cubicBezTo>
                  <a:cubicBezTo>
                    <a:pt x="6905" y="4610"/>
                    <a:pt x="6832" y="4613"/>
                    <a:pt x="6760" y="4619"/>
                  </a:cubicBezTo>
                  <a:cubicBezTo>
                    <a:pt x="6894" y="4810"/>
                    <a:pt x="7028" y="5003"/>
                    <a:pt x="7163" y="5194"/>
                  </a:cubicBezTo>
                  <a:cubicBezTo>
                    <a:pt x="6955" y="5173"/>
                    <a:pt x="6744" y="5163"/>
                    <a:pt x="6532" y="5163"/>
                  </a:cubicBezTo>
                  <a:cubicBezTo>
                    <a:pt x="5884" y="5163"/>
                    <a:pt x="5225" y="5261"/>
                    <a:pt x="4623" y="5475"/>
                  </a:cubicBezTo>
                  <a:cubicBezTo>
                    <a:pt x="4464" y="5531"/>
                    <a:pt x="2891" y="6340"/>
                    <a:pt x="2980" y="6400"/>
                  </a:cubicBezTo>
                  <a:cubicBezTo>
                    <a:pt x="3383" y="6674"/>
                    <a:pt x="3787" y="6947"/>
                    <a:pt x="4189" y="7221"/>
                  </a:cubicBezTo>
                  <a:cubicBezTo>
                    <a:pt x="3787" y="7100"/>
                    <a:pt x="3378" y="6976"/>
                    <a:pt x="2958" y="6971"/>
                  </a:cubicBezTo>
                  <a:cubicBezTo>
                    <a:pt x="2951" y="6971"/>
                    <a:pt x="2945" y="6971"/>
                    <a:pt x="2939" y="6971"/>
                  </a:cubicBezTo>
                  <a:cubicBezTo>
                    <a:pt x="2524" y="6971"/>
                    <a:pt x="2092" y="7104"/>
                    <a:pt x="1818" y="7413"/>
                  </a:cubicBezTo>
                  <a:cubicBezTo>
                    <a:pt x="2016" y="7584"/>
                    <a:pt x="2275" y="7658"/>
                    <a:pt x="2523" y="7737"/>
                  </a:cubicBezTo>
                  <a:cubicBezTo>
                    <a:pt x="3129" y="7932"/>
                    <a:pt x="3725" y="8188"/>
                    <a:pt x="4228" y="8580"/>
                  </a:cubicBezTo>
                  <a:cubicBezTo>
                    <a:pt x="4729" y="8972"/>
                    <a:pt x="5133" y="9514"/>
                    <a:pt x="5273" y="10135"/>
                  </a:cubicBezTo>
                  <a:cubicBezTo>
                    <a:pt x="4533" y="9142"/>
                    <a:pt x="3236" y="8403"/>
                    <a:pt x="1949" y="8403"/>
                  </a:cubicBezTo>
                  <a:cubicBezTo>
                    <a:pt x="1627" y="8403"/>
                    <a:pt x="1307" y="8449"/>
                    <a:pt x="996" y="8549"/>
                  </a:cubicBezTo>
                  <a:cubicBezTo>
                    <a:pt x="510" y="8705"/>
                    <a:pt x="65" y="9095"/>
                    <a:pt x="0" y="9600"/>
                  </a:cubicBezTo>
                  <a:cubicBezTo>
                    <a:pt x="714" y="9364"/>
                    <a:pt x="1448" y="9147"/>
                    <a:pt x="2198" y="9147"/>
                  </a:cubicBezTo>
                  <a:cubicBezTo>
                    <a:pt x="2207" y="9147"/>
                    <a:pt x="2216" y="9147"/>
                    <a:pt x="2224" y="9147"/>
                  </a:cubicBezTo>
                  <a:cubicBezTo>
                    <a:pt x="2985" y="9153"/>
                    <a:pt x="3776" y="9413"/>
                    <a:pt x="4268" y="9993"/>
                  </a:cubicBezTo>
                  <a:cubicBezTo>
                    <a:pt x="4029" y="9949"/>
                    <a:pt x="3787" y="9928"/>
                    <a:pt x="3545" y="9928"/>
                  </a:cubicBezTo>
                  <a:cubicBezTo>
                    <a:pt x="2805" y="9928"/>
                    <a:pt x="2065" y="10129"/>
                    <a:pt x="1432" y="10512"/>
                  </a:cubicBezTo>
                  <a:cubicBezTo>
                    <a:pt x="1206" y="10648"/>
                    <a:pt x="966" y="10881"/>
                    <a:pt x="1040" y="11134"/>
                  </a:cubicBezTo>
                  <a:cubicBezTo>
                    <a:pt x="1522" y="11049"/>
                    <a:pt x="2003" y="10964"/>
                    <a:pt x="2485" y="10880"/>
                  </a:cubicBezTo>
                  <a:cubicBezTo>
                    <a:pt x="2641" y="10852"/>
                    <a:pt x="2801" y="10825"/>
                    <a:pt x="2959" y="10825"/>
                  </a:cubicBezTo>
                  <a:cubicBezTo>
                    <a:pt x="3055" y="10825"/>
                    <a:pt x="3150" y="10835"/>
                    <a:pt x="3242" y="10861"/>
                  </a:cubicBezTo>
                  <a:cubicBezTo>
                    <a:pt x="3488" y="10932"/>
                    <a:pt x="3710" y="11151"/>
                    <a:pt x="3693" y="11405"/>
                  </a:cubicBezTo>
                  <a:cubicBezTo>
                    <a:pt x="3684" y="11540"/>
                    <a:pt x="3612" y="11661"/>
                    <a:pt x="3555" y="11784"/>
                  </a:cubicBezTo>
                  <a:cubicBezTo>
                    <a:pt x="3357" y="12204"/>
                    <a:pt x="3316" y="12679"/>
                    <a:pt x="3279" y="13142"/>
                  </a:cubicBezTo>
                  <a:cubicBezTo>
                    <a:pt x="3247" y="13537"/>
                    <a:pt x="3234" y="13988"/>
                    <a:pt x="3517" y="14264"/>
                  </a:cubicBezTo>
                  <a:cubicBezTo>
                    <a:pt x="3925" y="14667"/>
                    <a:pt x="4642" y="14423"/>
                    <a:pt x="5156" y="14679"/>
                  </a:cubicBezTo>
                  <a:cubicBezTo>
                    <a:pt x="5356" y="14778"/>
                    <a:pt x="5512" y="14948"/>
                    <a:pt x="5659" y="15115"/>
                  </a:cubicBezTo>
                  <a:cubicBezTo>
                    <a:pt x="6016" y="15519"/>
                    <a:pt x="6452" y="15949"/>
                    <a:pt x="6724" y="16415"/>
                  </a:cubicBezTo>
                  <a:cubicBezTo>
                    <a:pt x="6947" y="16794"/>
                    <a:pt x="7009" y="17338"/>
                    <a:pt x="7412" y="17594"/>
                  </a:cubicBezTo>
                  <a:cubicBezTo>
                    <a:pt x="7555" y="17686"/>
                    <a:pt x="7727" y="17722"/>
                    <a:pt x="7895" y="17758"/>
                  </a:cubicBezTo>
                  <a:cubicBezTo>
                    <a:pt x="8399" y="17862"/>
                    <a:pt x="8830" y="17930"/>
                    <a:pt x="9277" y="17930"/>
                  </a:cubicBezTo>
                  <a:cubicBezTo>
                    <a:pt x="9593" y="17930"/>
                    <a:pt x="9917" y="17896"/>
                    <a:pt x="10279" y="17816"/>
                  </a:cubicBezTo>
                  <a:cubicBezTo>
                    <a:pt x="10742" y="17713"/>
                    <a:pt x="11242" y="17723"/>
                    <a:pt x="11507" y="17277"/>
                  </a:cubicBezTo>
                  <a:cubicBezTo>
                    <a:pt x="11824" y="16745"/>
                    <a:pt x="11557" y="16123"/>
                    <a:pt x="11377" y="15609"/>
                  </a:cubicBezTo>
                  <a:cubicBezTo>
                    <a:pt x="10962" y="14418"/>
                    <a:pt x="10124" y="13380"/>
                    <a:pt x="8755" y="13322"/>
                  </a:cubicBezTo>
                  <a:cubicBezTo>
                    <a:pt x="8426" y="11818"/>
                    <a:pt x="7086" y="10592"/>
                    <a:pt x="5559" y="10395"/>
                  </a:cubicBezTo>
                  <a:cubicBezTo>
                    <a:pt x="5804" y="10286"/>
                    <a:pt x="6072" y="10231"/>
                    <a:pt x="6339" y="10231"/>
                  </a:cubicBezTo>
                  <a:cubicBezTo>
                    <a:pt x="6407" y="10231"/>
                    <a:pt x="6474" y="10234"/>
                    <a:pt x="6541" y="10241"/>
                  </a:cubicBezTo>
                  <a:cubicBezTo>
                    <a:pt x="6430" y="10105"/>
                    <a:pt x="6520" y="9886"/>
                    <a:pt x="6670" y="9797"/>
                  </a:cubicBezTo>
                  <a:cubicBezTo>
                    <a:pt x="6821" y="9707"/>
                    <a:pt x="7005" y="9704"/>
                    <a:pt x="7180" y="9686"/>
                  </a:cubicBezTo>
                  <a:cubicBezTo>
                    <a:pt x="8170" y="9588"/>
                    <a:pt x="9072" y="8875"/>
                    <a:pt x="9397" y="7935"/>
                  </a:cubicBezTo>
                  <a:cubicBezTo>
                    <a:pt x="10585" y="7766"/>
                    <a:pt x="11703" y="7140"/>
                    <a:pt x="12468" y="6216"/>
                  </a:cubicBezTo>
                  <a:cubicBezTo>
                    <a:pt x="13915" y="4468"/>
                    <a:pt x="13993" y="1787"/>
                    <a:pt x="12005" y="385"/>
                  </a:cubicBezTo>
                  <a:cubicBezTo>
                    <a:pt x="11653" y="137"/>
                    <a:pt x="11203" y="0"/>
                    <a:pt x="107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450;p73">
              <a:extLst>
                <a:ext uri="{FF2B5EF4-FFF2-40B4-BE49-F238E27FC236}">
                  <a16:creationId xmlns:a16="http://schemas.microsoft.com/office/drawing/2014/main" id="{5685AC08-36C6-A30F-C5AA-E52464C71DDF}"/>
                </a:ext>
              </a:extLst>
            </p:cNvPr>
            <p:cNvSpPr/>
            <p:nvPr/>
          </p:nvSpPr>
          <p:spPr>
            <a:xfrm>
              <a:off x="-9621072" y="2932444"/>
              <a:ext cx="544352" cy="478508"/>
            </a:xfrm>
            <a:custGeom>
              <a:avLst/>
              <a:gdLst/>
              <a:ahLst/>
              <a:cxnLst/>
              <a:rect l="l" t="t" r="r" b="b"/>
              <a:pathLst>
                <a:path w="6961" h="6119" extrusionOk="0">
                  <a:moveTo>
                    <a:pt x="4385" y="0"/>
                  </a:moveTo>
                  <a:cubicBezTo>
                    <a:pt x="4358" y="0"/>
                    <a:pt x="4331" y="1"/>
                    <a:pt x="4303" y="1"/>
                  </a:cubicBezTo>
                  <a:cubicBezTo>
                    <a:pt x="2816" y="45"/>
                    <a:pt x="1484" y="728"/>
                    <a:pt x="941" y="2164"/>
                  </a:cubicBezTo>
                  <a:cubicBezTo>
                    <a:pt x="1" y="4653"/>
                    <a:pt x="1439" y="6119"/>
                    <a:pt x="1439" y="6119"/>
                  </a:cubicBezTo>
                  <a:cubicBezTo>
                    <a:pt x="2748" y="5497"/>
                    <a:pt x="4050" y="4848"/>
                    <a:pt x="5370" y="4249"/>
                  </a:cubicBezTo>
                  <a:cubicBezTo>
                    <a:pt x="6434" y="3766"/>
                    <a:pt x="6961" y="3597"/>
                    <a:pt x="6736" y="2231"/>
                  </a:cubicBezTo>
                  <a:cubicBezTo>
                    <a:pt x="6564" y="1185"/>
                    <a:pt x="5986" y="366"/>
                    <a:pt x="5072" y="96"/>
                  </a:cubicBezTo>
                  <a:cubicBezTo>
                    <a:pt x="4860" y="34"/>
                    <a:pt x="4631" y="0"/>
                    <a:pt x="4385" y="0"/>
                  </a:cubicBezTo>
                  <a:close/>
                </a:path>
              </a:pathLst>
            </a:custGeom>
            <a:solidFill>
              <a:srgbClr val="1010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451;p73">
              <a:extLst>
                <a:ext uri="{FF2B5EF4-FFF2-40B4-BE49-F238E27FC236}">
                  <a16:creationId xmlns:a16="http://schemas.microsoft.com/office/drawing/2014/main" id="{51548FC2-CD6F-D5B2-6FC5-37121B444C7C}"/>
                </a:ext>
              </a:extLst>
            </p:cNvPr>
            <p:cNvSpPr/>
            <p:nvPr/>
          </p:nvSpPr>
          <p:spPr>
            <a:xfrm>
              <a:off x="-9357146" y="3319613"/>
              <a:ext cx="853791" cy="362302"/>
            </a:xfrm>
            <a:custGeom>
              <a:avLst/>
              <a:gdLst/>
              <a:ahLst/>
              <a:cxnLst/>
              <a:rect l="l" t="t" r="r" b="b"/>
              <a:pathLst>
                <a:path w="10918" h="4633" extrusionOk="0">
                  <a:moveTo>
                    <a:pt x="89" y="0"/>
                  </a:moveTo>
                  <a:lnTo>
                    <a:pt x="1" y="2094"/>
                  </a:lnTo>
                  <a:cubicBezTo>
                    <a:pt x="914" y="2198"/>
                    <a:pt x="10585" y="4632"/>
                    <a:pt x="10585" y="4632"/>
                  </a:cubicBezTo>
                  <a:lnTo>
                    <a:pt x="10917" y="2547"/>
                  </a:lnTo>
                  <a:lnTo>
                    <a:pt x="89" y="0"/>
                  </a:lnTo>
                  <a:close/>
                </a:path>
              </a:pathLst>
            </a:custGeom>
            <a:solidFill>
              <a:srgbClr val="2C2D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452;p73">
              <a:extLst>
                <a:ext uri="{FF2B5EF4-FFF2-40B4-BE49-F238E27FC236}">
                  <a16:creationId xmlns:a16="http://schemas.microsoft.com/office/drawing/2014/main" id="{3A1B402D-E09D-4BEF-0A3B-4C45F084E288}"/>
                </a:ext>
              </a:extLst>
            </p:cNvPr>
            <p:cNvSpPr/>
            <p:nvPr/>
          </p:nvSpPr>
          <p:spPr>
            <a:xfrm>
              <a:off x="-8514694" y="3517929"/>
              <a:ext cx="221698" cy="206292"/>
            </a:xfrm>
            <a:custGeom>
              <a:avLst/>
              <a:gdLst/>
              <a:ahLst/>
              <a:cxnLst/>
              <a:rect l="l" t="t" r="r" b="b"/>
              <a:pathLst>
                <a:path w="2835" h="2638" extrusionOk="0">
                  <a:moveTo>
                    <a:pt x="481" y="1"/>
                  </a:moveTo>
                  <a:lnTo>
                    <a:pt x="1" y="2110"/>
                  </a:lnTo>
                  <a:lnTo>
                    <a:pt x="2336" y="2637"/>
                  </a:lnTo>
                  <a:lnTo>
                    <a:pt x="2397" y="2228"/>
                  </a:lnTo>
                  <a:lnTo>
                    <a:pt x="1922" y="2057"/>
                  </a:lnTo>
                  <a:lnTo>
                    <a:pt x="2198" y="836"/>
                  </a:lnTo>
                  <a:lnTo>
                    <a:pt x="2695" y="836"/>
                  </a:lnTo>
                  <a:lnTo>
                    <a:pt x="2835" y="425"/>
                  </a:lnTo>
                  <a:lnTo>
                    <a:pt x="481" y="1"/>
                  </a:lnTo>
                  <a:close/>
                </a:path>
              </a:pathLst>
            </a:custGeom>
            <a:solidFill>
              <a:srgbClr val="BAB5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453;p73">
              <a:extLst>
                <a:ext uri="{FF2B5EF4-FFF2-40B4-BE49-F238E27FC236}">
                  <a16:creationId xmlns:a16="http://schemas.microsoft.com/office/drawing/2014/main" id="{34901E37-5882-A5B5-3A3F-34756A678FB2}"/>
                </a:ext>
              </a:extLst>
            </p:cNvPr>
            <p:cNvSpPr/>
            <p:nvPr/>
          </p:nvSpPr>
          <p:spPr>
            <a:xfrm>
              <a:off x="-8546756" y="3552025"/>
              <a:ext cx="61622" cy="86099"/>
            </a:xfrm>
            <a:custGeom>
              <a:avLst/>
              <a:gdLst/>
              <a:ahLst/>
              <a:cxnLst/>
              <a:rect l="l" t="t" r="r" b="b"/>
              <a:pathLst>
                <a:path w="788" h="1101" extrusionOk="0">
                  <a:moveTo>
                    <a:pt x="265" y="1"/>
                  </a:moveTo>
                  <a:cubicBezTo>
                    <a:pt x="253" y="1"/>
                    <a:pt x="243" y="7"/>
                    <a:pt x="242" y="17"/>
                  </a:cubicBezTo>
                  <a:lnTo>
                    <a:pt x="4" y="1019"/>
                  </a:lnTo>
                  <a:cubicBezTo>
                    <a:pt x="1" y="1032"/>
                    <a:pt x="9" y="1041"/>
                    <a:pt x="20" y="1043"/>
                  </a:cubicBezTo>
                  <a:lnTo>
                    <a:pt x="556" y="1100"/>
                  </a:lnTo>
                  <a:cubicBezTo>
                    <a:pt x="557" y="1100"/>
                    <a:pt x="558" y="1100"/>
                    <a:pt x="559" y="1100"/>
                  </a:cubicBezTo>
                  <a:cubicBezTo>
                    <a:pt x="568" y="1100"/>
                    <a:pt x="575" y="1094"/>
                    <a:pt x="577" y="1085"/>
                  </a:cubicBezTo>
                  <a:lnTo>
                    <a:pt x="785" y="170"/>
                  </a:lnTo>
                  <a:cubicBezTo>
                    <a:pt x="788" y="160"/>
                    <a:pt x="782" y="150"/>
                    <a:pt x="772" y="147"/>
                  </a:cubicBezTo>
                  <a:lnTo>
                    <a:pt x="268" y="1"/>
                  </a:lnTo>
                  <a:cubicBezTo>
                    <a:pt x="267" y="1"/>
                    <a:pt x="266" y="1"/>
                    <a:pt x="2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454;p73">
              <a:extLst>
                <a:ext uri="{FF2B5EF4-FFF2-40B4-BE49-F238E27FC236}">
                  <a16:creationId xmlns:a16="http://schemas.microsoft.com/office/drawing/2014/main" id="{43622E2D-1E57-D344-53A1-615C8AAB189D}"/>
                </a:ext>
              </a:extLst>
            </p:cNvPr>
            <p:cNvSpPr/>
            <p:nvPr/>
          </p:nvSpPr>
          <p:spPr>
            <a:xfrm>
              <a:off x="-8399818" y="3554683"/>
              <a:ext cx="321012" cy="190730"/>
            </a:xfrm>
            <a:custGeom>
              <a:avLst/>
              <a:gdLst/>
              <a:ahLst/>
              <a:cxnLst/>
              <a:rect l="l" t="t" r="r" b="b"/>
              <a:pathLst>
                <a:path w="4105" h="2439" extrusionOk="0">
                  <a:moveTo>
                    <a:pt x="1398" y="0"/>
                  </a:moveTo>
                  <a:lnTo>
                    <a:pt x="1150" y="577"/>
                  </a:lnTo>
                  <a:lnTo>
                    <a:pt x="238" y="377"/>
                  </a:lnTo>
                  <a:lnTo>
                    <a:pt x="1" y="1420"/>
                  </a:lnTo>
                  <a:lnTo>
                    <a:pt x="956" y="1598"/>
                  </a:lnTo>
                  <a:lnTo>
                    <a:pt x="873" y="2069"/>
                  </a:lnTo>
                  <a:lnTo>
                    <a:pt x="3994" y="2438"/>
                  </a:lnTo>
                  <a:lnTo>
                    <a:pt x="4105" y="478"/>
                  </a:lnTo>
                  <a:lnTo>
                    <a:pt x="1398" y="0"/>
                  </a:lnTo>
                  <a:close/>
                </a:path>
              </a:pathLst>
            </a:custGeom>
            <a:solidFill>
              <a:srgbClr val="2C2D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455;p73">
              <a:extLst>
                <a:ext uri="{FF2B5EF4-FFF2-40B4-BE49-F238E27FC236}">
                  <a16:creationId xmlns:a16="http://schemas.microsoft.com/office/drawing/2014/main" id="{FD492F56-1354-517A-B475-413FC4DA6B68}"/>
                </a:ext>
              </a:extLst>
            </p:cNvPr>
            <p:cNvSpPr/>
            <p:nvPr/>
          </p:nvSpPr>
          <p:spPr>
            <a:xfrm>
              <a:off x="-7005247" y="2421164"/>
              <a:ext cx="6684015" cy="1399081"/>
            </a:xfrm>
            <a:custGeom>
              <a:avLst/>
              <a:gdLst/>
              <a:ahLst/>
              <a:cxnLst/>
              <a:rect l="l" t="t" r="r" b="b"/>
              <a:pathLst>
                <a:path w="14789" h="17891" extrusionOk="0">
                  <a:moveTo>
                    <a:pt x="14788" y="0"/>
                  </a:moveTo>
                  <a:lnTo>
                    <a:pt x="151" y="8094"/>
                  </a:lnTo>
                  <a:lnTo>
                    <a:pt x="1" y="11272"/>
                  </a:lnTo>
                  <a:lnTo>
                    <a:pt x="14788" y="17890"/>
                  </a:lnTo>
                  <a:lnTo>
                    <a:pt x="14788" y="0"/>
                  </a:lnTo>
                  <a:close/>
                </a:path>
              </a:pathLst>
            </a:custGeom>
            <a:solidFill>
              <a:srgbClr val="0077F7">
                <a:alpha val="2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456;p73">
              <a:extLst>
                <a:ext uri="{FF2B5EF4-FFF2-40B4-BE49-F238E27FC236}">
                  <a16:creationId xmlns:a16="http://schemas.microsoft.com/office/drawing/2014/main" id="{9CC01E37-3DF8-B7E4-461A-4B762E310489}"/>
                </a:ext>
              </a:extLst>
            </p:cNvPr>
            <p:cNvSpPr/>
            <p:nvPr/>
          </p:nvSpPr>
          <p:spPr>
            <a:xfrm>
              <a:off x="-7287267" y="3240086"/>
              <a:ext cx="6966037" cy="580168"/>
            </a:xfrm>
            <a:custGeom>
              <a:avLst/>
              <a:gdLst/>
              <a:ahLst/>
              <a:cxnLst/>
              <a:rect l="l" t="t" r="r" b="b"/>
              <a:pathLst>
                <a:path w="15413" h="7419" extrusionOk="0">
                  <a:moveTo>
                    <a:pt x="0" y="0"/>
                  </a:moveTo>
                  <a:lnTo>
                    <a:pt x="14930" y="6190"/>
                  </a:lnTo>
                  <a:lnTo>
                    <a:pt x="625" y="800"/>
                  </a:lnTo>
                  <a:lnTo>
                    <a:pt x="15412" y="7418"/>
                  </a:lnTo>
                  <a:lnTo>
                    <a:pt x="15412" y="4605"/>
                  </a:lnTo>
                  <a:lnTo>
                    <a:pt x="7133" y="2185"/>
                  </a:lnTo>
                  <a:lnTo>
                    <a:pt x="0" y="0"/>
                  </a:lnTo>
                  <a:close/>
                </a:path>
              </a:pathLst>
            </a:custGeom>
            <a:solidFill>
              <a:srgbClr val="0077F7">
                <a:alpha val="2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457;p73">
              <a:extLst>
                <a:ext uri="{FF2B5EF4-FFF2-40B4-BE49-F238E27FC236}">
                  <a16:creationId xmlns:a16="http://schemas.microsoft.com/office/drawing/2014/main" id="{28FCB4A2-B193-6289-63CD-B9721D24BE8B}"/>
                </a:ext>
              </a:extLst>
            </p:cNvPr>
            <p:cNvSpPr/>
            <p:nvPr/>
          </p:nvSpPr>
          <p:spPr>
            <a:xfrm>
              <a:off x="-6847514" y="3147105"/>
              <a:ext cx="6526281" cy="157965"/>
            </a:xfrm>
            <a:custGeom>
              <a:avLst/>
              <a:gdLst/>
              <a:ahLst/>
              <a:cxnLst/>
              <a:rect l="l" t="t" r="r" b="b"/>
              <a:pathLst>
                <a:path w="14440" h="2020" extrusionOk="0">
                  <a:moveTo>
                    <a:pt x="14439" y="1"/>
                  </a:moveTo>
                  <a:lnTo>
                    <a:pt x="1" y="609"/>
                  </a:lnTo>
                  <a:lnTo>
                    <a:pt x="14180" y="675"/>
                  </a:lnTo>
                  <a:lnTo>
                    <a:pt x="1" y="899"/>
                  </a:lnTo>
                  <a:lnTo>
                    <a:pt x="14439" y="2019"/>
                  </a:lnTo>
                  <a:lnTo>
                    <a:pt x="14439" y="1"/>
                  </a:lnTo>
                  <a:close/>
                </a:path>
              </a:pathLst>
            </a:custGeom>
            <a:solidFill>
              <a:srgbClr val="0077F7">
                <a:alpha val="2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2458;p73">
              <a:extLst>
                <a:ext uri="{FF2B5EF4-FFF2-40B4-BE49-F238E27FC236}">
                  <a16:creationId xmlns:a16="http://schemas.microsoft.com/office/drawing/2014/main" id="{323F3DD0-E468-1E41-61DA-B84A2EF7AF3C}"/>
                </a:ext>
              </a:extLst>
            </p:cNvPr>
            <p:cNvGrpSpPr/>
            <p:nvPr/>
          </p:nvGrpSpPr>
          <p:grpSpPr>
            <a:xfrm>
              <a:off x="-10370543" y="3067965"/>
              <a:ext cx="2804340" cy="901727"/>
              <a:chOff x="-10370543" y="3067965"/>
              <a:chExt cx="2804340" cy="901727"/>
            </a:xfrm>
          </p:grpSpPr>
          <p:sp>
            <p:nvSpPr>
              <p:cNvPr id="2328" name="Google Shape;2459;p73">
                <a:extLst>
                  <a:ext uri="{FF2B5EF4-FFF2-40B4-BE49-F238E27FC236}">
                    <a16:creationId xmlns:a16="http://schemas.microsoft.com/office/drawing/2014/main" id="{8DC33AAA-CF2A-FDE8-B8D0-E422CAB79867}"/>
                  </a:ext>
                </a:extLst>
              </p:cNvPr>
              <p:cNvSpPr/>
              <p:nvPr/>
            </p:nvSpPr>
            <p:spPr>
              <a:xfrm>
                <a:off x="-10370543" y="3067965"/>
                <a:ext cx="2804330" cy="901724"/>
              </a:xfrm>
              <a:custGeom>
                <a:avLst/>
                <a:gdLst/>
                <a:ahLst/>
                <a:cxnLst/>
                <a:rect l="l" t="t" r="r" b="b"/>
                <a:pathLst>
                  <a:path w="35861" h="11531" extrusionOk="0">
                    <a:moveTo>
                      <a:pt x="34326" y="0"/>
                    </a:moveTo>
                    <a:cubicBezTo>
                      <a:pt x="13509" y="1328"/>
                      <a:pt x="0" y="8232"/>
                      <a:pt x="0" y="8232"/>
                    </a:cubicBezTo>
                    <a:lnTo>
                      <a:pt x="0" y="11530"/>
                    </a:lnTo>
                    <a:cubicBezTo>
                      <a:pt x="0" y="11530"/>
                      <a:pt x="8527" y="6431"/>
                      <a:pt x="22297" y="4397"/>
                    </a:cubicBezTo>
                    <a:cubicBezTo>
                      <a:pt x="26802" y="3731"/>
                      <a:pt x="34160" y="3070"/>
                      <a:pt x="34160" y="3070"/>
                    </a:cubicBezTo>
                    <a:cubicBezTo>
                      <a:pt x="35860" y="2698"/>
                      <a:pt x="35424" y="996"/>
                      <a:pt x="35424" y="996"/>
                    </a:cubicBezTo>
                    <a:cubicBezTo>
                      <a:pt x="35475" y="0"/>
                      <a:pt x="34326" y="0"/>
                      <a:pt x="343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460;p73">
                <a:extLst>
                  <a:ext uri="{FF2B5EF4-FFF2-40B4-BE49-F238E27FC236}">
                    <a16:creationId xmlns:a16="http://schemas.microsoft.com/office/drawing/2014/main" id="{23A7FF24-2CF2-70B4-AA1F-D60C6700113C}"/>
                  </a:ext>
                </a:extLst>
              </p:cNvPr>
              <p:cNvSpPr/>
              <p:nvPr/>
            </p:nvSpPr>
            <p:spPr>
              <a:xfrm>
                <a:off x="-10370543" y="3067965"/>
                <a:ext cx="2804340" cy="901727"/>
              </a:xfrm>
              <a:custGeom>
                <a:avLst/>
                <a:gdLst/>
                <a:ahLst/>
                <a:cxnLst/>
                <a:rect l="l" t="t" r="r" b="b"/>
                <a:pathLst>
                  <a:path w="35861" h="11531" extrusionOk="0">
                    <a:moveTo>
                      <a:pt x="34326" y="0"/>
                    </a:moveTo>
                    <a:cubicBezTo>
                      <a:pt x="13509" y="1328"/>
                      <a:pt x="0" y="8232"/>
                      <a:pt x="0" y="8232"/>
                    </a:cubicBezTo>
                    <a:lnTo>
                      <a:pt x="0" y="11530"/>
                    </a:lnTo>
                    <a:cubicBezTo>
                      <a:pt x="0" y="11530"/>
                      <a:pt x="8527" y="6431"/>
                      <a:pt x="22297" y="4397"/>
                    </a:cubicBezTo>
                    <a:cubicBezTo>
                      <a:pt x="26802" y="3731"/>
                      <a:pt x="34160" y="3070"/>
                      <a:pt x="34160" y="3070"/>
                    </a:cubicBezTo>
                    <a:cubicBezTo>
                      <a:pt x="35860" y="2698"/>
                      <a:pt x="35424" y="996"/>
                      <a:pt x="35424" y="996"/>
                    </a:cubicBezTo>
                    <a:cubicBezTo>
                      <a:pt x="35475" y="0"/>
                      <a:pt x="34326" y="0"/>
                      <a:pt x="34326" y="0"/>
                    </a:cubicBezTo>
                    <a:close/>
                  </a:path>
                </a:pathLst>
              </a:custGeom>
              <a:solidFill>
                <a:srgbClr val="191919">
                  <a:alpha val="1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 name="Google Shape;2461;p73">
              <a:extLst>
                <a:ext uri="{FF2B5EF4-FFF2-40B4-BE49-F238E27FC236}">
                  <a16:creationId xmlns:a16="http://schemas.microsoft.com/office/drawing/2014/main" id="{07962F2D-3CCA-3B4B-E601-9F891EC01C3D}"/>
                </a:ext>
              </a:extLst>
            </p:cNvPr>
            <p:cNvSpPr/>
            <p:nvPr/>
          </p:nvSpPr>
          <p:spPr>
            <a:xfrm>
              <a:off x="-10371794" y="3220690"/>
              <a:ext cx="2807859" cy="748924"/>
            </a:xfrm>
            <a:custGeom>
              <a:avLst/>
              <a:gdLst/>
              <a:ahLst/>
              <a:cxnLst/>
              <a:rect l="l" t="t" r="r" b="b"/>
              <a:pathLst>
                <a:path w="35906" h="9577" extrusionOk="0">
                  <a:moveTo>
                    <a:pt x="34869" y="1"/>
                  </a:moveTo>
                  <a:cubicBezTo>
                    <a:pt x="34835" y="1"/>
                    <a:pt x="34800" y="2"/>
                    <a:pt x="34762" y="4"/>
                  </a:cubicBezTo>
                  <a:cubicBezTo>
                    <a:pt x="32826" y="119"/>
                    <a:pt x="30892" y="285"/>
                    <a:pt x="28966" y="499"/>
                  </a:cubicBezTo>
                  <a:cubicBezTo>
                    <a:pt x="24584" y="986"/>
                    <a:pt x="20232" y="1727"/>
                    <a:pt x="15936" y="2718"/>
                  </a:cubicBezTo>
                  <a:cubicBezTo>
                    <a:pt x="13789" y="3213"/>
                    <a:pt x="11656" y="3770"/>
                    <a:pt x="9541" y="4389"/>
                  </a:cubicBezTo>
                  <a:cubicBezTo>
                    <a:pt x="7526" y="4979"/>
                    <a:pt x="5625" y="5792"/>
                    <a:pt x="3675" y="6584"/>
                  </a:cubicBezTo>
                  <a:cubicBezTo>
                    <a:pt x="2722" y="6970"/>
                    <a:pt x="1766" y="7363"/>
                    <a:pt x="857" y="7847"/>
                  </a:cubicBezTo>
                  <a:cubicBezTo>
                    <a:pt x="785" y="7884"/>
                    <a:pt x="714" y="7924"/>
                    <a:pt x="645" y="7961"/>
                  </a:cubicBezTo>
                  <a:cubicBezTo>
                    <a:pt x="148" y="8235"/>
                    <a:pt x="96" y="8257"/>
                    <a:pt x="16" y="8757"/>
                  </a:cubicBezTo>
                  <a:cubicBezTo>
                    <a:pt x="1" y="8847"/>
                    <a:pt x="90" y="9532"/>
                    <a:pt x="16" y="9576"/>
                  </a:cubicBezTo>
                  <a:cubicBezTo>
                    <a:pt x="88" y="9534"/>
                    <a:pt x="8601" y="4470"/>
                    <a:pt x="22313" y="2442"/>
                  </a:cubicBezTo>
                  <a:cubicBezTo>
                    <a:pt x="26818" y="1776"/>
                    <a:pt x="34176" y="1116"/>
                    <a:pt x="34176" y="1116"/>
                  </a:cubicBezTo>
                  <a:cubicBezTo>
                    <a:pt x="34765" y="1063"/>
                    <a:pt x="35905" y="1"/>
                    <a:pt x="34869" y="1"/>
                  </a:cubicBezTo>
                  <a:close/>
                </a:path>
              </a:pathLst>
            </a:custGeom>
            <a:solidFill>
              <a:srgbClr val="191919">
                <a:alpha val="1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 name="Google Shape;2462;p73">
              <a:extLst>
                <a:ext uri="{FF2B5EF4-FFF2-40B4-BE49-F238E27FC236}">
                  <a16:creationId xmlns:a16="http://schemas.microsoft.com/office/drawing/2014/main" id="{AEAD68CF-3A0F-BF13-C483-C751DF649419}"/>
                </a:ext>
              </a:extLst>
            </p:cNvPr>
            <p:cNvGrpSpPr/>
            <p:nvPr/>
          </p:nvGrpSpPr>
          <p:grpSpPr>
            <a:xfrm>
              <a:off x="-7266539" y="3015492"/>
              <a:ext cx="460756" cy="317650"/>
              <a:chOff x="-7266539" y="3015492"/>
              <a:chExt cx="460756" cy="317650"/>
            </a:xfrm>
          </p:grpSpPr>
          <p:sp>
            <p:nvSpPr>
              <p:cNvPr id="2326" name="Google Shape;2463;p73">
                <a:extLst>
                  <a:ext uri="{FF2B5EF4-FFF2-40B4-BE49-F238E27FC236}">
                    <a16:creationId xmlns:a16="http://schemas.microsoft.com/office/drawing/2014/main" id="{D271F745-7124-3635-389B-E57E9333E511}"/>
                  </a:ext>
                </a:extLst>
              </p:cNvPr>
              <p:cNvSpPr/>
              <p:nvPr/>
            </p:nvSpPr>
            <p:spPr>
              <a:xfrm>
                <a:off x="-7266539" y="3015492"/>
                <a:ext cx="460754" cy="317648"/>
              </a:xfrm>
              <a:custGeom>
                <a:avLst/>
                <a:gdLst/>
                <a:ahLst/>
                <a:cxnLst/>
                <a:rect l="l" t="t" r="r" b="b"/>
                <a:pathLst>
                  <a:path w="5892" h="4062" extrusionOk="0">
                    <a:moveTo>
                      <a:pt x="3826" y="0"/>
                    </a:moveTo>
                    <a:lnTo>
                      <a:pt x="795" y="731"/>
                    </a:lnTo>
                    <a:lnTo>
                      <a:pt x="0" y="929"/>
                    </a:lnTo>
                    <a:cubicBezTo>
                      <a:pt x="0" y="929"/>
                      <a:pt x="855" y="1242"/>
                      <a:pt x="920" y="2082"/>
                    </a:cubicBezTo>
                    <a:cubicBezTo>
                      <a:pt x="1015" y="3303"/>
                      <a:pt x="52" y="3531"/>
                      <a:pt x="52" y="3531"/>
                    </a:cubicBezTo>
                    <a:lnTo>
                      <a:pt x="3675" y="4062"/>
                    </a:lnTo>
                    <a:cubicBezTo>
                      <a:pt x="3675" y="4062"/>
                      <a:pt x="5891" y="3971"/>
                      <a:pt x="5648" y="1735"/>
                    </a:cubicBezTo>
                    <a:cubicBezTo>
                      <a:pt x="5474" y="143"/>
                      <a:pt x="3826" y="0"/>
                      <a:pt x="38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464;p73">
                <a:extLst>
                  <a:ext uri="{FF2B5EF4-FFF2-40B4-BE49-F238E27FC236}">
                    <a16:creationId xmlns:a16="http://schemas.microsoft.com/office/drawing/2014/main" id="{DB4C6239-B2CF-9283-531F-436493E7CBF4}"/>
                  </a:ext>
                </a:extLst>
              </p:cNvPr>
              <p:cNvSpPr/>
              <p:nvPr/>
            </p:nvSpPr>
            <p:spPr>
              <a:xfrm>
                <a:off x="-7266539" y="3015492"/>
                <a:ext cx="460756" cy="317650"/>
              </a:xfrm>
              <a:custGeom>
                <a:avLst/>
                <a:gdLst/>
                <a:ahLst/>
                <a:cxnLst/>
                <a:rect l="l" t="t" r="r" b="b"/>
                <a:pathLst>
                  <a:path w="5892" h="4062" extrusionOk="0">
                    <a:moveTo>
                      <a:pt x="3826" y="0"/>
                    </a:moveTo>
                    <a:lnTo>
                      <a:pt x="795" y="731"/>
                    </a:lnTo>
                    <a:lnTo>
                      <a:pt x="0" y="929"/>
                    </a:lnTo>
                    <a:cubicBezTo>
                      <a:pt x="0" y="929"/>
                      <a:pt x="855" y="1242"/>
                      <a:pt x="920" y="2082"/>
                    </a:cubicBezTo>
                    <a:cubicBezTo>
                      <a:pt x="1015" y="3303"/>
                      <a:pt x="52" y="3531"/>
                      <a:pt x="52" y="3531"/>
                    </a:cubicBezTo>
                    <a:lnTo>
                      <a:pt x="3675" y="4062"/>
                    </a:lnTo>
                    <a:cubicBezTo>
                      <a:pt x="3675" y="4062"/>
                      <a:pt x="5891" y="3971"/>
                      <a:pt x="5648" y="1735"/>
                    </a:cubicBezTo>
                    <a:cubicBezTo>
                      <a:pt x="5474" y="143"/>
                      <a:pt x="3826" y="0"/>
                      <a:pt x="3826" y="0"/>
                    </a:cubicBezTo>
                    <a:close/>
                  </a:path>
                </a:pathLst>
              </a:custGeom>
              <a:solidFill>
                <a:srgbClr val="191919">
                  <a:alpha val="53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2465;p73">
              <a:extLst>
                <a:ext uri="{FF2B5EF4-FFF2-40B4-BE49-F238E27FC236}">
                  <a16:creationId xmlns:a16="http://schemas.microsoft.com/office/drawing/2014/main" id="{69E7DD00-3ED1-C7A2-FC94-38ABE7C8B301}"/>
                </a:ext>
              </a:extLst>
            </p:cNvPr>
            <p:cNvSpPr/>
            <p:nvPr/>
          </p:nvSpPr>
          <p:spPr>
            <a:xfrm>
              <a:off x="-7262316" y="3147182"/>
              <a:ext cx="474363" cy="185882"/>
            </a:xfrm>
            <a:custGeom>
              <a:avLst/>
              <a:gdLst/>
              <a:ahLst/>
              <a:cxnLst/>
              <a:rect l="l" t="t" r="r" b="b"/>
              <a:pathLst>
                <a:path w="6066" h="2377" extrusionOk="0">
                  <a:moveTo>
                    <a:pt x="5049" y="1"/>
                  </a:moveTo>
                  <a:cubicBezTo>
                    <a:pt x="4975" y="1"/>
                    <a:pt x="4893" y="8"/>
                    <a:pt x="4803" y="24"/>
                  </a:cubicBezTo>
                  <a:cubicBezTo>
                    <a:pt x="3725" y="210"/>
                    <a:pt x="2642" y="456"/>
                    <a:pt x="1553" y="456"/>
                  </a:cubicBezTo>
                  <a:cubicBezTo>
                    <a:pt x="1387" y="456"/>
                    <a:pt x="1221" y="451"/>
                    <a:pt x="1055" y="438"/>
                  </a:cubicBezTo>
                  <a:cubicBezTo>
                    <a:pt x="1032" y="437"/>
                    <a:pt x="1009" y="435"/>
                    <a:pt x="986" y="435"/>
                  </a:cubicBezTo>
                  <a:cubicBezTo>
                    <a:pt x="930" y="435"/>
                    <a:pt x="875" y="444"/>
                    <a:pt x="835" y="480"/>
                  </a:cubicBezTo>
                  <a:cubicBezTo>
                    <a:pt x="767" y="539"/>
                    <a:pt x="774" y="643"/>
                    <a:pt x="775" y="732"/>
                  </a:cubicBezTo>
                  <a:cubicBezTo>
                    <a:pt x="775" y="1041"/>
                    <a:pt x="486" y="1850"/>
                    <a:pt x="52" y="1850"/>
                  </a:cubicBezTo>
                  <a:cubicBezTo>
                    <a:pt x="35" y="1850"/>
                    <a:pt x="18" y="1848"/>
                    <a:pt x="0" y="1846"/>
                  </a:cubicBezTo>
                  <a:lnTo>
                    <a:pt x="0" y="1846"/>
                  </a:lnTo>
                  <a:cubicBezTo>
                    <a:pt x="49" y="1853"/>
                    <a:pt x="3622" y="2377"/>
                    <a:pt x="3622" y="2377"/>
                  </a:cubicBezTo>
                  <a:cubicBezTo>
                    <a:pt x="4080" y="2357"/>
                    <a:pt x="4579" y="2179"/>
                    <a:pt x="4937" y="1892"/>
                  </a:cubicBezTo>
                  <a:cubicBezTo>
                    <a:pt x="5531" y="1414"/>
                    <a:pt x="6066" y="1"/>
                    <a:pt x="5049" y="1"/>
                  </a:cubicBezTo>
                  <a:close/>
                </a:path>
              </a:pathLst>
            </a:custGeom>
            <a:solidFill>
              <a:srgbClr val="191919">
                <a:alpha val="1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2466;p73">
              <a:extLst>
                <a:ext uri="{FF2B5EF4-FFF2-40B4-BE49-F238E27FC236}">
                  <a16:creationId xmlns:a16="http://schemas.microsoft.com/office/drawing/2014/main" id="{1E4E383A-7F19-63DC-B503-641374224B7A}"/>
                </a:ext>
              </a:extLst>
            </p:cNvPr>
            <p:cNvGrpSpPr/>
            <p:nvPr/>
          </p:nvGrpSpPr>
          <p:grpSpPr>
            <a:xfrm>
              <a:off x="-7513809" y="3071718"/>
              <a:ext cx="362537" cy="220838"/>
              <a:chOff x="-7513809" y="3071718"/>
              <a:chExt cx="362537" cy="220838"/>
            </a:xfrm>
          </p:grpSpPr>
          <p:sp>
            <p:nvSpPr>
              <p:cNvPr id="2324" name="Google Shape;2467;p73">
                <a:extLst>
                  <a:ext uri="{FF2B5EF4-FFF2-40B4-BE49-F238E27FC236}">
                    <a16:creationId xmlns:a16="http://schemas.microsoft.com/office/drawing/2014/main" id="{3067DCD1-1448-C4A1-6C11-166F776FE3B1}"/>
                  </a:ext>
                </a:extLst>
              </p:cNvPr>
              <p:cNvSpPr/>
              <p:nvPr/>
            </p:nvSpPr>
            <p:spPr>
              <a:xfrm>
                <a:off x="-7513809" y="3071718"/>
                <a:ext cx="362535" cy="220837"/>
              </a:xfrm>
              <a:custGeom>
                <a:avLst/>
                <a:gdLst/>
                <a:ahLst/>
                <a:cxnLst/>
                <a:rect l="l" t="t" r="r" b="b"/>
                <a:pathLst>
                  <a:path w="4636" h="2824" extrusionOk="0">
                    <a:moveTo>
                      <a:pt x="209" y="1"/>
                    </a:moveTo>
                    <a:lnTo>
                      <a:pt x="0" y="2730"/>
                    </a:lnTo>
                    <a:lnTo>
                      <a:pt x="3522" y="2823"/>
                    </a:lnTo>
                    <a:cubicBezTo>
                      <a:pt x="3522" y="2823"/>
                      <a:pt x="4635" y="2573"/>
                      <a:pt x="4607" y="1429"/>
                    </a:cubicBezTo>
                    <a:cubicBezTo>
                      <a:pt x="4580" y="284"/>
                      <a:pt x="3764" y="32"/>
                      <a:pt x="3764" y="32"/>
                    </a:cubicBezTo>
                    <a:lnTo>
                      <a:pt x="20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468;p73">
                <a:extLst>
                  <a:ext uri="{FF2B5EF4-FFF2-40B4-BE49-F238E27FC236}">
                    <a16:creationId xmlns:a16="http://schemas.microsoft.com/office/drawing/2014/main" id="{89C0C08E-777E-1CD0-4388-7E154BCE0560}"/>
                  </a:ext>
                </a:extLst>
              </p:cNvPr>
              <p:cNvSpPr/>
              <p:nvPr/>
            </p:nvSpPr>
            <p:spPr>
              <a:xfrm>
                <a:off x="-7513809" y="3071718"/>
                <a:ext cx="362537" cy="220838"/>
              </a:xfrm>
              <a:custGeom>
                <a:avLst/>
                <a:gdLst/>
                <a:ahLst/>
                <a:cxnLst/>
                <a:rect l="l" t="t" r="r" b="b"/>
                <a:pathLst>
                  <a:path w="4636" h="2824" extrusionOk="0">
                    <a:moveTo>
                      <a:pt x="209" y="1"/>
                    </a:moveTo>
                    <a:lnTo>
                      <a:pt x="0" y="2730"/>
                    </a:lnTo>
                    <a:lnTo>
                      <a:pt x="3522" y="2823"/>
                    </a:lnTo>
                    <a:cubicBezTo>
                      <a:pt x="3522" y="2823"/>
                      <a:pt x="4635" y="2573"/>
                      <a:pt x="4607" y="1429"/>
                    </a:cubicBezTo>
                    <a:cubicBezTo>
                      <a:pt x="4580" y="284"/>
                      <a:pt x="3764" y="32"/>
                      <a:pt x="3764" y="32"/>
                    </a:cubicBezTo>
                    <a:lnTo>
                      <a:pt x="209" y="1"/>
                    </a:lnTo>
                    <a:close/>
                  </a:path>
                </a:pathLst>
              </a:custGeom>
              <a:solidFill>
                <a:srgbClr val="191919">
                  <a:alpha val="34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 name="Google Shape;2469;p73">
              <a:extLst>
                <a:ext uri="{FF2B5EF4-FFF2-40B4-BE49-F238E27FC236}">
                  <a16:creationId xmlns:a16="http://schemas.microsoft.com/office/drawing/2014/main" id="{2522EAC9-0611-2ECF-81C1-7B5E049CBB60}"/>
                </a:ext>
              </a:extLst>
            </p:cNvPr>
            <p:cNvSpPr/>
            <p:nvPr/>
          </p:nvSpPr>
          <p:spPr>
            <a:xfrm>
              <a:off x="-7260596" y="3065384"/>
              <a:ext cx="103381" cy="225139"/>
            </a:xfrm>
            <a:custGeom>
              <a:avLst/>
              <a:gdLst/>
              <a:ahLst/>
              <a:cxnLst/>
              <a:rect l="l" t="t" r="r" b="b"/>
              <a:pathLst>
                <a:path w="1322" h="2879" extrusionOk="0">
                  <a:moveTo>
                    <a:pt x="212" y="1"/>
                  </a:moveTo>
                  <a:cubicBezTo>
                    <a:pt x="109" y="1"/>
                    <a:pt x="0" y="87"/>
                    <a:pt x="13" y="189"/>
                  </a:cubicBezTo>
                  <a:cubicBezTo>
                    <a:pt x="20" y="239"/>
                    <a:pt x="51" y="280"/>
                    <a:pt x="79" y="321"/>
                  </a:cubicBezTo>
                  <a:cubicBezTo>
                    <a:pt x="456" y="848"/>
                    <a:pt x="555" y="1564"/>
                    <a:pt x="333" y="2173"/>
                  </a:cubicBezTo>
                  <a:cubicBezTo>
                    <a:pt x="250" y="2400"/>
                    <a:pt x="125" y="2623"/>
                    <a:pt x="124" y="2864"/>
                  </a:cubicBezTo>
                  <a:cubicBezTo>
                    <a:pt x="124" y="2874"/>
                    <a:pt x="132" y="2879"/>
                    <a:pt x="147" y="2879"/>
                  </a:cubicBezTo>
                  <a:cubicBezTo>
                    <a:pt x="263" y="2879"/>
                    <a:pt x="790" y="2583"/>
                    <a:pt x="833" y="2539"/>
                  </a:cubicBezTo>
                  <a:cubicBezTo>
                    <a:pt x="1033" y="2338"/>
                    <a:pt x="1170" y="2051"/>
                    <a:pt x="1216" y="1777"/>
                  </a:cubicBezTo>
                  <a:cubicBezTo>
                    <a:pt x="1322" y="1138"/>
                    <a:pt x="963" y="519"/>
                    <a:pt x="487" y="129"/>
                  </a:cubicBezTo>
                  <a:cubicBezTo>
                    <a:pt x="407" y="63"/>
                    <a:pt x="316" y="2"/>
                    <a:pt x="212" y="1"/>
                  </a:cubicBezTo>
                  <a:close/>
                </a:path>
              </a:pathLst>
            </a:custGeom>
            <a:solidFill>
              <a:srgbClr val="191919">
                <a:alpha val="1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2470;p73">
              <a:extLst>
                <a:ext uri="{FF2B5EF4-FFF2-40B4-BE49-F238E27FC236}">
                  <a16:creationId xmlns:a16="http://schemas.microsoft.com/office/drawing/2014/main" id="{8B5C1EBA-DF07-D57B-B1EF-D98EAAA816F6}"/>
                </a:ext>
              </a:extLst>
            </p:cNvPr>
            <p:cNvGrpSpPr/>
            <p:nvPr/>
          </p:nvGrpSpPr>
          <p:grpSpPr>
            <a:xfrm>
              <a:off x="-7546966" y="2850490"/>
              <a:ext cx="469358" cy="349399"/>
              <a:chOff x="-7546966" y="2850490"/>
              <a:chExt cx="469358" cy="349399"/>
            </a:xfrm>
          </p:grpSpPr>
          <p:sp>
            <p:nvSpPr>
              <p:cNvPr id="2322" name="Google Shape;2471;p73">
                <a:extLst>
                  <a:ext uri="{FF2B5EF4-FFF2-40B4-BE49-F238E27FC236}">
                    <a16:creationId xmlns:a16="http://schemas.microsoft.com/office/drawing/2014/main" id="{EDC33F0A-5E1E-8C3F-5A6E-808D0A2EB41A}"/>
                  </a:ext>
                </a:extLst>
              </p:cNvPr>
              <p:cNvSpPr/>
              <p:nvPr/>
            </p:nvSpPr>
            <p:spPr>
              <a:xfrm>
                <a:off x="-7546966" y="2850490"/>
                <a:ext cx="469356" cy="349398"/>
              </a:xfrm>
              <a:custGeom>
                <a:avLst/>
                <a:gdLst/>
                <a:ahLst/>
                <a:cxnLst/>
                <a:rect l="l" t="t" r="r" b="b"/>
                <a:pathLst>
                  <a:path w="6002" h="4468" extrusionOk="0">
                    <a:moveTo>
                      <a:pt x="5304" y="0"/>
                    </a:moveTo>
                    <a:cubicBezTo>
                      <a:pt x="5294" y="0"/>
                      <a:pt x="5283" y="1"/>
                      <a:pt x="5272" y="1"/>
                    </a:cubicBezTo>
                    <a:lnTo>
                      <a:pt x="1168" y="257"/>
                    </a:lnTo>
                    <a:cubicBezTo>
                      <a:pt x="958" y="270"/>
                      <a:pt x="784" y="422"/>
                      <a:pt x="740" y="628"/>
                    </a:cubicBezTo>
                    <a:lnTo>
                      <a:pt x="1" y="2610"/>
                    </a:lnTo>
                    <a:lnTo>
                      <a:pt x="490" y="2780"/>
                    </a:lnTo>
                    <a:lnTo>
                      <a:pt x="1205" y="816"/>
                    </a:lnTo>
                    <a:lnTo>
                      <a:pt x="5040" y="532"/>
                    </a:lnTo>
                    <a:lnTo>
                      <a:pt x="5040" y="532"/>
                    </a:lnTo>
                    <a:cubicBezTo>
                      <a:pt x="5040" y="532"/>
                      <a:pt x="2349" y="4016"/>
                      <a:pt x="2363" y="4080"/>
                    </a:cubicBezTo>
                    <a:cubicBezTo>
                      <a:pt x="2422" y="4382"/>
                      <a:pt x="2554" y="4467"/>
                      <a:pt x="2685" y="4467"/>
                    </a:cubicBezTo>
                    <a:cubicBezTo>
                      <a:pt x="2857" y="4467"/>
                      <a:pt x="3028" y="4318"/>
                      <a:pt x="3028" y="4318"/>
                    </a:cubicBezTo>
                    <a:lnTo>
                      <a:pt x="5746" y="1320"/>
                    </a:lnTo>
                    <a:cubicBezTo>
                      <a:pt x="5958" y="1087"/>
                      <a:pt x="6002" y="747"/>
                      <a:pt x="5856" y="468"/>
                    </a:cubicBezTo>
                    <a:lnTo>
                      <a:pt x="5756" y="276"/>
                    </a:lnTo>
                    <a:cubicBezTo>
                      <a:pt x="5668" y="105"/>
                      <a:pt x="5494" y="0"/>
                      <a:pt x="53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472;p73">
                <a:extLst>
                  <a:ext uri="{FF2B5EF4-FFF2-40B4-BE49-F238E27FC236}">
                    <a16:creationId xmlns:a16="http://schemas.microsoft.com/office/drawing/2014/main" id="{F7E73B4B-FA7C-D13B-6E95-5BD94187F698}"/>
                  </a:ext>
                </a:extLst>
              </p:cNvPr>
              <p:cNvSpPr/>
              <p:nvPr/>
            </p:nvSpPr>
            <p:spPr>
              <a:xfrm>
                <a:off x="-7546966" y="2850490"/>
                <a:ext cx="469358" cy="349399"/>
              </a:xfrm>
              <a:custGeom>
                <a:avLst/>
                <a:gdLst/>
                <a:ahLst/>
                <a:cxnLst/>
                <a:rect l="l" t="t" r="r" b="b"/>
                <a:pathLst>
                  <a:path w="6002" h="4468" extrusionOk="0">
                    <a:moveTo>
                      <a:pt x="5304" y="0"/>
                    </a:moveTo>
                    <a:cubicBezTo>
                      <a:pt x="5294" y="0"/>
                      <a:pt x="5283" y="1"/>
                      <a:pt x="5272" y="1"/>
                    </a:cubicBezTo>
                    <a:lnTo>
                      <a:pt x="1168" y="257"/>
                    </a:lnTo>
                    <a:cubicBezTo>
                      <a:pt x="958" y="270"/>
                      <a:pt x="784" y="422"/>
                      <a:pt x="740" y="628"/>
                    </a:cubicBezTo>
                    <a:lnTo>
                      <a:pt x="1" y="2610"/>
                    </a:lnTo>
                    <a:lnTo>
                      <a:pt x="490" y="2780"/>
                    </a:lnTo>
                    <a:lnTo>
                      <a:pt x="1205" y="816"/>
                    </a:lnTo>
                    <a:lnTo>
                      <a:pt x="5040" y="532"/>
                    </a:lnTo>
                    <a:lnTo>
                      <a:pt x="5040" y="532"/>
                    </a:lnTo>
                    <a:cubicBezTo>
                      <a:pt x="5040" y="532"/>
                      <a:pt x="2349" y="4016"/>
                      <a:pt x="2363" y="4080"/>
                    </a:cubicBezTo>
                    <a:cubicBezTo>
                      <a:pt x="2422" y="4382"/>
                      <a:pt x="2554" y="4467"/>
                      <a:pt x="2685" y="4467"/>
                    </a:cubicBezTo>
                    <a:cubicBezTo>
                      <a:pt x="2857" y="4467"/>
                      <a:pt x="3028" y="4318"/>
                      <a:pt x="3028" y="4318"/>
                    </a:cubicBezTo>
                    <a:lnTo>
                      <a:pt x="5746" y="1320"/>
                    </a:lnTo>
                    <a:cubicBezTo>
                      <a:pt x="5958" y="1087"/>
                      <a:pt x="6002" y="747"/>
                      <a:pt x="5856" y="468"/>
                    </a:cubicBezTo>
                    <a:lnTo>
                      <a:pt x="5756" y="276"/>
                    </a:lnTo>
                    <a:cubicBezTo>
                      <a:pt x="5668" y="105"/>
                      <a:pt x="5494" y="0"/>
                      <a:pt x="5304" y="0"/>
                    </a:cubicBezTo>
                    <a:close/>
                  </a:path>
                </a:pathLst>
              </a:custGeom>
              <a:solidFill>
                <a:srgbClr val="191919">
                  <a:alpha val="26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04" name="Google Shape;2473;p73">
              <a:extLst>
                <a:ext uri="{FF2B5EF4-FFF2-40B4-BE49-F238E27FC236}">
                  <a16:creationId xmlns:a16="http://schemas.microsoft.com/office/drawing/2014/main" id="{CE319EE8-45EA-6467-76AE-857E6057AF56}"/>
                </a:ext>
              </a:extLst>
            </p:cNvPr>
            <p:cNvSpPr/>
            <p:nvPr/>
          </p:nvSpPr>
          <p:spPr>
            <a:xfrm>
              <a:off x="-7460554" y="2868398"/>
              <a:ext cx="315304" cy="45904"/>
            </a:xfrm>
            <a:custGeom>
              <a:avLst/>
              <a:gdLst/>
              <a:ahLst/>
              <a:cxnLst/>
              <a:rect l="l" t="t" r="r" b="b"/>
              <a:pathLst>
                <a:path w="4032" h="587" extrusionOk="0">
                  <a:moveTo>
                    <a:pt x="3789" y="1"/>
                  </a:moveTo>
                  <a:cubicBezTo>
                    <a:pt x="3786" y="1"/>
                    <a:pt x="3782" y="1"/>
                    <a:pt x="3778" y="1"/>
                  </a:cubicBezTo>
                  <a:lnTo>
                    <a:pt x="268" y="267"/>
                  </a:lnTo>
                  <a:cubicBezTo>
                    <a:pt x="77" y="279"/>
                    <a:pt x="1" y="423"/>
                    <a:pt x="100" y="587"/>
                  </a:cubicBezTo>
                  <a:lnTo>
                    <a:pt x="3935" y="303"/>
                  </a:lnTo>
                  <a:cubicBezTo>
                    <a:pt x="4032" y="181"/>
                    <a:pt x="3943" y="1"/>
                    <a:pt x="3789" y="1"/>
                  </a:cubicBezTo>
                  <a:close/>
                </a:path>
              </a:pathLst>
            </a:custGeom>
            <a:solidFill>
              <a:srgbClr val="191919">
                <a:alpha val="1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05" name="Google Shape;2474;p73">
              <a:extLst>
                <a:ext uri="{FF2B5EF4-FFF2-40B4-BE49-F238E27FC236}">
                  <a16:creationId xmlns:a16="http://schemas.microsoft.com/office/drawing/2014/main" id="{B5B8C5C3-94C2-02BF-C622-8BAD15E375D8}"/>
                </a:ext>
              </a:extLst>
            </p:cNvPr>
            <p:cNvGrpSpPr/>
            <p:nvPr/>
          </p:nvGrpSpPr>
          <p:grpSpPr>
            <a:xfrm>
              <a:off x="-7772652" y="3054123"/>
              <a:ext cx="390845" cy="258765"/>
              <a:chOff x="-7772652" y="3054123"/>
              <a:chExt cx="390845" cy="258765"/>
            </a:xfrm>
          </p:grpSpPr>
          <p:sp>
            <p:nvSpPr>
              <p:cNvPr id="2320" name="Google Shape;2475;p73">
                <a:extLst>
                  <a:ext uri="{FF2B5EF4-FFF2-40B4-BE49-F238E27FC236}">
                    <a16:creationId xmlns:a16="http://schemas.microsoft.com/office/drawing/2014/main" id="{7B7AE783-E045-2D0E-498D-77A7D56DB809}"/>
                  </a:ext>
                </a:extLst>
              </p:cNvPr>
              <p:cNvSpPr/>
              <p:nvPr/>
            </p:nvSpPr>
            <p:spPr>
              <a:xfrm>
                <a:off x="-7772652" y="3054123"/>
                <a:ext cx="390844" cy="258764"/>
              </a:xfrm>
              <a:custGeom>
                <a:avLst/>
                <a:gdLst/>
                <a:ahLst/>
                <a:cxnLst/>
                <a:rect l="l" t="t" r="r" b="b"/>
                <a:pathLst>
                  <a:path w="4998" h="3309" extrusionOk="0">
                    <a:moveTo>
                      <a:pt x="2813" y="1"/>
                    </a:moveTo>
                    <a:cubicBezTo>
                      <a:pt x="2538" y="1"/>
                      <a:pt x="2339" y="46"/>
                      <a:pt x="2339" y="46"/>
                    </a:cubicBezTo>
                    <a:lnTo>
                      <a:pt x="1" y="253"/>
                    </a:lnTo>
                    <a:cubicBezTo>
                      <a:pt x="1" y="253"/>
                      <a:pt x="9" y="253"/>
                      <a:pt x="24" y="253"/>
                    </a:cubicBezTo>
                    <a:cubicBezTo>
                      <a:pt x="204" y="253"/>
                      <a:pt x="1372" y="299"/>
                      <a:pt x="1577" y="1509"/>
                    </a:cubicBezTo>
                    <a:cubicBezTo>
                      <a:pt x="1577" y="1509"/>
                      <a:pt x="1826" y="3178"/>
                      <a:pt x="254" y="3309"/>
                    </a:cubicBezTo>
                    <a:lnTo>
                      <a:pt x="3251" y="3209"/>
                    </a:lnTo>
                    <a:cubicBezTo>
                      <a:pt x="3251" y="3209"/>
                      <a:pt x="4997" y="2628"/>
                      <a:pt x="4268" y="854"/>
                    </a:cubicBezTo>
                    <a:cubicBezTo>
                      <a:pt x="3971" y="134"/>
                      <a:pt x="3282" y="1"/>
                      <a:pt x="28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476;p73">
                <a:extLst>
                  <a:ext uri="{FF2B5EF4-FFF2-40B4-BE49-F238E27FC236}">
                    <a16:creationId xmlns:a16="http://schemas.microsoft.com/office/drawing/2014/main" id="{AE95929A-5BC3-9BBB-3ABC-9819E2CE9D13}"/>
                  </a:ext>
                </a:extLst>
              </p:cNvPr>
              <p:cNvSpPr/>
              <p:nvPr/>
            </p:nvSpPr>
            <p:spPr>
              <a:xfrm>
                <a:off x="-7772652" y="3054123"/>
                <a:ext cx="390845" cy="258765"/>
              </a:xfrm>
              <a:custGeom>
                <a:avLst/>
                <a:gdLst/>
                <a:ahLst/>
                <a:cxnLst/>
                <a:rect l="l" t="t" r="r" b="b"/>
                <a:pathLst>
                  <a:path w="4998" h="3309" extrusionOk="0">
                    <a:moveTo>
                      <a:pt x="2813" y="1"/>
                    </a:moveTo>
                    <a:cubicBezTo>
                      <a:pt x="2538" y="1"/>
                      <a:pt x="2339" y="46"/>
                      <a:pt x="2339" y="46"/>
                    </a:cubicBezTo>
                    <a:lnTo>
                      <a:pt x="1" y="253"/>
                    </a:lnTo>
                    <a:cubicBezTo>
                      <a:pt x="1" y="253"/>
                      <a:pt x="9" y="253"/>
                      <a:pt x="24" y="253"/>
                    </a:cubicBezTo>
                    <a:cubicBezTo>
                      <a:pt x="204" y="253"/>
                      <a:pt x="1372" y="299"/>
                      <a:pt x="1577" y="1509"/>
                    </a:cubicBezTo>
                    <a:cubicBezTo>
                      <a:pt x="1577" y="1509"/>
                      <a:pt x="1826" y="3178"/>
                      <a:pt x="254" y="3309"/>
                    </a:cubicBezTo>
                    <a:lnTo>
                      <a:pt x="3251" y="3209"/>
                    </a:lnTo>
                    <a:cubicBezTo>
                      <a:pt x="3251" y="3209"/>
                      <a:pt x="4997" y="2628"/>
                      <a:pt x="4268" y="854"/>
                    </a:cubicBezTo>
                    <a:cubicBezTo>
                      <a:pt x="3971" y="134"/>
                      <a:pt x="3282" y="1"/>
                      <a:pt x="2813" y="1"/>
                    </a:cubicBezTo>
                    <a:close/>
                  </a:path>
                </a:pathLst>
              </a:custGeom>
              <a:solidFill>
                <a:srgbClr val="191919">
                  <a:alpha val="26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6" name="Google Shape;2477;p73">
              <a:extLst>
                <a:ext uri="{FF2B5EF4-FFF2-40B4-BE49-F238E27FC236}">
                  <a16:creationId xmlns:a16="http://schemas.microsoft.com/office/drawing/2014/main" id="{5A39DA4A-F581-E622-AA38-2A6C1EC40DD3}"/>
                </a:ext>
              </a:extLst>
            </p:cNvPr>
            <p:cNvGrpSpPr/>
            <p:nvPr/>
          </p:nvGrpSpPr>
          <p:grpSpPr>
            <a:xfrm>
              <a:off x="-7417075" y="3236486"/>
              <a:ext cx="129812" cy="561322"/>
              <a:chOff x="-7417075" y="3236486"/>
              <a:chExt cx="129812" cy="561322"/>
            </a:xfrm>
          </p:grpSpPr>
          <p:sp>
            <p:nvSpPr>
              <p:cNvPr id="2318" name="Google Shape;2478;p73">
                <a:extLst>
                  <a:ext uri="{FF2B5EF4-FFF2-40B4-BE49-F238E27FC236}">
                    <a16:creationId xmlns:a16="http://schemas.microsoft.com/office/drawing/2014/main" id="{035936A1-E006-C16F-9FF5-24010A556F67}"/>
                  </a:ext>
                </a:extLst>
              </p:cNvPr>
              <p:cNvSpPr/>
              <p:nvPr/>
            </p:nvSpPr>
            <p:spPr>
              <a:xfrm>
                <a:off x="-7417075" y="3236486"/>
                <a:ext cx="129812" cy="561320"/>
              </a:xfrm>
              <a:custGeom>
                <a:avLst/>
                <a:gdLst/>
                <a:ahLst/>
                <a:cxnLst/>
                <a:rect l="l" t="t" r="r" b="b"/>
                <a:pathLst>
                  <a:path w="1660" h="7178" extrusionOk="0">
                    <a:moveTo>
                      <a:pt x="830" y="0"/>
                    </a:moveTo>
                    <a:cubicBezTo>
                      <a:pt x="371" y="0"/>
                      <a:pt x="1" y="372"/>
                      <a:pt x="1" y="830"/>
                    </a:cubicBezTo>
                    <a:lnTo>
                      <a:pt x="1" y="6347"/>
                    </a:lnTo>
                    <a:cubicBezTo>
                      <a:pt x="1" y="6806"/>
                      <a:pt x="371" y="7177"/>
                      <a:pt x="830" y="7177"/>
                    </a:cubicBezTo>
                    <a:cubicBezTo>
                      <a:pt x="1289" y="7177"/>
                      <a:pt x="1660" y="6806"/>
                      <a:pt x="1660" y="6347"/>
                    </a:cubicBezTo>
                    <a:lnTo>
                      <a:pt x="1660" y="830"/>
                    </a:lnTo>
                    <a:cubicBezTo>
                      <a:pt x="1660" y="372"/>
                      <a:pt x="1289" y="0"/>
                      <a:pt x="8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479;p73">
                <a:extLst>
                  <a:ext uri="{FF2B5EF4-FFF2-40B4-BE49-F238E27FC236}">
                    <a16:creationId xmlns:a16="http://schemas.microsoft.com/office/drawing/2014/main" id="{74F770AB-628F-19A2-0D60-472AF69E7F9C}"/>
                  </a:ext>
                </a:extLst>
              </p:cNvPr>
              <p:cNvSpPr/>
              <p:nvPr/>
            </p:nvSpPr>
            <p:spPr>
              <a:xfrm>
                <a:off x="-7417075" y="3236486"/>
                <a:ext cx="129812" cy="561322"/>
              </a:xfrm>
              <a:custGeom>
                <a:avLst/>
                <a:gdLst/>
                <a:ahLst/>
                <a:cxnLst/>
                <a:rect l="l" t="t" r="r" b="b"/>
                <a:pathLst>
                  <a:path w="1660" h="7178" extrusionOk="0">
                    <a:moveTo>
                      <a:pt x="830" y="0"/>
                    </a:moveTo>
                    <a:cubicBezTo>
                      <a:pt x="371" y="0"/>
                      <a:pt x="1" y="372"/>
                      <a:pt x="1" y="830"/>
                    </a:cubicBezTo>
                    <a:lnTo>
                      <a:pt x="1" y="6347"/>
                    </a:lnTo>
                    <a:cubicBezTo>
                      <a:pt x="1" y="6806"/>
                      <a:pt x="371" y="7177"/>
                      <a:pt x="830" y="7177"/>
                    </a:cubicBezTo>
                    <a:cubicBezTo>
                      <a:pt x="1289" y="7177"/>
                      <a:pt x="1660" y="6806"/>
                      <a:pt x="1660" y="6347"/>
                    </a:cubicBezTo>
                    <a:lnTo>
                      <a:pt x="1660" y="830"/>
                    </a:lnTo>
                    <a:cubicBezTo>
                      <a:pt x="1660" y="372"/>
                      <a:pt x="1289" y="0"/>
                      <a:pt x="830" y="0"/>
                    </a:cubicBezTo>
                    <a:close/>
                  </a:path>
                </a:pathLst>
              </a:custGeom>
              <a:solidFill>
                <a:srgbClr val="191919">
                  <a:alpha val="1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07" name="Google Shape;2480;p73">
              <a:extLst>
                <a:ext uri="{FF2B5EF4-FFF2-40B4-BE49-F238E27FC236}">
                  <a16:creationId xmlns:a16="http://schemas.microsoft.com/office/drawing/2014/main" id="{B64D6706-25F6-6499-9D14-FE89145252F5}"/>
                </a:ext>
              </a:extLst>
            </p:cNvPr>
            <p:cNvSpPr/>
            <p:nvPr/>
          </p:nvSpPr>
          <p:spPr>
            <a:xfrm>
              <a:off x="-7377505" y="3249546"/>
              <a:ext cx="90243" cy="549513"/>
            </a:xfrm>
            <a:custGeom>
              <a:avLst/>
              <a:gdLst/>
              <a:ahLst/>
              <a:cxnLst/>
              <a:rect l="l" t="t" r="r" b="b"/>
              <a:pathLst>
                <a:path w="1154" h="7027" extrusionOk="0">
                  <a:moveTo>
                    <a:pt x="716" y="0"/>
                  </a:moveTo>
                  <a:cubicBezTo>
                    <a:pt x="622" y="0"/>
                    <a:pt x="530" y="74"/>
                    <a:pt x="455" y="264"/>
                  </a:cubicBezTo>
                  <a:cubicBezTo>
                    <a:pt x="388" y="435"/>
                    <a:pt x="405" y="627"/>
                    <a:pt x="420" y="810"/>
                  </a:cubicBezTo>
                  <a:cubicBezTo>
                    <a:pt x="571" y="2637"/>
                    <a:pt x="451" y="4485"/>
                    <a:pt x="67" y="6277"/>
                  </a:cubicBezTo>
                  <a:cubicBezTo>
                    <a:pt x="35" y="6427"/>
                    <a:pt x="1" y="6583"/>
                    <a:pt x="40" y="6731"/>
                  </a:cubicBezTo>
                  <a:cubicBezTo>
                    <a:pt x="92" y="6930"/>
                    <a:pt x="197" y="7016"/>
                    <a:pt x="323" y="7026"/>
                  </a:cubicBezTo>
                  <a:cubicBezTo>
                    <a:pt x="331" y="7027"/>
                    <a:pt x="339" y="7027"/>
                    <a:pt x="348" y="7027"/>
                  </a:cubicBezTo>
                  <a:cubicBezTo>
                    <a:pt x="685" y="7027"/>
                    <a:pt x="1154" y="6520"/>
                    <a:pt x="1154" y="6182"/>
                  </a:cubicBezTo>
                  <a:lnTo>
                    <a:pt x="1154" y="665"/>
                  </a:lnTo>
                  <a:cubicBezTo>
                    <a:pt x="1154" y="399"/>
                    <a:pt x="933" y="0"/>
                    <a:pt x="716" y="0"/>
                  </a:cubicBezTo>
                  <a:close/>
                </a:path>
              </a:pathLst>
            </a:custGeom>
            <a:solidFill>
              <a:srgbClr val="191919">
                <a:alpha val="1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481;p73">
              <a:extLst>
                <a:ext uri="{FF2B5EF4-FFF2-40B4-BE49-F238E27FC236}">
                  <a16:creationId xmlns:a16="http://schemas.microsoft.com/office/drawing/2014/main" id="{010975DC-9530-6940-A038-07A52F2F8E2A}"/>
                </a:ext>
              </a:extLst>
            </p:cNvPr>
            <p:cNvSpPr/>
            <p:nvPr/>
          </p:nvSpPr>
          <p:spPr>
            <a:xfrm>
              <a:off x="-5500687" y="3281767"/>
              <a:ext cx="5179445" cy="134192"/>
            </a:xfrm>
            <a:custGeom>
              <a:avLst/>
              <a:gdLst/>
              <a:ahLst/>
              <a:cxnLst/>
              <a:rect l="l" t="t" r="r" b="b"/>
              <a:pathLst>
                <a:path w="11460" h="1716" extrusionOk="0">
                  <a:moveTo>
                    <a:pt x="1" y="0"/>
                  </a:moveTo>
                  <a:lnTo>
                    <a:pt x="11448" y="1715"/>
                  </a:lnTo>
                  <a:lnTo>
                    <a:pt x="11459" y="1161"/>
                  </a:lnTo>
                  <a:lnTo>
                    <a:pt x="1" y="0"/>
                  </a:lnTo>
                  <a:close/>
                </a:path>
              </a:pathLst>
            </a:custGeom>
            <a:solidFill>
              <a:srgbClr val="0077F7">
                <a:alpha val="2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482;p73">
              <a:extLst>
                <a:ext uri="{FF2B5EF4-FFF2-40B4-BE49-F238E27FC236}">
                  <a16:creationId xmlns:a16="http://schemas.microsoft.com/office/drawing/2014/main" id="{B7D32D4F-12DB-2953-5E6F-A34EC410D320}"/>
                </a:ext>
              </a:extLst>
            </p:cNvPr>
            <p:cNvSpPr/>
            <p:nvPr/>
          </p:nvSpPr>
          <p:spPr>
            <a:xfrm>
              <a:off x="-5550402" y="2643802"/>
              <a:ext cx="5223737" cy="371608"/>
            </a:xfrm>
            <a:custGeom>
              <a:avLst/>
              <a:gdLst/>
              <a:ahLst/>
              <a:cxnLst/>
              <a:rect l="l" t="t" r="r" b="b"/>
              <a:pathLst>
                <a:path w="11558" h="4752" extrusionOk="0">
                  <a:moveTo>
                    <a:pt x="11558" y="1"/>
                  </a:moveTo>
                  <a:lnTo>
                    <a:pt x="1" y="4752"/>
                  </a:lnTo>
                  <a:lnTo>
                    <a:pt x="11558" y="388"/>
                  </a:lnTo>
                  <a:lnTo>
                    <a:pt x="11558" y="1"/>
                  </a:lnTo>
                  <a:close/>
                </a:path>
              </a:pathLst>
            </a:custGeom>
            <a:solidFill>
              <a:srgbClr val="0077F7">
                <a:alpha val="2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483;p73">
              <a:extLst>
                <a:ext uri="{FF2B5EF4-FFF2-40B4-BE49-F238E27FC236}">
                  <a16:creationId xmlns:a16="http://schemas.microsoft.com/office/drawing/2014/main" id="{66E4A5A1-CA75-9D72-3F29-003B4E67B31B}"/>
                </a:ext>
              </a:extLst>
            </p:cNvPr>
            <p:cNvSpPr/>
            <p:nvPr/>
          </p:nvSpPr>
          <p:spPr>
            <a:xfrm>
              <a:off x="-6481430" y="2866910"/>
              <a:ext cx="6154772" cy="253838"/>
            </a:xfrm>
            <a:custGeom>
              <a:avLst/>
              <a:gdLst/>
              <a:ahLst/>
              <a:cxnLst/>
              <a:rect l="l" t="t" r="r" b="b"/>
              <a:pathLst>
                <a:path w="13618" h="3246" extrusionOk="0">
                  <a:moveTo>
                    <a:pt x="13614" y="0"/>
                  </a:moveTo>
                  <a:lnTo>
                    <a:pt x="1" y="3245"/>
                  </a:lnTo>
                  <a:lnTo>
                    <a:pt x="13618" y="1408"/>
                  </a:lnTo>
                  <a:lnTo>
                    <a:pt x="13614" y="0"/>
                  </a:lnTo>
                  <a:close/>
                </a:path>
              </a:pathLst>
            </a:custGeom>
            <a:solidFill>
              <a:srgbClr val="0077F7">
                <a:alpha val="2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484;p73">
              <a:extLst>
                <a:ext uri="{FF2B5EF4-FFF2-40B4-BE49-F238E27FC236}">
                  <a16:creationId xmlns:a16="http://schemas.microsoft.com/office/drawing/2014/main" id="{7F4EDCF9-6ED0-21A8-FD62-54CF004B6142}"/>
                </a:ext>
              </a:extLst>
            </p:cNvPr>
            <p:cNvSpPr/>
            <p:nvPr/>
          </p:nvSpPr>
          <p:spPr>
            <a:xfrm>
              <a:off x="-7624149" y="3302800"/>
              <a:ext cx="400073" cy="314365"/>
            </a:xfrm>
            <a:custGeom>
              <a:avLst/>
              <a:gdLst/>
              <a:ahLst/>
              <a:cxnLst/>
              <a:rect l="l" t="t" r="r" b="b"/>
              <a:pathLst>
                <a:path w="5116" h="4020" extrusionOk="0">
                  <a:moveTo>
                    <a:pt x="3457" y="0"/>
                  </a:moveTo>
                  <a:cubicBezTo>
                    <a:pt x="2795" y="0"/>
                    <a:pt x="2039" y="267"/>
                    <a:pt x="1537" y="503"/>
                  </a:cubicBezTo>
                  <a:cubicBezTo>
                    <a:pt x="446" y="1015"/>
                    <a:pt x="1" y="2796"/>
                    <a:pt x="843" y="3618"/>
                  </a:cubicBezTo>
                  <a:cubicBezTo>
                    <a:pt x="1014" y="3784"/>
                    <a:pt x="1237" y="3912"/>
                    <a:pt x="1518" y="3981"/>
                  </a:cubicBezTo>
                  <a:cubicBezTo>
                    <a:pt x="1624" y="4007"/>
                    <a:pt x="1735" y="4019"/>
                    <a:pt x="1846" y="4019"/>
                  </a:cubicBezTo>
                  <a:cubicBezTo>
                    <a:pt x="2291" y="4019"/>
                    <a:pt x="2751" y="3818"/>
                    <a:pt x="3008" y="3457"/>
                  </a:cubicBezTo>
                  <a:cubicBezTo>
                    <a:pt x="3253" y="3113"/>
                    <a:pt x="3221" y="2657"/>
                    <a:pt x="3263" y="2240"/>
                  </a:cubicBezTo>
                  <a:lnTo>
                    <a:pt x="3512" y="3079"/>
                  </a:lnTo>
                  <a:cubicBezTo>
                    <a:pt x="3756" y="3226"/>
                    <a:pt x="4119" y="3456"/>
                    <a:pt x="4444" y="3456"/>
                  </a:cubicBezTo>
                  <a:cubicBezTo>
                    <a:pt x="4620" y="3456"/>
                    <a:pt x="4784" y="3389"/>
                    <a:pt x="4913" y="3207"/>
                  </a:cubicBezTo>
                  <a:cubicBezTo>
                    <a:pt x="5116" y="2920"/>
                    <a:pt x="4875" y="2544"/>
                    <a:pt x="4718" y="2231"/>
                  </a:cubicBezTo>
                  <a:cubicBezTo>
                    <a:pt x="4588" y="1972"/>
                    <a:pt x="4514" y="1684"/>
                    <a:pt x="4505" y="1393"/>
                  </a:cubicBezTo>
                  <a:cubicBezTo>
                    <a:pt x="4498" y="1157"/>
                    <a:pt x="4530" y="922"/>
                    <a:pt x="4498" y="689"/>
                  </a:cubicBezTo>
                  <a:cubicBezTo>
                    <a:pt x="4464" y="456"/>
                    <a:pt x="4347" y="216"/>
                    <a:pt x="4131" y="123"/>
                  </a:cubicBezTo>
                  <a:cubicBezTo>
                    <a:pt x="3930" y="36"/>
                    <a:pt x="3700" y="0"/>
                    <a:pt x="34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485;p73">
              <a:extLst>
                <a:ext uri="{FF2B5EF4-FFF2-40B4-BE49-F238E27FC236}">
                  <a16:creationId xmlns:a16="http://schemas.microsoft.com/office/drawing/2014/main" id="{A48AD27C-471F-29BC-943E-F54EB84BF4AF}"/>
                </a:ext>
              </a:extLst>
            </p:cNvPr>
            <p:cNvSpPr/>
            <p:nvPr/>
          </p:nvSpPr>
          <p:spPr>
            <a:xfrm>
              <a:off x="-9512764" y="2999931"/>
              <a:ext cx="603315" cy="712014"/>
            </a:xfrm>
            <a:custGeom>
              <a:avLst/>
              <a:gdLst/>
              <a:ahLst/>
              <a:cxnLst/>
              <a:rect l="l" t="t" r="r" b="b"/>
              <a:pathLst>
                <a:path w="7715" h="9105" extrusionOk="0">
                  <a:moveTo>
                    <a:pt x="3179" y="1"/>
                  </a:moveTo>
                  <a:cubicBezTo>
                    <a:pt x="2226" y="1"/>
                    <a:pt x="1336" y="382"/>
                    <a:pt x="702" y="1147"/>
                  </a:cubicBezTo>
                  <a:cubicBezTo>
                    <a:pt x="387" y="1528"/>
                    <a:pt x="158" y="1985"/>
                    <a:pt x="71" y="2472"/>
                  </a:cubicBezTo>
                  <a:cubicBezTo>
                    <a:pt x="47" y="2609"/>
                    <a:pt x="1" y="3864"/>
                    <a:pt x="218" y="3864"/>
                  </a:cubicBezTo>
                  <a:cubicBezTo>
                    <a:pt x="219" y="3864"/>
                    <a:pt x="220" y="3864"/>
                    <a:pt x="221" y="3864"/>
                  </a:cubicBezTo>
                  <a:cubicBezTo>
                    <a:pt x="451" y="3851"/>
                    <a:pt x="681" y="3841"/>
                    <a:pt x="911" y="3830"/>
                  </a:cubicBezTo>
                  <a:cubicBezTo>
                    <a:pt x="926" y="4763"/>
                    <a:pt x="1256" y="5690"/>
                    <a:pt x="1835" y="6422"/>
                  </a:cubicBezTo>
                  <a:cubicBezTo>
                    <a:pt x="1839" y="6513"/>
                    <a:pt x="1866" y="6601"/>
                    <a:pt x="1888" y="6687"/>
                  </a:cubicBezTo>
                  <a:cubicBezTo>
                    <a:pt x="2010" y="7154"/>
                    <a:pt x="2001" y="7653"/>
                    <a:pt x="1867" y="8115"/>
                  </a:cubicBezTo>
                  <a:cubicBezTo>
                    <a:pt x="1800" y="8351"/>
                    <a:pt x="1699" y="8602"/>
                    <a:pt x="1784" y="8830"/>
                  </a:cubicBezTo>
                  <a:cubicBezTo>
                    <a:pt x="1842" y="8986"/>
                    <a:pt x="1950" y="9043"/>
                    <a:pt x="2074" y="9043"/>
                  </a:cubicBezTo>
                  <a:cubicBezTo>
                    <a:pt x="2278" y="9043"/>
                    <a:pt x="2523" y="8887"/>
                    <a:pt x="2651" y="8764"/>
                  </a:cubicBezTo>
                  <a:cubicBezTo>
                    <a:pt x="2730" y="8688"/>
                    <a:pt x="2796" y="8602"/>
                    <a:pt x="2850" y="8508"/>
                  </a:cubicBezTo>
                  <a:lnTo>
                    <a:pt x="2850" y="8508"/>
                  </a:lnTo>
                  <a:cubicBezTo>
                    <a:pt x="2831" y="8753"/>
                    <a:pt x="2881" y="8996"/>
                    <a:pt x="3127" y="9076"/>
                  </a:cubicBezTo>
                  <a:cubicBezTo>
                    <a:pt x="3185" y="9095"/>
                    <a:pt x="3246" y="9105"/>
                    <a:pt x="3307" y="9105"/>
                  </a:cubicBezTo>
                  <a:cubicBezTo>
                    <a:pt x="3457" y="9105"/>
                    <a:pt x="3608" y="9048"/>
                    <a:pt x="3718" y="8945"/>
                  </a:cubicBezTo>
                  <a:cubicBezTo>
                    <a:pt x="3986" y="8694"/>
                    <a:pt x="4116" y="7811"/>
                    <a:pt x="4225" y="7451"/>
                  </a:cubicBezTo>
                  <a:cubicBezTo>
                    <a:pt x="4422" y="6803"/>
                    <a:pt x="4540" y="6131"/>
                    <a:pt x="4577" y="5455"/>
                  </a:cubicBezTo>
                  <a:lnTo>
                    <a:pt x="4577" y="5455"/>
                  </a:lnTo>
                  <a:cubicBezTo>
                    <a:pt x="4541" y="6145"/>
                    <a:pt x="4443" y="6833"/>
                    <a:pt x="4288" y="7507"/>
                  </a:cubicBezTo>
                  <a:cubicBezTo>
                    <a:pt x="4231" y="7755"/>
                    <a:pt x="3815" y="8805"/>
                    <a:pt x="4279" y="8805"/>
                  </a:cubicBezTo>
                  <a:cubicBezTo>
                    <a:pt x="4339" y="8805"/>
                    <a:pt x="4413" y="8787"/>
                    <a:pt x="4506" y="8748"/>
                  </a:cubicBezTo>
                  <a:cubicBezTo>
                    <a:pt x="4677" y="8676"/>
                    <a:pt x="4791" y="8515"/>
                    <a:pt x="4887" y="8357"/>
                  </a:cubicBezTo>
                  <a:cubicBezTo>
                    <a:pt x="5236" y="7772"/>
                    <a:pt x="5486" y="7142"/>
                    <a:pt x="5620" y="6471"/>
                  </a:cubicBezTo>
                  <a:cubicBezTo>
                    <a:pt x="5662" y="6256"/>
                    <a:pt x="5688" y="6015"/>
                    <a:pt x="5778" y="5815"/>
                  </a:cubicBezTo>
                  <a:cubicBezTo>
                    <a:pt x="5788" y="5792"/>
                    <a:pt x="6022" y="5424"/>
                    <a:pt x="6058" y="5424"/>
                  </a:cubicBezTo>
                  <a:cubicBezTo>
                    <a:pt x="6061" y="5424"/>
                    <a:pt x="6062" y="5425"/>
                    <a:pt x="6063" y="5428"/>
                  </a:cubicBezTo>
                  <a:cubicBezTo>
                    <a:pt x="6492" y="6307"/>
                    <a:pt x="5975" y="7368"/>
                    <a:pt x="5362" y="8017"/>
                  </a:cubicBezTo>
                  <a:cubicBezTo>
                    <a:pt x="5245" y="8140"/>
                    <a:pt x="5105" y="8282"/>
                    <a:pt x="5134" y="8448"/>
                  </a:cubicBezTo>
                  <a:cubicBezTo>
                    <a:pt x="5161" y="8593"/>
                    <a:pt x="5316" y="8679"/>
                    <a:pt x="5464" y="8679"/>
                  </a:cubicBezTo>
                  <a:cubicBezTo>
                    <a:pt x="5484" y="8679"/>
                    <a:pt x="5504" y="8678"/>
                    <a:pt x="5524" y="8674"/>
                  </a:cubicBezTo>
                  <a:cubicBezTo>
                    <a:pt x="5689" y="8648"/>
                    <a:pt x="5827" y="8540"/>
                    <a:pt x="5957" y="8435"/>
                  </a:cubicBezTo>
                  <a:cubicBezTo>
                    <a:pt x="6274" y="8180"/>
                    <a:pt x="6593" y="7922"/>
                    <a:pt x="6861" y="7617"/>
                  </a:cubicBezTo>
                  <a:cubicBezTo>
                    <a:pt x="6949" y="7517"/>
                    <a:pt x="7030" y="7411"/>
                    <a:pt x="7087" y="7290"/>
                  </a:cubicBezTo>
                  <a:cubicBezTo>
                    <a:pt x="7148" y="7160"/>
                    <a:pt x="7177" y="7016"/>
                    <a:pt x="7205" y="6874"/>
                  </a:cubicBezTo>
                  <a:cubicBezTo>
                    <a:pt x="7320" y="6292"/>
                    <a:pt x="7714" y="4908"/>
                    <a:pt x="7333" y="4389"/>
                  </a:cubicBezTo>
                  <a:cubicBezTo>
                    <a:pt x="6515" y="3275"/>
                    <a:pt x="5756" y="2021"/>
                    <a:pt x="4698" y="1142"/>
                  </a:cubicBezTo>
                  <a:cubicBezTo>
                    <a:pt x="4658" y="1108"/>
                    <a:pt x="4618" y="1075"/>
                    <a:pt x="4580" y="1039"/>
                  </a:cubicBezTo>
                  <a:cubicBezTo>
                    <a:pt x="4516" y="981"/>
                    <a:pt x="4459" y="917"/>
                    <a:pt x="4416" y="844"/>
                  </a:cubicBezTo>
                  <a:cubicBezTo>
                    <a:pt x="4329" y="685"/>
                    <a:pt x="4325" y="489"/>
                    <a:pt x="4229" y="335"/>
                  </a:cubicBezTo>
                  <a:cubicBezTo>
                    <a:pt x="4067" y="74"/>
                    <a:pt x="3714" y="28"/>
                    <a:pt x="3408" y="8"/>
                  </a:cubicBezTo>
                  <a:cubicBezTo>
                    <a:pt x="3331" y="3"/>
                    <a:pt x="3255" y="1"/>
                    <a:pt x="31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486;p73">
              <a:extLst>
                <a:ext uri="{FF2B5EF4-FFF2-40B4-BE49-F238E27FC236}">
                  <a16:creationId xmlns:a16="http://schemas.microsoft.com/office/drawing/2014/main" id="{1E1EBA32-79E5-EC03-F31A-0D1ADA524D94}"/>
                </a:ext>
              </a:extLst>
            </p:cNvPr>
            <p:cNvSpPr/>
            <p:nvPr/>
          </p:nvSpPr>
          <p:spPr>
            <a:xfrm>
              <a:off x="-9512217" y="2997976"/>
              <a:ext cx="566405" cy="706540"/>
            </a:xfrm>
            <a:custGeom>
              <a:avLst/>
              <a:gdLst/>
              <a:ahLst/>
              <a:cxnLst/>
              <a:rect l="l" t="t" r="r" b="b"/>
              <a:pathLst>
                <a:path w="7243" h="9035" extrusionOk="0">
                  <a:moveTo>
                    <a:pt x="3166" y="0"/>
                  </a:moveTo>
                  <a:cubicBezTo>
                    <a:pt x="2292" y="0"/>
                    <a:pt x="1103" y="686"/>
                    <a:pt x="701" y="1171"/>
                  </a:cubicBezTo>
                  <a:cubicBezTo>
                    <a:pt x="387" y="1553"/>
                    <a:pt x="159" y="2010"/>
                    <a:pt x="71" y="2496"/>
                  </a:cubicBezTo>
                  <a:cubicBezTo>
                    <a:pt x="47" y="2634"/>
                    <a:pt x="0" y="3888"/>
                    <a:pt x="218" y="3888"/>
                  </a:cubicBezTo>
                  <a:cubicBezTo>
                    <a:pt x="219" y="3888"/>
                    <a:pt x="220" y="3888"/>
                    <a:pt x="221" y="3888"/>
                  </a:cubicBezTo>
                  <a:cubicBezTo>
                    <a:pt x="451" y="3876"/>
                    <a:pt x="680" y="3866"/>
                    <a:pt x="910" y="3855"/>
                  </a:cubicBezTo>
                  <a:cubicBezTo>
                    <a:pt x="925" y="4788"/>
                    <a:pt x="1256" y="5715"/>
                    <a:pt x="1834" y="6447"/>
                  </a:cubicBezTo>
                  <a:cubicBezTo>
                    <a:pt x="1838" y="6537"/>
                    <a:pt x="1865" y="6625"/>
                    <a:pt x="1888" y="6712"/>
                  </a:cubicBezTo>
                  <a:cubicBezTo>
                    <a:pt x="2009" y="7179"/>
                    <a:pt x="2000" y="7678"/>
                    <a:pt x="1868" y="8140"/>
                  </a:cubicBezTo>
                  <a:cubicBezTo>
                    <a:pt x="1813" y="8325"/>
                    <a:pt x="1701" y="8524"/>
                    <a:pt x="1827" y="8691"/>
                  </a:cubicBezTo>
                  <a:cubicBezTo>
                    <a:pt x="1889" y="8773"/>
                    <a:pt x="1995" y="8811"/>
                    <a:pt x="2101" y="8811"/>
                  </a:cubicBezTo>
                  <a:cubicBezTo>
                    <a:pt x="2170" y="8811"/>
                    <a:pt x="2239" y="8795"/>
                    <a:pt x="2294" y="8764"/>
                  </a:cubicBezTo>
                  <a:cubicBezTo>
                    <a:pt x="2467" y="8668"/>
                    <a:pt x="2565" y="8477"/>
                    <a:pt x="2641" y="8294"/>
                  </a:cubicBezTo>
                  <a:cubicBezTo>
                    <a:pt x="3049" y="7310"/>
                    <a:pt x="3136" y="6197"/>
                    <a:pt x="2882" y="5163"/>
                  </a:cubicBezTo>
                  <a:lnTo>
                    <a:pt x="2882" y="5163"/>
                  </a:lnTo>
                  <a:cubicBezTo>
                    <a:pt x="3242" y="5383"/>
                    <a:pt x="3182" y="6152"/>
                    <a:pt x="3178" y="6509"/>
                  </a:cubicBezTo>
                  <a:cubicBezTo>
                    <a:pt x="3173" y="7045"/>
                    <a:pt x="3093" y="7580"/>
                    <a:pt x="2937" y="8093"/>
                  </a:cubicBezTo>
                  <a:cubicBezTo>
                    <a:pt x="2872" y="8306"/>
                    <a:pt x="2763" y="8666"/>
                    <a:pt x="2887" y="8876"/>
                  </a:cubicBezTo>
                  <a:cubicBezTo>
                    <a:pt x="2952" y="8988"/>
                    <a:pt x="3047" y="9035"/>
                    <a:pt x="3148" y="9035"/>
                  </a:cubicBezTo>
                  <a:cubicBezTo>
                    <a:pt x="3281" y="9035"/>
                    <a:pt x="3424" y="8954"/>
                    <a:pt x="3527" y="8836"/>
                  </a:cubicBezTo>
                  <a:cubicBezTo>
                    <a:pt x="3655" y="8690"/>
                    <a:pt x="3722" y="8500"/>
                    <a:pt x="3785" y="8316"/>
                  </a:cubicBezTo>
                  <a:cubicBezTo>
                    <a:pt x="4134" y="7298"/>
                    <a:pt x="4487" y="6256"/>
                    <a:pt x="4485" y="5180"/>
                  </a:cubicBezTo>
                  <a:lnTo>
                    <a:pt x="4485" y="5180"/>
                  </a:lnTo>
                  <a:cubicBezTo>
                    <a:pt x="4699" y="5427"/>
                    <a:pt x="4538" y="5991"/>
                    <a:pt x="4503" y="6281"/>
                  </a:cubicBezTo>
                  <a:cubicBezTo>
                    <a:pt x="4452" y="6701"/>
                    <a:pt x="4378" y="7117"/>
                    <a:pt x="4284" y="7529"/>
                  </a:cubicBezTo>
                  <a:cubicBezTo>
                    <a:pt x="4239" y="7721"/>
                    <a:pt x="3865" y="8766"/>
                    <a:pt x="4257" y="8766"/>
                  </a:cubicBezTo>
                  <a:cubicBezTo>
                    <a:pt x="4307" y="8766"/>
                    <a:pt x="4368" y="8750"/>
                    <a:pt x="4444" y="8713"/>
                  </a:cubicBezTo>
                  <a:cubicBezTo>
                    <a:pt x="4557" y="8658"/>
                    <a:pt x="4637" y="8551"/>
                    <a:pt x="4706" y="8445"/>
                  </a:cubicBezTo>
                  <a:cubicBezTo>
                    <a:pt x="5072" y="7892"/>
                    <a:pt x="5315" y="7262"/>
                    <a:pt x="5416" y="6608"/>
                  </a:cubicBezTo>
                  <a:cubicBezTo>
                    <a:pt x="5460" y="6317"/>
                    <a:pt x="5480" y="6012"/>
                    <a:pt x="5635" y="5763"/>
                  </a:cubicBezTo>
                  <a:cubicBezTo>
                    <a:pt x="5761" y="5560"/>
                    <a:pt x="5862" y="5480"/>
                    <a:pt x="5943" y="5480"/>
                  </a:cubicBezTo>
                  <a:cubicBezTo>
                    <a:pt x="6190" y="5480"/>
                    <a:pt x="6234" y="6251"/>
                    <a:pt x="6171" y="6557"/>
                  </a:cubicBezTo>
                  <a:cubicBezTo>
                    <a:pt x="6057" y="7113"/>
                    <a:pt x="5742" y="7630"/>
                    <a:pt x="5356" y="8040"/>
                  </a:cubicBezTo>
                  <a:cubicBezTo>
                    <a:pt x="5158" y="8247"/>
                    <a:pt x="5121" y="8536"/>
                    <a:pt x="5347" y="8536"/>
                  </a:cubicBezTo>
                  <a:cubicBezTo>
                    <a:pt x="5403" y="8536"/>
                    <a:pt x="5473" y="8518"/>
                    <a:pt x="5561" y="8479"/>
                  </a:cubicBezTo>
                  <a:cubicBezTo>
                    <a:pt x="6163" y="8210"/>
                    <a:pt x="6600" y="7652"/>
                    <a:pt x="6849" y="7042"/>
                  </a:cubicBezTo>
                  <a:cubicBezTo>
                    <a:pt x="7099" y="6432"/>
                    <a:pt x="7179" y="5767"/>
                    <a:pt x="7230" y="5110"/>
                  </a:cubicBezTo>
                  <a:cubicBezTo>
                    <a:pt x="7237" y="5018"/>
                    <a:pt x="7242" y="4920"/>
                    <a:pt x="7205" y="4836"/>
                  </a:cubicBezTo>
                  <a:cubicBezTo>
                    <a:pt x="7174" y="4765"/>
                    <a:pt x="7114" y="4707"/>
                    <a:pt x="7102" y="4630"/>
                  </a:cubicBezTo>
                  <a:cubicBezTo>
                    <a:pt x="7092" y="4566"/>
                    <a:pt x="7121" y="4501"/>
                    <a:pt x="7130" y="4435"/>
                  </a:cubicBezTo>
                  <a:cubicBezTo>
                    <a:pt x="7153" y="4260"/>
                    <a:pt x="7032" y="4100"/>
                    <a:pt x="6918" y="3964"/>
                  </a:cubicBezTo>
                  <a:cubicBezTo>
                    <a:pt x="6288" y="3209"/>
                    <a:pt x="5660" y="2456"/>
                    <a:pt x="5031" y="1701"/>
                  </a:cubicBezTo>
                  <a:cubicBezTo>
                    <a:pt x="4904" y="1551"/>
                    <a:pt x="4774" y="1398"/>
                    <a:pt x="4599" y="1310"/>
                  </a:cubicBezTo>
                  <a:cubicBezTo>
                    <a:pt x="4565" y="1293"/>
                    <a:pt x="4532" y="1279"/>
                    <a:pt x="4498" y="1268"/>
                  </a:cubicBezTo>
                  <a:cubicBezTo>
                    <a:pt x="4407" y="1238"/>
                    <a:pt x="4311" y="1226"/>
                    <a:pt x="4214" y="1226"/>
                  </a:cubicBezTo>
                  <a:cubicBezTo>
                    <a:pt x="4057" y="1226"/>
                    <a:pt x="3898" y="1258"/>
                    <a:pt x="3750" y="1304"/>
                  </a:cubicBezTo>
                  <a:cubicBezTo>
                    <a:pt x="3831" y="1140"/>
                    <a:pt x="3988" y="1015"/>
                    <a:pt x="4165" y="974"/>
                  </a:cubicBezTo>
                  <a:cubicBezTo>
                    <a:pt x="4118" y="257"/>
                    <a:pt x="3701" y="0"/>
                    <a:pt x="3166" y="0"/>
                  </a:cubicBezTo>
                  <a:close/>
                </a:path>
              </a:pathLst>
            </a:custGeom>
            <a:solidFill>
              <a:srgbClr val="5D0F1D">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487;p73">
              <a:extLst>
                <a:ext uri="{FF2B5EF4-FFF2-40B4-BE49-F238E27FC236}">
                  <a16:creationId xmlns:a16="http://schemas.microsoft.com/office/drawing/2014/main" id="{D8BC9E7F-ABF6-29BB-B2AF-C3C1A4BC088A}"/>
                </a:ext>
              </a:extLst>
            </p:cNvPr>
            <p:cNvSpPr/>
            <p:nvPr/>
          </p:nvSpPr>
          <p:spPr>
            <a:xfrm>
              <a:off x="-9833229" y="2772211"/>
              <a:ext cx="614498" cy="424549"/>
            </a:xfrm>
            <a:custGeom>
              <a:avLst/>
              <a:gdLst/>
              <a:ahLst/>
              <a:cxnLst/>
              <a:rect l="l" t="t" r="r" b="b"/>
              <a:pathLst>
                <a:path w="7858" h="5429" extrusionOk="0">
                  <a:moveTo>
                    <a:pt x="4968" y="0"/>
                  </a:moveTo>
                  <a:cubicBezTo>
                    <a:pt x="4426" y="0"/>
                    <a:pt x="3879" y="114"/>
                    <a:pt x="3379" y="323"/>
                  </a:cubicBezTo>
                  <a:cubicBezTo>
                    <a:pt x="2308" y="772"/>
                    <a:pt x="1439" y="1608"/>
                    <a:pt x="753" y="2544"/>
                  </a:cubicBezTo>
                  <a:cubicBezTo>
                    <a:pt x="356" y="3084"/>
                    <a:pt x="1" y="3790"/>
                    <a:pt x="285" y="4398"/>
                  </a:cubicBezTo>
                  <a:cubicBezTo>
                    <a:pt x="852" y="4649"/>
                    <a:pt x="1295" y="4968"/>
                    <a:pt x="1710" y="5429"/>
                  </a:cubicBezTo>
                  <a:cubicBezTo>
                    <a:pt x="2143" y="4195"/>
                    <a:pt x="3004" y="3116"/>
                    <a:pt x="4109" y="2419"/>
                  </a:cubicBezTo>
                  <a:cubicBezTo>
                    <a:pt x="5040" y="1832"/>
                    <a:pt x="6142" y="1519"/>
                    <a:pt x="7243" y="1519"/>
                  </a:cubicBezTo>
                  <a:cubicBezTo>
                    <a:pt x="7448" y="1519"/>
                    <a:pt x="7654" y="1530"/>
                    <a:pt x="7858" y="1552"/>
                  </a:cubicBezTo>
                  <a:cubicBezTo>
                    <a:pt x="7255" y="1333"/>
                    <a:pt x="6978" y="1068"/>
                    <a:pt x="6727" y="478"/>
                  </a:cubicBezTo>
                  <a:cubicBezTo>
                    <a:pt x="6201" y="150"/>
                    <a:pt x="5588" y="0"/>
                    <a:pt x="49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488;p73">
              <a:extLst>
                <a:ext uri="{FF2B5EF4-FFF2-40B4-BE49-F238E27FC236}">
                  <a16:creationId xmlns:a16="http://schemas.microsoft.com/office/drawing/2014/main" id="{D041C6FE-32EB-8182-5DC9-2A4FB29FA305}"/>
                </a:ext>
              </a:extLst>
            </p:cNvPr>
            <p:cNvSpPr/>
            <p:nvPr/>
          </p:nvSpPr>
          <p:spPr>
            <a:xfrm>
              <a:off x="-7966979" y="3302644"/>
              <a:ext cx="343925" cy="522300"/>
            </a:xfrm>
            <a:custGeom>
              <a:avLst/>
              <a:gdLst/>
              <a:ahLst/>
              <a:cxnLst/>
              <a:rect l="l" t="t" r="r" b="b"/>
              <a:pathLst>
                <a:path w="4398" h="6679" extrusionOk="0">
                  <a:moveTo>
                    <a:pt x="3348" y="0"/>
                  </a:moveTo>
                  <a:cubicBezTo>
                    <a:pt x="1811" y="0"/>
                    <a:pt x="477" y="1830"/>
                    <a:pt x="261" y="3230"/>
                  </a:cubicBezTo>
                  <a:cubicBezTo>
                    <a:pt x="0" y="4913"/>
                    <a:pt x="756" y="6618"/>
                    <a:pt x="2755" y="6678"/>
                  </a:cubicBezTo>
                  <a:cubicBezTo>
                    <a:pt x="2468" y="6669"/>
                    <a:pt x="2271" y="6392"/>
                    <a:pt x="2148" y="6132"/>
                  </a:cubicBezTo>
                  <a:cubicBezTo>
                    <a:pt x="1574" y="4914"/>
                    <a:pt x="1596" y="3432"/>
                    <a:pt x="2205" y="2232"/>
                  </a:cubicBezTo>
                  <a:cubicBezTo>
                    <a:pt x="2287" y="2076"/>
                    <a:pt x="2375" y="1930"/>
                    <a:pt x="2469" y="1796"/>
                  </a:cubicBezTo>
                  <a:cubicBezTo>
                    <a:pt x="2963" y="1102"/>
                    <a:pt x="3644" y="702"/>
                    <a:pt x="4397" y="299"/>
                  </a:cubicBezTo>
                  <a:cubicBezTo>
                    <a:pt x="4044" y="92"/>
                    <a:pt x="3691" y="0"/>
                    <a:pt x="33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489;p73">
              <a:extLst>
                <a:ext uri="{FF2B5EF4-FFF2-40B4-BE49-F238E27FC236}">
                  <a16:creationId xmlns:a16="http://schemas.microsoft.com/office/drawing/2014/main" id="{81A821E0-7633-F552-C7B5-5D2A44AD47BB}"/>
                </a:ext>
              </a:extLst>
            </p:cNvPr>
            <p:cNvSpPr/>
            <p:nvPr/>
          </p:nvSpPr>
          <p:spPr>
            <a:xfrm>
              <a:off x="-9736183" y="3989242"/>
              <a:ext cx="1238145" cy="428694"/>
            </a:xfrm>
            <a:custGeom>
              <a:avLst/>
              <a:gdLst/>
              <a:ahLst/>
              <a:cxnLst/>
              <a:rect l="l" t="t" r="r" b="b"/>
              <a:pathLst>
                <a:path w="15833" h="5482" extrusionOk="0">
                  <a:moveTo>
                    <a:pt x="2186" y="1"/>
                  </a:moveTo>
                  <a:cubicBezTo>
                    <a:pt x="1832" y="1"/>
                    <a:pt x="1524" y="82"/>
                    <a:pt x="1304" y="288"/>
                  </a:cubicBezTo>
                  <a:cubicBezTo>
                    <a:pt x="1182" y="402"/>
                    <a:pt x="1101" y="549"/>
                    <a:pt x="1021" y="695"/>
                  </a:cubicBezTo>
                  <a:cubicBezTo>
                    <a:pt x="715" y="1259"/>
                    <a:pt x="396" y="1793"/>
                    <a:pt x="111" y="2372"/>
                  </a:cubicBezTo>
                  <a:cubicBezTo>
                    <a:pt x="57" y="2484"/>
                    <a:pt x="1" y="2605"/>
                    <a:pt x="24" y="2727"/>
                  </a:cubicBezTo>
                  <a:cubicBezTo>
                    <a:pt x="271" y="2469"/>
                    <a:pt x="651" y="2209"/>
                    <a:pt x="989" y="2086"/>
                  </a:cubicBezTo>
                  <a:cubicBezTo>
                    <a:pt x="1254" y="1990"/>
                    <a:pt x="1541" y="1960"/>
                    <a:pt x="1826" y="1960"/>
                  </a:cubicBezTo>
                  <a:cubicBezTo>
                    <a:pt x="1943" y="1960"/>
                    <a:pt x="2060" y="1965"/>
                    <a:pt x="2174" y="1972"/>
                  </a:cubicBezTo>
                  <a:cubicBezTo>
                    <a:pt x="3029" y="2028"/>
                    <a:pt x="3852" y="2300"/>
                    <a:pt x="4687" y="2474"/>
                  </a:cubicBezTo>
                  <a:cubicBezTo>
                    <a:pt x="5280" y="2598"/>
                    <a:pt x="5875" y="2722"/>
                    <a:pt x="6469" y="2845"/>
                  </a:cubicBezTo>
                  <a:cubicBezTo>
                    <a:pt x="7890" y="3141"/>
                    <a:pt x="9321" y="3440"/>
                    <a:pt x="10664" y="3991"/>
                  </a:cubicBezTo>
                  <a:cubicBezTo>
                    <a:pt x="11356" y="4273"/>
                    <a:pt x="12026" y="4624"/>
                    <a:pt x="12750" y="4811"/>
                  </a:cubicBezTo>
                  <a:cubicBezTo>
                    <a:pt x="13477" y="4998"/>
                    <a:pt x="14281" y="5029"/>
                    <a:pt x="14882" y="5481"/>
                  </a:cubicBezTo>
                  <a:cubicBezTo>
                    <a:pt x="15256" y="4773"/>
                    <a:pt x="15574" y="4037"/>
                    <a:pt x="15833" y="3280"/>
                  </a:cubicBezTo>
                  <a:cubicBezTo>
                    <a:pt x="15098" y="2987"/>
                    <a:pt x="14242" y="3156"/>
                    <a:pt x="13502" y="2875"/>
                  </a:cubicBezTo>
                  <a:cubicBezTo>
                    <a:pt x="13127" y="2733"/>
                    <a:pt x="12805" y="2481"/>
                    <a:pt x="12467" y="2265"/>
                  </a:cubicBezTo>
                  <a:cubicBezTo>
                    <a:pt x="11414" y="1586"/>
                    <a:pt x="10160" y="1226"/>
                    <a:pt x="8908" y="1226"/>
                  </a:cubicBezTo>
                  <a:cubicBezTo>
                    <a:pt x="8572" y="1226"/>
                    <a:pt x="8237" y="1252"/>
                    <a:pt x="7905" y="1304"/>
                  </a:cubicBezTo>
                  <a:cubicBezTo>
                    <a:pt x="7589" y="1354"/>
                    <a:pt x="7274" y="1427"/>
                    <a:pt x="6955" y="1427"/>
                  </a:cubicBezTo>
                  <a:cubicBezTo>
                    <a:pt x="6933" y="1427"/>
                    <a:pt x="6910" y="1427"/>
                    <a:pt x="6888" y="1426"/>
                  </a:cubicBezTo>
                  <a:cubicBezTo>
                    <a:pt x="6415" y="1409"/>
                    <a:pt x="5970" y="1219"/>
                    <a:pt x="5528" y="1053"/>
                  </a:cubicBezTo>
                  <a:cubicBezTo>
                    <a:pt x="4819" y="787"/>
                    <a:pt x="3284" y="1"/>
                    <a:pt x="21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490;p73">
              <a:extLst>
                <a:ext uri="{FF2B5EF4-FFF2-40B4-BE49-F238E27FC236}">
                  <a16:creationId xmlns:a16="http://schemas.microsoft.com/office/drawing/2014/main" id="{5217E348-2906-8856-C6F3-AE807CBEE15E}"/>
                </a:ext>
              </a:extLst>
            </p:cNvPr>
            <p:cNvSpPr/>
            <p:nvPr/>
          </p:nvSpPr>
          <p:spPr>
            <a:xfrm>
              <a:off x="-8224024" y="4243393"/>
              <a:ext cx="355968" cy="207465"/>
            </a:xfrm>
            <a:custGeom>
              <a:avLst/>
              <a:gdLst/>
              <a:ahLst/>
              <a:cxnLst/>
              <a:rect l="l" t="t" r="r" b="b"/>
              <a:pathLst>
                <a:path w="4552" h="2653" extrusionOk="0">
                  <a:moveTo>
                    <a:pt x="3371" y="0"/>
                  </a:moveTo>
                  <a:cubicBezTo>
                    <a:pt x="2842" y="0"/>
                    <a:pt x="2321" y="142"/>
                    <a:pt x="1793" y="171"/>
                  </a:cubicBezTo>
                  <a:cubicBezTo>
                    <a:pt x="1718" y="176"/>
                    <a:pt x="1643" y="178"/>
                    <a:pt x="1568" y="178"/>
                  </a:cubicBezTo>
                  <a:cubicBezTo>
                    <a:pt x="1460" y="178"/>
                    <a:pt x="1352" y="174"/>
                    <a:pt x="1243" y="166"/>
                  </a:cubicBezTo>
                  <a:cubicBezTo>
                    <a:pt x="870" y="142"/>
                    <a:pt x="498" y="85"/>
                    <a:pt x="130" y="45"/>
                  </a:cubicBezTo>
                  <a:cubicBezTo>
                    <a:pt x="118" y="43"/>
                    <a:pt x="104" y="42"/>
                    <a:pt x="92" y="42"/>
                  </a:cubicBezTo>
                  <a:cubicBezTo>
                    <a:pt x="69" y="42"/>
                    <a:pt x="47" y="46"/>
                    <a:pt x="31" y="61"/>
                  </a:cubicBezTo>
                  <a:cubicBezTo>
                    <a:pt x="1" y="87"/>
                    <a:pt x="2" y="133"/>
                    <a:pt x="5" y="171"/>
                  </a:cubicBezTo>
                  <a:cubicBezTo>
                    <a:pt x="47" y="712"/>
                    <a:pt x="130" y="1249"/>
                    <a:pt x="229" y="1780"/>
                  </a:cubicBezTo>
                  <a:cubicBezTo>
                    <a:pt x="255" y="1924"/>
                    <a:pt x="287" y="2075"/>
                    <a:pt x="389" y="2179"/>
                  </a:cubicBezTo>
                  <a:cubicBezTo>
                    <a:pt x="461" y="2254"/>
                    <a:pt x="583" y="2282"/>
                    <a:pt x="731" y="2282"/>
                  </a:cubicBezTo>
                  <a:cubicBezTo>
                    <a:pt x="1185" y="2282"/>
                    <a:pt x="1884" y="2014"/>
                    <a:pt x="2166" y="1974"/>
                  </a:cubicBezTo>
                  <a:cubicBezTo>
                    <a:pt x="2424" y="1937"/>
                    <a:pt x="2885" y="1859"/>
                    <a:pt x="3329" y="1859"/>
                  </a:cubicBezTo>
                  <a:cubicBezTo>
                    <a:pt x="3952" y="1859"/>
                    <a:pt x="4543" y="2013"/>
                    <a:pt x="4499" y="2653"/>
                  </a:cubicBezTo>
                  <a:cubicBezTo>
                    <a:pt x="4551" y="1895"/>
                    <a:pt x="4414" y="1124"/>
                    <a:pt x="4103" y="430"/>
                  </a:cubicBezTo>
                  <a:cubicBezTo>
                    <a:pt x="4036" y="283"/>
                    <a:pt x="3952" y="129"/>
                    <a:pt x="3807" y="59"/>
                  </a:cubicBezTo>
                  <a:cubicBezTo>
                    <a:pt x="3723" y="19"/>
                    <a:pt x="3630" y="10"/>
                    <a:pt x="3539" y="5"/>
                  </a:cubicBezTo>
                  <a:cubicBezTo>
                    <a:pt x="3483" y="2"/>
                    <a:pt x="3427" y="0"/>
                    <a:pt x="33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grpSp>
        <p:nvGrpSpPr>
          <p:cNvPr id="804" name="Google Shape;804;p43"/>
          <p:cNvGrpSpPr/>
          <p:nvPr/>
        </p:nvGrpSpPr>
        <p:grpSpPr>
          <a:xfrm>
            <a:off x="4077752" y="487938"/>
            <a:ext cx="4963849" cy="5617631"/>
            <a:chOff x="3833521" y="469170"/>
            <a:chExt cx="4963849" cy="5617631"/>
          </a:xfrm>
        </p:grpSpPr>
        <p:grpSp>
          <p:nvGrpSpPr>
            <p:cNvPr id="805" name="Google Shape;805;p43"/>
            <p:cNvGrpSpPr/>
            <p:nvPr/>
          </p:nvGrpSpPr>
          <p:grpSpPr>
            <a:xfrm rot="-629064">
              <a:off x="4053532" y="2869550"/>
              <a:ext cx="4502476" cy="2831233"/>
              <a:chOff x="4572054" y="3130668"/>
              <a:chExt cx="3246063" cy="2041179"/>
            </a:xfrm>
          </p:grpSpPr>
          <p:sp>
            <p:nvSpPr>
              <p:cNvPr id="806" name="Google Shape;806;p43"/>
              <p:cNvSpPr/>
              <p:nvPr/>
            </p:nvSpPr>
            <p:spPr>
              <a:xfrm flipH="1">
                <a:off x="7036589" y="3416670"/>
                <a:ext cx="290617" cy="280886"/>
              </a:xfrm>
              <a:custGeom>
                <a:avLst/>
                <a:gdLst/>
                <a:ahLst/>
                <a:cxnLst/>
                <a:rect l="l" t="t" r="r" b="b"/>
                <a:pathLst>
                  <a:path w="4659" h="4503" extrusionOk="0">
                    <a:moveTo>
                      <a:pt x="4572" y="1"/>
                    </a:moveTo>
                    <a:cubicBezTo>
                      <a:pt x="4380" y="784"/>
                      <a:pt x="3585" y="1354"/>
                      <a:pt x="2787" y="1354"/>
                    </a:cubicBezTo>
                    <a:cubicBezTo>
                      <a:pt x="2651" y="1354"/>
                      <a:pt x="2514" y="1337"/>
                      <a:pt x="2380" y="1302"/>
                    </a:cubicBezTo>
                    <a:cubicBezTo>
                      <a:pt x="2183" y="1250"/>
                      <a:pt x="1952" y="1219"/>
                      <a:pt x="1715" y="1219"/>
                    </a:cubicBezTo>
                    <a:cubicBezTo>
                      <a:pt x="1696" y="1219"/>
                      <a:pt x="1677" y="1219"/>
                      <a:pt x="1658" y="1220"/>
                    </a:cubicBezTo>
                    <a:cubicBezTo>
                      <a:pt x="859" y="1234"/>
                      <a:pt x="1" y="1586"/>
                      <a:pt x="27" y="2567"/>
                    </a:cubicBezTo>
                    <a:cubicBezTo>
                      <a:pt x="36" y="2939"/>
                      <a:pt x="369" y="3295"/>
                      <a:pt x="723" y="3295"/>
                    </a:cubicBezTo>
                    <a:cubicBezTo>
                      <a:pt x="777" y="3295"/>
                      <a:pt x="833" y="3287"/>
                      <a:pt x="887" y="3268"/>
                    </a:cubicBezTo>
                    <a:lnTo>
                      <a:pt x="887" y="3268"/>
                    </a:lnTo>
                    <a:cubicBezTo>
                      <a:pt x="735" y="3537"/>
                      <a:pt x="825" y="3895"/>
                      <a:pt x="1041" y="4117"/>
                    </a:cubicBezTo>
                    <a:cubicBezTo>
                      <a:pt x="1255" y="4340"/>
                      <a:pt x="1565" y="4444"/>
                      <a:pt x="1871" y="4484"/>
                    </a:cubicBezTo>
                    <a:cubicBezTo>
                      <a:pt x="1963" y="4496"/>
                      <a:pt x="2057" y="4503"/>
                      <a:pt x="2151" y="4503"/>
                    </a:cubicBezTo>
                    <a:cubicBezTo>
                      <a:pt x="2476" y="4503"/>
                      <a:pt x="2801" y="4424"/>
                      <a:pt x="3052" y="4223"/>
                    </a:cubicBezTo>
                    <a:cubicBezTo>
                      <a:pt x="3243" y="4072"/>
                      <a:pt x="3377" y="3864"/>
                      <a:pt x="3509" y="3660"/>
                    </a:cubicBezTo>
                    <a:cubicBezTo>
                      <a:pt x="4323" y="2390"/>
                      <a:pt x="4658" y="1563"/>
                      <a:pt x="45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3"/>
              <p:cNvSpPr/>
              <p:nvPr/>
            </p:nvSpPr>
            <p:spPr>
              <a:xfrm flipH="1">
                <a:off x="7100962" y="3265342"/>
                <a:ext cx="149207" cy="128997"/>
              </a:xfrm>
              <a:custGeom>
                <a:avLst/>
                <a:gdLst/>
                <a:ahLst/>
                <a:cxnLst/>
                <a:rect l="l" t="t" r="r" b="b"/>
                <a:pathLst>
                  <a:path w="2392" h="2068" extrusionOk="0">
                    <a:moveTo>
                      <a:pt x="1429" y="1"/>
                    </a:moveTo>
                    <a:cubicBezTo>
                      <a:pt x="619" y="1"/>
                      <a:pt x="1" y="2068"/>
                      <a:pt x="1106" y="2068"/>
                    </a:cubicBezTo>
                    <a:cubicBezTo>
                      <a:pt x="1273" y="2068"/>
                      <a:pt x="1478" y="2021"/>
                      <a:pt x="1728" y="1913"/>
                    </a:cubicBezTo>
                    <a:cubicBezTo>
                      <a:pt x="2171" y="1722"/>
                      <a:pt x="2391" y="1137"/>
                      <a:pt x="2185" y="702"/>
                    </a:cubicBezTo>
                    <a:cubicBezTo>
                      <a:pt x="1944" y="195"/>
                      <a:pt x="1678" y="1"/>
                      <a:pt x="14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3"/>
              <p:cNvSpPr/>
              <p:nvPr/>
            </p:nvSpPr>
            <p:spPr>
              <a:xfrm flipH="1">
                <a:off x="7036589" y="3416670"/>
                <a:ext cx="290617" cy="280886"/>
              </a:xfrm>
              <a:custGeom>
                <a:avLst/>
                <a:gdLst/>
                <a:ahLst/>
                <a:cxnLst/>
                <a:rect l="l" t="t" r="r" b="b"/>
                <a:pathLst>
                  <a:path w="4659" h="4503" extrusionOk="0">
                    <a:moveTo>
                      <a:pt x="4572" y="1"/>
                    </a:moveTo>
                    <a:cubicBezTo>
                      <a:pt x="4380" y="784"/>
                      <a:pt x="3585" y="1354"/>
                      <a:pt x="2787" y="1354"/>
                    </a:cubicBezTo>
                    <a:cubicBezTo>
                      <a:pt x="2651" y="1354"/>
                      <a:pt x="2514" y="1337"/>
                      <a:pt x="2380" y="1302"/>
                    </a:cubicBezTo>
                    <a:cubicBezTo>
                      <a:pt x="2183" y="1250"/>
                      <a:pt x="1952" y="1219"/>
                      <a:pt x="1715" y="1219"/>
                    </a:cubicBezTo>
                    <a:cubicBezTo>
                      <a:pt x="1696" y="1219"/>
                      <a:pt x="1677" y="1219"/>
                      <a:pt x="1658" y="1220"/>
                    </a:cubicBezTo>
                    <a:cubicBezTo>
                      <a:pt x="859" y="1234"/>
                      <a:pt x="1" y="1586"/>
                      <a:pt x="27" y="2567"/>
                    </a:cubicBezTo>
                    <a:cubicBezTo>
                      <a:pt x="36" y="2939"/>
                      <a:pt x="369" y="3295"/>
                      <a:pt x="723" y="3295"/>
                    </a:cubicBezTo>
                    <a:cubicBezTo>
                      <a:pt x="777" y="3295"/>
                      <a:pt x="833" y="3287"/>
                      <a:pt x="887" y="3268"/>
                    </a:cubicBezTo>
                    <a:lnTo>
                      <a:pt x="887" y="3268"/>
                    </a:lnTo>
                    <a:cubicBezTo>
                      <a:pt x="735" y="3537"/>
                      <a:pt x="825" y="3895"/>
                      <a:pt x="1041" y="4117"/>
                    </a:cubicBezTo>
                    <a:cubicBezTo>
                      <a:pt x="1255" y="4340"/>
                      <a:pt x="1565" y="4444"/>
                      <a:pt x="1871" y="4484"/>
                    </a:cubicBezTo>
                    <a:cubicBezTo>
                      <a:pt x="1963" y="4496"/>
                      <a:pt x="2057" y="4503"/>
                      <a:pt x="2151" y="4503"/>
                    </a:cubicBezTo>
                    <a:cubicBezTo>
                      <a:pt x="2476" y="4503"/>
                      <a:pt x="2801" y="4424"/>
                      <a:pt x="3052" y="4223"/>
                    </a:cubicBezTo>
                    <a:cubicBezTo>
                      <a:pt x="3243" y="4072"/>
                      <a:pt x="3377" y="3864"/>
                      <a:pt x="3509" y="3660"/>
                    </a:cubicBezTo>
                    <a:cubicBezTo>
                      <a:pt x="4323" y="2390"/>
                      <a:pt x="4658" y="1563"/>
                      <a:pt x="4572" y="1"/>
                    </a:cubicBezTo>
                    <a:close/>
                  </a:path>
                </a:pathLst>
              </a:custGeom>
              <a:solidFill>
                <a:srgbClr val="191919">
                  <a:alpha val="26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3"/>
              <p:cNvSpPr/>
              <p:nvPr/>
            </p:nvSpPr>
            <p:spPr>
              <a:xfrm flipH="1">
                <a:off x="7100962" y="3265342"/>
                <a:ext cx="149207" cy="128997"/>
              </a:xfrm>
              <a:custGeom>
                <a:avLst/>
                <a:gdLst/>
                <a:ahLst/>
                <a:cxnLst/>
                <a:rect l="l" t="t" r="r" b="b"/>
                <a:pathLst>
                  <a:path w="2392" h="2068" extrusionOk="0">
                    <a:moveTo>
                      <a:pt x="1429" y="1"/>
                    </a:moveTo>
                    <a:cubicBezTo>
                      <a:pt x="619" y="1"/>
                      <a:pt x="1" y="2068"/>
                      <a:pt x="1106" y="2068"/>
                    </a:cubicBezTo>
                    <a:cubicBezTo>
                      <a:pt x="1273" y="2068"/>
                      <a:pt x="1478" y="2021"/>
                      <a:pt x="1728" y="1913"/>
                    </a:cubicBezTo>
                    <a:cubicBezTo>
                      <a:pt x="2171" y="1722"/>
                      <a:pt x="2391" y="1137"/>
                      <a:pt x="2185" y="702"/>
                    </a:cubicBezTo>
                    <a:cubicBezTo>
                      <a:pt x="1944" y="195"/>
                      <a:pt x="1678" y="1"/>
                      <a:pt x="1429" y="1"/>
                    </a:cubicBezTo>
                    <a:close/>
                  </a:path>
                </a:pathLst>
              </a:custGeom>
              <a:solidFill>
                <a:srgbClr val="191919">
                  <a:alpha val="26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0" name="Google Shape;810;p43"/>
              <p:cNvGrpSpPr/>
              <p:nvPr/>
            </p:nvGrpSpPr>
            <p:grpSpPr>
              <a:xfrm>
                <a:off x="4572054" y="3130668"/>
                <a:ext cx="3246063" cy="2041179"/>
                <a:chOff x="4572054" y="3130668"/>
                <a:chExt cx="3246063" cy="2041179"/>
              </a:xfrm>
            </p:grpSpPr>
            <p:grpSp>
              <p:nvGrpSpPr>
                <p:cNvPr id="811" name="Google Shape;811;p43"/>
                <p:cNvGrpSpPr/>
                <p:nvPr/>
              </p:nvGrpSpPr>
              <p:grpSpPr>
                <a:xfrm>
                  <a:off x="4572054" y="3130668"/>
                  <a:ext cx="3246063" cy="2041179"/>
                  <a:chOff x="4572054" y="3130668"/>
                  <a:chExt cx="3246063" cy="2041179"/>
                </a:xfrm>
              </p:grpSpPr>
              <p:sp>
                <p:nvSpPr>
                  <p:cNvPr id="812" name="Google Shape;812;p43"/>
                  <p:cNvSpPr/>
                  <p:nvPr/>
                </p:nvSpPr>
                <p:spPr>
                  <a:xfrm flipH="1">
                    <a:off x="4572054" y="3130731"/>
                    <a:ext cx="3246063" cy="2041117"/>
                  </a:xfrm>
                  <a:custGeom>
                    <a:avLst/>
                    <a:gdLst/>
                    <a:ahLst/>
                    <a:cxnLst/>
                    <a:rect l="l" t="t" r="r" b="b"/>
                    <a:pathLst>
                      <a:path w="52039" h="32722" extrusionOk="0">
                        <a:moveTo>
                          <a:pt x="13763" y="0"/>
                        </a:moveTo>
                        <a:cubicBezTo>
                          <a:pt x="13978" y="773"/>
                          <a:pt x="14193" y="1544"/>
                          <a:pt x="14410" y="2316"/>
                        </a:cubicBezTo>
                        <a:cubicBezTo>
                          <a:pt x="13977" y="1818"/>
                          <a:pt x="13607" y="1267"/>
                          <a:pt x="13308" y="679"/>
                        </a:cubicBezTo>
                        <a:lnTo>
                          <a:pt x="13308" y="679"/>
                        </a:lnTo>
                        <a:cubicBezTo>
                          <a:pt x="13728" y="2341"/>
                          <a:pt x="13929" y="4058"/>
                          <a:pt x="13908" y="5772"/>
                        </a:cubicBezTo>
                        <a:cubicBezTo>
                          <a:pt x="13894" y="6972"/>
                          <a:pt x="14027" y="9168"/>
                          <a:pt x="13132" y="10092"/>
                        </a:cubicBezTo>
                        <a:cubicBezTo>
                          <a:pt x="12650" y="10591"/>
                          <a:pt x="11823" y="10687"/>
                          <a:pt x="10994" y="10687"/>
                        </a:cubicBezTo>
                        <a:cubicBezTo>
                          <a:pt x="10474" y="10687"/>
                          <a:pt x="9953" y="10649"/>
                          <a:pt x="9517" y="10649"/>
                        </a:cubicBezTo>
                        <a:cubicBezTo>
                          <a:pt x="9406" y="10649"/>
                          <a:pt x="9300" y="10651"/>
                          <a:pt x="9202" y="10657"/>
                        </a:cubicBezTo>
                        <a:cubicBezTo>
                          <a:pt x="7854" y="10741"/>
                          <a:pt x="6307" y="11179"/>
                          <a:pt x="5164" y="11906"/>
                        </a:cubicBezTo>
                        <a:cubicBezTo>
                          <a:pt x="4281" y="12467"/>
                          <a:pt x="3546" y="13304"/>
                          <a:pt x="3248" y="14306"/>
                        </a:cubicBezTo>
                        <a:cubicBezTo>
                          <a:pt x="2818" y="15749"/>
                          <a:pt x="3482" y="16899"/>
                          <a:pt x="4409" y="17950"/>
                        </a:cubicBezTo>
                        <a:cubicBezTo>
                          <a:pt x="4191" y="17892"/>
                          <a:pt x="3967" y="17864"/>
                          <a:pt x="3742" y="17864"/>
                        </a:cubicBezTo>
                        <a:cubicBezTo>
                          <a:pt x="2956" y="17864"/>
                          <a:pt x="2168" y="18207"/>
                          <a:pt x="1655" y="18806"/>
                        </a:cubicBezTo>
                        <a:cubicBezTo>
                          <a:pt x="1101" y="19453"/>
                          <a:pt x="813" y="20522"/>
                          <a:pt x="1124" y="21345"/>
                        </a:cubicBezTo>
                        <a:cubicBezTo>
                          <a:pt x="1323" y="21873"/>
                          <a:pt x="1974" y="22825"/>
                          <a:pt x="2575" y="22929"/>
                        </a:cubicBezTo>
                        <a:cubicBezTo>
                          <a:pt x="2514" y="22918"/>
                          <a:pt x="2453" y="22913"/>
                          <a:pt x="2393" y="22913"/>
                        </a:cubicBezTo>
                        <a:cubicBezTo>
                          <a:pt x="1741" y="22913"/>
                          <a:pt x="1143" y="23502"/>
                          <a:pt x="1048" y="24163"/>
                        </a:cubicBezTo>
                        <a:cubicBezTo>
                          <a:pt x="943" y="24885"/>
                          <a:pt x="1328" y="25611"/>
                          <a:pt x="1880" y="26089"/>
                        </a:cubicBezTo>
                        <a:cubicBezTo>
                          <a:pt x="2525" y="26647"/>
                          <a:pt x="3564" y="26712"/>
                          <a:pt x="4108" y="27397"/>
                        </a:cubicBezTo>
                        <a:cubicBezTo>
                          <a:pt x="4838" y="28316"/>
                          <a:pt x="4161" y="28506"/>
                          <a:pt x="3386" y="28506"/>
                        </a:cubicBezTo>
                        <a:cubicBezTo>
                          <a:pt x="2938" y="28506"/>
                          <a:pt x="2457" y="28443"/>
                          <a:pt x="2195" y="28419"/>
                        </a:cubicBezTo>
                        <a:cubicBezTo>
                          <a:pt x="2130" y="28413"/>
                          <a:pt x="2065" y="28410"/>
                          <a:pt x="2000" y="28410"/>
                        </a:cubicBezTo>
                        <a:cubicBezTo>
                          <a:pt x="1283" y="28410"/>
                          <a:pt x="536" y="28763"/>
                          <a:pt x="273" y="29423"/>
                        </a:cubicBezTo>
                        <a:cubicBezTo>
                          <a:pt x="1" y="30106"/>
                          <a:pt x="522" y="31027"/>
                          <a:pt x="1234" y="31027"/>
                        </a:cubicBezTo>
                        <a:cubicBezTo>
                          <a:pt x="1271" y="31027"/>
                          <a:pt x="1308" y="31025"/>
                          <a:pt x="1346" y="31020"/>
                        </a:cubicBezTo>
                        <a:lnTo>
                          <a:pt x="1346" y="31020"/>
                        </a:lnTo>
                        <a:cubicBezTo>
                          <a:pt x="1006" y="31104"/>
                          <a:pt x="667" y="31188"/>
                          <a:pt x="327" y="31273"/>
                        </a:cubicBezTo>
                        <a:cubicBezTo>
                          <a:pt x="1534" y="31618"/>
                          <a:pt x="2802" y="31686"/>
                          <a:pt x="4057" y="31742"/>
                        </a:cubicBezTo>
                        <a:cubicBezTo>
                          <a:pt x="6011" y="31829"/>
                          <a:pt x="7967" y="31894"/>
                          <a:pt x="9923" y="31951"/>
                        </a:cubicBezTo>
                        <a:cubicBezTo>
                          <a:pt x="17424" y="32171"/>
                          <a:pt x="24903" y="32722"/>
                          <a:pt x="32390" y="32722"/>
                        </a:cubicBezTo>
                        <a:cubicBezTo>
                          <a:pt x="34764" y="32722"/>
                          <a:pt x="37138" y="32666"/>
                          <a:pt x="39515" y="32528"/>
                        </a:cubicBezTo>
                        <a:cubicBezTo>
                          <a:pt x="41166" y="32431"/>
                          <a:pt x="42824" y="32334"/>
                          <a:pt x="44459" y="32069"/>
                        </a:cubicBezTo>
                        <a:cubicBezTo>
                          <a:pt x="45981" y="31823"/>
                          <a:pt x="47119" y="31115"/>
                          <a:pt x="48388" y="30242"/>
                        </a:cubicBezTo>
                        <a:cubicBezTo>
                          <a:pt x="49753" y="29302"/>
                          <a:pt x="51195" y="28265"/>
                          <a:pt x="51761" y="26710"/>
                        </a:cubicBezTo>
                        <a:cubicBezTo>
                          <a:pt x="51964" y="26154"/>
                          <a:pt x="52038" y="25527"/>
                          <a:pt x="51832" y="24973"/>
                        </a:cubicBezTo>
                        <a:cubicBezTo>
                          <a:pt x="51627" y="24425"/>
                          <a:pt x="51103" y="23974"/>
                          <a:pt x="50520" y="23974"/>
                        </a:cubicBezTo>
                        <a:cubicBezTo>
                          <a:pt x="50513" y="23974"/>
                          <a:pt x="50506" y="23974"/>
                          <a:pt x="50499" y="23974"/>
                        </a:cubicBezTo>
                        <a:cubicBezTo>
                          <a:pt x="50987" y="23300"/>
                          <a:pt x="51227" y="22415"/>
                          <a:pt x="50996" y="21616"/>
                        </a:cubicBezTo>
                        <a:cubicBezTo>
                          <a:pt x="50769" y="20832"/>
                          <a:pt x="50030" y="20185"/>
                          <a:pt x="49216" y="20185"/>
                        </a:cubicBezTo>
                        <a:cubicBezTo>
                          <a:pt x="49202" y="20185"/>
                          <a:pt x="49187" y="20185"/>
                          <a:pt x="49172" y="20186"/>
                        </a:cubicBezTo>
                        <a:cubicBezTo>
                          <a:pt x="48643" y="20201"/>
                          <a:pt x="48140" y="20470"/>
                          <a:pt x="47616" y="20470"/>
                        </a:cubicBezTo>
                        <a:cubicBezTo>
                          <a:pt x="47583" y="20470"/>
                          <a:pt x="47550" y="20469"/>
                          <a:pt x="47517" y="20467"/>
                        </a:cubicBezTo>
                        <a:cubicBezTo>
                          <a:pt x="46748" y="20416"/>
                          <a:pt x="46147" y="19710"/>
                          <a:pt x="45975" y="18959"/>
                        </a:cubicBezTo>
                        <a:cubicBezTo>
                          <a:pt x="45804" y="18209"/>
                          <a:pt x="45969" y="17424"/>
                          <a:pt x="46165" y="16680"/>
                        </a:cubicBezTo>
                        <a:cubicBezTo>
                          <a:pt x="46362" y="15935"/>
                          <a:pt x="46592" y="15181"/>
                          <a:pt x="46548" y="14412"/>
                        </a:cubicBezTo>
                        <a:cubicBezTo>
                          <a:pt x="46475" y="13130"/>
                          <a:pt x="45607" y="11967"/>
                          <a:pt x="44474" y="11361"/>
                        </a:cubicBezTo>
                        <a:cubicBezTo>
                          <a:pt x="43718" y="10957"/>
                          <a:pt x="42862" y="10779"/>
                          <a:pt x="42001" y="10779"/>
                        </a:cubicBezTo>
                        <a:cubicBezTo>
                          <a:pt x="41571" y="10779"/>
                          <a:pt x="41140" y="10824"/>
                          <a:pt x="40720" y="10906"/>
                        </a:cubicBezTo>
                        <a:cubicBezTo>
                          <a:pt x="39881" y="11070"/>
                          <a:pt x="39040" y="11400"/>
                          <a:pt x="38470" y="12036"/>
                        </a:cubicBezTo>
                        <a:cubicBezTo>
                          <a:pt x="39207" y="9920"/>
                          <a:pt x="39761" y="7259"/>
                          <a:pt x="38460" y="5250"/>
                        </a:cubicBezTo>
                        <a:cubicBezTo>
                          <a:pt x="37593" y="3909"/>
                          <a:pt x="35913" y="2917"/>
                          <a:pt x="34357" y="2639"/>
                        </a:cubicBezTo>
                        <a:cubicBezTo>
                          <a:pt x="33975" y="2571"/>
                          <a:pt x="33591" y="2538"/>
                          <a:pt x="33206" y="2538"/>
                        </a:cubicBezTo>
                        <a:cubicBezTo>
                          <a:pt x="31131" y="2538"/>
                          <a:pt x="29069" y="3496"/>
                          <a:pt x="27591" y="4978"/>
                        </a:cubicBezTo>
                        <a:cubicBezTo>
                          <a:pt x="27647" y="4124"/>
                          <a:pt x="27588" y="3190"/>
                          <a:pt x="27029" y="2542"/>
                        </a:cubicBezTo>
                        <a:cubicBezTo>
                          <a:pt x="26619" y="2069"/>
                          <a:pt x="26017" y="1859"/>
                          <a:pt x="25391" y="1859"/>
                        </a:cubicBezTo>
                        <a:cubicBezTo>
                          <a:pt x="24771" y="1859"/>
                          <a:pt x="24126" y="2065"/>
                          <a:pt x="23621" y="2425"/>
                        </a:cubicBezTo>
                        <a:cubicBezTo>
                          <a:pt x="22369" y="3316"/>
                          <a:pt x="21210" y="6929"/>
                          <a:pt x="19355" y="6929"/>
                        </a:cubicBezTo>
                        <a:cubicBezTo>
                          <a:pt x="19217" y="6929"/>
                          <a:pt x="19076" y="6909"/>
                          <a:pt x="18931" y="6867"/>
                        </a:cubicBezTo>
                        <a:lnTo>
                          <a:pt x="18930" y="6867"/>
                        </a:lnTo>
                        <a:cubicBezTo>
                          <a:pt x="18047" y="6611"/>
                          <a:pt x="17547" y="5595"/>
                          <a:pt x="17163" y="4866"/>
                        </a:cubicBezTo>
                        <a:cubicBezTo>
                          <a:pt x="16379" y="3375"/>
                          <a:pt x="16016" y="1748"/>
                          <a:pt x="14916" y="428"/>
                        </a:cubicBezTo>
                        <a:lnTo>
                          <a:pt x="14916" y="428"/>
                        </a:lnTo>
                        <a:cubicBezTo>
                          <a:pt x="14952" y="685"/>
                          <a:pt x="14988" y="942"/>
                          <a:pt x="15023" y="1199"/>
                        </a:cubicBezTo>
                        <a:lnTo>
                          <a:pt x="137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3"/>
                  <p:cNvSpPr/>
                  <p:nvPr/>
                </p:nvSpPr>
                <p:spPr>
                  <a:xfrm flipH="1">
                    <a:off x="4861734" y="4054668"/>
                    <a:ext cx="1652193" cy="588282"/>
                  </a:xfrm>
                  <a:custGeom>
                    <a:avLst/>
                    <a:gdLst/>
                    <a:ahLst/>
                    <a:cxnLst/>
                    <a:rect l="l" t="t" r="r" b="b"/>
                    <a:pathLst>
                      <a:path w="26487" h="9431" extrusionOk="0">
                        <a:moveTo>
                          <a:pt x="11873" y="0"/>
                        </a:moveTo>
                        <a:cubicBezTo>
                          <a:pt x="11680" y="0"/>
                          <a:pt x="11489" y="33"/>
                          <a:pt x="11314" y="116"/>
                        </a:cubicBezTo>
                        <a:cubicBezTo>
                          <a:pt x="10943" y="292"/>
                          <a:pt x="10684" y="747"/>
                          <a:pt x="10841" y="1126"/>
                        </a:cubicBezTo>
                        <a:cubicBezTo>
                          <a:pt x="10419" y="832"/>
                          <a:pt x="9951" y="526"/>
                          <a:pt x="9445" y="526"/>
                        </a:cubicBezTo>
                        <a:cubicBezTo>
                          <a:pt x="9401" y="526"/>
                          <a:pt x="9357" y="528"/>
                          <a:pt x="9312" y="533"/>
                        </a:cubicBezTo>
                        <a:cubicBezTo>
                          <a:pt x="8339" y="639"/>
                          <a:pt x="7908" y="1909"/>
                          <a:pt x="8191" y="2846"/>
                        </a:cubicBezTo>
                        <a:cubicBezTo>
                          <a:pt x="8475" y="3781"/>
                          <a:pt x="9198" y="4510"/>
                          <a:pt x="9698" y="5351"/>
                        </a:cubicBezTo>
                        <a:cubicBezTo>
                          <a:pt x="8619" y="4458"/>
                          <a:pt x="7299" y="3856"/>
                          <a:pt x="5917" y="3628"/>
                        </a:cubicBezTo>
                        <a:cubicBezTo>
                          <a:pt x="5707" y="3593"/>
                          <a:pt x="5491" y="3568"/>
                          <a:pt x="5277" y="3568"/>
                        </a:cubicBezTo>
                        <a:cubicBezTo>
                          <a:pt x="5034" y="3568"/>
                          <a:pt x="4793" y="3601"/>
                          <a:pt x="4568" y="3692"/>
                        </a:cubicBezTo>
                        <a:cubicBezTo>
                          <a:pt x="4146" y="3863"/>
                          <a:pt x="3796" y="4288"/>
                          <a:pt x="3848" y="4741"/>
                        </a:cubicBezTo>
                        <a:cubicBezTo>
                          <a:pt x="3861" y="4852"/>
                          <a:pt x="3897" y="4958"/>
                          <a:pt x="3946" y="5056"/>
                        </a:cubicBezTo>
                        <a:lnTo>
                          <a:pt x="3947" y="5056"/>
                        </a:lnTo>
                        <a:cubicBezTo>
                          <a:pt x="4046" y="5253"/>
                          <a:pt x="4205" y="5428"/>
                          <a:pt x="4366" y="5584"/>
                        </a:cubicBezTo>
                        <a:cubicBezTo>
                          <a:pt x="4967" y="6170"/>
                          <a:pt x="5663" y="6659"/>
                          <a:pt x="6419" y="7025"/>
                        </a:cubicBezTo>
                        <a:cubicBezTo>
                          <a:pt x="5959" y="7224"/>
                          <a:pt x="5436" y="7175"/>
                          <a:pt x="4934" y="7198"/>
                        </a:cubicBezTo>
                        <a:cubicBezTo>
                          <a:pt x="4433" y="7222"/>
                          <a:pt x="3879" y="7357"/>
                          <a:pt x="3613" y="7782"/>
                        </a:cubicBezTo>
                        <a:cubicBezTo>
                          <a:pt x="3378" y="8158"/>
                          <a:pt x="3592" y="8768"/>
                          <a:pt x="3988" y="8846"/>
                        </a:cubicBezTo>
                        <a:lnTo>
                          <a:pt x="3988" y="8846"/>
                        </a:lnTo>
                        <a:cubicBezTo>
                          <a:pt x="2780" y="8833"/>
                          <a:pt x="1573" y="8820"/>
                          <a:pt x="365" y="8807"/>
                        </a:cubicBezTo>
                        <a:cubicBezTo>
                          <a:pt x="358" y="8806"/>
                          <a:pt x="351" y="8806"/>
                          <a:pt x="343" y="8806"/>
                        </a:cubicBezTo>
                        <a:cubicBezTo>
                          <a:pt x="176" y="8806"/>
                          <a:pt x="59" y="8833"/>
                          <a:pt x="0" y="9002"/>
                        </a:cubicBezTo>
                        <a:cubicBezTo>
                          <a:pt x="427" y="9365"/>
                          <a:pt x="1294" y="9405"/>
                          <a:pt x="2051" y="9405"/>
                        </a:cubicBezTo>
                        <a:cubicBezTo>
                          <a:pt x="2271" y="9405"/>
                          <a:pt x="2481" y="9402"/>
                          <a:pt x="2669" y="9402"/>
                        </a:cubicBezTo>
                        <a:cubicBezTo>
                          <a:pt x="2744" y="9402"/>
                          <a:pt x="2815" y="9402"/>
                          <a:pt x="2882" y="9404"/>
                        </a:cubicBezTo>
                        <a:cubicBezTo>
                          <a:pt x="3633" y="9421"/>
                          <a:pt x="4385" y="9430"/>
                          <a:pt x="5139" y="9430"/>
                        </a:cubicBezTo>
                        <a:cubicBezTo>
                          <a:pt x="10708" y="9430"/>
                          <a:pt x="16352" y="8953"/>
                          <a:pt x="21806" y="7953"/>
                        </a:cubicBezTo>
                        <a:cubicBezTo>
                          <a:pt x="22762" y="7777"/>
                          <a:pt x="26486" y="7631"/>
                          <a:pt x="26414" y="6082"/>
                        </a:cubicBezTo>
                        <a:cubicBezTo>
                          <a:pt x="26394" y="5660"/>
                          <a:pt x="25949" y="5388"/>
                          <a:pt x="25517" y="5388"/>
                        </a:cubicBezTo>
                        <a:cubicBezTo>
                          <a:pt x="25431" y="5388"/>
                          <a:pt x="25345" y="5399"/>
                          <a:pt x="25264" y="5421"/>
                        </a:cubicBezTo>
                        <a:cubicBezTo>
                          <a:pt x="24774" y="5556"/>
                          <a:pt x="24416" y="5962"/>
                          <a:pt x="24086" y="6349"/>
                        </a:cubicBezTo>
                        <a:cubicBezTo>
                          <a:pt x="24125" y="5871"/>
                          <a:pt x="24370" y="5438"/>
                          <a:pt x="24512" y="4979"/>
                        </a:cubicBezTo>
                        <a:cubicBezTo>
                          <a:pt x="24653" y="4521"/>
                          <a:pt x="24666" y="3959"/>
                          <a:pt x="24319" y="3628"/>
                        </a:cubicBezTo>
                        <a:cubicBezTo>
                          <a:pt x="24204" y="3519"/>
                          <a:pt x="24045" y="3469"/>
                          <a:pt x="23885" y="3469"/>
                        </a:cubicBezTo>
                        <a:cubicBezTo>
                          <a:pt x="23564" y="3469"/>
                          <a:pt x="23240" y="3671"/>
                          <a:pt x="23271" y="3988"/>
                        </a:cubicBezTo>
                        <a:lnTo>
                          <a:pt x="23271" y="3988"/>
                        </a:lnTo>
                        <a:cubicBezTo>
                          <a:pt x="23220" y="3503"/>
                          <a:pt x="22707" y="3188"/>
                          <a:pt x="22211" y="3188"/>
                        </a:cubicBezTo>
                        <a:cubicBezTo>
                          <a:pt x="22133" y="3188"/>
                          <a:pt x="22056" y="3196"/>
                          <a:pt x="21981" y="3212"/>
                        </a:cubicBezTo>
                        <a:cubicBezTo>
                          <a:pt x="21425" y="3330"/>
                          <a:pt x="20994" y="3762"/>
                          <a:pt x="20643" y="4208"/>
                        </a:cubicBezTo>
                        <a:cubicBezTo>
                          <a:pt x="20292" y="4655"/>
                          <a:pt x="19977" y="5146"/>
                          <a:pt x="19513" y="5473"/>
                        </a:cubicBezTo>
                        <a:cubicBezTo>
                          <a:pt x="19147" y="5730"/>
                          <a:pt x="18700" y="5861"/>
                          <a:pt x="18253" y="5861"/>
                        </a:cubicBezTo>
                        <a:cubicBezTo>
                          <a:pt x="17896" y="5861"/>
                          <a:pt x="17539" y="5777"/>
                          <a:pt x="17224" y="5606"/>
                        </a:cubicBezTo>
                        <a:cubicBezTo>
                          <a:pt x="16580" y="5256"/>
                          <a:pt x="16158" y="4613"/>
                          <a:pt x="15765" y="3995"/>
                        </a:cubicBezTo>
                        <a:cubicBezTo>
                          <a:pt x="14909" y="2651"/>
                          <a:pt x="14157" y="585"/>
                          <a:pt x="12519" y="103"/>
                        </a:cubicBezTo>
                        <a:cubicBezTo>
                          <a:pt x="12311" y="42"/>
                          <a:pt x="12090" y="0"/>
                          <a:pt x="11873" y="0"/>
                        </a:cubicBezTo>
                        <a:close/>
                      </a:path>
                    </a:pathLst>
                  </a:custGeom>
                  <a:solidFill>
                    <a:srgbClr val="191919">
                      <a:alpha val="1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3"/>
                  <p:cNvSpPr/>
                  <p:nvPr/>
                </p:nvSpPr>
                <p:spPr>
                  <a:xfrm flipH="1">
                    <a:off x="5164516" y="3130668"/>
                    <a:ext cx="2611309" cy="1381412"/>
                  </a:xfrm>
                  <a:custGeom>
                    <a:avLst/>
                    <a:gdLst/>
                    <a:ahLst/>
                    <a:cxnLst/>
                    <a:rect l="l" t="t" r="r" b="b"/>
                    <a:pathLst>
                      <a:path w="41863" h="22146" extrusionOk="0">
                        <a:moveTo>
                          <a:pt x="13085" y="0"/>
                        </a:moveTo>
                        <a:cubicBezTo>
                          <a:pt x="13300" y="773"/>
                          <a:pt x="13517" y="1545"/>
                          <a:pt x="13732" y="2316"/>
                        </a:cubicBezTo>
                        <a:cubicBezTo>
                          <a:pt x="13299" y="1819"/>
                          <a:pt x="12929" y="1268"/>
                          <a:pt x="12630" y="680"/>
                        </a:cubicBezTo>
                        <a:lnTo>
                          <a:pt x="12630" y="680"/>
                        </a:lnTo>
                        <a:cubicBezTo>
                          <a:pt x="13050" y="2341"/>
                          <a:pt x="13251" y="4059"/>
                          <a:pt x="13230" y="5772"/>
                        </a:cubicBezTo>
                        <a:cubicBezTo>
                          <a:pt x="13216" y="6972"/>
                          <a:pt x="13349" y="9169"/>
                          <a:pt x="12454" y="10093"/>
                        </a:cubicBezTo>
                        <a:cubicBezTo>
                          <a:pt x="11973" y="10591"/>
                          <a:pt x="11147" y="10687"/>
                          <a:pt x="10319" y="10687"/>
                        </a:cubicBezTo>
                        <a:cubicBezTo>
                          <a:pt x="9798" y="10687"/>
                          <a:pt x="9276" y="10649"/>
                          <a:pt x="8838" y="10649"/>
                        </a:cubicBezTo>
                        <a:cubicBezTo>
                          <a:pt x="8727" y="10649"/>
                          <a:pt x="8622" y="10651"/>
                          <a:pt x="8524" y="10657"/>
                        </a:cubicBezTo>
                        <a:cubicBezTo>
                          <a:pt x="7176" y="10742"/>
                          <a:pt x="5629" y="11179"/>
                          <a:pt x="4486" y="11905"/>
                        </a:cubicBezTo>
                        <a:cubicBezTo>
                          <a:pt x="3603" y="12467"/>
                          <a:pt x="2868" y="13305"/>
                          <a:pt x="2570" y="14307"/>
                        </a:cubicBezTo>
                        <a:cubicBezTo>
                          <a:pt x="2140" y="15749"/>
                          <a:pt x="2804" y="16899"/>
                          <a:pt x="3731" y="17951"/>
                        </a:cubicBezTo>
                        <a:cubicBezTo>
                          <a:pt x="3513" y="17893"/>
                          <a:pt x="3289" y="17865"/>
                          <a:pt x="3064" y="17865"/>
                        </a:cubicBezTo>
                        <a:cubicBezTo>
                          <a:pt x="2278" y="17865"/>
                          <a:pt x="1490" y="18208"/>
                          <a:pt x="978" y="18806"/>
                        </a:cubicBezTo>
                        <a:cubicBezTo>
                          <a:pt x="0" y="19948"/>
                          <a:pt x="136" y="21670"/>
                          <a:pt x="1727" y="22145"/>
                        </a:cubicBezTo>
                        <a:cubicBezTo>
                          <a:pt x="1246" y="21690"/>
                          <a:pt x="1618" y="20784"/>
                          <a:pt x="2250" y="20585"/>
                        </a:cubicBezTo>
                        <a:cubicBezTo>
                          <a:pt x="2384" y="20543"/>
                          <a:pt x="2521" y="20524"/>
                          <a:pt x="2657" y="20524"/>
                        </a:cubicBezTo>
                        <a:cubicBezTo>
                          <a:pt x="3165" y="20524"/>
                          <a:pt x="3675" y="20790"/>
                          <a:pt x="4074" y="21127"/>
                        </a:cubicBezTo>
                        <a:cubicBezTo>
                          <a:pt x="3972" y="20176"/>
                          <a:pt x="4039" y="18938"/>
                          <a:pt x="4946" y="18630"/>
                        </a:cubicBezTo>
                        <a:cubicBezTo>
                          <a:pt x="5072" y="18587"/>
                          <a:pt x="5200" y="18569"/>
                          <a:pt x="5328" y="18569"/>
                        </a:cubicBezTo>
                        <a:cubicBezTo>
                          <a:pt x="5747" y="18569"/>
                          <a:pt x="6174" y="18765"/>
                          <a:pt x="6560" y="18959"/>
                        </a:cubicBezTo>
                        <a:cubicBezTo>
                          <a:pt x="7547" y="19454"/>
                          <a:pt x="8533" y="19950"/>
                          <a:pt x="9521" y="20445"/>
                        </a:cubicBezTo>
                        <a:cubicBezTo>
                          <a:pt x="9050" y="19544"/>
                          <a:pt x="8574" y="18629"/>
                          <a:pt x="8360" y="17635"/>
                        </a:cubicBezTo>
                        <a:cubicBezTo>
                          <a:pt x="8146" y="16641"/>
                          <a:pt x="8223" y="15540"/>
                          <a:pt x="8794" y="14700"/>
                        </a:cubicBezTo>
                        <a:cubicBezTo>
                          <a:pt x="9234" y="14054"/>
                          <a:pt x="10008" y="13616"/>
                          <a:pt x="10773" y="13616"/>
                        </a:cubicBezTo>
                        <a:cubicBezTo>
                          <a:pt x="11004" y="13616"/>
                          <a:pt x="11234" y="13656"/>
                          <a:pt x="11455" y="13742"/>
                        </a:cubicBezTo>
                        <a:cubicBezTo>
                          <a:pt x="11396" y="13127"/>
                          <a:pt x="12048" y="12715"/>
                          <a:pt x="12681" y="12715"/>
                        </a:cubicBezTo>
                        <a:cubicBezTo>
                          <a:pt x="12847" y="12715"/>
                          <a:pt x="13012" y="12743"/>
                          <a:pt x="13162" y="12804"/>
                        </a:cubicBezTo>
                        <a:cubicBezTo>
                          <a:pt x="13886" y="13095"/>
                          <a:pt x="14338" y="13798"/>
                          <a:pt x="14828" y="14404"/>
                        </a:cubicBezTo>
                        <a:cubicBezTo>
                          <a:pt x="15278" y="14962"/>
                          <a:pt x="15897" y="15501"/>
                          <a:pt x="16594" y="15501"/>
                        </a:cubicBezTo>
                        <a:cubicBezTo>
                          <a:pt x="16656" y="15501"/>
                          <a:pt x="16718" y="15497"/>
                          <a:pt x="16781" y="15488"/>
                        </a:cubicBezTo>
                        <a:cubicBezTo>
                          <a:pt x="16315" y="14516"/>
                          <a:pt x="16138" y="13408"/>
                          <a:pt x="16276" y="12339"/>
                        </a:cubicBezTo>
                        <a:cubicBezTo>
                          <a:pt x="16324" y="11965"/>
                          <a:pt x="16427" y="11568"/>
                          <a:pt x="16722" y="11332"/>
                        </a:cubicBezTo>
                        <a:cubicBezTo>
                          <a:pt x="16891" y="11198"/>
                          <a:pt x="17076" y="11141"/>
                          <a:pt x="17267" y="11141"/>
                        </a:cubicBezTo>
                        <a:cubicBezTo>
                          <a:pt x="17841" y="11141"/>
                          <a:pt x="18475" y="11651"/>
                          <a:pt x="18900" y="12136"/>
                        </a:cubicBezTo>
                        <a:cubicBezTo>
                          <a:pt x="18891" y="11678"/>
                          <a:pt x="18885" y="11205"/>
                          <a:pt x="19069" y="10787"/>
                        </a:cubicBezTo>
                        <a:cubicBezTo>
                          <a:pt x="19238" y="10403"/>
                          <a:pt x="19615" y="10079"/>
                          <a:pt x="20026" y="10079"/>
                        </a:cubicBezTo>
                        <a:cubicBezTo>
                          <a:pt x="20063" y="10079"/>
                          <a:pt x="20100" y="10081"/>
                          <a:pt x="20138" y="10087"/>
                        </a:cubicBezTo>
                        <a:cubicBezTo>
                          <a:pt x="20404" y="10126"/>
                          <a:pt x="20629" y="10296"/>
                          <a:pt x="20843" y="10460"/>
                        </a:cubicBezTo>
                        <a:lnTo>
                          <a:pt x="22884" y="12028"/>
                        </a:lnTo>
                        <a:cubicBezTo>
                          <a:pt x="22799" y="10693"/>
                          <a:pt x="22744" y="9244"/>
                          <a:pt x="23505" y="8145"/>
                        </a:cubicBezTo>
                        <a:cubicBezTo>
                          <a:pt x="23770" y="7762"/>
                          <a:pt x="24220" y="7432"/>
                          <a:pt x="24656" y="7432"/>
                        </a:cubicBezTo>
                        <a:cubicBezTo>
                          <a:pt x="24784" y="7432"/>
                          <a:pt x="24912" y="7461"/>
                          <a:pt x="25033" y="7525"/>
                        </a:cubicBezTo>
                        <a:cubicBezTo>
                          <a:pt x="25236" y="7633"/>
                          <a:pt x="25380" y="7823"/>
                          <a:pt x="25517" y="8008"/>
                        </a:cubicBezTo>
                        <a:lnTo>
                          <a:pt x="26712" y="9611"/>
                        </a:lnTo>
                        <a:cubicBezTo>
                          <a:pt x="26819" y="8124"/>
                          <a:pt x="27589" y="6324"/>
                          <a:pt x="28987" y="5619"/>
                        </a:cubicBezTo>
                        <a:cubicBezTo>
                          <a:pt x="29350" y="5436"/>
                          <a:pt x="29717" y="5354"/>
                          <a:pt x="30077" y="5354"/>
                        </a:cubicBezTo>
                        <a:cubicBezTo>
                          <a:pt x="31678" y="5354"/>
                          <a:pt x="33138" y="6973"/>
                          <a:pt x="33441" y="8531"/>
                        </a:cubicBezTo>
                        <a:cubicBezTo>
                          <a:pt x="33476" y="8131"/>
                          <a:pt x="33887" y="7862"/>
                          <a:pt x="34291" y="7862"/>
                        </a:cubicBezTo>
                        <a:cubicBezTo>
                          <a:pt x="34396" y="7862"/>
                          <a:pt x="34500" y="7880"/>
                          <a:pt x="34597" y="7919"/>
                        </a:cubicBezTo>
                        <a:cubicBezTo>
                          <a:pt x="35068" y="8105"/>
                          <a:pt x="35336" y="8629"/>
                          <a:pt x="35367" y="9134"/>
                        </a:cubicBezTo>
                        <a:cubicBezTo>
                          <a:pt x="35398" y="9639"/>
                          <a:pt x="35236" y="10135"/>
                          <a:pt x="35067" y="10612"/>
                        </a:cubicBezTo>
                        <a:cubicBezTo>
                          <a:pt x="35168" y="10414"/>
                          <a:pt x="35363" y="10328"/>
                          <a:pt x="35575" y="10328"/>
                        </a:cubicBezTo>
                        <a:cubicBezTo>
                          <a:pt x="35889" y="10328"/>
                          <a:pt x="36241" y="10518"/>
                          <a:pt x="36380" y="10816"/>
                        </a:cubicBezTo>
                        <a:cubicBezTo>
                          <a:pt x="36611" y="11315"/>
                          <a:pt x="36447" y="11898"/>
                          <a:pt x="36280" y="12421"/>
                        </a:cubicBezTo>
                        <a:cubicBezTo>
                          <a:pt x="35842" y="13792"/>
                          <a:pt x="35404" y="15162"/>
                          <a:pt x="34966" y="16533"/>
                        </a:cubicBezTo>
                        <a:cubicBezTo>
                          <a:pt x="35215" y="15755"/>
                          <a:pt x="35977" y="14700"/>
                          <a:pt x="36805" y="14700"/>
                        </a:cubicBezTo>
                        <a:cubicBezTo>
                          <a:pt x="37054" y="14700"/>
                          <a:pt x="37309" y="14796"/>
                          <a:pt x="37557" y="15023"/>
                        </a:cubicBezTo>
                        <a:cubicBezTo>
                          <a:pt x="38197" y="15609"/>
                          <a:pt x="38694" y="16351"/>
                          <a:pt x="38990" y="17166"/>
                        </a:cubicBezTo>
                        <a:cubicBezTo>
                          <a:pt x="38986" y="16399"/>
                          <a:pt x="38540" y="15699"/>
                          <a:pt x="38455" y="14937"/>
                        </a:cubicBezTo>
                        <a:cubicBezTo>
                          <a:pt x="38365" y="14153"/>
                          <a:pt x="38673" y="13357"/>
                          <a:pt x="39175" y="12746"/>
                        </a:cubicBezTo>
                        <a:cubicBezTo>
                          <a:pt x="39658" y="12157"/>
                          <a:pt x="40881" y="11006"/>
                          <a:pt x="41746" y="11006"/>
                        </a:cubicBezTo>
                        <a:cubicBezTo>
                          <a:pt x="41785" y="11006"/>
                          <a:pt x="41824" y="11009"/>
                          <a:pt x="41862" y="11014"/>
                        </a:cubicBezTo>
                        <a:cubicBezTo>
                          <a:pt x="41578" y="10852"/>
                          <a:pt x="41269" y="10796"/>
                          <a:pt x="40954" y="10796"/>
                        </a:cubicBezTo>
                        <a:cubicBezTo>
                          <a:pt x="40650" y="10796"/>
                          <a:pt x="40340" y="10848"/>
                          <a:pt x="40042" y="10907"/>
                        </a:cubicBezTo>
                        <a:cubicBezTo>
                          <a:pt x="39203" y="11071"/>
                          <a:pt x="38362" y="11401"/>
                          <a:pt x="37792" y="12037"/>
                        </a:cubicBezTo>
                        <a:cubicBezTo>
                          <a:pt x="38529" y="9921"/>
                          <a:pt x="39083" y="7260"/>
                          <a:pt x="37782" y="5251"/>
                        </a:cubicBezTo>
                        <a:cubicBezTo>
                          <a:pt x="36915" y="3910"/>
                          <a:pt x="35235" y="2918"/>
                          <a:pt x="33679" y="2640"/>
                        </a:cubicBezTo>
                        <a:cubicBezTo>
                          <a:pt x="33297" y="2572"/>
                          <a:pt x="32913" y="2539"/>
                          <a:pt x="32528" y="2539"/>
                        </a:cubicBezTo>
                        <a:cubicBezTo>
                          <a:pt x="30453" y="2539"/>
                          <a:pt x="28391" y="3497"/>
                          <a:pt x="26913" y="4979"/>
                        </a:cubicBezTo>
                        <a:cubicBezTo>
                          <a:pt x="26969" y="4125"/>
                          <a:pt x="26910" y="3191"/>
                          <a:pt x="26351" y="2543"/>
                        </a:cubicBezTo>
                        <a:cubicBezTo>
                          <a:pt x="25941" y="2070"/>
                          <a:pt x="25339" y="1860"/>
                          <a:pt x="24713" y="1860"/>
                        </a:cubicBezTo>
                        <a:cubicBezTo>
                          <a:pt x="24093" y="1860"/>
                          <a:pt x="23448" y="2066"/>
                          <a:pt x="22943" y="2426"/>
                        </a:cubicBezTo>
                        <a:cubicBezTo>
                          <a:pt x="21691" y="3317"/>
                          <a:pt x="20532" y="6930"/>
                          <a:pt x="18677" y="6930"/>
                        </a:cubicBezTo>
                        <a:cubicBezTo>
                          <a:pt x="18539" y="6930"/>
                          <a:pt x="18398" y="6910"/>
                          <a:pt x="18253" y="6868"/>
                        </a:cubicBezTo>
                        <a:lnTo>
                          <a:pt x="18253" y="6867"/>
                        </a:lnTo>
                        <a:cubicBezTo>
                          <a:pt x="17369" y="6611"/>
                          <a:pt x="16869" y="5596"/>
                          <a:pt x="16485" y="4866"/>
                        </a:cubicBezTo>
                        <a:cubicBezTo>
                          <a:pt x="15701" y="3376"/>
                          <a:pt x="15338" y="1748"/>
                          <a:pt x="14238" y="428"/>
                        </a:cubicBezTo>
                        <a:lnTo>
                          <a:pt x="14238" y="428"/>
                        </a:lnTo>
                        <a:cubicBezTo>
                          <a:pt x="14274" y="686"/>
                          <a:pt x="14310" y="942"/>
                          <a:pt x="14346" y="1198"/>
                        </a:cubicBezTo>
                        <a:lnTo>
                          <a:pt x="13085" y="0"/>
                        </a:lnTo>
                        <a:close/>
                      </a:path>
                    </a:pathLst>
                  </a:custGeom>
                  <a:solidFill>
                    <a:srgbClr val="191919">
                      <a:alpha val="1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3"/>
                  <p:cNvSpPr/>
                  <p:nvPr/>
                </p:nvSpPr>
                <p:spPr>
                  <a:xfrm flipH="1">
                    <a:off x="6245205" y="3130731"/>
                    <a:ext cx="1259838" cy="879835"/>
                  </a:xfrm>
                  <a:custGeom>
                    <a:avLst/>
                    <a:gdLst/>
                    <a:ahLst/>
                    <a:cxnLst/>
                    <a:rect l="l" t="t" r="r" b="b"/>
                    <a:pathLst>
                      <a:path w="20197" h="14105" extrusionOk="0">
                        <a:moveTo>
                          <a:pt x="13338" y="10469"/>
                        </a:moveTo>
                        <a:cubicBezTo>
                          <a:pt x="13377" y="10586"/>
                          <a:pt x="13433" y="10699"/>
                          <a:pt x="13505" y="10805"/>
                        </a:cubicBezTo>
                        <a:cubicBezTo>
                          <a:pt x="13461" y="10687"/>
                          <a:pt x="13405" y="10574"/>
                          <a:pt x="13338" y="10469"/>
                        </a:cubicBezTo>
                        <a:close/>
                        <a:moveTo>
                          <a:pt x="8744" y="0"/>
                        </a:moveTo>
                        <a:lnTo>
                          <a:pt x="8744" y="0"/>
                        </a:lnTo>
                        <a:cubicBezTo>
                          <a:pt x="8959" y="772"/>
                          <a:pt x="9176" y="1544"/>
                          <a:pt x="9391" y="2316"/>
                        </a:cubicBezTo>
                        <a:cubicBezTo>
                          <a:pt x="8958" y="1818"/>
                          <a:pt x="8588" y="1267"/>
                          <a:pt x="8289" y="679"/>
                        </a:cubicBezTo>
                        <a:lnTo>
                          <a:pt x="8289" y="679"/>
                        </a:lnTo>
                        <a:cubicBezTo>
                          <a:pt x="8711" y="2340"/>
                          <a:pt x="8910" y="4058"/>
                          <a:pt x="8890" y="5771"/>
                        </a:cubicBezTo>
                        <a:cubicBezTo>
                          <a:pt x="8875" y="6972"/>
                          <a:pt x="9008" y="9168"/>
                          <a:pt x="8113" y="10092"/>
                        </a:cubicBezTo>
                        <a:cubicBezTo>
                          <a:pt x="7631" y="10590"/>
                          <a:pt x="6804" y="10686"/>
                          <a:pt x="5976" y="10686"/>
                        </a:cubicBezTo>
                        <a:cubicBezTo>
                          <a:pt x="5457" y="10686"/>
                          <a:pt x="4938" y="10649"/>
                          <a:pt x="4502" y="10649"/>
                        </a:cubicBezTo>
                        <a:cubicBezTo>
                          <a:pt x="4390" y="10649"/>
                          <a:pt x="4283" y="10651"/>
                          <a:pt x="4183" y="10657"/>
                        </a:cubicBezTo>
                        <a:cubicBezTo>
                          <a:pt x="2295" y="10775"/>
                          <a:pt x="0" y="11752"/>
                          <a:pt x="626" y="14104"/>
                        </a:cubicBezTo>
                        <a:cubicBezTo>
                          <a:pt x="897" y="13143"/>
                          <a:pt x="1733" y="12363"/>
                          <a:pt x="2712" y="12159"/>
                        </a:cubicBezTo>
                        <a:cubicBezTo>
                          <a:pt x="2887" y="12122"/>
                          <a:pt x="3065" y="12105"/>
                          <a:pt x="3244" y="12105"/>
                        </a:cubicBezTo>
                        <a:cubicBezTo>
                          <a:pt x="4063" y="12105"/>
                          <a:pt x="4883" y="12476"/>
                          <a:pt x="5403" y="13111"/>
                        </a:cubicBezTo>
                        <a:cubicBezTo>
                          <a:pt x="5730" y="12341"/>
                          <a:pt x="6562" y="11869"/>
                          <a:pt x="7395" y="11778"/>
                        </a:cubicBezTo>
                        <a:cubicBezTo>
                          <a:pt x="7517" y="11765"/>
                          <a:pt x="7639" y="11759"/>
                          <a:pt x="7761" y="11759"/>
                        </a:cubicBezTo>
                        <a:cubicBezTo>
                          <a:pt x="8472" y="11759"/>
                          <a:pt x="9179" y="11970"/>
                          <a:pt x="9841" y="12238"/>
                        </a:cubicBezTo>
                        <a:cubicBezTo>
                          <a:pt x="9438" y="11275"/>
                          <a:pt x="9966" y="10031"/>
                          <a:pt x="10939" y="9650"/>
                        </a:cubicBezTo>
                        <a:cubicBezTo>
                          <a:pt x="11149" y="9568"/>
                          <a:pt x="11372" y="9529"/>
                          <a:pt x="11595" y="9529"/>
                        </a:cubicBezTo>
                        <a:cubicBezTo>
                          <a:pt x="12280" y="9529"/>
                          <a:pt x="12971" y="9892"/>
                          <a:pt x="13338" y="10469"/>
                        </a:cubicBezTo>
                        <a:lnTo>
                          <a:pt x="13338" y="10469"/>
                        </a:lnTo>
                        <a:cubicBezTo>
                          <a:pt x="13085" y="9716"/>
                          <a:pt x="13476" y="8782"/>
                          <a:pt x="14161" y="8326"/>
                        </a:cubicBezTo>
                        <a:cubicBezTo>
                          <a:pt x="14640" y="8007"/>
                          <a:pt x="15210" y="7879"/>
                          <a:pt x="15791" y="7879"/>
                        </a:cubicBezTo>
                        <a:cubicBezTo>
                          <a:pt x="16169" y="7879"/>
                          <a:pt x="16553" y="7934"/>
                          <a:pt x="16918" y="8024"/>
                        </a:cubicBezTo>
                        <a:cubicBezTo>
                          <a:pt x="16754" y="5818"/>
                          <a:pt x="18144" y="3583"/>
                          <a:pt x="20196" y="2752"/>
                        </a:cubicBezTo>
                        <a:lnTo>
                          <a:pt x="20196" y="2752"/>
                        </a:lnTo>
                        <a:cubicBezTo>
                          <a:pt x="18761" y="3333"/>
                          <a:pt x="17868" y="3374"/>
                          <a:pt x="16955" y="4744"/>
                        </a:cubicBezTo>
                        <a:cubicBezTo>
                          <a:pt x="16351" y="5649"/>
                          <a:pt x="15593" y="6941"/>
                          <a:pt x="14411" y="6941"/>
                        </a:cubicBezTo>
                        <a:cubicBezTo>
                          <a:pt x="14253" y="6941"/>
                          <a:pt x="14086" y="6918"/>
                          <a:pt x="13912" y="6867"/>
                        </a:cubicBezTo>
                        <a:cubicBezTo>
                          <a:pt x="13028" y="6611"/>
                          <a:pt x="12528" y="5595"/>
                          <a:pt x="12144" y="4865"/>
                        </a:cubicBezTo>
                        <a:cubicBezTo>
                          <a:pt x="11360" y="3375"/>
                          <a:pt x="10997" y="1748"/>
                          <a:pt x="9897" y="427"/>
                        </a:cubicBezTo>
                        <a:lnTo>
                          <a:pt x="9897" y="427"/>
                        </a:lnTo>
                        <a:cubicBezTo>
                          <a:pt x="9933" y="685"/>
                          <a:pt x="9969" y="941"/>
                          <a:pt x="10005" y="1199"/>
                        </a:cubicBezTo>
                        <a:lnTo>
                          <a:pt x="8744" y="0"/>
                        </a:lnTo>
                        <a:close/>
                      </a:path>
                    </a:pathLst>
                  </a:custGeom>
                  <a:solidFill>
                    <a:srgbClr val="191919">
                      <a:alpha val="1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6" name="Google Shape;816;p43"/>
                <p:cNvSpPr/>
                <p:nvPr/>
              </p:nvSpPr>
              <p:spPr>
                <a:xfrm flipH="1">
                  <a:off x="6481927" y="3266901"/>
                  <a:ext cx="284317" cy="180271"/>
                </a:xfrm>
                <a:custGeom>
                  <a:avLst/>
                  <a:gdLst/>
                  <a:ahLst/>
                  <a:cxnLst/>
                  <a:rect l="l" t="t" r="r" b="b"/>
                  <a:pathLst>
                    <a:path w="4558" h="2890" extrusionOk="0">
                      <a:moveTo>
                        <a:pt x="4103" y="0"/>
                      </a:moveTo>
                      <a:cubicBezTo>
                        <a:pt x="3696" y="0"/>
                        <a:pt x="3093" y="497"/>
                        <a:pt x="2661" y="762"/>
                      </a:cubicBezTo>
                      <a:cubicBezTo>
                        <a:pt x="2419" y="910"/>
                        <a:pt x="2138" y="973"/>
                        <a:pt x="1854" y="973"/>
                      </a:cubicBezTo>
                      <a:cubicBezTo>
                        <a:pt x="1660" y="973"/>
                        <a:pt x="1465" y="944"/>
                        <a:pt x="1279" y="893"/>
                      </a:cubicBezTo>
                      <a:cubicBezTo>
                        <a:pt x="821" y="766"/>
                        <a:pt x="407" y="517"/>
                        <a:pt x="1" y="271"/>
                      </a:cubicBezTo>
                      <a:lnTo>
                        <a:pt x="1" y="271"/>
                      </a:lnTo>
                      <a:cubicBezTo>
                        <a:pt x="167" y="1288"/>
                        <a:pt x="1388" y="2837"/>
                        <a:pt x="2581" y="2888"/>
                      </a:cubicBezTo>
                      <a:cubicBezTo>
                        <a:pt x="2599" y="2889"/>
                        <a:pt x="2617" y="2889"/>
                        <a:pt x="2635" y="2889"/>
                      </a:cubicBezTo>
                      <a:cubicBezTo>
                        <a:pt x="2735" y="2889"/>
                        <a:pt x="2834" y="2879"/>
                        <a:pt x="2934" y="2857"/>
                      </a:cubicBezTo>
                      <a:cubicBezTo>
                        <a:pt x="3801" y="2660"/>
                        <a:pt x="4532" y="1767"/>
                        <a:pt x="4547" y="873"/>
                      </a:cubicBezTo>
                      <a:cubicBezTo>
                        <a:pt x="4557" y="220"/>
                        <a:pt x="4373" y="0"/>
                        <a:pt x="41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3"/>
                <p:cNvSpPr/>
                <p:nvPr/>
              </p:nvSpPr>
              <p:spPr>
                <a:xfrm flipH="1">
                  <a:off x="6480679" y="3141522"/>
                  <a:ext cx="125628" cy="84085"/>
                </a:xfrm>
                <a:custGeom>
                  <a:avLst/>
                  <a:gdLst/>
                  <a:ahLst/>
                  <a:cxnLst/>
                  <a:rect l="l" t="t" r="r" b="b"/>
                  <a:pathLst>
                    <a:path w="2014" h="1348" extrusionOk="0">
                      <a:moveTo>
                        <a:pt x="1592" y="0"/>
                      </a:moveTo>
                      <a:cubicBezTo>
                        <a:pt x="910" y="1"/>
                        <a:pt x="252" y="466"/>
                        <a:pt x="25" y="1108"/>
                      </a:cubicBezTo>
                      <a:lnTo>
                        <a:pt x="0" y="1324"/>
                      </a:lnTo>
                      <a:cubicBezTo>
                        <a:pt x="96" y="1340"/>
                        <a:pt x="192" y="1347"/>
                        <a:pt x="288" y="1347"/>
                      </a:cubicBezTo>
                      <a:cubicBezTo>
                        <a:pt x="869" y="1347"/>
                        <a:pt x="1449" y="1073"/>
                        <a:pt x="1805" y="612"/>
                      </a:cubicBezTo>
                      <a:cubicBezTo>
                        <a:pt x="1925" y="456"/>
                        <a:pt x="2013" y="213"/>
                        <a:pt x="1869" y="79"/>
                      </a:cubicBezTo>
                      <a:cubicBezTo>
                        <a:pt x="1797" y="12"/>
                        <a:pt x="1691" y="0"/>
                        <a:pt x="15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3"/>
                <p:cNvSpPr/>
                <p:nvPr/>
              </p:nvSpPr>
              <p:spPr>
                <a:xfrm flipH="1">
                  <a:off x="6481927" y="3266901"/>
                  <a:ext cx="284317" cy="180271"/>
                </a:xfrm>
                <a:custGeom>
                  <a:avLst/>
                  <a:gdLst/>
                  <a:ahLst/>
                  <a:cxnLst/>
                  <a:rect l="l" t="t" r="r" b="b"/>
                  <a:pathLst>
                    <a:path w="4558" h="2890" extrusionOk="0">
                      <a:moveTo>
                        <a:pt x="4103" y="0"/>
                      </a:moveTo>
                      <a:cubicBezTo>
                        <a:pt x="3696" y="0"/>
                        <a:pt x="3093" y="497"/>
                        <a:pt x="2661" y="762"/>
                      </a:cubicBezTo>
                      <a:cubicBezTo>
                        <a:pt x="2419" y="910"/>
                        <a:pt x="2138" y="973"/>
                        <a:pt x="1854" y="973"/>
                      </a:cubicBezTo>
                      <a:cubicBezTo>
                        <a:pt x="1660" y="973"/>
                        <a:pt x="1465" y="944"/>
                        <a:pt x="1279" y="893"/>
                      </a:cubicBezTo>
                      <a:cubicBezTo>
                        <a:pt x="821" y="766"/>
                        <a:pt x="407" y="517"/>
                        <a:pt x="1" y="271"/>
                      </a:cubicBezTo>
                      <a:lnTo>
                        <a:pt x="1" y="271"/>
                      </a:lnTo>
                      <a:cubicBezTo>
                        <a:pt x="167" y="1288"/>
                        <a:pt x="1388" y="2837"/>
                        <a:pt x="2581" y="2888"/>
                      </a:cubicBezTo>
                      <a:cubicBezTo>
                        <a:pt x="2599" y="2889"/>
                        <a:pt x="2617" y="2889"/>
                        <a:pt x="2635" y="2889"/>
                      </a:cubicBezTo>
                      <a:cubicBezTo>
                        <a:pt x="2735" y="2889"/>
                        <a:pt x="2834" y="2879"/>
                        <a:pt x="2934" y="2857"/>
                      </a:cubicBezTo>
                      <a:cubicBezTo>
                        <a:pt x="3801" y="2660"/>
                        <a:pt x="4532" y="1767"/>
                        <a:pt x="4547" y="873"/>
                      </a:cubicBezTo>
                      <a:cubicBezTo>
                        <a:pt x="4557" y="220"/>
                        <a:pt x="4373" y="0"/>
                        <a:pt x="4103" y="0"/>
                      </a:cubicBezTo>
                      <a:close/>
                    </a:path>
                  </a:pathLst>
                </a:custGeom>
                <a:solidFill>
                  <a:srgbClr val="191919">
                    <a:alpha val="26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3"/>
                <p:cNvSpPr/>
                <p:nvPr/>
              </p:nvSpPr>
              <p:spPr>
                <a:xfrm flipH="1">
                  <a:off x="6480679" y="3141522"/>
                  <a:ext cx="125628" cy="84085"/>
                </a:xfrm>
                <a:custGeom>
                  <a:avLst/>
                  <a:gdLst/>
                  <a:ahLst/>
                  <a:cxnLst/>
                  <a:rect l="l" t="t" r="r" b="b"/>
                  <a:pathLst>
                    <a:path w="2014" h="1348" extrusionOk="0">
                      <a:moveTo>
                        <a:pt x="1592" y="0"/>
                      </a:moveTo>
                      <a:cubicBezTo>
                        <a:pt x="910" y="1"/>
                        <a:pt x="252" y="466"/>
                        <a:pt x="25" y="1108"/>
                      </a:cubicBezTo>
                      <a:lnTo>
                        <a:pt x="0" y="1324"/>
                      </a:lnTo>
                      <a:cubicBezTo>
                        <a:pt x="96" y="1340"/>
                        <a:pt x="192" y="1347"/>
                        <a:pt x="288" y="1347"/>
                      </a:cubicBezTo>
                      <a:cubicBezTo>
                        <a:pt x="869" y="1347"/>
                        <a:pt x="1449" y="1073"/>
                        <a:pt x="1805" y="612"/>
                      </a:cubicBezTo>
                      <a:cubicBezTo>
                        <a:pt x="1925" y="456"/>
                        <a:pt x="2013" y="213"/>
                        <a:pt x="1869" y="79"/>
                      </a:cubicBezTo>
                      <a:cubicBezTo>
                        <a:pt x="1797" y="12"/>
                        <a:pt x="1691" y="0"/>
                        <a:pt x="1592" y="0"/>
                      </a:cubicBezTo>
                      <a:close/>
                    </a:path>
                  </a:pathLst>
                </a:custGeom>
                <a:solidFill>
                  <a:srgbClr val="191919">
                    <a:alpha val="26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20" name="Google Shape;820;p43"/>
            <p:cNvGrpSpPr/>
            <p:nvPr/>
          </p:nvGrpSpPr>
          <p:grpSpPr>
            <a:xfrm rot="-629064">
              <a:off x="6677053" y="626433"/>
              <a:ext cx="1933318" cy="2232681"/>
              <a:chOff x="6780903" y="1719750"/>
              <a:chExt cx="1393827" cy="1609653"/>
            </a:xfrm>
          </p:grpSpPr>
          <p:sp>
            <p:nvSpPr>
              <p:cNvPr id="821" name="Google Shape;821;p43"/>
              <p:cNvSpPr/>
              <p:nvPr/>
            </p:nvSpPr>
            <p:spPr>
              <a:xfrm flipH="1">
                <a:off x="7029041" y="2095700"/>
                <a:ext cx="274711" cy="785208"/>
              </a:xfrm>
              <a:custGeom>
                <a:avLst/>
                <a:gdLst/>
                <a:ahLst/>
                <a:cxnLst/>
                <a:rect l="l" t="t" r="r" b="b"/>
                <a:pathLst>
                  <a:path w="4404" h="12588" extrusionOk="0">
                    <a:moveTo>
                      <a:pt x="380" y="0"/>
                    </a:moveTo>
                    <a:cubicBezTo>
                      <a:pt x="359" y="0"/>
                      <a:pt x="343" y="7"/>
                      <a:pt x="335" y="22"/>
                    </a:cubicBezTo>
                    <a:cubicBezTo>
                      <a:pt x="235" y="213"/>
                      <a:pt x="124" y="398"/>
                      <a:pt x="1" y="575"/>
                    </a:cubicBezTo>
                    <a:cubicBezTo>
                      <a:pt x="1264" y="1153"/>
                      <a:pt x="2302" y="2427"/>
                      <a:pt x="2446" y="3821"/>
                    </a:cubicBezTo>
                    <a:cubicBezTo>
                      <a:pt x="2572" y="5026"/>
                      <a:pt x="2272" y="6204"/>
                      <a:pt x="2310" y="7401"/>
                    </a:cubicBezTo>
                    <a:cubicBezTo>
                      <a:pt x="2366" y="9123"/>
                      <a:pt x="2910" y="10954"/>
                      <a:pt x="3666" y="12488"/>
                    </a:cubicBezTo>
                    <a:cubicBezTo>
                      <a:pt x="3685" y="12525"/>
                      <a:pt x="3705" y="12564"/>
                      <a:pt x="3742" y="12583"/>
                    </a:cubicBezTo>
                    <a:cubicBezTo>
                      <a:pt x="3749" y="12586"/>
                      <a:pt x="3757" y="12587"/>
                      <a:pt x="3766" y="12587"/>
                    </a:cubicBezTo>
                    <a:cubicBezTo>
                      <a:pt x="3804" y="12587"/>
                      <a:pt x="3857" y="12560"/>
                      <a:pt x="3917" y="12517"/>
                    </a:cubicBezTo>
                    <a:cubicBezTo>
                      <a:pt x="4092" y="12394"/>
                      <a:pt x="4323" y="12153"/>
                      <a:pt x="4389" y="12153"/>
                    </a:cubicBezTo>
                    <a:cubicBezTo>
                      <a:pt x="4396" y="12153"/>
                      <a:pt x="4401" y="12155"/>
                      <a:pt x="4404" y="12160"/>
                    </a:cubicBezTo>
                    <a:cubicBezTo>
                      <a:pt x="3477" y="10746"/>
                      <a:pt x="3002" y="8837"/>
                      <a:pt x="3010" y="7158"/>
                    </a:cubicBezTo>
                    <a:cubicBezTo>
                      <a:pt x="3017" y="5990"/>
                      <a:pt x="3261" y="4818"/>
                      <a:pt x="3134" y="3648"/>
                    </a:cubicBezTo>
                    <a:cubicBezTo>
                      <a:pt x="3010" y="2502"/>
                      <a:pt x="2444" y="1667"/>
                      <a:pt x="1623" y="875"/>
                    </a:cubicBezTo>
                    <a:cubicBezTo>
                      <a:pt x="1534" y="790"/>
                      <a:pt x="609" y="0"/>
                      <a:pt x="3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3"/>
              <p:cNvSpPr/>
              <p:nvPr/>
            </p:nvSpPr>
            <p:spPr>
              <a:xfrm flipH="1">
                <a:off x="7034281" y="2108425"/>
                <a:ext cx="268598" cy="774666"/>
              </a:xfrm>
              <a:custGeom>
                <a:avLst/>
                <a:gdLst/>
                <a:ahLst/>
                <a:cxnLst/>
                <a:rect l="l" t="t" r="r" b="b"/>
                <a:pathLst>
                  <a:path w="4306" h="12419" extrusionOk="0">
                    <a:moveTo>
                      <a:pt x="245" y="1"/>
                    </a:moveTo>
                    <a:cubicBezTo>
                      <a:pt x="245" y="1"/>
                      <a:pt x="245" y="1"/>
                      <a:pt x="245" y="1"/>
                    </a:cubicBezTo>
                    <a:lnTo>
                      <a:pt x="245" y="1"/>
                    </a:lnTo>
                    <a:cubicBezTo>
                      <a:pt x="245" y="1"/>
                      <a:pt x="245" y="1"/>
                      <a:pt x="245" y="1"/>
                    </a:cubicBezTo>
                    <a:close/>
                    <a:moveTo>
                      <a:pt x="245" y="1"/>
                    </a:moveTo>
                    <a:lnTo>
                      <a:pt x="245" y="1"/>
                    </a:lnTo>
                    <a:cubicBezTo>
                      <a:pt x="281" y="26"/>
                      <a:pt x="40" y="340"/>
                      <a:pt x="1" y="374"/>
                    </a:cubicBezTo>
                    <a:cubicBezTo>
                      <a:pt x="1256" y="1002"/>
                      <a:pt x="2283" y="2185"/>
                      <a:pt x="2432" y="3620"/>
                    </a:cubicBezTo>
                    <a:cubicBezTo>
                      <a:pt x="2557" y="4823"/>
                      <a:pt x="2257" y="6000"/>
                      <a:pt x="2296" y="7198"/>
                    </a:cubicBezTo>
                    <a:cubicBezTo>
                      <a:pt x="2327" y="8160"/>
                      <a:pt x="2505" y="9117"/>
                      <a:pt x="2777" y="10041"/>
                    </a:cubicBezTo>
                    <a:cubicBezTo>
                      <a:pt x="2910" y="10495"/>
                      <a:pt x="3067" y="10942"/>
                      <a:pt x="3246" y="11381"/>
                    </a:cubicBezTo>
                    <a:cubicBezTo>
                      <a:pt x="3339" y="11611"/>
                      <a:pt x="3541" y="12382"/>
                      <a:pt x="3824" y="12414"/>
                    </a:cubicBezTo>
                    <a:cubicBezTo>
                      <a:pt x="3853" y="12418"/>
                      <a:pt x="3879" y="12419"/>
                      <a:pt x="3903" y="12419"/>
                    </a:cubicBezTo>
                    <a:cubicBezTo>
                      <a:pt x="4305" y="12407"/>
                      <a:pt x="3985" y="11844"/>
                      <a:pt x="3898" y="11689"/>
                    </a:cubicBezTo>
                    <a:cubicBezTo>
                      <a:pt x="3668" y="11279"/>
                      <a:pt x="3472" y="10851"/>
                      <a:pt x="3308" y="10412"/>
                    </a:cubicBezTo>
                    <a:cubicBezTo>
                      <a:pt x="2986" y="9554"/>
                      <a:pt x="2792" y="8649"/>
                      <a:pt x="2734" y="7736"/>
                    </a:cubicBezTo>
                    <a:cubicBezTo>
                      <a:pt x="2649" y="6395"/>
                      <a:pt x="2935" y="5059"/>
                      <a:pt x="2821" y="3727"/>
                    </a:cubicBezTo>
                    <a:cubicBezTo>
                      <a:pt x="2677" y="2034"/>
                      <a:pt x="1560" y="931"/>
                      <a:pt x="245" y="1"/>
                    </a:cubicBezTo>
                    <a:close/>
                  </a:path>
                </a:pathLst>
              </a:custGeom>
              <a:solidFill>
                <a:srgbClr val="FFFFFF">
                  <a:alpha val="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3"/>
              <p:cNvSpPr/>
              <p:nvPr/>
            </p:nvSpPr>
            <p:spPr>
              <a:xfrm flipH="1">
                <a:off x="6780903" y="2798570"/>
                <a:ext cx="325798" cy="530833"/>
              </a:xfrm>
              <a:custGeom>
                <a:avLst/>
                <a:gdLst/>
                <a:ahLst/>
                <a:cxnLst/>
                <a:rect l="l" t="t" r="r" b="b"/>
                <a:pathLst>
                  <a:path w="5223" h="8510" extrusionOk="0">
                    <a:moveTo>
                      <a:pt x="895" y="0"/>
                    </a:moveTo>
                    <a:cubicBezTo>
                      <a:pt x="617" y="135"/>
                      <a:pt x="340" y="271"/>
                      <a:pt x="62" y="405"/>
                    </a:cubicBezTo>
                    <a:cubicBezTo>
                      <a:pt x="44" y="414"/>
                      <a:pt x="27" y="423"/>
                      <a:pt x="16" y="439"/>
                    </a:cubicBezTo>
                    <a:cubicBezTo>
                      <a:pt x="1" y="463"/>
                      <a:pt x="7" y="494"/>
                      <a:pt x="14" y="523"/>
                    </a:cubicBezTo>
                    <a:cubicBezTo>
                      <a:pt x="314" y="1758"/>
                      <a:pt x="535" y="2990"/>
                      <a:pt x="788" y="4236"/>
                    </a:cubicBezTo>
                    <a:lnTo>
                      <a:pt x="957" y="5064"/>
                    </a:lnTo>
                    <a:cubicBezTo>
                      <a:pt x="1008" y="5317"/>
                      <a:pt x="1549" y="8499"/>
                      <a:pt x="1498" y="8509"/>
                    </a:cubicBezTo>
                    <a:cubicBezTo>
                      <a:pt x="2791" y="8225"/>
                      <a:pt x="4046" y="7772"/>
                      <a:pt x="5223" y="7167"/>
                    </a:cubicBezTo>
                    <a:cubicBezTo>
                      <a:pt x="4294" y="5505"/>
                      <a:pt x="3310" y="3875"/>
                      <a:pt x="2308" y="2256"/>
                    </a:cubicBezTo>
                    <a:cubicBezTo>
                      <a:pt x="1843" y="1505"/>
                      <a:pt x="1412" y="714"/>
                      <a:pt x="8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3"/>
              <p:cNvSpPr/>
              <p:nvPr/>
            </p:nvSpPr>
            <p:spPr>
              <a:xfrm flipH="1">
                <a:off x="6780903" y="2798570"/>
                <a:ext cx="297665" cy="530833"/>
              </a:xfrm>
              <a:custGeom>
                <a:avLst/>
                <a:gdLst/>
                <a:ahLst/>
                <a:cxnLst/>
                <a:rect l="l" t="t" r="r" b="b"/>
                <a:pathLst>
                  <a:path w="4772" h="8510" extrusionOk="0">
                    <a:moveTo>
                      <a:pt x="914" y="7457"/>
                    </a:moveTo>
                    <a:lnTo>
                      <a:pt x="914" y="7457"/>
                    </a:lnTo>
                    <a:cubicBezTo>
                      <a:pt x="914" y="7459"/>
                      <a:pt x="914" y="7462"/>
                      <a:pt x="914" y="7464"/>
                    </a:cubicBezTo>
                    <a:lnTo>
                      <a:pt x="914" y="7464"/>
                    </a:lnTo>
                    <a:cubicBezTo>
                      <a:pt x="914" y="7461"/>
                      <a:pt x="914" y="7459"/>
                      <a:pt x="914" y="7457"/>
                    </a:cubicBezTo>
                    <a:close/>
                    <a:moveTo>
                      <a:pt x="443" y="0"/>
                    </a:moveTo>
                    <a:cubicBezTo>
                      <a:pt x="437" y="0"/>
                      <a:pt x="89" y="154"/>
                      <a:pt x="69" y="196"/>
                    </a:cubicBezTo>
                    <a:cubicBezTo>
                      <a:pt x="1" y="341"/>
                      <a:pt x="152" y="626"/>
                      <a:pt x="207" y="758"/>
                    </a:cubicBezTo>
                    <a:cubicBezTo>
                      <a:pt x="636" y="1781"/>
                      <a:pt x="1048" y="2810"/>
                      <a:pt x="1417" y="3856"/>
                    </a:cubicBezTo>
                    <a:cubicBezTo>
                      <a:pt x="1629" y="4457"/>
                      <a:pt x="1827" y="5065"/>
                      <a:pt x="2005" y="5678"/>
                    </a:cubicBezTo>
                    <a:cubicBezTo>
                      <a:pt x="2104" y="6018"/>
                      <a:pt x="2197" y="6381"/>
                      <a:pt x="2105" y="6723"/>
                    </a:cubicBezTo>
                    <a:cubicBezTo>
                      <a:pt x="2027" y="7009"/>
                      <a:pt x="1831" y="7194"/>
                      <a:pt x="1585" y="7341"/>
                    </a:cubicBezTo>
                    <a:cubicBezTo>
                      <a:pt x="1544" y="7365"/>
                      <a:pt x="1171" y="7508"/>
                      <a:pt x="1000" y="7508"/>
                    </a:cubicBezTo>
                    <a:cubicBezTo>
                      <a:pt x="949" y="7508"/>
                      <a:pt x="916" y="7496"/>
                      <a:pt x="914" y="7464"/>
                    </a:cubicBezTo>
                    <a:lnTo>
                      <a:pt x="914" y="7464"/>
                    </a:lnTo>
                    <a:cubicBezTo>
                      <a:pt x="918" y="7583"/>
                      <a:pt x="1106" y="8497"/>
                      <a:pt x="1047" y="8509"/>
                    </a:cubicBezTo>
                    <a:cubicBezTo>
                      <a:pt x="2340" y="8225"/>
                      <a:pt x="3595" y="7772"/>
                      <a:pt x="4772" y="7166"/>
                    </a:cubicBezTo>
                    <a:cubicBezTo>
                      <a:pt x="3843" y="5505"/>
                      <a:pt x="2859" y="3875"/>
                      <a:pt x="1857" y="2256"/>
                    </a:cubicBezTo>
                    <a:cubicBezTo>
                      <a:pt x="1391" y="1505"/>
                      <a:pt x="961" y="714"/>
                      <a:pt x="443" y="0"/>
                    </a:cubicBezTo>
                    <a:cubicBezTo>
                      <a:pt x="443" y="0"/>
                      <a:pt x="443" y="0"/>
                      <a:pt x="443" y="0"/>
                    </a:cubicBezTo>
                    <a:close/>
                  </a:path>
                </a:pathLst>
              </a:custGeom>
              <a:solidFill>
                <a:srgbClr val="FFFFFF">
                  <a:alpha val="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3"/>
              <p:cNvSpPr/>
              <p:nvPr/>
            </p:nvSpPr>
            <p:spPr>
              <a:xfrm flipH="1">
                <a:off x="7620318" y="2969921"/>
                <a:ext cx="61005" cy="64561"/>
              </a:xfrm>
              <a:custGeom>
                <a:avLst/>
                <a:gdLst/>
                <a:ahLst/>
                <a:cxnLst/>
                <a:rect l="l" t="t" r="r" b="b"/>
                <a:pathLst>
                  <a:path w="978" h="1035" extrusionOk="0">
                    <a:moveTo>
                      <a:pt x="381" y="0"/>
                    </a:moveTo>
                    <a:lnTo>
                      <a:pt x="1" y="703"/>
                    </a:lnTo>
                    <a:lnTo>
                      <a:pt x="597" y="1035"/>
                    </a:lnTo>
                    <a:lnTo>
                      <a:pt x="977" y="331"/>
                    </a:lnTo>
                    <a:lnTo>
                      <a:pt x="38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3"/>
              <p:cNvSpPr/>
              <p:nvPr/>
            </p:nvSpPr>
            <p:spPr>
              <a:xfrm flipH="1">
                <a:off x="7543843" y="2973976"/>
                <a:ext cx="105667" cy="115398"/>
              </a:xfrm>
              <a:custGeom>
                <a:avLst/>
                <a:gdLst/>
                <a:ahLst/>
                <a:cxnLst/>
                <a:rect l="l" t="t" r="r" b="b"/>
                <a:pathLst>
                  <a:path w="1694" h="1850" extrusionOk="0">
                    <a:moveTo>
                      <a:pt x="700" y="1"/>
                    </a:moveTo>
                    <a:lnTo>
                      <a:pt x="0" y="1298"/>
                    </a:lnTo>
                    <a:lnTo>
                      <a:pt x="994" y="1850"/>
                    </a:lnTo>
                    <a:lnTo>
                      <a:pt x="1694" y="551"/>
                    </a:lnTo>
                    <a:lnTo>
                      <a:pt x="70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7" name="Google Shape;827;p43"/>
              <p:cNvGrpSpPr/>
              <p:nvPr/>
            </p:nvGrpSpPr>
            <p:grpSpPr>
              <a:xfrm>
                <a:off x="7537917" y="2975473"/>
                <a:ext cx="117956" cy="113215"/>
                <a:chOff x="7537917" y="2975473"/>
                <a:chExt cx="117956" cy="113215"/>
              </a:xfrm>
            </p:grpSpPr>
            <p:sp>
              <p:nvSpPr>
                <p:cNvPr id="828" name="Google Shape;828;p43"/>
                <p:cNvSpPr/>
                <p:nvPr/>
              </p:nvSpPr>
              <p:spPr>
                <a:xfrm flipH="1">
                  <a:off x="7537917" y="2975473"/>
                  <a:ext cx="117956" cy="113215"/>
                </a:xfrm>
                <a:custGeom>
                  <a:avLst/>
                  <a:gdLst/>
                  <a:ahLst/>
                  <a:cxnLst/>
                  <a:rect l="l" t="t" r="r" b="b"/>
                  <a:pathLst>
                    <a:path w="1891" h="1815" extrusionOk="0">
                      <a:moveTo>
                        <a:pt x="590" y="1"/>
                      </a:moveTo>
                      <a:lnTo>
                        <a:pt x="0" y="1093"/>
                      </a:lnTo>
                      <a:lnTo>
                        <a:pt x="1300" y="1815"/>
                      </a:lnTo>
                      <a:lnTo>
                        <a:pt x="1890" y="722"/>
                      </a:lnTo>
                      <a:lnTo>
                        <a:pt x="5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3"/>
                <p:cNvSpPr/>
                <p:nvPr/>
              </p:nvSpPr>
              <p:spPr>
                <a:xfrm flipH="1">
                  <a:off x="7537917" y="2975473"/>
                  <a:ext cx="117956" cy="113215"/>
                </a:xfrm>
                <a:custGeom>
                  <a:avLst/>
                  <a:gdLst/>
                  <a:ahLst/>
                  <a:cxnLst/>
                  <a:rect l="l" t="t" r="r" b="b"/>
                  <a:pathLst>
                    <a:path w="1891" h="1815" extrusionOk="0">
                      <a:moveTo>
                        <a:pt x="590" y="1"/>
                      </a:moveTo>
                      <a:lnTo>
                        <a:pt x="0" y="1093"/>
                      </a:lnTo>
                      <a:lnTo>
                        <a:pt x="1300" y="1815"/>
                      </a:lnTo>
                      <a:lnTo>
                        <a:pt x="1890" y="722"/>
                      </a:lnTo>
                      <a:lnTo>
                        <a:pt x="590" y="1"/>
                      </a:lnTo>
                      <a:close/>
                    </a:path>
                  </a:pathLst>
                </a:custGeom>
                <a:solidFill>
                  <a:srgbClr val="FFFFFF">
                    <a:alpha val="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0" name="Google Shape;830;p43"/>
              <p:cNvSpPr/>
              <p:nvPr/>
            </p:nvSpPr>
            <p:spPr>
              <a:xfrm flipH="1">
                <a:off x="7569542" y="2975473"/>
                <a:ext cx="86330" cy="113215"/>
              </a:xfrm>
              <a:custGeom>
                <a:avLst/>
                <a:gdLst/>
                <a:ahLst/>
                <a:cxnLst/>
                <a:rect l="l" t="t" r="r" b="b"/>
                <a:pathLst>
                  <a:path w="1384" h="1815" extrusionOk="0">
                    <a:moveTo>
                      <a:pt x="1061" y="294"/>
                    </a:moveTo>
                    <a:cubicBezTo>
                      <a:pt x="1065" y="296"/>
                      <a:pt x="1068" y="298"/>
                      <a:pt x="1072" y="300"/>
                    </a:cubicBezTo>
                    <a:cubicBezTo>
                      <a:pt x="1069" y="298"/>
                      <a:pt x="1065" y="296"/>
                      <a:pt x="1061" y="294"/>
                    </a:cubicBezTo>
                    <a:close/>
                    <a:moveTo>
                      <a:pt x="590" y="1"/>
                    </a:moveTo>
                    <a:lnTo>
                      <a:pt x="0" y="1093"/>
                    </a:lnTo>
                    <a:cubicBezTo>
                      <a:pt x="0" y="1093"/>
                      <a:pt x="1274" y="1800"/>
                      <a:pt x="1300" y="1815"/>
                    </a:cubicBezTo>
                    <a:cubicBezTo>
                      <a:pt x="1301" y="1815"/>
                      <a:pt x="1301" y="1815"/>
                      <a:pt x="1301" y="1815"/>
                    </a:cubicBezTo>
                    <a:cubicBezTo>
                      <a:pt x="1318" y="1815"/>
                      <a:pt x="1377" y="1618"/>
                      <a:pt x="1383" y="1601"/>
                    </a:cubicBezTo>
                    <a:cubicBezTo>
                      <a:pt x="1158" y="1499"/>
                      <a:pt x="977" y="1305"/>
                      <a:pt x="879" y="1088"/>
                    </a:cubicBezTo>
                    <a:cubicBezTo>
                      <a:pt x="782" y="872"/>
                      <a:pt x="767" y="633"/>
                      <a:pt x="817" y="417"/>
                    </a:cubicBezTo>
                    <a:cubicBezTo>
                      <a:pt x="826" y="380"/>
                      <a:pt x="837" y="343"/>
                      <a:pt x="861" y="314"/>
                    </a:cubicBezTo>
                    <a:cubicBezTo>
                      <a:pt x="887" y="284"/>
                      <a:pt x="926" y="269"/>
                      <a:pt x="967" y="269"/>
                    </a:cubicBezTo>
                    <a:cubicBezTo>
                      <a:pt x="999" y="269"/>
                      <a:pt x="1031" y="278"/>
                      <a:pt x="1061" y="294"/>
                    </a:cubicBezTo>
                    <a:lnTo>
                      <a:pt x="1061" y="294"/>
                    </a:lnTo>
                    <a:cubicBezTo>
                      <a:pt x="903" y="202"/>
                      <a:pt x="753" y="92"/>
                      <a:pt x="590" y="1"/>
                    </a:cubicBezTo>
                    <a:close/>
                  </a:path>
                </a:pathLst>
              </a:custGeom>
              <a:solidFill>
                <a:srgbClr val="FFFFFF">
                  <a:alpha val="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1" name="Google Shape;831;p43"/>
              <p:cNvGrpSpPr/>
              <p:nvPr/>
            </p:nvGrpSpPr>
            <p:grpSpPr>
              <a:xfrm>
                <a:off x="7250044" y="2060893"/>
                <a:ext cx="107539" cy="94814"/>
                <a:chOff x="7250044" y="2060893"/>
                <a:chExt cx="107539" cy="94814"/>
              </a:xfrm>
            </p:grpSpPr>
            <p:sp>
              <p:nvSpPr>
                <p:cNvPr id="832" name="Google Shape;832;p43"/>
                <p:cNvSpPr/>
                <p:nvPr/>
              </p:nvSpPr>
              <p:spPr>
                <a:xfrm flipH="1">
                  <a:off x="7250044" y="2060893"/>
                  <a:ext cx="107539" cy="94814"/>
                </a:xfrm>
                <a:custGeom>
                  <a:avLst/>
                  <a:gdLst/>
                  <a:ahLst/>
                  <a:cxnLst/>
                  <a:rect l="l" t="t" r="r" b="b"/>
                  <a:pathLst>
                    <a:path w="1724" h="1520" extrusionOk="0">
                      <a:moveTo>
                        <a:pt x="435" y="0"/>
                      </a:moveTo>
                      <a:lnTo>
                        <a:pt x="0" y="805"/>
                      </a:lnTo>
                      <a:lnTo>
                        <a:pt x="1289" y="1520"/>
                      </a:lnTo>
                      <a:lnTo>
                        <a:pt x="1723" y="715"/>
                      </a:lnTo>
                      <a:lnTo>
                        <a:pt x="4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3"/>
                <p:cNvSpPr/>
                <p:nvPr/>
              </p:nvSpPr>
              <p:spPr>
                <a:xfrm flipH="1">
                  <a:off x="7250044" y="2060893"/>
                  <a:ext cx="107539" cy="94814"/>
                </a:xfrm>
                <a:custGeom>
                  <a:avLst/>
                  <a:gdLst/>
                  <a:ahLst/>
                  <a:cxnLst/>
                  <a:rect l="l" t="t" r="r" b="b"/>
                  <a:pathLst>
                    <a:path w="1724" h="1520" extrusionOk="0">
                      <a:moveTo>
                        <a:pt x="435" y="0"/>
                      </a:moveTo>
                      <a:lnTo>
                        <a:pt x="0" y="805"/>
                      </a:lnTo>
                      <a:lnTo>
                        <a:pt x="1289" y="1520"/>
                      </a:lnTo>
                      <a:lnTo>
                        <a:pt x="1723" y="715"/>
                      </a:lnTo>
                      <a:lnTo>
                        <a:pt x="435" y="0"/>
                      </a:lnTo>
                      <a:close/>
                    </a:path>
                  </a:pathLst>
                </a:custGeom>
                <a:solidFill>
                  <a:srgbClr val="FFFFFF">
                    <a:alpha val="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4" name="Google Shape;834;p43"/>
              <p:cNvSpPr/>
              <p:nvPr/>
            </p:nvSpPr>
            <p:spPr>
              <a:xfrm flipH="1">
                <a:off x="7263955" y="2060893"/>
                <a:ext cx="93629" cy="94876"/>
              </a:xfrm>
              <a:custGeom>
                <a:avLst/>
                <a:gdLst/>
                <a:ahLst/>
                <a:cxnLst/>
                <a:rect l="l" t="t" r="r" b="b"/>
                <a:pathLst>
                  <a:path w="1501" h="1521" extrusionOk="0">
                    <a:moveTo>
                      <a:pt x="435" y="0"/>
                    </a:moveTo>
                    <a:cubicBezTo>
                      <a:pt x="435" y="0"/>
                      <a:pt x="435" y="0"/>
                      <a:pt x="435" y="0"/>
                    </a:cubicBezTo>
                    <a:cubicBezTo>
                      <a:pt x="435" y="0"/>
                      <a:pt x="16" y="776"/>
                      <a:pt x="1" y="805"/>
                    </a:cubicBezTo>
                    <a:lnTo>
                      <a:pt x="1" y="805"/>
                    </a:lnTo>
                    <a:cubicBezTo>
                      <a:pt x="0" y="805"/>
                      <a:pt x="0" y="805"/>
                      <a:pt x="0" y="805"/>
                    </a:cubicBezTo>
                    <a:lnTo>
                      <a:pt x="0" y="806"/>
                    </a:lnTo>
                    <a:cubicBezTo>
                      <a:pt x="0" y="806"/>
                      <a:pt x="0" y="806"/>
                      <a:pt x="1" y="805"/>
                    </a:cubicBezTo>
                    <a:lnTo>
                      <a:pt x="1" y="805"/>
                    </a:lnTo>
                    <a:cubicBezTo>
                      <a:pt x="28" y="821"/>
                      <a:pt x="1289" y="1520"/>
                      <a:pt x="1289" y="1520"/>
                    </a:cubicBezTo>
                    <a:cubicBezTo>
                      <a:pt x="1289" y="1520"/>
                      <a:pt x="1289" y="1520"/>
                      <a:pt x="1289" y="1520"/>
                    </a:cubicBezTo>
                    <a:cubicBezTo>
                      <a:pt x="1307" y="1520"/>
                      <a:pt x="1484" y="1171"/>
                      <a:pt x="1500" y="1139"/>
                    </a:cubicBezTo>
                    <a:lnTo>
                      <a:pt x="1500" y="1139"/>
                    </a:lnTo>
                    <a:cubicBezTo>
                      <a:pt x="1471" y="1164"/>
                      <a:pt x="1434" y="1173"/>
                      <a:pt x="1394" y="1173"/>
                    </a:cubicBezTo>
                    <a:cubicBezTo>
                      <a:pt x="1331" y="1173"/>
                      <a:pt x="1261" y="1149"/>
                      <a:pt x="1200" y="1121"/>
                    </a:cubicBezTo>
                    <a:cubicBezTo>
                      <a:pt x="1039" y="1047"/>
                      <a:pt x="887" y="953"/>
                      <a:pt x="748" y="842"/>
                    </a:cubicBezTo>
                    <a:cubicBezTo>
                      <a:pt x="840" y="666"/>
                      <a:pt x="889" y="465"/>
                      <a:pt x="889" y="260"/>
                    </a:cubicBezTo>
                    <a:cubicBezTo>
                      <a:pt x="882" y="257"/>
                      <a:pt x="444" y="0"/>
                      <a:pt x="435" y="0"/>
                    </a:cubicBezTo>
                    <a:close/>
                  </a:path>
                </a:pathLst>
              </a:custGeom>
              <a:solidFill>
                <a:srgbClr val="FFFFFF">
                  <a:alpha val="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3"/>
              <p:cNvSpPr/>
              <p:nvPr/>
            </p:nvSpPr>
            <p:spPr>
              <a:xfrm flipH="1">
                <a:off x="7298138" y="2090897"/>
                <a:ext cx="876591" cy="1169890"/>
              </a:xfrm>
              <a:custGeom>
                <a:avLst/>
                <a:gdLst/>
                <a:ahLst/>
                <a:cxnLst/>
                <a:rect l="l" t="t" r="r" b="b"/>
                <a:pathLst>
                  <a:path w="14053" h="18755" extrusionOk="0">
                    <a:moveTo>
                      <a:pt x="9568" y="0"/>
                    </a:moveTo>
                    <a:cubicBezTo>
                      <a:pt x="8746" y="0"/>
                      <a:pt x="8025" y="422"/>
                      <a:pt x="7662" y="1094"/>
                    </a:cubicBezTo>
                    <a:lnTo>
                      <a:pt x="114" y="15084"/>
                    </a:lnTo>
                    <a:cubicBezTo>
                      <a:pt x="0" y="15295"/>
                      <a:pt x="10" y="15561"/>
                      <a:pt x="153" y="15782"/>
                    </a:cubicBezTo>
                    <a:lnTo>
                      <a:pt x="153" y="15783"/>
                    </a:lnTo>
                    <a:cubicBezTo>
                      <a:pt x="971" y="17039"/>
                      <a:pt x="4040" y="18697"/>
                      <a:pt x="5481" y="18754"/>
                    </a:cubicBezTo>
                    <a:cubicBezTo>
                      <a:pt x="5491" y="18754"/>
                      <a:pt x="5501" y="18755"/>
                      <a:pt x="5511" y="18755"/>
                    </a:cubicBezTo>
                    <a:cubicBezTo>
                      <a:pt x="5770" y="18755"/>
                      <a:pt x="5996" y="18622"/>
                      <a:pt x="6110" y="18412"/>
                    </a:cubicBezTo>
                    <a:lnTo>
                      <a:pt x="13657" y="4421"/>
                    </a:lnTo>
                    <a:cubicBezTo>
                      <a:pt x="14053" y="3687"/>
                      <a:pt x="13971" y="2753"/>
                      <a:pt x="13411" y="2020"/>
                    </a:cubicBezTo>
                    <a:cubicBezTo>
                      <a:pt x="13083" y="1590"/>
                      <a:pt x="12569" y="1130"/>
                      <a:pt x="11775" y="689"/>
                    </a:cubicBezTo>
                    <a:cubicBezTo>
                      <a:pt x="10981" y="249"/>
                      <a:pt x="10322" y="59"/>
                      <a:pt x="9788" y="10"/>
                    </a:cubicBezTo>
                    <a:cubicBezTo>
                      <a:pt x="9714" y="3"/>
                      <a:pt x="9640" y="0"/>
                      <a:pt x="9568" y="0"/>
                    </a:cubicBezTo>
                    <a:close/>
                  </a:path>
                </a:pathLst>
              </a:custGeom>
              <a:solidFill>
                <a:srgbClr val="FF41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3"/>
              <p:cNvSpPr/>
              <p:nvPr/>
            </p:nvSpPr>
            <p:spPr>
              <a:xfrm flipH="1">
                <a:off x="7298138" y="2090897"/>
                <a:ext cx="398717" cy="275771"/>
              </a:xfrm>
              <a:custGeom>
                <a:avLst/>
                <a:gdLst/>
                <a:ahLst/>
                <a:cxnLst/>
                <a:rect l="l" t="t" r="r" b="b"/>
                <a:pathLst>
                  <a:path w="6392" h="4421" extrusionOk="0">
                    <a:moveTo>
                      <a:pt x="1907" y="0"/>
                    </a:moveTo>
                    <a:cubicBezTo>
                      <a:pt x="1085" y="0"/>
                      <a:pt x="364" y="422"/>
                      <a:pt x="1" y="1095"/>
                    </a:cubicBezTo>
                    <a:cubicBezTo>
                      <a:pt x="784" y="2036"/>
                      <a:pt x="4800" y="4318"/>
                      <a:pt x="5996" y="4421"/>
                    </a:cubicBezTo>
                    <a:cubicBezTo>
                      <a:pt x="6392" y="3687"/>
                      <a:pt x="6310" y="2754"/>
                      <a:pt x="5750" y="2020"/>
                    </a:cubicBezTo>
                    <a:cubicBezTo>
                      <a:pt x="5422" y="1590"/>
                      <a:pt x="4908" y="1130"/>
                      <a:pt x="4114" y="690"/>
                    </a:cubicBezTo>
                    <a:cubicBezTo>
                      <a:pt x="3320" y="249"/>
                      <a:pt x="2661" y="59"/>
                      <a:pt x="2127" y="10"/>
                    </a:cubicBezTo>
                    <a:cubicBezTo>
                      <a:pt x="2053" y="3"/>
                      <a:pt x="1979" y="0"/>
                      <a:pt x="1907" y="0"/>
                    </a:cubicBezTo>
                    <a:close/>
                  </a:path>
                </a:pathLst>
              </a:custGeom>
              <a:solidFill>
                <a:srgbClr val="FF41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3"/>
              <p:cNvSpPr/>
              <p:nvPr/>
            </p:nvSpPr>
            <p:spPr>
              <a:xfrm flipH="1">
                <a:off x="7647328" y="2767132"/>
                <a:ext cx="408573" cy="254064"/>
              </a:xfrm>
              <a:custGeom>
                <a:avLst/>
                <a:gdLst/>
                <a:ahLst/>
                <a:cxnLst/>
                <a:rect l="l" t="t" r="r" b="b"/>
                <a:pathLst>
                  <a:path w="6550" h="4073" extrusionOk="0">
                    <a:moveTo>
                      <a:pt x="339" y="0"/>
                    </a:moveTo>
                    <a:lnTo>
                      <a:pt x="0" y="628"/>
                    </a:lnTo>
                    <a:cubicBezTo>
                      <a:pt x="1067" y="1905"/>
                      <a:pt x="4599" y="3702"/>
                      <a:pt x="6211" y="4073"/>
                    </a:cubicBezTo>
                    <a:lnTo>
                      <a:pt x="6550" y="3444"/>
                    </a:lnTo>
                    <a:cubicBezTo>
                      <a:pt x="4871" y="3045"/>
                      <a:pt x="1398" y="1142"/>
                      <a:pt x="339" y="0"/>
                    </a:cubicBezTo>
                    <a:close/>
                  </a:path>
                </a:pathLst>
              </a:custGeom>
              <a:solidFill>
                <a:srgbClr val="6149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3"/>
              <p:cNvSpPr/>
              <p:nvPr/>
            </p:nvSpPr>
            <p:spPr>
              <a:xfrm flipH="1">
                <a:off x="7456390" y="2253952"/>
                <a:ext cx="552602" cy="663135"/>
              </a:xfrm>
              <a:custGeom>
                <a:avLst/>
                <a:gdLst/>
                <a:ahLst/>
                <a:cxnLst/>
                <a:rect l="l" t="t" r="r" b="b"/>
                <a:pathLst>
                  <a:path w="8859" h="10631" extrusionOk="0">
                    <a:moveTo>
                      <a:pt x="4185" y="0"/>
                    </a:moveTo>
                    <a:lnTo>
                      <a:pt x="0" y="7758"/>
                    </a:lnTo>
                    <a:cubicBezTo>
                      <a:pt x="301" y="8507"/>
                      <a:pt x="3169" y="10135"/>
                      <a:pt x="4624" y="10630"/>
                    </a:cubicBezTo>
                    <a:lnTo>
                      <a:pt x="8858" y="2781"/>
                    </a:lnTo>
                    <a:cubicBezTo>
                      <a:pt x="7380" y="2259"/>
                      <a:pt x="4855" y="821"/>
                      <a:pt x="41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3"/>
              <p:cNvSpPr/>
              <p:nvPr/>
            </p:nvSpPr>
            <p:spPr>
              <a:xfrm flipH="1">
                <a:off x="7298138" y="2090897"/>
                <a:ext cx="876591" cy="1169890"/>
              </a:xfrm>
              <a:custGeom>
                <a:avLst/>
                <a:gdLst/>
                <a:ahLst/>
                <a:cxnLst/>
                <a:rect l="l" t="t" r="r" b="b"/>
                <a:pathLst>
                  <a:path w="14053" h="18755" extrusionOk="0">
                    <a:moveTo>
                      <a:pt x="9568" y="0"/>
                    </a:moveTo>
                    <a:cubicBezTo>
                      <a:pt x="8746" y="0"/>
                      <a:pt x="8025" y="422"/>
                      <a:pt x="7662" y="1094"/>
                    </a:cubicBezTo>
                    <a:lnTo>
                      <a:pt x="114" y="15084"/>
                    </a:lnTo>
                    <a:cubicBezTo>
                      <a:pt x="0" y="15295"/>
                      <a:pt x="10" y="15561"/>
                      <a:pt x="153" y="15782"/>
                    </a:cubicBezTo>
                    <a:lnTo>
                      <a:pt x="153" y="15783"/>
                    </a:lnTo>
                    <a:cubicBezTo>
                      <a:pt x="971" y="17039"/>
                      <a:pt x="4040" y="18697"/>
                      <a:pt x="5481" y="18754"/>
                    </a:cubicBezTo>
                    <a:cubicBezTo>
                      <a:pt x="5491" y="18754"/>
                      <a:pt x="5501" y="18755"/>
                      <a:pt x="5511" y="18755"/>
                    </a:cubicBezTo>
                    <a:cubicBezTo>
                      <a:pt x="5770" y="18755"/>
                      <a:pt x="5996" y="18622"/>
                      <a:pt x="6110" y="18412"/>
                    </a:cubicBezTo>
                    <a:lnTo>
                      <a:pt x="13657" y="4421"/>
                    </a:lnTo>
                    <a:cubicBezTo>
                      <a:pt x="14053" y="3687"/>
                      <a:pt x="13971" y="2753"/>
                      <a:pt x="13411" y="2020"/>
                    </a:cubicBezTo>
                    <a:cubicBezTo>
                      <a:pt x="13083" y="1590"/>
                      <a:pt x="12569" y="1130"/>
                      <a:pt x="11775" y="689"/>
                    </a:cubicBezTo>
                    <a:cubicBezTo>
                      <a:pt x="10981" y="249"/>
                      <a:pt x="10322" y="59"/>
                      <a:pt x="9788" y="10"/>
                    </a:cubicBezTo>
                    <a:cubicBezTo>
                      <a:pt x="9714" y="3"/>
                      <a:pt x="9640" y="0"/>
                      <a:pt x="95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3"/>
              <p:cNvSpPr/>
              <p:nvPr/>
            </p:nvSpPr>
            <p:spPr>
              <a:xfrm flipH="1">
                <a:off x="7298138" y="2090897"/>
                <a:ext cx="398717" cy="275771"/>
              </a:xfrm>
              <a:custGeom>
                <a:avLst/>
                <a:gdLst/>
                <a:ahLst/>
                <a:cxnLst/>
                <a:rect l="l" t="t" r="r" b="b"/>
                <a:pathLst>
                  <a:path w="6392" h="4421" extrusionOk="0">
                    <a:moveTo>
                      <a:pt x="1907" y="0"/>
                    </a:moveTo>
                    <a:cubicBezTo>
                      <a:pt x="1085" y="0"/>
                      <a:pt x="364" y="422"/>
                      <a:pt x="1" y="1095"/>
                    </a:cubicBezTo>
                    <a:cubicBezTo>
                      <a:pt x="784" y="2036"/>
                      <a:pt x="4800" y="4318"/>
                      <a:pt x="5996" y="4421"/>
                    </a:cubicBezTo>
                    <a:cubicBezTo>
                      <a:pt x="6392" y="3687"/>
                      <a:pt x="6310" y="2754"/>
                      <a:pt x="5750" y="2020"/>
                    </a:cubicBezTo>
                    <a:cubicBezTo>
                      <a:pt x="5422" y="1590"/>
                      <a:pt x="4908" y="1130"/>
                      <a:pt x="4114" y="690"/>
                    </a:cubicBezTo>
                    <a:cubicBezTo>
                      <a:pt x="3320" y="249"/>
                      <a:pt x="2661" y="59"/>
                      <a:pt x="2127" y="10"/>
                    </a:cubicBezTo>
                    <a:cubicBezTo>
                      <a:pt x="2053" y="3"/>
                      <a:pt x="1979" y="0"/>
                      <a:pt x="19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3"/>
              <p:cNvSpPr/>
              <p:nvPr/>
            </p:nvSpPr>
            <p:spPr>
              <a:xfrm flipH="1">
                <a:off x="7647328" y="2767132"/>
                <a:ext cx="408573" cy="254064"/>
              </a:xfrm>
              <a:custGeom>
                <a:avLst/>
                <a:gdLst/>
                <a:ahLst/>
                <a:cxnLst/>
                <a:rect l="l" t="t" r="r" b="b"/>
                <a:pathLst>
                  <a:path w="6550" h="4073" extrusionOk="0">
                    <a:moveTo>
                      <a:pt x="339" y="0"/>
                    </a:moveTo>
                    <a:lnTo>
                      <a:pt x="0" y="628"/>
                    </a:lnTo>
                    <a:cubicBezTo>
                      <a:pt x="1067" y="1905"/>
                      <a:pt x="4599" y="3702"/>
                      <a:pt x="6211" y="4073"/>
                    </a:cubicBezTo>
                    <a:lnTo>
                      <a:pt x="6550" y="3444"/>
                    </a:lnTo>
                    <a:cubicBezTo>
                      <a:pt x="4871" y="3045"/>
                      <a:pt x="1398" y="1142"/>
                      <a:pt x="3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3"/>
              <p:cNvSpPr/>
              <p:nvPr/>
            </p:nvSpPr>
            <p:spPr>
              <a:xfrm flipH="1">
                <a:off x="7456390" y="2253952"/>
                <a:ext cx="552602" cy="663135"/>
              </a:xfrm>
              <a:custGeom>
                <a:avLst/>
                <a:gdLst/>
                <a:ahLst/>
                <a:cxnLst/>
                <a:rect l="l" t="t" r="r" b="b"/>
                <a:pathLst>
                  <a:path w="8859" h="10631" extrusionOk="0">
                    <a:moveTo>
                      <a:pt x="4185" y="0"/>
                    </a:moveTo>
                    <a:lnTo>
                      <a:pt x="0" y="7758"/>
                    </a:lnTo>
                    <a:cubicBezTo>
                      <a:pt x="301" y="8507"/>
                      <a:pt x="3169" y="10135"/>
                      <a:pt x="4624" y="10630"/>
                    </a:cubicBezTo>
                    <a:lnTo>
                      <a:pt x="8858" y="2781"/>
                    </a:lnTo>
                    <a:cubicBezTo>
                      <a:pt x="7380" y="2259"/>
                      <a:pt x="4855" y="821"/>
                      <a:pt x="41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3"/>
              <p:cNvSpPr/>
              <p:nvPr/>
            </p:nvSpPr>
            <p:spPr>
              <a:xfrm flipH="1">
                <a:off x="7298138" y="2088589"/>
                <a:ext cx="803235" cy="1172198"/>
              </a:xfrm>
              <a:custGeom>
                <a:avLst/>
                <a:gdLst/>
                <a:ahLst/>
                <a:cxnLst/>
                <a:rect l="l" t="t" r="r" b="b"/>
                <a:pathLst>
                  <a:path w="12877" h="18792" extrusionOk="0">
                    <a:moveTo>
                      <a:pt x="8675" y="1"/>
                    </a:moveTo>
                    <a:cubicBezTo>
                      <a:pt x="8600" y="1"/>
                      <a:pt x="8531" y="9"/>
                      <a:pt x="8469" y="27"/>
                    </a:cubicBezTo>
                    <a:cubicBezTo>
                      <a:pt x="9329" y="638"/>
                      <a:pt x="10042" y="1446"/>
                      <a:pt x="10516" y="2350"/>
                    </a:cubicBezTo>
                    <a:cubicBezTo>
                      <a:pt x="10732" y="2761"/>
                      <a:pt x="10902" y="3231"/>
                      <a:pt x="10766" y="3638"/>
                    </a:cubicBezTo>
                    <a:cubicBezTo>
                      <a:pt x="10764" y="3641"/>
                      <a:pt x="10760" y="3643"/>
                      <a:pt x="10753" y="3643"/>
                    </a:cubicBezTo>
                    <a:cubicBezTo>
                      <a:pt x="10494" y="3643"/>
                      <a:pt x="6871" y="1318"/>
                      <a:pt x="6577" y="1122"/>
                    </a:cubicBezTo>
                    <a:lnTo>
                      <a:pt x="6577" y="1122"/>
                    </a:lnTo>
                    <a:cubicBezTo>
                      <a:pt x="7466" y="2138"/>
                      <a:pt x="8438" y="3092"/>
                      <a:pt x="9480" y="3971"/>
                    </a:cubicBezTo>
                    <a:cubicBezTo>
                      <a:pt x="9530" y="4013"/>
                      <a:pt x="9583" y="4059"/>
                      <a:pt x="9601" y="4119"/>
                    </a:cubicBezTo>
                    <a:cubicBezTo>
                      <a:pt x="9619" y="4180"/>
                      <a:pt x="9595" y="4239"/>
                      <a:pt x="9572" y="4295"/>
                    </a:cubicBezTo>
                    <a:cubicBezTo>
                      <a:pt x="8152" y="7671"/>
                      <a:pt x="6147" y="10778"/>
                      <a:pt x="4247" y="13920"/>
                    </a:cubicBezTo>
                    <a:cubicBezTo>
                      <a:pt x="3317" y="15459"/>
                      <a:pt x="1914" y="16686"/>
                      <a:pt x="1" y="16833"/>
                    </a:cubicBezTo>
                    <a:cubicBezTo>
                      <a:pt x="1188" y="17714"/>
                      <a:pt x="2810" y="18732"/>
                      <a:pt x="4305" y="18791"/>
                    </a:cubicBezTo>
                    <a:cubicBezTo>
                      <a:pt x="4315" y="18791"/>
                      <a:pt x="4325" y="18792"/>
                      <a:pt x="4335" y="18792"/>
                    </a:cubicBezTo>
                    <a:cubicBezTo>
                      <a:pt x="4594" y="18792"/>
                      <a:pt x="4820" y="18659"/>
                      <a:pt x="4934" y="18449"/>
                    </a:cubicBezTo>
                    <a:lnTo>
                      <a:pt x="12481" y="4458"/>
                    </a:lnTo>
                    <a:cubicBezTo>
                      <a:pt x="12877" y="3724"/>
                      <a:pt x="12795" y="2791"/>
                      <a:pt x="12235" y="2057"/>
                    </a:cubicBezTo>
                    <a:cubicBezTo>
                      <a:pt x="11907" y="1627"/>
                      <a:pt x="11393" y="1167"/>
                      <a:pt x="10599" y="727"/>
                    </a:cubicBezTo>
                    <a:lnTo>
                      <a:pt x="10600" y="727"/>
                    </a:lnTo>
                    <a:cubicBezTo>
                      <a:pt x="10172" y="489"/>
                      <a:pt x="9258" y="1"/>
                      <a:pt x="8675" y="1"/>
                    </a:cubicBezTo>
                    <a:close/>
                  </a:path>
                </a:pathLst>
              </a:custGeom>
              <a:solidFill>
                <a:srgbClr val="191919">
                  <a:alpha val="26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3"/>
              <p:cNvSpPr/>
              <p:nvPr/>
            </p:nvSpPr>
            <p:spPr>
              <a:xfrm flipH="1">
                <a:off x="7490885" y="2278965"/>
                <a:ext cx="509562" cy="608992"/>
              </a:xfrm>
              <a:custGeom>
                <a:avLst/>
                <a:gdLst/>
                <a:ahLst/>
                <a:cxnLst/>
                <a:rect l="l" t="t" r="r" b="b"/>
                <a:pathLst>
                  <a:path w="8169" h="9763" extrusionOk="0">
                    <a:moveTo>
                      <a:pt x="3832" y="0"/>
                    </a:moveTo>
                    <a:lnTo>
                      <a:pt x="0" y="7101"/>
                    </a:lnTo>
                    <a:cubicBezTo>
                      <a:pt x="732" y="7955"/>
                      <a:pt x="2566" y="9071"/>
                      <a:pt x="4288" y="9763"/>
                    </a:cubicBezTo>
                    <a:lnTo>
                      <a:pt x="8168" y="2570"/>
                    </a:lnTo>
                    <a:cubicBezTo>
                      <a:pt x="6916" y="2089"/>
                      <a:pt x="4798" y="1008"/>
                      <a:pt x="38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3"/>
              <p:cNvSpPr/>
              <p:nvPr/>
            </p:nvSpPr>
            <p:spPr>
              <a:xfrm flipH="1">
                <a:off x="7490885" y="2278965"/>
                <a:ext cx="509562" cy="608992"/>
              </a:xfrm>
              <a:custGeom>
                <a:avLst/>
                <a:gdLst/>
                <a:ahLst/>
                <a:cxnLst/>
                <a:rect l="l" t="t" r="r" b="b"/>
                <a:pathLst>
                  <a:path w="8169" h="9763" fill="none" extrusionOk="0">
                    <a:moveTo>
                      <a:pt x="3832" y="0"/>
                    </a:moveTo>
                    <a:cubicBezTo>
                      <a:pt x="4798" y="1008"/>
                      <a:pt x="6916" y="2089"/>
                      <a:pt x="8168" y="2570"/>
                    </a:cubicBezTo>
                    <a:lnTo>
                      <a:pt x="4288" y="9763"/>
                    </a:lnTo>
                    <a:cubicBezTo>
                      <a:pt x="2566" y="9071"/>
                      <a:pt x="732" y="7955"/>
                      <a:pt x="0" y="7101"/>
                    </a:cubicBezTo>
                  </a:path>
                </a:pathLst>
              </a:custGeom>
              <a:noFill/>
              <a:ln w="675" cap="flat" cmpd="sng">
                <a:solidFill>
                  <a:srgbClr val="FF412F"/>
                </a:solidFill>
                <a:prstDash val="solid"/>
                <a:miter lim="1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3"/>
              <p:cNvSpPr/>
              <p:nvPr/>
            </p:nvSpPr>
            <p:spPr>
              <a:xfrm flipH="1">
                <a:off x="7360141" y="2085033"/>
                <a:ext cx="163679" cy="100490"/>
              </a:xfrm>
              <a:custGeom>
                <a:avLst/>
                <a:gdLst/>
                <a:ahLst/>
                <a:cxnLst/>
                <a:rect l="l" t="t" r="r" b="b"/>
                <a:pathLst>
                  <a:path w="2624" h="1611" extrusionOk="0">
                    <a:moveTo>
                      <a:pt x="120" y="1"/>
                    </a:moveTo>
                    <a:lnTo>
                      <a:pt x="0" y="223"/>
                    </a:lnTo>
                    <a:cubicBezTo>
                      <a:pt x="348" y="707"/>
                      <a:pt x="1919" y="1554"/>
                      <a:pt x="2503" y="1611"/>
                    </a:cubicBezTo>
                    <a:lnTo>
                      <a:pt x="2624" y="1389"/>
                    </a:lnTo>
                    <a:cubicBezTo>
                      <a:pt x="2364" y="997"/>
                      <a:pt x="615" y="15"/>
                      <a:pt x="1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3"/>
              <p:cNvSpPr/>
              <p:nvPr/>
            </p:nvSpPr>
            <p:spPr>
              <a:xfrm flipH="1">
                <a:off x="7360141" y="2084971"/>
                <a:ext cx="156256" cy="86767"/>
              </a:xfrm>
              <a:custGeom>
                <a:avLst/>
                <a:gdLst/>
                <a:ahLst/>
                <a:cxnLst/>
                <a:rect l="l" t="t" r="r" b="b"/>
                <a:pathLst>
                  <a:path w="2505" h="1391" extrusionOk="0">
                    <a:moveTo>
                      <a:pt x="1" y="1"/>
                    </a:moveTo>
                    <a:cubicBezTo>
                      <a:pt x="46" y="270"/>
                      <a:pt x="2036" y="1390"/>
                      <a:pt x="2498" y="1390"/>
                    </a:cubicBezTo>
                    <a:cubicBezTo>
                      <a:pt x="2501" y="1390"/>
                      <a:pt x="2503" y="1390"/>
                      <a:pt x="2505" y="1390"/>
                    </a:cubicBezTo>
                    <a:cubicBezTo>
                      <a:pt x="2292" y="1059"/>
                      <a:pt x="502" y="7"/>
                      <a:pt x="1" y="1"/>
                    </a:cubicBezTo>
                    <a:close/>
                  </a:path>
                </a:pathLst>
              </a:custGeom>
              <a:solidFill>
                <a:srgbClr val="FFFFFF">
                  <a:alpha val="4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3"/>
              <p:cNvSpPr/>
              <p:nvPr/>
            </p:nvSpPr>
            <p:spPr>
              <a:xfrm flipH="1">
                <a:off x="7322590" y="1990968"/>
                <a:ext cx="170103" cy="168232"/>
              </a:xfrm>
              <a:custGeom>
                <a:avLst/>
                <a:gdLst/>
                <a:ahLst/>
                <a:cxnLst/>
                <a:rect l="l" t="t" r="r" b="b"/>
                <a:pathLst>
                  <a:path w="2727" h="2697" extrusionOk="0">
                    <a:moveTo>
                      <a:pt x="911" y="0"/>
                    </a:moveTo>
                    <a:lnTo>
                      <a:pt x="0" y="1689"/>
                    </a:lnTo>
                    <a:cubicBezTo>
                      <a:pt x="123" y="1892"/>
                      <a:pt x="1514" y="2665"/>
                      <a:pt x="1815" y="2696"/>
                    </a:cubicBezTo>
                    <a:lnTo>
                      <a:pt x="2727" y="1007"/>
                    </a:lnTo>
                    <a:lnTo>
                      <a:pt x="9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3"/>
              <p:cNvSpPr/>
              <p:nvPr/>
            </p:nvSpPr>
            <p:spPr>
              <a:xfrm flipH="1">
                <a:off x="7322590" y="1990968"/>
                <a:ext cx="162930" cy="152762"/>
              </a:xfrm>
              <a:custGeom>
                <a:avLst/>
                <a:gdLst/>
                <a:ahLst/>
                <a:cxnLst/>
                <a:rect l="l" t="t" r="r" b="b"/>
                <a:pathLst>
                  <a:path w="2612" h="2449" extrusionOk="0">
                    <a:moveTo>
                      <a:pt x="796" y="0"/>
                    </a:moveTo>
                    <a:cubicBezTo>
                      <a:pt x="664" y="247"/>
                      <a:pt x="531" y="492"/>
                      <a:pt x="399" y="738"/>
                    </a:cubicBezTo>
                    <a:cubicBezTo>
                      <a:pt x="230" y="1051"/>
                      <a:pt x="0" y="1322"/>
                      <a:pt x="116" y="1635"/>
                    </a:cubicBezTo>
                    <a:cubicBezTo>
                      <a:pt x="149" y="1724"/>
                      <a:pt x="209" y="1815"/>
                      <a:pt x="307" y="1913"/>
                    </a:cubicBezTo>
                    <a:cubicBezTo>
                      <a:pt x="612" y="2219"/>
                      <a:pt x="1038" y="2416"/>
                      <a:pt x="1461" y="2447"/>
                    </a:cubicBezTo>
                    <a:cubicBezTo>
                      <a:pt x="1480" y="2448"/>
                      <a:pt x="1499" y="2449"/>
                      <a:pt x="1517" y="2449"/>
                    </a:cubicBezTo>
                    <a:cubicBezTo>
                      <a:pt x="1972" y="2449"/>
                      <a:pt x="2064" y="2023"/>
                      <a:pt x="2243" y="1689"/>
                    </a:cubicBezTo>
                    <a:cubicBezTo>
                      <a:pt x="2366" y="1462"/>
                      <a:pt x="2489" y="1234"/>
                      <a:pt x="2612" y="1007"/>
                    </a:cubicBezTo>
                    <a:lnTo>
                      <a:pt x="79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3"/>
              <p:cNvSpPr/>
              <p:nvPr/>
            </p:nvSpPr>
            <p:spPr>
              <a:xfrm flipH="1">
                <a:off x="7309615" y="1719750"/>
                <a:ext cx="399840" cy="319809"/>
              </a:xfrm>
              <a:custGeom>
                <a:avLst/>
                <a:gdLst/>
                <a:ahLst/>
                <a:cxnLst/>
                <a:rect l="l" t="t" r="r" b="b"/>
                <a:pathLst>
                  <a:path w="6410" h="5127" extrusionOk="0">
                    <a:moveTo>
                      <a:pt x="1737" y="1"/>
                    </a:moveTo>
                    <a:lnTo>
                      <a:pt x="1652" y="105"/>
                    </a:lnTo>
                    <a:cubicBezTo>
                      <a:pt x="2670" y="942"/>
                      <a:pt x="4195" y="2225"/>
                      <a:pt x="4809" y="3278"/>
                    </a:cubicBezTo>
                    <a:cubicBezTo>
                      <a:pt x="4892" y="3420"/>
                      <a:pt x="4880" y="3587"/>
                      <a:pt x="4779" y="3697"/>
                    </a:cubicBezTo>
                    <a:lnTo>
                      <a:pt x="4592" y="3900"/>
                    </a:lnTo>
                    <a:cubicBezTo>
                      <a:pt x="4592" y="3900"/>
                      <a:pt x="3306" y="3215"/>
                      <a:pt x="2326" y="2841"/>
                    </a:cubicBezTo>
                    <a:cubicBezTo>
                      <a:pt x="2113" y="2760"/>
                      <a:pt x="1891" y="2710"/>
                      <a:pt x="1670" y="2686"/>
                    </a:cubicBezTo>
                    <a:cubicBezTo>
                      <a:pt x="1272" y="2644"/>
                      <a:pt x="829" y="2610"/>
                      <a:pt x="509" y="2610"/>
                    </a:cubicBezTo>
                    <a:cubicBezTo>
                      <a:pt x="310" y="2610"/>
                      <a:pt x="158" y="2623"/>
                      <a:pt x="95" y="2657"/>
                    </a:cubicBezTo>
                    <a:cubicBezTo>
                      <a:pt x="5" y="2695"/>
                      <a:pt x="1" y="2745"/>
                      <a:pt x="79" y="2804"/>
                    </a:cubicBezTo>
                    <a:cubicBezTo>
                      <a:pt x="79" y="2804"/>
                      <a:pt x="1142" y="2822"/>
                      <a:pt x="1891" y="3005"/>
                    </a:cubicBezTo>
                    <a:cubicBezTo>
                      <a:pt x="2633" y="3187"/>
                      <a:pt x="4183" y="4133"/>
                      <a:pt x="4182" y="4235"/>
                    </a:cubicBezTo>
                    <a:cubicBezTo>
                      <a:pt x="4182" y="4235"/>
                      <a:pt x="4232" y="4447"/>
                      <a:pt x="4210" y="4462"/>
                    </a:cubicBezTo>
                    <a:cubicBezTo>
                      <a:pt x="4188" y="4478"/>
                      <a:pt x="6046" y="5127"/>
                      <a:pt x="6046" y="5127"/>
                    </a:cubicBezTo>
                    <a:lnTo>
                      <a:pt x="6339" y="4586"/>
                    </a:lnTo>
                    <a:cubicBezTo>
                      <a:pt x="6409" y="4453"/>
                      <a:pt x="6383" y="4284"/>
                      <a:pt x="6271" y="4159"/>
                    </a:cubicBezTo>
                    <a:cubicBezTo>
                      <a:pt x="4612" y="2307"/>
                      <a:pt x="3095" y="902"/>
                      <a:pt x="17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3"/>
              <p:cNvSpPr/>
              <p:nvPr/>
            </p:nvSpPr>
            <p:spPr>
              <a:xfrm flipH="1">
                <a:off x="7321529" y="1723181"/>
                <a:ext cx="387926" cy="316379"/>
              </a:xfrm>
              <a:custGeom>
                <a:avLst/>
                <a:gdLst/>
                <a:ahLst/>
                <a:cxnLst/>
                <a:rect l="l" t="t" r="r" b="b"/>
                <a:pathLst>
                  <a:path w="6219" h="5072" extrusionOk="0">
                    <a:moveTo>
                      <a:pt x="1718" y="1"/>
                    </a:moveTo>
                    <a:cubicBezTo>
                      <a:pt x="1698" y="14"/>
                      <a:pt x="1677" y="26"/>
                      <a:pt x="1657" y="38"/>
                    </a:cubicBezTo>
                    <a:cubicBezTo>
                      <a:pt x="1940" y="271"/>
                      <a:pt x="2215" y="516"/>
                      <a:pt x="2492" y="754"/>
                    </a:cubicBezTo>
                    <a:cubicBezTo>
                      <a:pt x="2798" y="1018"/>
                      <a:pt x="3100" y="1287"/>
                      <a:pt x="3392" y="1566"/>
                    </a:cubicBezTo>
                    <a:cubicBezTo>
                      <a:pt x="3918" y="2067"/>
                      <a:pt x="4449" y="2607"/>
                      <a:pt x="4809" y="3224"/>
                    </a:cubicBezTo>
                    <a:cubicBezTo>
                      <a:pt x="4892" y="3365"/>
                      <a:pt x="4880" y="3532"/>
                      <a:pt x="4779" y="3642"/>
                    </a:cubicBezTo>
                    <a:cubicBezTo>
                      <a:pt x="4779" y="3642"/>
                      <a:pt x="4598" y="3838"/>
                      <a:pt x="4592" y="3845"/>
                    </a:cubicBezTo>
                    <a:lnTo>
                      <a:pt x="4592" y="3845"/>
                    </a:lnTo>
                    <a:cubicBezTo>
                      <a:pt x="4599" y="3835"/>
                      <a:pt x="4436" y="3784"/>
                      <a:pt x="4421" y="3784"/>
                    </a:cubicBezTo>
                    <a:cubicBezTo>
                      <a:pt x="4419" y="3784"/>
                      <a:pt x="4418" y="3783"/>
                      <a:pt x="4416" y="3783"/>
                    </a:cubicBezTo>
                    <a:cubicBezTo>
                      <a:pt x="4337" y="3783"/>
                      <a:pt x="4262" y="3831"/>
                      <a:pt x="4235" y="3899"/>
                    </a:cubicBezTo>
                    <a:cubicBezTo>
                      <a:pt x="4251" y="3860"/>
                      <a:pt x="2665" y="3101"/>
                      <a:pt x="2501" y="3030"/>
                    </a:cubicBezTo>
                    <a:cubicBezTo>
                      <a:pt x="1955" y="2794"/>
                      <a:pt x="1367" y="2669"/>
                      <a:pt x="792" y="2669"/>
                    </a:cubicBezTo>
                    <a:cubicBezTo>
                      <a:pt x="714" y="2669"/>
                      <a:pt x="637" y="2671"/>
                      <a:pt x="559" y="2675"/>
                    </a:cubicBezTo>
                    <a:cubicBezTo>
                      <a:pt x="671" y="2639"/>
                      <a:pt x="783" y="2602"/>
                      <a:pt x="896" y="2564"/>
                    </a:cubicBezTo>
                    <a:lnTo>
                      <a:pt x="896" y="2564"/>
                    </a:lnTo>
                    <a:cubicBezTo>
                      <a:pt x="875" y="2571"/>
                      <a:pt x="850" y="2574"/>
                      <a:pt x="823" y="2574"/>
                    </a:cubicBezTo>
                    <a:cubicBezTo>
                      <a:pt x="724" y="2574"/>
                      <a:pt x="599" y="2535"/>
                      <a:pt x="512" y="2534"/>
                    </a:cubicBezTo>
                    <a:cubicBezTo>
                      <a:pt x="372" y="2534"/>
                      <a:pt x="215" y="2539"/>
                      <a:pt x="95" y="2602"/>
                    </a:cubicBezTo>
                    <a:cubicBezTo>
                      <a:pt x="5" y="2640"/>
                      <a:pt x="1" y="2690"/>
                      <a:pt x="79" y="2749"/>
                    </a:cubicBezTo>
                    <a:cubicBezTo>
                      <a:pt x="79" y="2749"/>
                      <a:pt x="1142" y="2767"/>
                      <a:pt x="1892" y="2950"/>
                    </a:cubicBezTo>
                    <a:cubicBezTo>
                      <a:pt x="2633" y="3132"/>
                      <a:pt x="4183" y="4078"/>
                      <a:pt x="4183" y="4180"/>
                    </a:cubicBezTo>
                    <a:cubicBezTo>
                      <a:pt x="4183" y="4180"/>
                      <a:pt x="4232" y="4392"/>
                      <a:pt x="4210" y="4407"/>
                    </a:cubicBezTo>
                    <a:cubicBezTo>
                      <a:pt x="4189" y="4423"/>
                      <a:pt x="6046" y="5072"/>
                      <a:pt x="6046" y="5072"/>
                    </a:cubicBezTo>
                    <a:cubicBezTo>
                      <a:pt x="6093" y="4986"/>
                      <a:pt x="6159" y="4898"/>
                      <a:pt x="6191" y="4805"/>
                    </a:cubicBezTo>
                    <a:cubicBezTo>
                      <a:pt x="6218" y="4723"/>
                      <a:pt x="6208" y="4660"/>
                      <a:pt x="6172" y="4599"/>
                    </a:cubicBezTo>
                    <a:lnTo>
                      <a:pt x="6172" y="4600"/>
                    </a:lnTo>
                    <a:cubicBezTo>
                      <a:pt x="6141" y="4546"/>
                      <a:pt x="6091" y="4493"/>
                      <a:pt x="6031" y="4429"/>
                    </a:cubicBezTo>
                    <a:cubicBezTo>
                      <a:pt x="5816" y="4197"/>
                      <a:pt x="5536" y="4019"/>
                      <a:pt x="5233" y="3929"/>
                    </a:cubicBezTo>
                    <a:cubicBezTo>
                      <a:pt x="5317" y="3825"/>
                      <a:pt x="5320" y="3671"/>
                      <a:pt x="5273" y="3536"/>
                    </a:cubicBezTo>
                    <a:cubicBezTo>
                      <a:pt x="5225" y="3400"/>
                      <a:pt x="5135" y="3278"/>
                      <a:pt x="5045" y="3161"/>
                    </a:cubicBezTo>
                    <a:cubicBezTo>
                      <a:pt x="4583" y="2560"/>
                      <a:pt x="4070" y="1992"/>
                      <a:pt x="3512" y="1466"/>
                    </a:cubicBezTo>
                    <a:cubicBezTo>
                      <a:pt x="3238" y="1208"/>
                      <a:pt x="2953" y="959"/>
                      <a:pt x="2658" y="722"/>
                    </a:cubicBezTo>
                    <a:cubicBezTo>
                      <a:pt x="2510" y="603"/>
                      <a:pt x="2375" y="470"/>
                      <a:pt x="2227" y="350"/>
                    </a:cubicBezTo>
                    <a:cubicBezTo>
                      <a:pt x="2065" y="218"/>
                      <a:pt x="1885" y="130"/>
                      <a:pt x="1718" y="1"/>
                    </a:cubicBezTo>
                    <a:close/>
                  </a:path>
                </a:pathLst>
              </a:custGeom>
              <a:solidFill>
                <a:srgbClr val="191919">
                  <a:alpha val="26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3"/>
              <p:cNvSpPr/>
              <p:nvPr/>
            </p:nvSpPr>
            <p:spPr>
              <a:xfrm flipH="1">
                <a:off x="7393076" y="1958531"/>
                <a:ext cx="41107" cy="34183"/>
              </a:xfrm>
              <a:custGeom>
                <a:avLst/>
                <a:gdLst/>
                <a:ahLst/>
                <a:cxnLst/>
                <a:rect l="l" t="t" r="r" b="b"/>
                <a:pathLst>
                  <a:path w="659" h="548" extrusionOk="0">
                    <a:moveTo>
                      <a:pt x="299" y="1"/>
                    </a:moveTo>
                    <a:cubicBezTo>
                      <a:pt x="203" y="1"/>
                      <a:pt x="114" y="47"/>
                      <a:pt x="69" y="130"/>
                    </a:cubicBezTo>
                    <a:cubicBezTo>
                      <a:pt x="1" y="258"/>
                      <a:pt x="60" y="427"/>
                      <a:pt x="204" y="506"/>
                    </a:cubicBezTo>
                    <a:cubicBezTo>
                      <a:pt x="254" y="534"/>
                      <a:pt x="308" y="547"/>
                      <a:pt x="360" y="547"/>
                    </a:cubicBezTo>
                    <a:cubicBezTo>
                      <a:pt x="456" y="547"/>
                      <a:pt x="544" y="501"/>
                      <a:pt x="589" y="418"/>
                    </a:cubicBezTo>
                    <a:cubicBezTo>
                      <a:pt x="659" y="290"/>
                      <a:pt x="598" y="121"/>
                      <a:pt x="455" y="42"/>
                    </a:cubicBezTo>
                    <a:cubicBezTo>
                      <a:pt x="405" y="14"/>
                      <a:pt x="351" y="1"/>
                      <a:pt x="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3"/>
              <p:cNvSpPr/>
              <p:nvPr/>
            </p:nvSpPr>
            <p:spPr>
              <a:xfrm flipH="1">
                <a:off x="7311798" y="1984730"/>
                <a:ext cx="170353" cy="141535"/>
              </a:xfrm>
              <a:custGeom>
                <a:avLst/>
                <a:gdLst/>
                <a:ahLst/>
                <a:cxnLst/>
                <a:rect l="l" t="t" r="r" b="b"/>
                <a:pathLst>
                  <a:path w="2731" h="2269" extrusionOk="0">
                    <a:moveTo>
                      <a:pt x="1238" y="1"/>
                    </a:moveTo>
                    <a:cubicBezTo>
                      <a:pt x="841" y="1"/>
                      <a:pt x="474" y="191"/>
                      <a:pt x="287" y="537"/>
                    </a:cubicBezTo>
                    <a:cubicBezTo>
                      <a:pt x="1" y="1068"/>
                      <a:pt x="250" y="1768"/>
                      <a:pt x="846" y="2098"/>
                    </a:cubicBezTo>
                    <a:cubicBezTo>
                      <a:pt x="1054" y="2213"/>
                      <a:pt x="1277" y="2268"/>
                      <a:pt x="1491" y="2268"/>
                    </a:cubicBezTo>
                    <a:cubicBezTo>
                      <a:pt x="1889" y="2268"/>
                      <a:pt x="2257" y="2078"/>
                      <a:pt x="2444" y="1733"/>
                    </a:cubicBezTo>
                    <a:cubicBezTo>
                      <a:pt x="2730" y="1202"/>
                      <a:pt x="2480" y="502"/>
                      <a:pt x="1884" y="172"/>
                    </a:cubicBezTo>
                    <a:cubicBezTo>
                      <a:pt x="1676" y="56"/>
                      <a:pt x="1453" y="1"/>
                      <a:pt x="1238" y="1"/>
                    </a:cubicBezTo>
                    <a:close/>
                  </a:path>
                </a:pathLst>
              </a:custGeom>
              <a:solidFill>
                <a:schemeClr val="lt1"/>
              </a:solidFill>
              <a:ln w="675" cap="flat" cmpd="sng">
                <a:solidFill>
                  <a:srgbClr val="826B6A"/>
                </a:solidFill>
                <a:prstDash val="solid"/>
                <a:miter lim="108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3"/>
              <p:cNvSpPr/>
              <p:nvPr/>
            </p:nvSpPr>
            <p:spPr>
              <a:xfrm flipH="1">
                <a:off x="7331198" y="1996083"/>
                <a:ext cx="106416" cy="104981"/>
              </a:xfrm>
              <a:custGeom>
                <a:avLst/>
                <a:gdLst/>
                <a:ahLst/>
                <a:cxnLst/>
                <a:rect l="l" t="t" r="r" b="b"/>
                <a:pathLst>
                  <a:path w="1706" h="1683" extrusionOk="0">
                    <a:moveTo>
                      <a:pt x="585" y="1"/>
                    </a:moveTo>
                    <a:cubicBezTo>
                      <a:pt x="401" y="1"/>
                      <a:pt x="204" y="51"/>
                      <a:pt x="0" y="168"/>
                    </a:cubicBezTo>
                    <a:lnTo>
                      <a:pt x="90" y="307"/>
                    </a:lnTo>
                    <a:cubicBezTo>
                      <a:pt x="234" y="218"/>
                      <a:pt x="403" y="169"/>
                      <a:pt x="574" y="169"/>
                    </a:cubicBezTo>
                    <a:cubicBezTo>
                      <a:pt x="797" y="169"/>
                      <a:pt x="1024" y="252"/>
                      <a:pt x="1206" y="436"/>
                    </a:cubicBezTo>
                    <a:cubicBezTo>
                      <a:pt x="1277" y="508"/>
                      <a:pt x="1332" y="594"/>
                      <a:pt x="1372" y="683"/>
                    </a:cubicBezTo>
                    <a:cubicBezTo>
                      <a:pt x="1548" y="1077"/>
                      <a:pt x="1390" y="1300"/>
                      <a:pt x="1181" y="1540"/>
                    </a:cubicBezTo>
                    <a:lnTo>
                      <a:pt x="1309" y="1682"/>
                    </a:lnTo>
                    <a:lnTo>
                      <a:pt x="1309" y="1681"/>
                    </a:lnTo>
                    <a:cubicBezTo>
                      <a:pt x="1610" y="1357"/>
                      <a:pt x="1706" y="1065"/>
                      <a:pt x="1587" y="744"/>
                    </a:cubicBezTo>
                    <a:cubicBezTo>
                      <a:pt x="1518" y="554"/>
                      <a:pt x="1407" y="372"/>
                      <a:pt x="1242" y="240"/>
                    </a:cubicBezTo>
                    <a:cubicBezTo>
                      <a:pt x="1061" y="95"/>
                      <a:pt x="836" y="1"/>
                      <a:pt x="5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3"/>
              <p:cNvSpPr/>
              <p:nvPr/>
            </p:nvSpPr>
            <p:spPr>
              <a:xfrm flipH="1">
                <a:off x="7361014" y="2036878"/>
                <a:ext cx="46097" cy="24639"/>
              </a:xfrm>
              <a:custGeom>
                <a:avLst/>
                <a:gdLst/>
                <a:ahLst/>
                <a:cxnLst/>
                <a:rect l="l" t="t" r="r" b="b"/>
                <a:pathLst>
                  <a:path w="739" h="395" extrusionOk="0">
                    <a:moveTo>
                      <a:pt x="739" y="1"/>
                    </a:moveTo>
                    <a:lnTo>
                      <a:pt x="72" y="181"/>
                    </a:lnTo>
                    <a:cubicBezTo>
                      <a:pt x="72" y="181"/>
                      <a:pt x="0" y="253"/>
                      <a:pt x="39" y="316"/>
                    </a:cubicBezTo>
                    <a:cubicBezTo>
                      <a:pt x="77" y="379"/>
                      <a:pt x="181" y="395"/>
                      <a:pt x="181" y="395"/>
                    </a:cubicBezTo>
                    <a:lnTo>
                      <a:pt x="73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56" name="Google Shape;856;p43"/>
          <p:cNvSpPr txBox="1">
            <a:spLocks noGrp="1"/>
          </p:cNvSpPr>
          <p:nvPr>
            <p:ph type="title"/>
          </p:nvPr>
        </p:nvSpPr>
        <p:spPr>
          <a:xfrm>
            <a:off x="2131775" y="1883850"/>
            <a:ext cx="3645900" cy="82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Question 1</a:t>
            </a:r>
            <a:endParaRPr dirty="0"/>
          </a:p>
        </p:txBody>
      </p:sp>
      <p:sp>
        <p:nvSpPr>
          <p:cNvPr id="857" name="Google Shape;857;p43"/>
          <p:cNvSpPr txBox="1">
            <a:spLocks noGrp="1"/>
          </p:cNvSpPr>
          <p:nvPr>
            <p:ph type="title" idx="2"/>
          </p:nvPr>
        </p:nvSpPr>
        <p:spPr>
          <a:xfrm>
            <a:off x="1172376" y="1719750"/>
            <a:ext cx="773400" cy="185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858" name="Google Shape;858;p43"/>
          <p:cNvSpPr txBox="1">
            <a:spLocks noGrp="1"/>
          </p:cNvSpPr>
          <p:nvPr>
            <p:ph type="subTitle" idx="1"/>
          </p:nvPr>
        </p:nvSpPr>
        <p:spPr>
          <a:xfrm>
            <a:off x="2125522" y="3375665"/>
            <a:ext cx="3645900" cy="60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i="0" dirty="0">
                <a:solidFill>
                  <a:schemeClr val="bg1"/>
                </a:solidFill>
                <a:effectLst/>
                <a:latin typeface="Arial" panose="020B0604020202020204" pitchFamily="34" charset="0"/>
              </a:rPr>
              <a:t>What factors might explain the geographic concentration of severe wildfires in certain regions?</a:t>
            </a:r>
            <a:endParaRPr dirty="0">
              <a:solidFill>
                <a:schemeClr val="bg1"/>
              </a:solidFill>
            </a:endParaRPr>
          </a:p>
        </p:txBody>
      </p:sp>
      <p:cxnSp>
        <p:nvCxnSpPr>
          <p:cNvPr id="859" name="Google Shape;859;p43"/>
          <p:cNvCxnSpPr/>
          <p:nvPr/>
        </p:nvCxnSpPr>
        <p:spPr>
          <a:xfrm rot="10800000">
            <a:off x="1945875" y="2713100"/>
            <a:ext cx="3735300" cy="0"/>
          </a:xfrm>
          <a:prstGeom prst="straightConnector1">
            <a:avLst/>
          </a:prstGeom>
          <a:noFill/>
          <a:ln w="28575" cap="flat" cmpd="sng">
            <a:solidFill>
              <a:schemeClr val="accent2"/>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3">
          <a:extLst>
            <a:ext uri="{FF2B5EF4-FFF2-40B4-BE49-F238E27FC236}">
              <a16:creationId xmlns:a16="http://schemas.microsoft.com/office/drawing/2014/main" id="{F58ADE52-A424-97A1-F621-F6F0193F6DBC}"/>
            </a:ext>
          </a:extLst>
        </p:cNvPr>
        <p:cNvGrpSpPr/>
        <p:nvPr/>
      </p:nvGrpSpPr>
      <p:grpSpPr>
        <a:xfrm>
          <a:off x="0" y="0"/>
          <a:ext cx="0" cy="0"/>
          <a:chOff x="0" y="0"/>
          <a:chExt cx="0" cy="0"/>
        </a:xfrm>
      </p:grpSpPr>
      <p:cxnSp>
        <p:nvCxnSpPr>
          <p:cNvPr id="881" name="Google Shape;881;p44">
            <a:extLst>
              <a:ext uri="{FF2B5EF4-FFF2-40B4-BE49-F238E27FC236}">
                <a16:creationId xmlns:a16="http://schemas.microsoft.com/office/drawing/2014/main" id="{0BA2524E-6A3F-AA29-5D5E-83EB223087E2}"/>
              </a:ext>
            </a:extLst>
          </p:cNvPr>
          <p:cNvCxnSpPr/>
          <p:nvPr/>
        </p:nvCxnSpPr>
        <p:spPr>
          <a:xfrm rot="10800000">
            <a:off x="448535" y="789345"/>
            <a:ext cx="4776900" cy="0"/>
          </a:xfrm>
          <a:prstGeom prst="straightConnector1">
            <a:avLst/>
          </a:prstGeom>
          <a:noFill/>
          <a:ln w="28575" cap="flat" cmpd="sng">
            <a:solidFill>
              <a:schemeClr val="accent2"/>
            </a:solidFill>
            <a:prstDash val="solid"/>
            <a:round/>
            <a:headEnd type="none" w="med" len="med"/>
            <a:tailEnd type="none" w="med" len="med"/>
          </a:ln>
        </p:spPr>
      </p:cxnSp>
      <p:sp>
        <p:nvSpPr>
          <p:cNvPr id="2" name="TextBox 1">
            <a:extLst>
              <a:ext uri="{FF2B5EF4-FFF2-40B4-BE49-F238E27FC236}">
                <a16:creationId xmlns:a16="http://schemas.microsoft.com/office/drawing/2014/main" id="{29A46C41-A50A-C955-2B45-22DB7D065573}"/>
              </a:ext>
            </a:extLst>
          </p:cNvPr>
          <p:cNvSpPr txBox="1"/>
          <p:nvPr/>
        </p:nvSpPr>
        <p:spPr>
          <a:xfrm>
            <a:off x="448535" y="388348"/>
            <a:ext cx="4709619" cy="400110"/>
          </a:xfrm>
          <a:prstGeom prst="rect">
            <a:avLst/>
          </a:prstGeom>
          <a:noFill/>
        </p:spPr>
        <p:txBody>
          <a:bodyPr wrap="square" rtlCol="0">
            <a:spAutoFit/>
          </a:bodyPr>
          <a:lstStyle/>
          <a:p>
            <a:r>
              <a:rPr lang="en-US" sz="2000">
                <a:solidFill>
                  <a:schemeClr val="accent2"/>
                </a:solidFill>
              </a:rPr>
              <a:t>Wildfire Trends in the US (2002-2022)</a:t>
            </a:r>
          </a:p>
        </p:txBody>
      </p:sp>
      <p:sp>
        <p:nvSpPr>
          <p:cNvPr id="4" name="TextBox 3">
            <a:extLst>
              <a:ext uri="{FF2B5EF4-FFF2-40B4-BE49-F238E27FC236}">
                <a16:creationId xmlns:a16="http://schemas.microsoft.com/office/drawing/2014/main" id="{BA300EE3-C5D8-4583-95FA-A7F2CBCDB3EF}"/>
              </a:ext>
            </a:extLst>
          </p:cNvPr>
          <p:cNvSpPr txBox="1"/>
          <p:nvPr/>
        </p:nvSpPr>
        <p:spPr>
          <a:xfrm>
            <a:off x="-2000738" y="-820615"/>
            <a:ext cx="184731" cy="307777"/>
          </a:xfrm>
          <a:prstGeom prst="rect">
            <a:avLst/>
          </a:prstGeom>
          <a:noFill/>
        </p:spPr>
        <p:txBody>
          <a:bodyPr wrap="none" rtlCol="0">
            <a:spAutoFit/>
          </a:bodyPr>
          <a:lstStyle/>
          <a:p>
            <a:endParaRPr lang="en-US"/>
          </a:p>
        </p:txBody>
      </p:sp>
      <p:sp>
        <p:nvSpPr>
          <p:cNvPr id="5" name="TextBox 4">
            <a:hlinkClick r:id="rId3"/>
            <a:extLst>
              <a:ext uri="{FF2B5EF4-FFF2-40B4-BE49-F238E27FC236}">
                <a16:creationId xmlns:a16="http://schemas.microsoft.com/office/drawing/2014/main" id="{69D4A292-E29D-670C-6C3A-19378F5E61F9}"/>
              </a:ext>
            </a:extLst>
          </p:cNvPr>
          <p:cNvSpPr txBox="1"/>
          <p:nvPr/>
        </p:nvSpPr>
        <p:spPr>
          <a:xfrm>
            <a:off x="763325" y="1184744"/>
            <a:ext cx="7394713" cy="2600077"/>
          </a:xfrm>
          <a:prstGeom prst="rect">
            <a:avLst/>
          </a:prstGeom>
          <a:noFill/>
        </p:spPr>
        <p:txBody>
          <a:bodyPr wrap="square" rtlCol="0">
            <a:spAutoFit/>
          </a:bodyPr>
          <a:lstStyle/>
          <a:p>
            <a:endParaRPr lang="en-US"/>
          </a:p>
        </p:txBody>
      </p:sp>
      <p:pic>
        <p:nvPicPr>
          <p:cNvPr id="7" name="Picture 6" descr="A graph with red lines and a line graph&#10;&#10;AI-generated content may be incorrect.">
            <a:extLst>
              <a:ext uri="{FF2B5EF4-FFF2-40B4-BE49-F238E27FC236}">
                <a16:creationId xmlns:a16="http://schemas.microsoft.com/office/drawing/2014/main" id="{CA56CC65-7CF4-5D55-8133-A6C690B467B7}"/>
              </a:ext>
            </a:extLst>
          </p:cNvPr>
          <p:cNvPicPr>
            <a:picLocks noChangeAspect="1"/>
          </p:cNvPicPr>
          <p:nvPr/>
        </p:nvPicPr>
        <p:blipFill>
          <a:blip r:embed="rId4"/>
          <a:stretch>
            <a:fillRect/>
          </a:stretch>
        </p:blipFill>
        <p:spPr>
          <a:xfrm>
            <a:off x="448535" y="256385"/>
            <a:ext cx="8246930" cy="4728893"/>
          </a:xfrm>
          <a:prstGeom prst="rect">
            <a:avLst/>
          </a:prstGeom>
        </p:spPr>
      </p:pic>
    </p:spTree>
    <p:extLst>
      <p:ext uri="{BB962C8B-B14F-4D97-AF65-F5344CB8AC3E}">
        <p14:creationId xmlns:p14="http://schemas.microsoft.com/office/powerpoint/2010/main" val="3439835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3">
          <a:extLst>
            <a:ext uri="{FF2B5EF4-FFF2-40B4-BE49-F238E27FC236}">
              <a16:creationId xmlns:a16="http://schemas.microsoft.com/office/drawing/2014/main" id="{FC87617B-9F3C-DAED-B761-BEADDBCADE50}"/>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6351DFD8-DA55-74A2-8468-D4AEB8E4A825}"/>
              </a:ext>
            </a:extLst>
          </p:cNvPr>
          <p:cNvSpPr txBox="1"/>
          <p:nvPr/>
        </p:nvSpPr>
        <p:spPr>
          <a:xfrm>
            <a:off x="-2000738" y="-820615"/>
            <a:ext cx="184731" cy="307777"/>
          </a:xfrm>
          <a:prstGeom prst="rect">
            <a:avLst/>
          </a:prstGeom>
          <a:noFill/>
        </p:spPr>
        <p:txBody>
          <a:bodyPr wrap="none" rtlCol="0">
            <a:spAutoFit/>
          </a:bodyPr>
          <a:lstStyle/>
          <a:p>
            <a:endParaRPr lang="en-US"/>
          </a:p>
        </p:txBody>
      </p:sp>
      <p:sp>
        <p:nvSpPr>
          <p:cNvPr id="5" name="TextBox 4">
            <a:hlinkClick r:id="rId3"/>
            <a:extLst>
              <a:ext uri="{FF2B5EF4-FFF2-40B4-BE49-F238E27FC236}">
                <a16:creationId xmlns:a16="http://schemas.microsoft.com/office/drawing/2014/main" id="{BD724360-2ADE-3AB6-5B42-1A04019A15B7}"/>
              </a:ext>
            </a:extLst>
          </p:cNvPr>
          <p:cNvSpPr txBox="1"/>
          <p:nvPr/>
        </p:nvSpPr>
        <p:spPr>
          <a:xfrm>
            <a:off x="763325" y="1184744"/>
            <a:ext cx="7394713" cy="2600077"/>
          </a:xfrm>
          <a:prstGeom prst="rect">
            <a:avLst/>
          </a:prstGeom>
          <a:noFill/>
        </p:spPr>
        <p:txBody>
          <a:bodyPr wrap="square" rtlCol="0">
            <a:spAutoFit/>
          </a:bodyPr>
          <a:lstStyle/>
          <a:p>
            <a:endParaRPr lang="en-US"/>
          </a:p>
        </p:txBody>
      </p:sp>
      <p:sp>
        <p:nvSpPr>
          <p:cNvPr id="2" name="Rectangle 1">
            <a:extLst>
              <a:ext uri="{FF2B5EF4-FFF2-40B4-BE49-F238E27FC236}">
                <a16:creationId xmlns:a16="http://schemas.microsoft.com/office/drawing/2014/main" id="{90572606-678B-F02E-6D62-45F0B6E74D4B}"/>
              </a:ext>
            </a:extLst>
          </p:cNvPr>
          <p:cNvSpPr/>
          <p:nvPr/>
        </p:nvSpPr>
        <p:spPr>
          <a:xfrm>
            <a:off x="414215" y="390769"/>
            <a:ext cx="8346831" cy="441569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TextBox 5">
            <a:extLst>
              <a:ext uri="{FF2B5EF4-FFF2-40B4-BE49-F238E27FC236}">
                <a16:creationId xmlns:a16="http://schemas.microsoft.com/office/drawing/2014/main" id="{CB9431D4-9241-E4FE-F54B-FD94049E6DD9}"/>
              </a:ext>
            </a:extLst>
          </p:cNvPr>
          <p:cNvSpPr txBox="1"/>
          <p:nvPr/>
        </p:nvSpPr>
        <p:spPr>
          <a:xfrm>
            <a:off x="679939" y="640862"/>
            <a:ext cx="7815384" cy="3570208"/>
          </a:xfrm>
          <a:prstGeom prst="rect">
            <a:avLst/>
          </a:prstGeom>
          <a:noFill/>
        </p:spPr>
        <p:txBody>
          <a:bodyPr wrap="square" rtlCol="0">
            <a:spAutoFit/>
          </a:bodyPr>
          <a:lstStyle/>
          <a:p>
            <a:r>
              <a:rPr lang="en-US" sz="2400" b="1" u="sng" dirty="0">
                <a:solidFill>
                  <a:schemeClr val="tx1"/>
                </a:solidFill>
                <a:latin typeface="Arial" panose="020B0604020202020204" pitchFamily="34" charset="0"/>
                <a:cs typeface="Arial" panose="020B0604020202020204" pitchFamily="34" charset="0"/>
              </a:rPr>
              <a:t>Insights:</a:t>
            </a:r>
            <a:br>
              <a:rPr lang="en-US" sz="2000" dirty="0">
                <a:solidFill>
                  <a:schemeClr val="tx1"/>
                </a:solidFill>
                <a:latin typeface="Arial" panose="020B0604020202020204" pitchFamily="34" charset="0"/>
                <a:cs typeface="Arial" panose="020B0604020202020204" pitchFamily="34" charset="0"/>
              </a:rPr>
            </a:br>
            <a:endParaRPr lang="en-US" sz="2000" dirty="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0" i="0" u="none" strike="noStrike" dirty="0">
                <a:solidFill>
                  <a:schemeClr val="tx1"/>
                </a:solidFill>
                <a:effectLst/>
                <a:latin typeface="Arial" panose="020B0604020202020204" pitchFamily="34" charset="0"/>
                <a:cs typeface="Arial" panose="020B0604020202020204" pitchFamily="34" charset="0"/>
              </a:rPr>
              <a:t>The line graph demonstrates patterns of wildfires in the U.S. between 2002 and 2020, with a definite increase in both the number of wildfires and number of acres burned over the years.</a:t>
            </a:r>
          </a:p>
          <a:p>
            <a:pPr marL="285750" indent="-285750">
              <a:buFont typeface="Arial" panose="020B0604020202020204" pitchFamily="34" charset="0"/>
              <a:buChar char="•"/>
            </a:pPr>
            <a:endParaRPr lang="en-US" b="0" i="0" u="none" strike="noStrike" dirty="0">
              <a:solidFill>
                <a:schemeClr val="tx1"/>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0" i="0" u="none" strike="noStrike" dirty="0">
                <a:solidFill>
                  <a:schemeClr val="tx1"/>
                </a:solidFill>
                <a:effectLst/>
                <a:latin typeface="Arial" panose="020B0604020202020204" pitchFamily="34" charset="0"/>
                <a:cs typeface="Arial" panose="020B0604020202020204" pitchFamily="34" charset="0"/>
              </a:rPr>
              <a:t>The period between 2002 and 2010 registered relatively fewer instances of wildfire activity, with 2010 registering the lowest intensity based on both criteria. </a:t>
            </a:r>
          </a:p>
          <a:p>
            <a:pPr marL="285750" indent="-285750">
              <a:buFont typeface="Arial" panose="020B0604020202020204" pitchFamily="34" charset="0"/>
              <a:buChar char="•"/>
            </a:pPr>
            <a:endParaRPr lang="en-US" b="0" i="0" u="none" strike="noStrike" dirty="0">
              <a:solidFill>
                <a:schemeClr val="tx1"/>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0" i="0" u="none" strike="noStrike" dirty="0">
                <a:solidFill>
                  <a:schemeClr val="tx1"/>
                </a:solidFill>
                <a:effectLst/>
                <a:latin typeface="Arial" panose="020B0604020202020204" pitchFamily="34" charset="0"/>
                <a:cs typeface="Arial" panose="020B0604020202020204" pitchFamily="34" charset="0"/>
              </a:rPr>
              <a:t>But since 2010, the number and intensity of wildfires climbed sharply, with acres burned as high as approximately 6 million in 2020 and wildfires numbered nearly 40. </a:t>
            </a:r>
          </a:p>
          <a:p>
            <a:endParaRPr lang="en-US" b="0" i="0" u="none" strike="noStrike" dirty="0">
              <a:solidFill>
                <a:schemeClr val="tx1"/>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0" i="0" u="none" strike="noStrike" dirty="0">
                <a:solidFill>
                  <a:schemeClr val="tx1"/>
                </a:solidFill>
                <a:effectLst/>
                <a:latin typeface="Arial" panose="020B0604020202020204" pitchFamily="34" charset="0"/>
                <a:cs typeface="Arial" panose="020B0604020202020204" pitchFamily="34" charset="0"/>
              </a:rPr>
              <a:t>This trend indicates growing intensity and frequency of the wildfires, almost certainly the result of a mix of reasons such as climate change, drought, and human activity, and increasingly severe environmental and public health concerns.</a:t>
            </a:r>
            <a:endParaRPr lang="en-US" dirty="0">
              <a:solidFill>
                <a:schemeClr val="tx1"/>
              </a:solidFill>
              <a:effectLst/>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48836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3">
          <a:extLst>
            <a:ext uri="{FF2B5EF4-FFF2-40B4-BE49-F238E27FC236}">
              <a16:creationId xmlns:a16="http://schemas.microsoft.com/office/drawing/2014/main" id="{E4C1C73C-0E42-4C49-D5E8-93728E751B42}"/>
            </a:ext>
          </a:extLst>
        </p:cNvPr>
        <p:cNvGrpSpPr/>
        <p:nvPr/>
      </p:nvGrpSpPr>
      <p:grpSpPr>
        <a:xfrm>
          <a:off x="0" y="0"/>
          <a:ext cx="0" cy="0"/>
          <a:chOff x="0" y="0"/>
          <a:chExt cx="0" cy="0"/>
        </a:xfrm>
      </p:grpSpPr>
      <p:cxnSp>
        <p:nvCxnSpPr>
          <p:cNvPr id="881" name="Google Shape;881;p44">
            <a:extLst>
              <a:ext uri="{FF2B5EF4-FFF2-40B4-BE49-F238E27FC236}">
                <a16:creationId xmlns:a16="http://schemas.microsoft.com/office/drawing/2014/main" id="{F3D1E9D1-960F-8AF3-9BC9-418EBEDDE165}"/>
              </a:ext>
            </a:extLst>
          </p:cNvPr>
          <p:cNvCxnSpPr/>
          <p:nvPr/>
        </p:nvCxnSpPr>
        <p:spPr>
          <a:xfrm rot="10800000">
            <a:off x="448535" y="789345"/>
            <a:ext cx="4776900" cy="0"/>
          </a:xfrm>
          <a:prstGeom prst="straightConnector1">
            <a:avLst/>
          </a:prstGeom>
          <a:noFill/>
          <a:ln w="28575" cap="flat" cmpd="sng">
            <a:solidFill>
              <a:schemeClr val="accent2"/>
            </a:solidFill>
            <a:prstDash val="solid"/>
            <a:round/>
            <a:headEnd type="none" w="med" len="med"/>
            <a:tailEnd type="none" w="med" len="med"/>
          </a:ln>
        </p:spPr>
      </p:cxnSp>
      <p:sp>
        <p:nvSpPr>
          <p:cNvPr id="2" name="TextBox 1">
            <a:extLst>
              <a:ext uri="{FF2B5EF4-FFF2-40B4-BE49-F238E27FC236}">
                <a16:creationId xmlns:a16="http://schemas.microsoft.com/office/drawing/2014/main" id="{0FCD80E9-B067-6B17-ED68-059CACAFEE3C}"/>
              </a:ext>
            </a:extLst>
          </p:cNvPr>
          <p:cNvSpPr txBox="1"/>
          <p:nvPr/>
        </p:nvSpPr>
        <p:spPr>
          <a:xfrm>
            <a:off x="448535" y="388348"/>
            <a:ext cx="4709619" cy="400110"/>
          </a:xfrm>
          <a:prstGeom prst="rect">
            <a:avLst/>
          </a:prstGeom>
          <a:noFill/>
        </p:spPr>
        <p:txBody>
          <a:bodyPr wrap="square" rtlCol="0">
            <a:spAutoFit/>
          </a:bodyPr>
          <a:lstStyle/>
          <a:p>
            <a:r>
              <a:rPr lang="en-US" sz="2000">
                <a:solidFill>
                  <a:schemeClr val="accent2"/>
                </a:solidFill>
              </a:rPr>
              <a:t>Wildfire Trends in the US (2002-2022)</a:t>
            </a:r>
          </a:p>
        </p:txBody>
      </p:sp>
      <p:pic>
        <p:nvPicPr>
          <p:cNvPr id="5" name="Picture 4" descr="A graph with numbers and dots&#10;&#10;AI-generated content may be incorrect.">
            <a:extLst>
              <a:ext uri="{FF2B5EF4-FFF2-40B4-BE49-F238E27FC236}">
                <a16:creationId xmlns:a16="http://schemas.microsoft.com/office/drawing/2014/main" id="{C974A849-8807-035F-A8F0-F6FD7AA8D53E}"/>
              </a:ext>
            </a:extLst>
          </p:cNvPr>
          <p:cNvPicPr>
            <a:picLocks noChangeAspect="1"/>
          </p:cNvPicPr>
          <p:nvPr/>
        </p:nvPicPr>
        <p:blipFill>
          <a:blip r:embed="rId3"/>
          <a:stretch>
            <a:fillRect/>
          </a:stretch>
        </p:blipFill>
        <p:spPr>
          <a:xfrm>
            <a:off x="448535" y="283705"/>
            <a:ext cx="8246930" cy="4576090"/>
          </a:xfrm>
          <a:prstGeom prst="rect">
            <a:avLst/>
          </a:prstGeom>
        </p:spPr>
      </p:pic>
    </p:spTree>
    <p:extLst>
      <p:ext uri="{BB962C8B-B14F-4D97-AF65-F5344CB8AC3E}">
        <p14:creationId xmlns:p14="http://schemas.microsoft.com/office/powerpoint/2010/main" val="3405071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3">
          <a:extLst>
            <a:ext uri="{FF2B5EF4-FFF2-40B4-BE49-F238E27FC236}">
              <a16:creationId xmlns:a16="http://schemas.microsoft.com/office/drawing/2014/main" id="{183BCACE-528E-5AAD-B00D-BA6C1E14C6D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53D6C99-727D-3CEB-C85C-2390091336EE}"/>
              </a:ext>
            </a:extLst>
          </p:cNvPr>
          <p:cNvSpPr txBox="1"/>
          <p:nvPr/>
        </p:nvSpPr>
        <p:spPr>
          <a:xfrm>
            <a:off x="-2000738" y="-820615"/>
            <a:ext cx="184731" cy="307777"/>
          </a:xfrm>
          <a:prstGeom prst="rect">
            <a:avLst/>
          </a:prstGeom>
          <a:noFill/>
        </p:spPr>
        <p:txBody>
          <a:bodyPr wrap="none" rtlCol="0">
            <a:spAutoFit/>
          </a:bodyPr>
          <a:lstStyle/>
          <a:p>
            <a:endParaRPr lang="en-US"/>
          </a:p>
        </p:txBody>
      </p:sp>
      <p:sp>
        <p:nvSpPr>
          <p:cNvPr id="5" name="TextBox 4">
            <a:hlinkClick r:id="rId3"/>
            <a:extLst>
              <a:ext uri="{FF2B5EF4-FFF2-40B4-BE49-F238E27FC236}">
                <a16:creationId xmlns:a16="http://schemas.microsoft.com/office/drawing/2014/main" id="{5E1752D9-B66E-6986-4B13-C830738E6DDC}"/>
              </a:ext>
            </a:extLst>
          </p:cNvPr>
          <p:cNvSpPr txBox="1"/>
          <p:nvPr/>
        </p:nvSpPr>
        <p:spPr>
          <a:xfrm>
            <a:off x="763325" y="1184744"/>
            <a:ext cx="7394713" cy="2600077"/>
          </a:xfrm>
          <a:prstGeom prst="rect">
            <a:avLst/>
          </a:prstGeom>
          <a:noFill/>
        </p:spPr>
        <p:txBody>
          <a:bodyPr wrap="square" rtlCol="0">
            <a:spAutoFit/>
          </a:bodyPr>
          <a:lstStyle/>
          <a:p>
            <a:endParaRPr lang="en-US"/>
          </a:p>
        </p:txBody>
      </p:sp>
      <p:sp>
        <p:nvSpPr>
          <p:cNvPr id="2" name="Rectangle 1">
            <a:extLst>
              <a:ext uri="{FF2B5EF4-FFF2-40B4-BE49-F238E27FC236}">
                <a16:creationId xmlns:a16="http://schemas.microsoft.com/office/drawing/2014/main" id="{05619BF8-8219-761D-4CEA-31DF930A1AE8}"/>
              </a:ext>
            </a:extLst>
          </p:cNvPr>
          <p:cNvSpPr/>
          <p:nvPr/>
        </p:nvSpPr>
        <p:spPr>
          <a:xfrm>
            <a:off x="414215" y="390769"/>
            <a:ext cx="8346831" cy="441569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TextBox 5">
            <a:extLst>
              <a:ext uri="{FF2B5EF4-FFF2-40B4-BE49-F238E27FC236}">
                <a16:creationId xmlns:a16="http://schemas.microsoft.com/office/drawing/2014/main" id="{10EF8D1F-44E4-3C93-1556-AF0F29FF7D66}"/>
              </a:ext>
            </a:extLst>
          </p:cNvPr>
          <p:cNvSpPr txBox="1"/>
          <p:nvPr/>
        </p:nvSpPr>
        <p:spPr>
          <a:xfrm>
            <a:off x="785446" y="560516"/>
            <a:ext cx="7721701" cy="4339650"/>
          </a:xfrm>
          <a:prstGeom prst="rect">
            <a:avLst/>
          </a:prstGeom>
          <a:noFill/>
        </p:spPr>
        <p:txBody>
          <a:bodyPr wrap="square">
            <a:spAutoFit/>
          </a:bodyPr>
          <a:lstStyle/>
          <a:p>
            <a:r>
              <a:rPr lang="en-US" sz="2000" b="1" u="sng" dirty="0">
                <a:solidFill>
                  <a:schemeClr val="tx1"/>
                </a:solidFill>
                <a:latin typeface="Arial" panose="020B0604020202020204" pitchFamily="34" charset="0"/>
                <a:cs typeface="Arial" panose="020B0604020202020204" pitchFamily="34" charset="0"/>
              </a:rPr>
              <a:t>Insights:</a:t>
            </a:r>
            <a:br>
              <a:rPr lang="en-US" sz="1800" dirty="0">
                <a:solidFill>
                  <a:schemeClr val="tx1"/>
                </a:solidFill>
                <a:latin typeface="Arial" panose="020B0604020202020204" pitchFamily="34" charset="0"/>
                <a:cs typeface="Arial" panose="020B0604020202020204" pitchFamily="34" charset="0"/>
              </a:rPr>
            </a:br>
            <a:endParaRPr lang="en-US" sz="1800" dirty="0">
              <a:solidFill>
                <a:schemeClr val="tx1"/>
              </a:solidFill>
              <a:latin typeface="Arial" panose="020B0604020202020204" pitchFamily="34" charset="0"/>
              <a:cs typeface="Arial" panose="020B0604020202020204" pitchFamily="34" charset="0"/>
            </a:endParaRPr>
          </a:p>
          <a:p>
            <a:pPr marL="285750" indent="-285750" rtl="0">
              <a:buFont typeface="Arial" panose="020B0604020202020204" pitchFamily="34" charset="0"/>
              <a:buChar char="•"/>
            </a:pPr>
            <a:r>
              <a:rPr lang="en-US" b="0" i="0" u="none" strike="noStrike" dirty="0">
                <a:solidFill>
                  <a:schemeClr val="tx1"/>
                </a:solidFill>
                <a:effectLst/>
                <a:latin typeface="Arial" panose="020B0604020202020204" pitchFamily="34" charset="0"/>
                <a:cs typeface="Arial" panose="020B0604020202020204" pitchFamily="34" charset="0"/>
              </a:rPr>
              <a:t>The scatter plot titled Wildfire Size Distribution visually illustrates wildfire events by FIPS codes, highlighting the size and geographical extent of fire incidents. </a:t>
            </a:r>
          </a:p>
          <a:p>
            <a:pPr marL="285750" indent="-285750" rtl="0">
              <a:buFont typeface="Arial" panose="020B0604020202020204" pitchFamily="34" charset="0"/>
              <a:buChar char="•"/>
            </a:pPr>
            <a:endParaRPr lang="en-US" dirty="0">
              <a:solidFill>
                <a:schemeClr val="tx1"/>
              </a:solidFill>
              <a:latin typeface="Arial" panose="020B0604020202020204" pitchFamily="34" charset="0"/>
              <a:cs typeface="Arial" panose="020B0604020202020204" pitchFamily="34" charset="0"/>
            </a:endParaRPr>
          </a:p>
          <a:p>
            <a:pPr marL="285750" indent="-285750" rtl="0">
              <a:buFont typeface="Arial" panose="020B0604020202020204" pitchFamily="34" charset="0"/>
              <a:buChar char="•"/>
            </a:pPr>
            <a:r>
              <a:rPr lang="en-US" b="0" i="0" u="none" strike="noStrike" dirty="0">
                <a:solidFill>
                  <a:schemeClr val="tx1"/>
                </a:solidFill>
                <a:effectLst/>
                <a:latin typeface="Arial" panose="020B0604020202020204" pitchFamily="34" charset="0"/>
                <a:cs typeface="Arial" panose="020B0604020202020204" pitchFamily="34" charset="0"/>
              </a:rPr>
              <a:t>Every bubble symbolizes a wildfire, with intensity of color and radius indicating fire size. </a:t>
            </a:r>
          </a:p>
          <a:p>
            <a:pPr marL="285750" indent="-285750" rtl="0">
              <a:buFont typeface="Arial" panose="020B0604020202020204" pitchFamily="34" charset="0"/>
              <a:buChar char="•"/>
            </a:pPr>
            <a:endParaRPr lang="en-US" dirty="0">
              <a:solidFill>
                <a:schemeClr val="tx1"/>
              </a:solidFill>
              <a:latin typeface="Arial" panose="020B0604020202020204" pitchFamily="34" charset="0"/>
              <a:cs typeface="Arial" panose="020B0604020202020204" pitchFamily="34" charset="0"/>
            </a:endParaRPr>
          </a:p>
          <a:p>
            <a:pPr marL="285750" indent="-285750" rtl="0">
              <a:buFont typeface="Arial" panose="020B0604020202020204" pitchFamily="34" charset="0"/>
              <a:buChar char="•"/>
            </a:pPr>
            <a:r>
              <a:rPr lang="en-US" b="0" i="0" u="none" strike="noStrike" dirty="0">
                <a:solidFill>
                  <a:schemeClr val="tx1"/>
                </a:solidFill>
                <a:effectLst/>
                <a:latin typeface="Arial" panose="020B0604020202020204" pitchFamily="34" charset="0"/>
                <a:cs typeface="Arial" panose="020B0604020202020204" pitchFamily="34" charset="0"/>
              </a:rPr>
              <a:t>The darker and bigger bubbles signify more severe fires, with some exceeding 1,000,000 acres.</a:t>
            </a:r>
          </a:p>
          <a:p>
            <a:pPr marL="285750" indent="-285750" rtl="0">
              <a:buFont typeface="Arial" panose="020B0604020202020204" pitchFamily="34" charset="0"/>
              <a:buChar char="•"/>
            </a:pPr>
            <a:endParaRPr lang="en-US" dirty="0">
              <a:solidFill>
                <a:schemeClr val="tx1"/>
              </a:solidFill>
              <a:latin typeface="Arial" panose="020B0604020202020204" pitchFamily="34" charset="0"/>
              <a:cs typeface="Arial" panose="020B0604020202020204" pitchFamily="34" charset="0"/>
            </a:endParaRPr>
          </a:p>
          <a:p>
            <a:pPr marL="285750" indent="-285750" rtl="0">
              <a:buFont typeface="Arial" panose="020B0604020202020204" pitchFamily="34" charset="0"/>
              <a:buChar char="•"/>
            </a:pPr>
            <a:r>
              <a:rPr lang="en-US" b="0" i="0" u="none" strike="noStrike" dirty="0">
                <a:solidFill>
                  <a:schemeClr val="tx1"/>
                </a:solidFill>
                <a:effectLst/>
                <a:latin typeface="Arial" panose="020B0604020202020204" pitchFamily="34" charset="0"/>
                <a:cs typeface="Arial" panose="020B0604020202020204" pitchFamily="34" charset="0"/>
              </a:rPr>
              <a:t>The visualization shows that there are certain regions (certain FIPS codes) that have disproportionately large wildfires compared to others. </a:t>
            </a:r>
          </a:p>
          <a:p>
            <a:pPr marL="285750" indent="-285750" rtl="0">
              <a:buFont typeface="Arial" panose="020B0604020202020204" pitchFamily="34" charset="0"/>
              <a:buChar char="•"/>
            </a:pPr>
            <a:endParaRPr lang="en-US" dirty="0">
              <a:solidFill>
                <a:schemeClr val="tx1"/>
              </a:solidFill>
              <a:latin typeface="Arial" panose="020B0604020202020204" pitchFamily="34" charset="0"/>
              <a:cs typeface="Arial" panose="020B0604020202020204" pitchFamily="34" charset="0"/>
            </a:endParaRPr>
          </a:p>
          <a:p>
            <a:pPr marL="285750" indent="-285750" rtl="0">
              <a:buFont typeface="Arial" panose="020B0604020202020204" pitchFamily="34" charset="0"/>
              <a:buChar char="•"/>
            </a:pPr>
            <a:r>
              <a:rPr lang="en-US" b="0" i="0" u="none" strike="noStrike" dirty="0">
                <a:solidFill>
                  <a:schemeClr val="tx1"/>
                </a:solidFill>
                <a:effectLst/>
                <a:latin typeface="Arial" panose="020B0604020202020204" pitchFamily="34" charset="0"/>
                <a:cs typeface="Arial" panose="020B0604020202020204" pitchFamily="34" charset="0"/>
              </a:rPr>
              <a:t>This visualization emphasizes the uneven severity of wildfires by region and underscores the necessity for targeted fire management in high-risk areas.</a:t>
            </a:r>
            <a:endParaRPr lang="en-US" b="0" i="0" u="none" strike="noStrike">
              <a:solidFill>
                <a:schemeClr val="tx1"/>
              </a:solidFill>
              <a:effectLst/>
              <a:latin typeface="Arial" panose="020B0604020202020204" pitchFamily="34" charset="0"/>
              <a:cs typeface="Arial" panose="020B0604020202020204" pitchFamily="34" charset="0"/>
            </a:endParaRPr>
          </a:p>
          <a:p>
            <a:pPr marL="285750" indent="-285750" rtl="0">
              <a:buFont typeface="Arial" panose="020B0604020202020204" pitchFamily="34" charset="0"/>
              <a:buChar char="•"/>
            </a:pPr>
            <a:endParaRPr lang="en-US">
              <a:solidFill>
                <a:schemeClr val="tx1"/>
              </a:solidFill>
              <a:latin typeface="Arial" panose="020B0604020202020204" pitchFamily="34" charset="0"/>
              <a:cs typeface="Arial" panose="020B0604020202020204" pitchFamily="34" charset="0"/>
            </a:endParaRPr>
          </a:p>
          <a:p>
            <a:pPr marL="285750" indent="-285750" rtl="0">
              <a:buFont typeface="Arial" panose="020B0604020202020204" pitchFamily="34" charset="0"/>
              <a:buChar char="•"/>
            </a:pPr>
            <a:r>
              <a:rPr lang="en-US"/>
              <a:t>The geographic concentration of wildfire events calls for targeted interventions in these high-risk areas to reduce the disproportionate impact of severe wildfires.</a:t>
            </a:r>
            <a:endParaRPr lang="en-US">
              <a:solidFill>
                <a:schemeClr val="tx1"/>
              </a:solidFill>
              <a:latin typeface="Arial" panose="020B0604020202020204" pitchFamily="34" charset="0"/>
              <a:cs typeface="Arial" panose="020B0604020202020204" pitchFamily="34" charset="0"/>
            </a:endParaRPr>
          </a:p>
          <a:p>
            <a:pPr marL="285750" indent="-285750" rtl="0">
              <a:buFont typeface="Arial" panose="020B0604020202020204" pitchFamily="34" charset="0"/>
              <a:buChar char="•"/>
            </a:pPr>
            <a:endParaRPr lang="en-US">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33232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3">
          <a:extLst>
            <a:ext uri="{FF2B5EF4-FFF2-40B4-BE49-F238E27FC236}">
              <a16:creationId xmlns:a16="http://schemas.microsoft.com/office/drawing/2014/main" id="{0D9977D3-4D9F-386A-E221-A2508501EEAC}"/>
            </a:ext>
          </a:extLst>
        </p:cNvPr>
        <p:cNvGrpSpPr/>
        <p:nvPr/>
      </p:nvGrpSpPr>
      <p:grpSpPr>
        <a:xfrm>
          <a:off x="0" y="0"/>
          <a:ext cx="0" cy="0"/>
          <a:chOff x="0" y="0"/>
          <a:chExt cx="0" cy="0"/>
        </a:xfrm>
      </p:grpSpPr>
      <p:sp>
        <p:nvSpPr>
          <p:cNvPr id="856" name="Google Shape;856;p43">
            <a:extLst>
              <a:ext uri="{FF2B5EF4-FFF2-40B4-BE49-F238E27FC236}">
                <a16:creationId xmlns:a16="http://schemas.microsoft.com/office/drawing/2014/main" id="{CB0AE1B0-A977-A12F-709E-60AB5DAACF73}"/>
              </a:ext>
            </a:extLst>
          </p:cNvPr>
          <p:cNvSpPr txBox="1">
            <a:spLocks noGrp="1"/>
          </p:cNvSpPr>
          <p:nvPr>
            <p:ph type="title"/>
          </p:nvPr>
        </p:nvSpPr>
        <p:spPr>
          <a:xfrm>
            <a:off x="4859345" y="1548606"/>
            <a:ext cx="3645900" cy="82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Q</a:t>
            </a:r>
            <a:r>
              <a:rPr lang="en" dirty="0" err="1"/>
              <a:t>uestion</a:t>
            </a:r>
            <a:r>
              <a:rPr lang="en" dirty="0"/>
              <a:t> 2</a:t>
            </a:r>
            <a:endParaRPr dirty="0"/>
          </a:p>
        </p:txBody>
      </p:sp>
      <p:sp>
        <p:nvSpPr>
          <p:cNvPr id="857" name="Google Shape;857;p43">
            <a:extLst>
              <a:ext uri="{FF2B5EF4-FFF2-40B4-BE49-F238E27FC236}">
                <a16:creationId xmlns:a16="http://schemas.microsoft.com/office/drawing/2014/main" id="{1F46D291-9AFB-CEEA-A60E-2522FD27756B}"/>
              </a:ext>
            </a:extLst>
          </p:cNvPr>
          <p:cNvSpPr txBox="1">
            <a:spLocks noGrp="1"/>
          </p:cNvSpPr>
          <p:nvPr>
            <p:ph type="title" idx="2"/>
          </p:nvPr>
        </p:nvSpPr>
        <p:spPr>
          <a:xfrm>
            <a:off x="3997900" y="1522042"/>
            <a:ext cx="773400" cy="185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858" name="Google Shape;858;p43">
            <a:extLst>
              <a:ext uri="{FF2B5EF4-FFF2-40B4-BE49-F238E27FC236}">
                <a16:creationId xmlns:a16="http://schemas.microsoft.com/office/drawing/2014/main" id="{295A1671-6BC1-DDBF-7067-2029054BA237}"/>
              </a:ext>
            </a:extLst>
          </p:cNvPr>
          <p:cNvSpPr txBox="1">
            <a:spLocks noGrp="1"/>
          </p:cNvSpPr>
          <p:nvPr>
            <p:ph type="subTitle" idx="1"/>
          </p:nvPr>
        </p:nvSpPr>
        <p:spPr>
          <a:xfrm>
            <a:off x="5002125" y="2940215"/>
            <a:ext cx="3645900" cy="60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i="0" dirty="0">
                <a:solidFill>
                  <a:schemeClr val="bg1"/>
                </a:solidFill>
                <a:effectLst/>
                <a:latin typeface="Arial" panose="020B0604020202020204" pitchFamily="34" charset="0"/>
              </a:rPr>
              <a:t>What proportion of AQI levels fall into unhealthy categories, and how does this correlate with wildfire activity?</a:t>
            </a:r>
            <a:endParaRPr dirty="0">
              <a:solidFill>
                <a:schemeClr val="bg1"/>
              </a:solidFill>
            </a:endParaRPr>
          </a:p>
        </p:txBody>
      </p:sp>
      <p:cxnSp>
        <p:nvCxnSpPr>
          <p:cNvPr id="859" name="Google Shape;859;p43">
            <a:extLst>
              <a:ext uri="{FF2B5EF4-FFF2-40B4-BE49-F238E27FC236}">
                <a16:creationId xmlns:a16="http://schemas.microsoft.com/office/drawing/2014/main" id="{3788E3AA-1532-D0D5-B69B-7D7830477241}"/>
              </a:ext>
            </a:extLst>
          </p:cNvPr>
          <p:cNvCxnSpPr/>
          <p:nvPr/>
        </p:nvCxnSpPr>
        <p:spPr>
          <a:xfrm rot="10800000">
            <a:off x="4769945" y="2305133"/>
            <a:ext cx="3735300" cy="0"/>
          </a:xfrm>
          <a:prstGeom prst="straightConnector1">
            <a:avLst/>
          </a:prstGeom>
          <a:noFill/>
          <a:ln w="28575" cap="flat" cmpd="sng">
            <a:solidFill>
              <a:schemeClr val="accent2"/>
            </a:solidFill>
            <a:prstDash val="solid"/>
            <a:round/>
            <a:headEnd type="none" w="med" len="med"/>
            <a:tailEnd type="none" w="med" len="med"/>
          </a:ln>
        </p:spPr>
      </p:cxnSp>
      <p:grpSp>
        <p:nvGrpSpPr>
          <p:cNvPr id="2" name="Google Shape;706;p41">
            <a:extLst>
              <a:ext uri="{FF2B5EF4-FFF2-40B4-BE49-F238E27FC236}">
                <a16:creationId xmlns:a16="http://schemas.microsoft.com/office/drawing/2014/main" id="{3B085C2A-BE60-B03C-CFB6-B87658FDD1D1}"/>
              </a:ext>
            </a:extLst>
          </p:cNvPr>
          <p:cNvGrpSpPr/>
          <p:nvPr/>
        </p:nvGrpSpPr>
        <p:grpSpPr>
          <a:xfrm rot="1714607">
            <a:off x="-382281" y="1659582"/>
            <a:ext cx="6389020" cy="5390000"/>
            <a:chOff x="404667" y="-886686"/>
            <a:chExt cx="7715470" cy="6509040"/>
          </a:xfrm>
        </p:grpSpPr>
        <p:grpSp>
          <p:nvGrpSpPr>
            <p:cNvPr id="3" name="Google Shape;707;p41">
              <a:extLst>
                <a:ext uri="{FF2B5EF4-FFF2-40B4-BE49-F238E27FC236}">
                  <a16:creationId xmlns:a16="http://schemas.microsoft.com/office/drawing/2014/main" id="{2BC604B5-E425-8F10-E593-730A70076C10}"/>
                </a:ext>
              </a:extLst>
            </p:cNvPr>
            <p:cNvGrpSpPr/>
            <p:nvPr/>
          </p:nvGrpSpPr>
          <p:grpSpPr>
            <a:xfrm>
              <a:off x="404667" y="-886686"/>
              <a:ext cx="7715470" cy="6509040"/>
              <a:chOff x="404667" y="-886686"/>
              <a:chExt cx="7715470" cy="6509040"/>
            </a:xfrm>
          </p:grpSpPr>
          <p:sp>
            <p:nvSpPr>
              <p:cNvPr id="5" name="Google Shape;708;p41">
                <a:extLst>
                  <a:ext uri="{FF2B5EF4-FFF2-40B4-BE49-F238E27FC236}">
                    <a16:creationId xmlns:a16="http://schemas.microsoft.com/office/drawing/2014/main" id="{B6CDAA2D-3EE4-809D-0DF0-B38E38ACD466}"/>
                  </a:ext>
                </a:extLst>
              </p:cNvPr>
              <p:cNvSpPr/>
              <p:nvPr/>
            </p:nvSpPr>
            <p:spPr>
              <a:xfrm rot="572172">
                <a:off x="7461401" y="543862"/>
                <a:ext cx="388131" cy="360772"/>
              </a:xfrm>
              <a:custGeom>
                <a:avLst/>
                <a:gdLst/>
                <a:ahLst/>
                <a:cxnLst/>
                <a:rect l="l" t="t" r="r" b="b"/>
                <a:pathLst>
                  <a:path w="3106" h="2887" extrusionOk="0">
                    <a:moveTo>
                      <a:pt x="0" y="1"/>
                    </a:moveTo>
                    <a:lnTo>
                      <a:pt x="0" y="1"/>
                    </a:lnTo>
                    <a:cubicBezTo>
                      <a:pt x="985" y="872"/>
                      <a:pt x="1793" y="1994"/>
                      <a:pt x="2810" y="2810"/>
                    </a:cubicBezTo>
                    <a:cubicBezTo>
                      <a:pt x="2858" y="2848"/>
                      <a:pt x="2918" y="2886"/>
                      <a:pt x="2975" y="2886"/>
                    </a:cubicBezTo>
                    <a:cubicBezTo>
                      <a:pt x="2994" y="2886"/>
                      <a:pt x="3013" y="2882"/>
                      <a:pt x="3031" y="2872"/>
                    </a:cubicBezTo>
                    <a:cubicBezTo>
                      <a:pt x="3106" y="2829"/>
                      <a:pt x="3102" y="2721"/>
                      <a:pt x="3083" y="2637"/>
                    </a:cubicBezTo>
                    <a:cubicBezTo>
                      <a:pt x="2957" y="2056"/>
                      <a:pt x="2658" y="1521"/>
                      <a:pt x="2253" y="1089"/>
                    </a:cubicBezTo>
                    <a:cubicBezTo>
                      <a:pt x="1927" y="741"/>
                      <a:pt x="1646" y="590"/>
                      <a:pt x="1229" y="369"/>
                    </a:cubicBezTo>
                    <a:cubicBezTo>
                      <a:pt x="848" y="168"/>
                      <a:pt x="428" y="42"/>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09;p41">
                <a:extLst>
                  <a:ext uri="{FF2B5EF4-FFF2-40B4-BE49-F238E27FC236}">
                    <a16:creationId xmlns:a16="http://schemas.microsoft.com/office/drawing/2014/main" id="{F46EAC8C-8FC9-882D-781F-0E293DAA60E2}"/>
                  </a:ext>
                </a:extLst>
              </p:cNvPr>
              <p:cNvSpPr/>
              <p:nvPr/>
            </p:nvSpPr>
            <p:spPr>
              <a:xfrm rot="572172">
                <a:off x="7317368" y="222723"/>
                <a:ext cx="767890" cy="485111"/>
              </a:xfrm>
              <a:custGeom>
                <a:avLst/>
                <a:gdLst/>
                <a:ahLst/>
                <a:cxnLst/>
                <a:rect l="l" t="t" r="r" b="b"/>
                <a:pathLst>
                  <a:path w="6145" h="3882" extrusionOk="0">
                    <a:moveTo>
                      <a:pt x="2950" y="0"/>
                    </a:moveTo>
                    <a:cubicBezTo>
                      <a:pt x="2747" y="0"/>
                      <a:pt x="2390" y="48"/>
                      <a:pt x="2347" y="65"/>
                    </a:cubicBezTo>
                    <a:cubicBezTo>
                      <a:pt x="2019" y="195"/>
                      <a:pt x="1745" y="380"/>
                      <a:pt x="1468" y="600"/>
                    </a:cubicBezTo>
                    <a:cubicBezTo>
                      <a:pt x="892" y="1058"/>
                      <a:pt x="393" y="1612"/>
                      <a:pt x="1" y="2234"/>
                    </a:cubicBezTo>
                    <a:cubicBezTo>
                      <a:pt x="452" y="2041"/>
                      <a:pt x="928" y="1957"/>
                      <a:pt x="1408" y="1957"/>
                    </a:cubicBezTo>
                    <a:cubicBezTo>
                      <a:pt x="2359" y="1957"/>
                      <a:pt x="3324" y="2287"/>
                      <a:pt x="4143" y="2760"/>
                    </a:cubicBezTo>
                    <a:cubicBezTo>
                      <a:pt x="4779" y="3127"/>
                      <a:pt x="5353" y="3605"/>
                      <a:pt x="6032" y="3881"/>
                    </a:cubicBezTo>
                    <a:cubicBezTo>
                      <a:pt x="6144" y="3208"/>
                      <a:pt x="5663" y="2568"/>
                      <a:pt x="5101" y="2177"/>
                    </a:cubicBezTo>
                    <a:cubicBezTo>
                      <a:pt x="4641" y="1856"/>
                      <a:pt x="4108" y="1638"/>
                      <a:pt x="3555" y="1542"/>
                    </a:cubicBezTo>
                    <a:cubicBezTo>
                      <a:pt x="4138" y="1528"/>
                      <a:pt x="4721" y="1515"/>
                      <a:pt x="5303" y="1501"/>
                    </a:cubicBezTo>
                    <a:cubicBezTo>
                      <a:pt x="5379" y="1499"/>
                      <a:pt x="5465" y="1492"/>
                      <a:pt x="5511" y="1432"/>
                    </a:cubicBezTo>
                    <a:cubicBezTo>
                      <a:pt x="5588" y="1330"/>
                      <a:pt x="5481" y="1193"/>
                      <a:pt x="5379" y="1116"/>
                    </a:cubicBezTo>
                    <a:cubicBezTo>
                      <a:pt x="5009" y="838"/>
                      <a:pt x="4580" y="642"/>
                      <a:pt x="4129" y="534"/>
                    </a:cubicBezTo>
                    <a:cubicBezTo>
                      <a:pt x="3859" y="470"/>
                      <a:pt x="3581" y="437"/>
                      <a:pt x="3303" y="437"/>
                    </a:cubicBezTo>
                    <a:cubicBezTo>
                      <a:pt x="2940" y="437"/>
                      <a:pt x="2577" y="493"/>
                      <a:pt x="2232" y="608"/>
                    </a:cubicBezTo>
                    <a:cubicBezTo>
                      <a:pt x="2539" y="464"/>
                      <a:pt x="2825" y="275"/>
                      <a:pt x="3078" y="49"/>
                    </a:cubicBezTo>
                    <a:cubicBezTo>
                      <a:pt x="3119" y="13"/>
                      <a:pt x="3055" y="0"/>
                      <a:pt x="29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10;p41">
                <a:extLst>
                  <a:ext uri="{FF2B5EF4-FFF2-40B4-BE49-F238E27FC236}">
                    <a16:creationId xmlns:a16="http://schemas.microsoft.com/office/drawing/2014/main" id="{5B41E8FB-5530-B0D2-E743-6F00ABB72D6F}"/>
                  </a:ext>
                </a:extLst>
              </p:cNvPr>
              <p:cNvSpPr/>
              <p:nvPr/>
            </p:nvSpPr>
            <p:spPr>
              <a:xfrm rot="572158">
                <a:off x="5171745" y="-236173"/>
                <a:ext cx="2386457" cy="1870944"/>
              </a:xfrm>
              <a:custGeom>
                <a:avLst/>
                <a:gdLst/>
                <a:ahLst/>
                <a:cxnLst/>
                <a:rect l="l" t="t" r="r" b="b"/>
                <a:pathLst>
                  <a:path w="17729" h="13899" extrusionOk="0">
                    <a:moveTo>
                      <a:pt x="1116" y="13372"/>
                    </a:moveTo>
                    <a:lnTo>
                      <a:pt x="328" y="13848"/>
                    </a:lnTo>
                    <a:lnTo>
                      <a:pt x="328" y="13848"/>
                    </a:lnTo>
                    <a:cubicBezTo>
                      <a:pt x="561" y="13664"/>
                      <a:pt x="853" y="13494"/>
                      <a:pt x="1116" y="13372"/>
                    </a:cubicBezTo>
                    <a:close/>
                    <a:moveTo>
                      <a:pt x="16699" y="0"/>
                    </a:moveTo>
                    <a:cubicBezTo>
                      <a:pt x="16698" y="0"/>
                      <a:pt x="16698" y="0"/>
                      <a:pt x="16697" y="0"/>
                    </a:cubicBezTo>
                    <a:cubicBezTo>
                      <a:pt x="16613" y="4"/>
                      <a:pt x="16557" y="83"/>
                      <a:pt x="16513" y="153"/>
                    </a:cubicBezTo>
                    <a:cubicBezTo>
                      <a:pt x="16206" y="658"/>
                      <a:pt x="15898" y="1163"/>
                      <a:pt x="15591" y="1668"/>
                    </a:cubicBezTo>
                    <a:cubicBezTo>
                      <a:pt x="15312" y="1486"/>
                      <a:pt x="15366" y="940"/>
                      <a:pt x="15038" y="886"/>
                    </a:cubicBezTo>
                    <a:cubicBezTo>
                      <a:pt x="15023" y="883"/>
                      <a:pt x="15009" y="882"/>
                      <a:pt x="14995" y="882"/>
                    </a:cubicBezTo>
                    <a:cubicBezTo>
                      <a:pt x="14804" y="882"/>
                      <a:pt x="14663" y="1091"/>
                      <a:pt x="14584" y="1275"/>
                    </a:cubicBezTo>
                    <a:cubicBezTo>
                      <a:pt x="14345" y="1842"/>
                      <a:pt x="14220" y="2455"/>
                      <a:pt x="14219" y="3070"/>
                    </a:cubicBezTo>
                    <a:cubicBezTo>
                      <a:pt x="14053" y="2893"/>
                      <a:pt x="13887" y="2716"/>
                      <a:pt x="13720" y="2539"/>
                    </a:cubicBezTo>
                    <a:cubicBezTo>
                      <a:pt x="13675" y="2491"/>
                      <a:pt x="13627" y="2441"/>
                      <a:pt x="13565" y="2421"/>
                    </a:cubicBezTo>
                    <a:cubicBezTo>
                      <a:pt x="13541" y="2412"/>
                      <a:pt x="13517" y="2408"/>
                      <a:pt x="13494" y="2408"/>
                    </a:cubicBezTo>
                    <a:cubicBezTo>
                      <a:pt x="13312" y="2408"/>
                      <a:pt x="13186" y="2666"/>
                      <a:pt x="13154" y="2870"/>
                    </a:cubicBezTo>
                    <a:cubicBezTo>
                      <a:pt x="13075" y="3377"/>
                      <a:pt x="13045" y="3909"/>
                      <a:pt x="12786" y="4352"/>
                    </a:cubicBezTo>
                    <a:cubicBezTo>
                      <a:pt x="12585" y="4697"/>
                      <a:pt x="11934" y="5029"/>
                      <a:pt x="11413" y="5029"/>
                    </a:cubicBezTo>
                    <a:cubicBezTo>
                      <a:pt x="11229" y="5029"/>
                      <a:pt x="11061" y="4988"/>
                      <a:pt x="10935" y="4891"/>
                    </a:cubicBezTo>
                    <a:cubicBezTo>
                      <a:pt x="10625" y="4651"/>
                      <a:pt x="10813" y="4055"/>
                      <a:pt x="10483" y="3844"/>
                    </a:cubicBezTo>
                    <a:cubicBezTo>
                      <a:pt x="10415" y="3800"/>
                      <a:pt x="10338" y="3783"/>
                      <a:pt x="10259" y="3783"/>
                    </a:cubicBezTo>
                    <a:cubicBezTo>
                      <a:pt x="10133" y="3783"/>
                      <a:pt x="10000" y="3825"/>
                      <a:pt x="9881" y="3872"/>
                    </a:cubicBezTo>
                    <a:cubicBezTo>
                      <a:pt x="7601" y="4752"/>
                      <a:pt x="5765" y="6708"/>
                      <a:pt x="5031" y="9036"/>
                    </a:cubicBezTo>
                    <a:cubicBezTo>
                      <a:pt x="5159" y="8414"/>
                      <a:pt x="5185" y="7771"/>
                      <a:pt x="5109" y="7140"/>
                    </a:cubicBezTo>
                    <a:cubicBezTo>
                      <a:pt x="5095" y="7026"/>
                      <a:pt x="5055" y="6886"/>
                      <a:pt x="4942" y="6863"/>
                    </a:cubicBezTo>
                    <a:cubicBezTo>
                      <a:pt x="4931" y="6861"/>
                      <a:pt x="4921" y="6860"/>
                      <a:pt x="4911" y="6860"/>
                    </a:cubicBezTo>
                    <a:cubicBezTo>
                      <a:pt x="4854" y="6860"/>
                      <a:pt x="4797" y="6890"/>
                      <a:pt x="4749" y="6924"/>
                    </a:cubicBezTo>
                    <a:cubicBezTo>
                      <a:pt x="4019" y="7432"/>
                      <a:pt x="4091" y="8490"/>
                      <a:pt x="3800" y="9346"/>
                    </a:cubicBezTo>
                    <a:lnTo>
                      <a:pt x="3800" y="9346"/>
                    </a:lnTo>
                    <a:cubicBezTo>
                      <a:pt x="3928" y="8862"/>
                      <a:pt x="3765" y="8301"/>
                      <a:pt x="3373" y="7984"/>
                    </a:cubicBezTo>
                    <a:lnTo>
                      <a:pt x="3373" y="7984"/>
                    </a:lnTo>
                    <a:cubicBezTo>
                      <a:pt x="3721" y="10297"/>
                      <a:pt x="2148" y="12037"/>
                      <a:pt x="311" y="13145"/>
                    </a:cubicBezTo>
                    <a:cubicBezTo>
                      <a:pt x="230" y="13193"/>
                      <a:pt x="147" y="13245"/>
                      <a:pt x="101" y="13326"/>
                    </a:cubicBezTo>
                    <a:cubicBezTo>
                      <a:pt x="1" y="13508"/>
                      <a:pt x="131" y="13726"/>
                      <a:pt x="259" y="13890"/>
                    </a:cubicBezTo>
                    <a:lnTo>
                      <a:pt x="259" y="13890"/>
                    </a:lnTo>
                    <a:lnTo>
                      <a:pt x="247" y="13898"/>
                    </a:lnTo>
                    <a:cubicBezTo>
                      <a:pt x="251" y="13896"/>
                      <a:pt x="256" y="13893"/>
                      <a:pt x="260" y="13891"/>
                    </a:cubicBezTo>
                    <a:lnTo>
                      <a:pt x="260" y="13891"/>
                    </a:lnTo>
                    <a:cubicBezTo>
                      <a:pt x="262" y="13894"/>
                      <a:pt x="264" y="13896"/>
                      <a:pt x="266" y="13899"/>
                    </a:cubicBezTo>
                    <a:cubicBezTo>
                      <a:pt x="277" y="13890"/>
                      <a:pt x="287" y="13881"/>
                      <a:pt x="298" y="13873"/>
                    </a:cubicBezTo>
                    <a:lnTo>
                      <a:pt x="298" y="13873"/>
                    </a:lnTo>
                    <a:cubicBezTo>
                      <a:pt x="1045" y="13502"/>
                      <a:pt x="1714" y="12940"/>
                      <a:pt x="2408" y="12482"/>
                    </a:cubicBezTo>
                    <a:cubicBezTo>
                      <a:pt x="2961" y="12118"/>
                      <a:pt x="3375" y="11994"/>
                      <a:pt x="3980" y="11994"/>
                    </a:cubicBezTo>
                    <a:cubicBezTo>
                      <a:pt x="4079" y="11994"/>
                      <a:pt x="4183" y="11997"/>
                      <a:pt x="4293" y="12003"/>
                    </a:cubicBezTo>
                    <a:cubicBezTo>
                      <a:pt x="4400" y="12009"/>
                      <a:pt x="4507" y="12012"/>
                      <a:pt x="4614" y="12012"/>
                    </a:cubicBezTo>
                    <a:cubicBezTo>
                      <a:pt x="5565" y="12012"/>
                      <a:pt x="6515" y="11780"/>
                      <a:pt x="7356" y="11337"/>
                    </a:cubicBezTo>
                    <a:cubicBezTo>
                      <a:pt x="7794" y="11107"/>
                      <a:pt x="8216" y="10808"/>
                      <a:pt x="8470" y="10382"/>
                    </a:cubicBezTo>
                    <a:cubicBezTo>
                      <a:pt x="8668" y="10051"/>
                      <a:pt x="8750" y="9667"/>
                      <a:pt x="8879" y="9302"/>
                    </a:cubicBezTo>
                    <a:cubicBezTo>
                      <a:pt x="9162" y="8493"/>
                      <a:pt x="9680" y="7769"/>
                      <a:pt x="10354" y="7239"/>
                    </a:cubicBezTo>
                    <a:cubicBezTo>
                      <a:pt x="10577" y="7063"/>
                      <a:pt x="10759" y="6998"/>
                      <a:pt x="10921" y="6998"/>
                    </a:cubicBezTo>
                    <a:cubicBezTo>
                      <a:pt x="11386" y="6998"/>
                      <a:pt x="11676" y="7539"/>
                      <a:pt x="12261" y="7539"/>
                    </a:cubicBezTo>
                    <a:cubicBezTo>
                      <a:pt x="12360" y="7539"/>
                      <a:pt x="12467" y="7523"/>
                      <a:pt x="12585" y="7487"/>
                    </a:cubicBezTo>
                    <a:cubicBezTo>
                      <a:pt x="13052" y="7344"/>
                      <a:pt x="13423" y="6995"/>
                      <a:pt x="13768" y="6651"/>
                    </a:cubicBezTo>
                    <a:cubicBezTo>
                      <a:pt x="14114" y="6306"/>
                      <a:pt x="14469" y="5947"/>
                      <a:pt x="14924" y="5771"/>
                    </a:cubicBezTo>
                    <a:cubicBezTo>
                      <a:pt x="15112" y="5698"/>
                      <a:pt x="15312" y="5664"/>
                      <a:pt x="15512" y="5664"/>
                    </a:cubicBezTo>
                    <a:cubicBezTo>
                      <a:pt x="15980" y="5664"/>
                      <a:pt x="16449" y="5853"/>
                      <a:pt x="16769" y="6195"/>
                    </a:cubicBezTo>
                    <a:cubicBezTo>
                      <a:pt x="16879" y="6043"/>
                      <a:pt x="16749" y="5832"/>
                      <a:pt x="16604" y="5713"/>
                    </a:cubicBezTo>
                    <a:cubicBezTo>
                      <a:pt x="16457" y="5595"/>
                      <a:pt x="16274" y="5477"/>
                      <a:pt x="16257" y="5290"/>
                    </a:cubicBezTo>
                    <a:lnTo>
                      <a:pt x="16257" y="5290"/>
                    </a:lnTo>
                    <a:cubicBezTo>
                      <a:pt x="16602" y="5493"/>
                      <a:pt x="16948" y="5695"/>
                      <a:pt x="17294" y="5897"/>
                    </a:cubicBezTo>
                    <a:cubicBezTo>
                      <a:pt x="17322" y="5914"/>
                      <a:pt x="17352" y="5930"/>
                      <a:pt x="17383" y="5930"/>
                    </a:cubicBezTo>
                    <a:cubicBezTo>
                      <a:pt x="17391" y="5930"/>
                      <a:pt x="17398" y="5929"/>
                      <a:pt x="17405" y="5927"/>
                    </a:cubicBezTo>
                    <a:cubicBezTo>
                      <a:pt x="17447" y="5915"/>
                      <a:pt x="17468" y="5872"/>
                      <a:pt x="17485" y="5833"/>
                    </a:cubicBezTo>
                    <a:cubicBezTo>
                      <a:pt x="17729" y="5195"/>
                      <a:pt x="17250" y="4526"/>
                      <a:pt x="16700" y="4220"/>
                    </a:cubicBezTo>
                    <a:cubicBezTo>
                      <a:pt x="16528" y="4123"/>
                      <a:pt x="16351" y="4085"/>
                      <a:pt x="16173" y="4085"/>
                    </a:cubicBezTo>
                    <a:cubicBezTo>
                      <a:pt x="15767" y="4085"/>
                      <a:pt x="15355" y="4287"/>
                      <a:pt x="14983" y="4469"/>
                    </a:cubicBezTo>
                    <a:cubicBezTo>
                      <a:pt x="15513" y="3634"/>
                      <a:pt x="16042" y="2799"/>
                      <a:pt x="16572" y="1962"/>
                    </a:cubicBezTo>
                    <a:cubicBezTo>
                      <a:pt x="16752" y="1678"/>
                      <a:pt x="16935" y="1386"/>
                      <a:pt x="17020" y="1061"/>
                    </a:cubicBezTo>
                    <a:cubicBezTo>
                      <a:pt x="17103" y="735"/>
                      <a:pt x="17074" y="361"/>
                      <a:pt x="16861" y="99"/>
                    </a:cubicBezTo>
                    <a:cubicBezTo>
                      <a:pt x="16819" y="49"/>
                      <a:pt x="16764" y="0"/>
                      <a:pt x="166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 name="Google Shape;711;p41">
                <a:extLst>
                  <a:ext uri="{FF2B5EF4-FFF2-40B4-BE49-F238E27FC236}">
                    <a16:creationId xmlns:a16="http://schemas.microsoft.com/office/drawing/2014/main" id="{39D2783C-E532-9524-631B-6771E0ECFD83}"/>
                  </a:ext>
                </a:extLst>
              </p:cNvPr>
              <p:cNvGrpSpPr/>
              <p:nvPr/>
            </p:nvGrpSpPr>
            <p:grpSpPr>
              <a:xfrm rot="572145">
                <a:off x="808581" y="-356314"/>
                <a:ext cx="6857449" cy="5448296"/>
                <a:chOff x="663624" y="109508"/>
                <a:chExt cx="6364291" cy="5056479"/>
              </a:xfrm>
            </p:grpSpPr>
            <p:sp>
              <p:nvSpPr>
                <p:cNvPr id="11" name="Google Shape;712;p41">
                  <a:extLst>
                    <a:ext uri="{FF2B5EF4-FFF2-40B4-BE49-F238E27FC236}">
                      <a16:creationId xmlns:a16="http://schemas.microsoft.com/office/drawing/2014/main" id="{CE409D1F-BE47-1225-B497-D440B93B9DE1}"/>
                    </a:ext>
                  </a:extLst>
                </p:cNvPr>
                <p:cNvSpPr/>
                <p:nvPr/>
              </p:nvSpPr>
              <p:spPr>
                <a:xfrm>
                  <a:off x="1967995" y="4814691"/>
                  <a:ext cx="732846" cy="351296"/>
                </a:xfrm>
                <a:custGeom>
                  <a:avLst/>
                  <a:gdLst/>
                  <a:ahLst/>
                  <a:cxnLst/>
                  <a:rect l="l" t="t" r="r" b="b"/>
                  <a:pathLst>
                    <a:path w="6319" h="3029" extrusionOk="0">
                      <a:moveTo>
                        <a:pt x="6141" y="0"/>
                      </a:moveTo>
                      <a:lnTo>
                        <a:pt x="1" y="2469"/>
                      </a:lnTo>
                      <a:lnTo>
                        <a:pt x="102" y="2722"/>
                      </a:lnTo>
                      <a:cubicBezTo>
                        <a:pt x="178" y="2909"/>
                        <a:pt x="360" y="3028"/>
                        <a:pt x="558" y="3028"/>
                      </a:cubicBezTo>
                      <a:cubicBezTo>
                        <a:pt x="576" y="3028"/>
                        <a:pt x="593" y="3027"/>
                        <a:pt x="610" y="3026"/>
                      </a:cubicBezTo>
                      <a:cubicBezTo>
                        <a:pt x="1892" y="2890"/>
                        <a:pt x="4787" y="1930"/>
                        <a:pt x="6052" y="876"/>
                      </a:cubicBezTo>
                      <a:cubicBezTo>
                        <a:pt x="6250" y="712"/>
                        <a:pt x="6318" y="439"/>
                        <a:pt x="6221" y="201"/>
                      </a:cubicBezTo>
                      <a:lnTo>
                        <a:pt x="61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13;p41">
                  <a:extLst>
                    <a:ext uri="{FF2B5EF4-FFF2-40B4-BE49-F238E27FC236}">
                      <a16:creationId xmlns:a16="http://schemas.microsoft.com/office/drawing/2014/main" id="{14417A9C-8E2A-BCBD-028D-79F2E77DF411}"/>
                    </a:ext>
                  </a:extLst>
                </p:cNvPr>
                <p:cNvSpPr/>
                <p:nvPr/>
              </p:nvSpPr>
              <p:spPr>
                <a:xfrm>
                  <a:off x="1742423" y="4582968"/>
                  <a:ext cx="1083670" cy="566898"/>
                </a:xfrm>
                <a:custGeom>
                  <a:avLst/>
                  <a:gdLst/>
                  <a:ahLst/>
                  <a:cxnLst/>
                  <a:rect l="l" t="t" r="r" b="b"/>
                  <a:pathLst>
                    <a:path w="9344" h="4888" extrusionOk="0">
                      <a:moveTo>
                        <a:pt x="8893" y="0"/>
                      </a:moveTo>
                      <a:lnTo>
                        <a:pt x="0" y="3576"/>
                      </a:lnTo>
                      <a:lnTo>
                        <a:pt x="452" y="4697"/>
                      </a:lnTo>
                      <a:cubicBezTo>
                        <a:pt x="631" y="4828"/>
                        <a:pt x="930" y="4888"/>
                        <a:pt x="1311" y="4888"/>
                      </a:cubicBezTo>
                      <a:cubicBezTo>
                        <a:pt x="3647" y="4888"/>
                        <a:pt x="9098" y="2651"/>
                        <a:pt x="9344" y="1120"/>
                      </a:cubicBezTo>
                      <a:lnTo>
                        <a:pt x="889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14;p41">
                  <a:extLst>
                    <a:ext uri="{FF2B5EF4-FFF2-40B4-BE49-F238E27FC236}">
                      <a16:creationId xmlns:a16="http://schemas.microsoft.com/office/drawing/2014/main" id="{BC93F30C-F6EF-50FC-A178-ED4F2AAF088A}"/>
                    </a:ext>
                  </a:extLst>
                </p:cNvPr>
                <p:cNvSpPr/>
                <p:nvPr/>
              </p:nvSpPr>
              <p:spPr>
                <a:xfrm>
                  <a:off x="1713546" y="4545507"/>
                  <a:ext cx="1089121" cy="489657"/>
                </a:xfrm>
                <a:custGeom>
                  <a:avLst/>
                  <a:gdLst/>
                  <a:ahLst/>
                  <a:cxnLst/>
                  <a:rect l="l" t="t" r="r" b="b"/>
                  <a:pathLst>
                    <a:path w="9391" h="4222" extrusionOk="0">
                      <a:moveTo>
                        <a:pt x="8226" y="1"/>
                      </a:moveTo>
                      <a:cubicBezTo>
                        <a:pt x="7312" y="1"/>
                        <a:pt x="5833" y="351"/>
                        <a:pt x="4244" y="990"/>
                      </a:cubicBezTo>
                      <a:cubicBezTo>
                        <a:pt x="1789" y="1978"/>
                        <a:pt x="1" y="3279"/>
                        <a:pt x="249" y="3899"/>
                      </a:cubicBezTo>
                      <a:cubicBezTo>
                        <a:pt x="338" y="4117"/>
                        <a:pt x="667" y="4221"/>
                        <a:pt x="1165" y="4221"/>
                      </a:cubicBezTo>
                      <a:cubicBezTo>
                        <a:pt x="2079" y="4221"/>
                        <a:pt x="3558" y="3871"/>
                        <a:pt x="5148" y="3232"/>
                      </a:cubicBezTo>
                      <a:cubicBezTo>
                        <a:pt x="7603" y="2244"/>
                        <a:pt x="9391" y="943"/>
                        <a:pt x="9142" y="323"/>
                      </a:cubicBezTo>
                      <a:cubicBezTo>
                        <a:pt x="9054" y="105"/>
                        <a:pt x="8724" y="1"/>
                        <a:pt x="82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15;p41">
                  <a:extLst>
                    <a:ext uri="{FF2B5EF4-FFF2-40B4-BE49-F238E27FC236}">
                      <a16:creationId xmlns:a16="http://schemas.microsoft.com/office/drawing/2014/main" id="{702D5DEE-D4BE-12A7-AB69-C2FDA2F6FFFC}"/>
                    </a:ext>
                  </a:extLst>
                </p:cNvPr>
                <p:cNvSpPr/>
                <p:nvPr/>
              </p:nvSpPr>
              <p:spPr>
                <a:xfrm>
                  <a:off x="1586785" y="3869010"/>
                  <a:ext cx="1038208" cy="1095292"/>
                </a:xfrm>
                <a:custGeom>
                  <a:avLst/>
                  <a:gdLst/>
                  <a:ahLst/>
                  <a:cxnLst/>
                  <a:rect l="l" t="t" r="r" b="b"/>
                  <a:pathLst>
                    <a:path w="8952" h="9444" extrusionOk="0">
                      <a:moveTo>
                        <a:pt x="6141" y="0"/>
                      </a:moveTo>
                      <a:lnTo>
                        <a:pt x="1" y="2469"/>
                      </a:lnTo>
                      <a:lnTo>
                        <a:pt x="2811" y="9440"/>
                      </a:lnTo>
                      <a:cubicBezTo>
                        <a:pt x="2836" y="9442"/>
                        <a:pt x="2863" y="9443"/>
                        <a:pt x="2891" y="9443"/>
                      </a:cubicBezTo>
                      <a:cubicBezTo>
                        <a:pt x="4116" y="9443"/>
                        <a:pt x="8319" y="7712"/>
                        <a:pt x="8951" y="6971"/>
                      </a:cubicBezTo>
                      <a:lnTo>
                        <a:pt x="61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16;p41">
                  <a:extLst>
                    <a:ext uri="{FF2B5EF4-FFF2-40B4-BE49-F238E27FC236}">
                      <a16:creationId xmlns:a16="http://schemas.microsoft.com/office/drawing/2014/main" id="{B3F91ECC-39F0-D670-B6FB-D3AA81916833}"/>
                    </a:ext>
                  </a:extLst>
                </p:cNvPr>
                <p:cNvSpPr/>
                <p:nvPr/>
              </p:nvSpPr>
              <p:spPr>
                <a:xfrm>
                  <a:off x="1086469" y="3087786"/>
                  <a:ext cx="1322811" cy="866352"/>
                </a:xfrm>
                <a:custGeom>
                  <a:avLst/>
                  <a:gdLst/>
                  <a:ahLst/>
                  <a:cxnLst/>
                  <a:rect l="l" t="t" r="r" b="b"/>
                  <a:pathLst>
                    <a:path w="11406" h="7470" extrusionOk="0">
                      <a:moveTo>
                        <a:pt x="10022" y="1"/>
                      </a:moveTo>
                      <a:lnTo>
                        <a:pt x="1" y="4031"/>
                      </a:lnTo>
                      <a:lnTo>
                        <a:pt x="1384" y="7469"/>
                      </a:lnTo>
                      <a:lnTo>
                        <a:pt x="11405" y="3439"/>
                      </a:lnTo>
                      <a:lnTo>
                        <a:pt x="10022" y="1"/>
                      </a:lnTo>
                      <a:close/>
                    </a:path>
                  </a:pathLst>
                </a:custGeom>
                <a:solidFill>
                  <a:srgbClr val="A30B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17;p41">
                  <a:extLst>
                    <a:ext uri="{FF2B5EF4-FFF2-40B4-BE49-F238E27FC236}">
                      <a16:creationId xmlns:a16="http://schemas.microsoft.com/office/drawing/2014/main" id="{684295D0-8C64-D59F-2B52-114A60802CD5}"/>
                    </a:ext>
                  </a:extLst>
                </p:cNvPr>
                <p:cNvSpPr/>
                <p:nvPr/>
              </p:nvSpPr>
              <p:spPr>
                <a:xfrm>
                  <a:off x="1102009" y="3047889"/>
                  <a:ext cx="1295325" cy="952291"/>
                </a:xfrm>
                <a:custGeom>
                  <a:avLst/>
                  <a:gdLst/>
                  <a:ahLst/>
                  <a:cxnLst/>
                  <a:rect l="l" t="t" r="r" b="b"/>
                  <a:pathLst>
                    <a:path w="11169" h="8211" extrusionOk="0">
                      <a:moveTo>
                        <a:pt x="9101" y="0"/>
                      </a:moveTo>
                      <a:cubicBezTo>
                        <a:pt x="9069" y="0"/>
                        <a:pt x="9036" y="4"/>
                        <a:pt x="9004" y="10"/>
                      </a:cubicBezTo>
                      <a:lnTo>
                        <a:pt x="7590" y="304"/>
                      </a:lnTo>
                      <a:lnTo>
                        <a:pt x="1450" y="2773"/>
                      </a:lnTo>
                      <a:lnTo>
                        <a:pt x="281" y="3488"/>
                      </a:lnTo>
                      <a:cubicBezTo>
                        <a:pt x="82" y="3608"/>
                        <a:pt x="1" y="3856"/>
                        <a:pt x="87" y="4071"/>
                      </a:cubicBezTo>
                      <a:lnTo>
                        <a:pt x="1635" y="7912"/>
                      </a:lnTo>
                      <a:cubicBezTo>
                        <a:pt x="1709" y="8096"/>
                        <a:pt x="1887" y="8211"/>
                        <a:pt x="2078" y="8211"/>
                      </a:cubicBezTo>
                      <a:cubicBezTo>
                        <a:pt x="2112" y="8211"/>
                        <a:pt x="2146" y="8207"/>
                        <a:pt x="2180" y="8200"/>
                      </a:cubicBezTo>
                      <a:lnTo>
                        <a:pt x="3518" y="7906"/>
                      </a:lnTo>
                      <a:lnTo>
                        <a:pt x="9659" y="5438"/>
                      </a:lnTo>
                      <a:lnTo>
                        <a:pt x="10885" y="4698"/>
                      </a:lnTo>
                      <a:cubicBezTo>
                        <a:pt x="11084" y="4576"/>
                        <a:pt x="11168" y="4328"/>
                        <a:pt x="11080" y="4112"/>
                      </a:cubicBezTo>
                      <a:lnTo>
                        <a:pt x="9543" y="299"/>
                      </a:lnTo>
                      <a:cubicBezTo>
                        <a:pt x="9469" y="116"/>
                        <a:pt x="9292" y="0"/>
                        <a:pt x="91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18;p41">
                  <a:extLst>
                    <a:ext uri="{FF2B5EF4-FFF2-40B4-BE49-F238E27FC236}">
                      <a16:creationId xmlns:a16="http://schemas.microsoft.com/office/drawing/2014/main" id="{6CCBB6B6-888F-BF6C-DCB3-D144198E8813}"/>
                    </a:ext>
                  </a:extLst>
                </p:cNvPr>
                <p:cNvSpPr/>
                <p:nvPr/>
              </p:nvSpPr>
              <p:spPr>
                <a:xfrm>
                  <a:off x="960056" y="3726010"/>
                  <a:ext cx="115279" cy="191247"/>
                </a:xfrm>
                <a:custGeom>
                  <a:avLst/>
                  <a:gdLst/>
                  <a:ahLst/>
                  <a:cxnLst/>
                  <a:rect l="l" t="t" r="r" b="b"/>
                  <a:pathLst>
                    <a:path w="994" h="1649" extrusionOk="0">
                      <a:moveTo>
                        <a:pt x="235" y="0"/>
                      </a:moveTo>
                      <a:lnTo>
                        <a:pt x="0" y="95"/>
                      </a:lnTo>
                      <a:lnTo>
                        <a:pt x="154" y="904"/>
                      </a:lnTo>
                      <a:lnTo>
                        <a:pt x="600" y="1648"/>
                      </a:lnTo>
                      <a:lnTo>
                        <a:pt x="857" y="1545"/>
                      </a:lnTo>
                      <a:cubicBezTo>
                        <a:pt x="993" y="880"/>
                        <a:pt x="800" y="360"/>
                        <a:pt x="235" y="0"/>
                      </a:cubicBezTo>
                      <a:close/>
                    </a:path>
                  </a:pathLst>
                </a:custGeom>
                <a:solidFill>
                  <a:srgbClr val="CC18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19;p41">
                  <a:extLst>
                    <a:ext uri="{FF2B5EF4-FFF2-40B4-BE49-F238E27FC236}">
                      <a16:creationId xmlns:a16="http://schemas.microsoft.com/office/drawing/2014/main" id="{89C86B5F-32DC-8747-23D8-56850AF3E10D}"/>
                    </a:ext>
                  </a:extLst>
                </p:cNvPr>
                <p:cNvSpPr/>
                <p:nvPr/>
              </p:nvSpPr>
              <p:spPr>
                <a:xfrm>
                  <a:off x="949734" y="3519802"/>
                  <a:ext cx="333776" cy="484554"/>
                </a:xfrm>
                <a:custGeom>
                  <a:avLst/>
                  <a:gdLst/>
                  <a:ahLst/>
                  <a:cxnLst/>
                  <a:rect l="l" t="t" r="r" b="b"/>
                  <a:pathLst>
                    <a:path w="2878" h="4178" extrusionOk="0">
                      <a:moveTo>
                        <a:pt x="1242" y="1"/>
                      </a:moveTo>
                      <a:lnTo>
                        <a:pt x="296" y="585"/>
                      </a:lnTo>
                      <a:cubicBezTo>
                        <a:pt x="86" y="715"/>
                        <a:pt x="0" y="975"/>
                        <a:pt x="92" y="1203"/>
                      </a:cubicBezTo>
                      <a:lnTo>
                        <a:pt x="1163" y="3861"/>
                      </a:lnTo>
                      <a:cubicBezTo>
                        <a:pt x="1241" y="4054"/>
                        <a:pt x="1429" y="4177"/>
                        <a:pt x="1632" y="4177"/>
                      </a:cubicBezTo>
                      <a:cubicBezTo>
                        <a:pt x="1664" y="4177"/>
                        <a:pt x="1696" y="4174"/>
                        <a:pt x="1727" y="4168"/>
                      </a:cubicBezTo>
                      <a:lnTo>
                        <a:pt x="2878" y="4062"/>
                      </a:lnTo>
                      <a:lnTo>
                        <a:pt x="12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20;p41">
                  <a:extLst>
                    <a:ext uri="{FF2B5EF4-FFF2-40B4-BE49-F238E27FC236}">
                      <a16:creationId xmlns:a16="http://schemas.microsoft.com/office/drawing/2014/main" id="{76DA3C2D-EFDF-7672-B183-7055A3A80050}"/>
                    </a:ext>
                  </a:extLst>
                </p:cNvPr>
                <p:cNvSpPr/>
                <p:nvPr/>
              </p:nvSpPr>
              <p:spPr>
                <a:xfrm>
                  <a:off x="2417166" y="3128030"/>
                  <a:ext cx="117715" cy="189159"/>
                </a:xfrm>
                <a:custGeom>
                  <a:avLst/>
                  <a:gdLst/>
                  <a:ahLst/>
                  <a:cxnLst/>
                  <a:rect l="l" t="t" r="r" b="b"/>
                  <a:pathLst>
                    <a:path w="1015" h="1631" extrusionOk="0">
                      <a:moveTo>
                        <a:pt x="432" y="0"/>
                      </a:moveTo>
                      <a:lnTo>
                        <a:pt x="155" y="112"/>
                      </a:lnTo>
                      <a:cubicBezTo>
                        <a:pt x="1" y="751"/>
                        <a:pt x="218" y="1252"/>
                        <a:pt x="768" y="1631"/>
                      </a:cubicBezTo>
                      <a:lnTo>
                        <a:pt x="1014" y="1531"/>
                      </a:lnTo>
                      <a:lnTo>
                        <a:pt x="827" y="698"/>
                      </a:lnTo>
                      <a:lnTo>
                        <a:pt x="4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21;p41">
                  <a:extLst>
                    <a:ext uri="{FF2B5EF4-FFF2-40B4-BE49-F238E27FC236}">
                      <a16:creationId xmlns:a16="http://schemas.microsoft.com/office/drawing/2014/main" id="{A3AD5DDB-BCBC-7BD4-62A5-606E98870048}"/>
                    </a:ext>
                  </a:extLst>
                </p:cNvPr>
                <p:cNvSpPr/>
                <p:nvPr/>
              </p:nvSpPr>
              <p:spPr>
                <a:xfrm>
                  <a:off x="2219312" y="3039423"/>
                  <a:ext cx="321947" cy="490817"/>
                </a:xfrm>
                <a:custGeom>
                  <a:avLst/>
                  <a:gdLst/>
                  <a:ahLst/>
                  <a:cxnLst/>
                  <a:rect l="l" t="t" r="r" b="b"/>
                  <a:pathLst>
                    <a:path w="2776" h="4232" extrusionOk="0">
                      <a:moveTo>
                        <a:pt x="1173" y="0"/>
                      </a:moveTo>
                      <a:cubicBezTo>
                        <a:pt x="1138" y="0"/>
                        <a:pt x="1103" y="4"/>
                        <a:pt x="1068" y="12"/>
                      </a:cubicBezTo>
                      <a:lnTo>
                        <a:pt x="0" y="241"/>
                      </a:lnTo>
                      <a:lnTo>
                        <a:pt x="1609" y="4232"/>
                      </a:lnTo>
                      <a:lnTo>
                        <a:pt x="2495" y="3525"/>
                      </a:lnTo>
                      <a:cubicBezTo>
                        <a:pt x="2695" y="3395"/>
                        <a:pt x="2776" y="3143"/>
                        <a:pt x="2687" y="2923"/>
                      </a:cubicBezTo>
                      <a:lnTo>
                        <a:pt x="1634" y="311"/>
                      </a:lnTo>
                      <a:cubicBezTo>
                        <a:pt x="1557" y="121"/>
                        <a:pt x="1372" y="0"/>
                        <a:pt x="11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22;p41">
                  <a:extLst>
                    <a:ext uri="{FF2B5EF4-FFF2-40B4-BE49-F238E27FC236}">
                      <a16:creationId xmlns:a16="http://schemas.microsoft.com/office/drawing/2014/main" id="{3492BD3F-C663-5E98-0614-CA9E4F60FD26}"/>
                    </a:ext>
                  </a:extLst>
                </p:cNvPr>
                <p:cNvSpPr/>
                <p:nvPr/>
              </p:nvSpPr>
              <p:spPr>
                <a:xfrm>
                  <a:off x="969102" y="3045686"/>
                  <a:ext cx="1572041" cy="958670"/>
                </a:xfrm>
                <a:custGeom>
                  <a:avLst/>
                  <a:gdLst/>
                  <a:ahLst/>
                  <a:cxnLst/>
                  <a:rect l="l" t="t" r="r" b="b"/>
                  <a:pathLst>
                    <a:path w="13555" h="8266" extrusionOk="0">
                      <a:moveTo>
                        <a:pt x="10037" y="57"/>
                      </a:moveTo>
                      <a:cubicBezTo>
                        <a:pt x="10044" y="58"/>
                        <a:pt x="10050" y="59"/>
                        <a:pt x="10056" y="59"/>
                      </a:cubicBezTo>
                      <a:lnTo>
                        <a:pt x="10056" y="59"/>
                      </a:lnTo>
                      <a:cubicBezTo>
                        <a:pt x="10050" y="58"/>
                        <a:pt x="10044" y="58"/>
                        <a:pt x="10037" y="57"/>
                      </a:cubicBezTo>
                      <a:close/>
                      <a:moveTo>
                        <a:pt x="11743" y="1"/>
                      </a:moveTo>
                      <a:lnTo>
                        <a:pt x="11743" y="1"/>
                      </a:lnTo>
                      <a:cubicBezTo>
                        <a:pt x="11421" y="22"/>
                        <a:pt x="11096" y="118"/>
                        <a:pt x="10780" y="187"/>
                      </a:cubicBezTo>
                      <a:lnTo>
                        <a:pt x="10878" y="429"/>
                      </a:lnTo>
                      <a:lnTo>
                        <a:pt x="10754" y="479"/>
                      </a:lnTo>
                      <a:lnTo>
                        <a:pt x="10690" y="317"/>
                      </a:lnTo>
                      <a:cubicBezTo>
                        <a:pt x="10595" y="84"/>
                        <a:pt x="10451" y="61"/>
                        <a:pt x="10283" y="61"/>
                      </a:cubicBezTo>
                      <a:cubicBezTo>
                        <a:pt x="10240" y="61"/>
                        <a:pt x="10197" y="62"/>
                        <a:pt x="10152" y="62"/>
                      </a:cubicBezTo>
                      <a:cubicBezTo>
                        <a:pt x="10120" y="62"/>
                        <a:pt x="10089" y="61"/>
                        <a:pt x="10056" y="59"/>
                      </a:cubicBezTo>
                      <a:lnTo>
                        <a:pt x="10056" y="59"/>
                      </a:lnTo>
                      <a:cubicBezTo>
                        <a:pt x="10230" y="78"/>
                        <a:pt x="10365" y="212"/>
                        <a:pt x="10462" y="350"/>
                      </a:cubicBezTo>
                      <a:cubicBezTo>
                        <a:pt x="10763" y="785"/>
                        <a:pt x="10821" y="1376"/>
                        <a:pt x="10612" y="1862"/>
                      </a:cubicBezTo>
                      <a:cubicBezTo>
                        <a:pt x="10578" y="1941"/>
                        <a:pt x="10534" y="2022"/>
                        <a:pt x="10459" y="2064"/>
                      </a:cubicBezTo>
                      <a:cubicBezTo>
                        <a:pt x="10421" y="2085"/>
                        <a:pt x="10379" y="2094"/>
                        <a:pt x="10336" y="2094"/>
                      </a:cubicBezTo>
                      <a:cubicBezTo>
                        <a:pt x="10269" y="2094"/>
                        <a:pt x="10199" y="2072"/>
                        <a:pt x="10140" y="2038"/>
                      </a:cubicBezTo>
                      <a:cubicBezTo>
                        <a:pt x="9965" y="1938"/>
                        <a:pt x="9857" y="1754"/>
                        <a:pt x="9761" y="1575"/>
                      </a:cubicBezTo>
                      <a:cubicBezTo>
                        <a:pt x="9574" y="1225"/>
                        <a:pt x="9409" y="864"/>
                        <a:pt x="9265" y="493"/>
                      </a:cubicBezTo>
                      <a:cubicBezTo>
                        <a:pt x="9238" y="422"/>
                        <a:pt x="9216" y="330"/>
                        <a:pt x="9273" y="282"/>
                      </a:cubicBezTo>
                      <a:cubicBezTo>
                        <a:pt x="9294" y="265"/>
                        <a:pt x="9310" y="256"/>
                        <a:pt x="9316" y="229"/>
                      </a:cubicBezTo>
                      <a:cubicBezTo>
                        <a:pt x="9297" y="218"/>
                        <a:pt x="9267" y="214"/>
                        <a:pt x="9229" y="214"/>
                      </a:cubicBezTo>
                      <a:cubicBezTo>
                        <a:pt x="9084" y="214"/>
                        <a:pt x="8831" y="284"/>
                        <a:pt x="8736" y="323"/>
                      </a:cubicBezTo>
                      <a:cubicBezTo>
                        <a:pt x="8719" y="329"/>
                        <a:pt x="2596" y="2792"/>
                        <a:pt x="2596" y="2792"/>
                      </a:cubicBezTo>
                      <a:cubicBezTo>
                        <a:pt x="2431" y="2858"/>
                        <a:pt x="2271" y="2991"/>
                        <a:pt x="2120" y="3083"/>
                      </a:cubicBezTo>
                      <a:cubicBezTo>
                        <a:pt x="1880" y="3230"/>
                        <a:pt x="1632" y="3370"/>
                        <a:pt x="1413" y="3542"/>
                      </a:cubicBezTo>
                      <a:cubicBezTo>
                        <a:pt x="1567" y="3520"/>
                        <a:pt x="1731" y="3488"/>
                        <a:pt x="1890" y="3488"/>
                      </a:cubicBezTo>
                      <a:cubicBezTo>
                        <a:pt x="2042" y="3488"/>
                        <a:pt x="2191" y="3517"/>
                        <a:pt x="2323" y="3612"/>
                      </a:cubicBezTo>
                      <a:cubicBezTo>
                        <a:pt x="2429" y="3688"/>
                        <a:pt x="2507" y="3799"/>
                        <a:pt x="2572" y="3912"/>
                      </a:cubicBezTo>
                      <a:cubicBezTo>
                        <a:pt x="3033" y="4712"/>
                        <a:pt x="2965" y="5784"/>
                        <a:pt x="2408" y="6520"/>
                      </a:cubicBezTo>
                      <a:cubicBezTo>
                        <a:pt x="2097" y="5809"/>
                        <a:pt x="1792" y="5096"/>
                        <a:pt x="1490" y="4382"/>
                      </a:cubicBezTo>
                      <a:cubicBezTo>
                        <a:pt x="1405" y="4180"/>
                        <a:pt x="1333" y="3979"/>
                        <a:pt x="1278" y="3767"/>
                      </a:cubicBezTo>
                      <a:cubicBezTo>
                        <a:pt x="1178" y="3853"/>
                        <a:pt x="1188" y="3976"/>
                        <a:pt x="1233" y="4090"/>
                      </a:cubicBezTo>
                      <a:lnTo>
                        <a:pt x="1308" y="4277"/>
                      </a:lnTo>
                      <a:lnTo>
                        <a:pt x="1173" y="4332"/>
                      </a:lnTo>
                      <a:lnTo>
                        <a:pt x="1075" y="4090"/>
                      </a:lnTo>
                      <a:cubicBezTo>
                        <a:pt x="1011" y="4115"/>
                        <a:pt x="944" y="4175"/>
                        <a:pt x="896" y="4219"/>
                      </a:cubicBezTo>
                      <a:cubicBezTo>
                        <a:pt x="849" y="4263"/>
                        <a:pt x="1286" y="5520"/>
                        <a:pt x="1318" y="5634"/>
                      </a:cubicBezTo>
                      <a:cubicBezTo>
                        <a:pt x="1339" y="5706"/>
                        <a:pt x="1633" y="6681"/>
                        <a:pt x="1576" y="6698"/>
                      </a:cubicBezTo>
                      <a:cubicBezTo>
                        <a:pt x="1266" y="6784"/>
                        <a:pt x="941" y="6794"/>
                        <a:pt x="620" y="6808"/>
                      </a:cubicBezTo>
                      <a:cubicBezTo>
                        <a:pt x="509" y="6621"/>
                        <a:pt x="398" y="6434"/>
                        <a:pt x="288" y="6247"/>
                      </a:cubicBezTo>
                      <a:lnTo>
                        <a:pt x="288" y="6247"/>
                      </a:lnTo>
                      <a:cubicBezTo>
                        <a:pt x="383" y="6520"/>
                        <a:pt x="448" y="6804"/>
                        <a:pt x="483" y="7092"/>
                      </a:cubicBezTo>
                      <a:cubicBezTo>
                        <a:pt x="312" y="6829"/>
                        <a:pt x="156" y="6557"/>
                        <a:pt x="12" y="6278"/>
                      </a:cubicBezTo>
                      <a:lnTo>
                        <a:pt x="12" y="6278"/>
                      </a:lnTo>
                      <a:cubicBezTo>
                        <a:pt x="25" y="6420"/>
                        <a:pt x="0" y="6643"/>
                        <a:pt x="76" y="6770"/>
                      </a:cubicBezTo>
                      <a:cubicBezTo>
                        <a:pt x="78" y="6773"/>
                        <a:pt x="522" y="7514"/>
                        <a:pt x="522" y="7514"/>
                      </a:cubicBezTo>
                      <a:lnTo>
                        <a:pt x="779" y="7411"/>
                      </a:lnTo>
                      <a:lnTo>
                        <a:pt x="996" y="7949"/>
                      </a:lnTo>
                      <a:cubicBezTo>
                        <a:pt x="1074" y="8142"/>
                        <a:pt x="1261" y="8265"/>
                        <a:pt x="1465" y="8265"/>
                      </a:cubicBezTo>
                      <a:cubicBezTo>
                        <a:pt x="1496" y="8265"/>
                        <a:pt x="1528" y="8262"/>
                        <a:pt x="1560" y="8256"/>
                      </a:cubicBezTo>
                      <a:lnTo>
                        <a:pt x="2711" y="8150"/>
                      </a:lnTo>
                      <a:lnTo>
                        <a:pt x="2558" y="7769"/>
                      </a:lnTo>
                      <a:lnTo>
                        <a:pt x="2695" y="7714"/>
                      </a:lnTo>
                      <a:lnTo>
                        <a:pt x="2781" y="7931"/>
                      </a:lnTo>
                      <a:cubicBezTo>
                        <a:pt x="2855" y="8115"/>
                        <a:pt x="3033" y="8230"/>
                        <a:pt x="3223" y="8230"/>
                      </a:cubicBezTo>
                      <a:cubicBezTo>
                        <a:pt x="3257" y="8230"/>
                        <a:pt x="3291" y="8227"/>
                        <a:pt x="3326" y="8219"/>
                      </a:cubicBezTo>
                      <a:lnTo>
                        <a:pt x="4664" y="7926"/>
                      </a:lnTo>
                      <a:lnTo>
                        <a:pt x="10804" y="5457"/>
                      </a:lnTo>
                      <a:lnTo>
                        <a:pt x="12031" y="4717"/>
                      </a:lnTo>
                      <a:cubicBezTo>
                        <a:pt x="12230" y="4596"/>
                        <a:pt x="12313" y="4347"/>
                        <a:pt x="12226" y="4131"/>
                      </a:cubicBezTo>
                      <a:lnTo>
                        <a:pt x="12139" y="3916"/>
                      </a:lnTo>
                      <a:lnTo>
                        <a:pt x="12263" y="3866"/>
                      </a:lnTo>
                      <a:lnTo>
                        <a:pt x="12389" y="4178"/>
                      </a:lnTo>
                      <a:lnTo>
                        <a:pt x="13275" y="3471"/>
                      </a:lnTo>
                      <a:cubicBezTo>
                        <a:pt x="13475" y="3343"/>
                        <a:pt x="13555" y="3089"/>
                        <a:pt x="13466" y="2869"/>
                      </a:cubicBezTo>
                      <a:lnTo>
                        <a:pt x="13253" y="2341"/>
                      </a:lnTo>
                      <a:lnTo>
                        <a:pt x="13499" y="2242"/>
                      </a:lnTo>
                      <a:lnTo>
                        <a:pt x="13313" y="1409"/>
                      </a:lnTo>
                      <a:cubicBezTo>
                        <a:pt x="13214" y="1233"/>
                        <a:pt x="13130" y="1018"/>
                        <a:pt x="12995" y="868"/>
                      </a:cubicBezTo>
                      <a:lnTo>
                        <a:pt x="12995" y="868"/>
                      </a:lnTo>
                      <a:cubicBezTo>
                        <a:pt x="13101" y="985"/>
                        <a:pt x="13124" y="1249"/>
                        <a:pt x="13103" y="1396"/>
                      </a:cubicBezTo>
                      <a:cubicBezTo>
                        <a:pt x="12953" y="1222"/>
                        <a:pt x="12803" y="1046"/>
                        <a:pt x="12673" y="855"/>
                      </a:cubicBezTo>
                      <a:lnTo>
                        <a:pt x="12673" y="855"/>
                      </a:lnTo>
                      <a:cubicBezTo>
                        <a:pt x="12700" y="922"/>
                        <a:pt x="12723" y="991"/>
                        <a:pt x="12742" y="1060"/>
                      </a:cubicBezTo>
                      <a:lnTo>
                        <a:pt x="12743" y="1060"/>
                      </a:lnTo>
                      <a:cubicBezTo>
                        <a:pt x="12853" y="1458"/>
                        <a:pt x="12588" y="1818"/>
                        <a:pt x="12278" y="2063"/>
                      </a:cubicBezTo>
                      <a:cubicBezTo>
                        <a:pt x="12182" y="2006"/>
                        <a:pt x="12120" y="1906"/>
                        <a:pt x="12064" y="1809"/>
                      </a:cubicBezTo>
                      <a:cubicBezTo>
                        <a:pt x="11788" y="1321"/>
                        <a:pt x="11562" y="806"/>
                        <a:pt x="11390" y="274"/>
                      </a:cubicBezTo>
                      <a:cubicBezTo>
                        <a:pt x="11374" y="226"/>
                        <a:pt x="11702" y="28"/>
                        <a:pt x="11743" y="1"/>
                      </a:cubicBezTo>
                      <a:close/>
                    </a:path>
                  </a:pathLst>
                </a:custGeom>
                <a:solidFill>
                  <a:srgbClr val="191919">
                    <a:alpha val="1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23;p41">
                  <a:extLst>
                    <a:ext uri="{FF2B5EF4-FFF2-40B4-BE49-F238E27FC236}">
                      <a16:creationId xmlns:a16="http://schemas.microsoft.com/office/drawing/2014/main" id="{ED4EC02D-E23B-3569-C365-CE420C458DA5}"/>
                    </a:ext>
                  </a:extLst>
                </p:cNvPr>
                <p:cNvSpPr/>
                <p:nvPr/>
              </p:nvSpPr>
              <p:spPr>
                <a:xfrm>
                  <a:off x="1568577" y="3860428"/>
                  <a:ext cx="799648" cy="438859"/>
                </a:xfrm>
                <a:custGeom>
                  <a:avLst/>
                  <a:gdLst/>
                  <a:ahLst/>
                  <a:cxnLst/>
                  <a:rect l="l" t="t" r="r" b="b"/>
                  <a:pathLst>
                    <a:path w="6895" h="3784" extrusionOk="0">
                      <a:moveTo>
                        <a:pt x="6481" y="0"/>
                      </a:moveTo>
                      <a:lnTo>
                        <a:pt x="0" y="2606"/>
                      </a:lnTo>
                      <a:lnTo>
                        <a:pt x="412" y="3629"/>
                      </a:lnTo>
                      <a:cubicBezTo>
                        <a:pt x="535" y="3735"/>
                        <a:pt x="763" y="3783"/>
                        <a:pt x="1063" y="3783"/>
                      </a:cubicBezTo>
                      <a:cubicBezTo>
                        <a:pt x="2749" y="3783"/>
                        <a:pt x="6698" y="2266"/>
                        <a:pt x="6894" y="1023"/>
                      </a:cubicBezTo>
                      <a:lnTo>
                        <a:pt x="64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24;p41">
                  <a:extLst>
                    <a:ext uri="{FF2B5EF4-FFF2-40B4-BE49-F238E27FC236}">
                      <a16:creationId xmlns:a16="http://schemas.microsoft.com/office/drawing/2014/main" id="{7DC14416-B43B-8EEC-C5BA-70815B727FDD}"/>
                    </a:ext>
                  </a:extLst>
                </p:cNvPr>
                <p:cNvSpPr/>
                <p:nvPr/>
              </p:nvSpPr>
              <p:spPr>
                <a:xfrm>
                  <a:off x="1551065" y="3842103"/>
                  <a:ext cx="794545" cy="358370"/>
                </a:xfrm>
                <a:custGeom>
                  <a:avLst/>
                  <a:gdLst/>
                  <a:ahLst/>
                  <a:cxnLst/>
                  <a:rect l="l" t="t" r="r" b="b"/>
                  <a:pathLst>
                    <a:path w="6851" h="3090" extrusionOk="0">
                      <a:moveTo>
                        <a:pt x="5982" y="0"/>
                      </a:moveTo>
                      <a:cubicBezTo>
                        <a:pt x="5314" y="0"/>
                        <a:pt x="4242" y="253"/>
                        <a:pt x="3092" y="716"/>
                      </a:cubicBezTo>
                      <a:cubicBezTo>
                        <a:pt x="1302" y="1436"/>
                        <a:pt x="0" y="2390"/>
                        <a:pt x="185" y="2848"/>
                      </a:cubicBezTo>
                      <a:cubicBezTo>
                        <a:pt x="251" y="3011"/>
                        <a:pt x="497" y="3089"/>
                        <a:pt x="868" y="3089"/>
                      </a:cubicBezTo>
                      <a:cubicBezTo>
                        <a:pt x="1536" y="3089"/>
                        <a:pt x="2609" y="2836"/>
                        <a:pt x="3760" y="2373"/>
                      </a:cubicBezTo>
                      <a:cubicBezTo>
                        <a:pt x="5549" y="1654"/>
                        <a:pt x="6851" y="699"/>
                        <a:pt x="6666" y="242"/>
                      </a:cubicBezTo>
                      <a:cubicBezTo>
                        <a:pt x="6600" y="78"/>
                        <a:pt x="6354" y="0"/>
                        <a:pt x="59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25;p41">
                  <a:extLst>
                    <a:ext uri="{FF2B5EF4-FFF2-40B4-BE49-F238E27FC236}">
                      <a16:creationId xmlns:a16="http://schemas.microsoft.com/office/drawing/2014/main" id="{F8575DDD-9BE4-5952-B0B0-FC180098B96A}"/>
                    </a:ext>
                  </a:extLst>
                </p:cNvPr>
                <p:cNvSpPr/>
                <p:nvPr/>
              </p:nvSpPr>
              <p:spPr>
                <a:xfrm>
                  <a:off x="1159997" y="2809904"/>
                  <a:ext cx="1141890" cy="1363084"/>
                </a:xfrm>
                <a:custGeom>
                  <a:avLst/>
                  <a:gdLst/>
                  <a:ahLst/>
                  <a:cxnLst/>
                  <a:rect l="l" t="t" r="r" b="b"/>
                  <a:pathLst>
                    <a:path w="9846" h="11753" extrusionOk="0">
                      <a:moveTo>
                        <a:pt x="6140" y="0"/>
                      </a:moveTo>
                      <a:lnTo>
                        <a:pt x="0" y="2470"/>
                      </a:lnTo>
                      <a:lnTo>
                        <a:pt x="3706" y="11662"/>
                      </a:lnTo>
                      <a:cubicBezTo>
                        <a:pt x="3840" y="11724"/>
                        <a:pt x="4022" y="11753"/>
                        <a:pt x="4241" y="11753"/>
                      </a:cubicBezTo>
                      <a:cubicBezTo>
                        <a:pt x="5883" y="11753"/>
                        <a:pt x="9557" y="10155"/>
                        <a:pt x="9846" y="9194"/>
                      </a:cubicBezTo>
                      <a:lnTo>
                        <a:pt x="61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26;p41">
                  <a:extLst>
                    <a:ext uri="{FF2B5EF4-FFF2-40B4-BE49-F238E27FC236}">
                      <a16:creationId xmlns:a16="http://schemas.microsoft.com/office/drawing/2014/main" id="{1AE9AFAF-873D-0D5D-6BFE-D889EBE3CAC5}"/>
                    </a:ext>
                  </a:extLst>
                </p:cNvPr>
                <p:cNvSpPr/>
                <p:nvPr/>
              </p:nvSpPr>
              <p:spPr>
                <a:xfrm>
                  <a:off x="1183656" y="2868704"/>
                  <a:ext cx="744212" cy="365561"/>
                </a:xfrm>
                <a:custGeom>
                  <a:avLst/>
                  <a:gdLst/>
                  <a:ahLst/>
                  <a:cxnLst/>
                  <a:rect l="l" t="t" r="r" b="b"/>
                  <a:pathLst>
                    <a:path w="6417" h="3152" extrusionOk="0">
                      <a:moveTo>
                        <a:pt x="6142" y="1"/>
                      </a:moveTo>
                      <a:lnTo>
                        <a:pt x="0" y="2470"/>
                      </a:lnTo>
                      <a:lnTo>
                        <a:pt x="275" y="3151"/>
                      </a:lnTo>
                      <a:cubicBezTo>
                        <a:pt x="1544" y="3042"/>
                        <a:pt x="5229" y="1758"/>
                        <a:pt x="6416" y="682"/>
                      </a:cubicBezTo>
                      <a:lnTo>
                        <a:pt x="6142" y="1"/>
                      </a:lnTo>
                      <a:close/>
                    </a:path>
                  </a:pathLst>
                </a:custGeom>
                <a:solidFill>
                  <a:srgbClr val="FFFFFF">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27;p41">
                  <a:extLst>
                    <a:ext uri="{FF2B5EF4-FFF2-40B4-BE49-F238E27FC236}">
                      <a16:creationId xmlns:a16="http://schemas.microsoft.com/office/drawing/2014/main" id="{F3D9C80E-AEC0-4252-E710-25CEF71B8E66}"/>
                    </a:ext>
                  </a:extLst>
                </p:cNvPr>
                <p:cNvSpPr/>
                <p:nvPr/>
              </p:nvSpPr>
              <p:spPr>
                <a:xfrm>
                  <a:off x="1433002" y="3454739"/>
                  <a:ext cx="848705" cy="545906"/>
                </a:xfrm>
                <a:custGeom>
                  <a:avLst/>
                  <a:gdLst/>
                  <a:ahLst/>
                  <a:cxnLst/>
                  <a:rect l="l" t="t" r="r" b="b"/>
                  <a:pathLst>
                    <a:path w="7318" h="4707" extrusionOk="0">
                      <a:moveTo>
                        <a:pt x="5911" y="0"/>
                      </a:moveTo>
                      <a:lnTo>
                        <a:pt x="0" y="2377"/>
                      </a:lnTo>
                      <a:cubicBezTo>
                        <a:pt x="0" y="2377"/>
                        <a:pt x="854" y="4706"/>
                        <a:pt x="2950" y="4706"/>
                      </a:cubicBezTo>
                      <a:cubicBezTo>
                        <a:pt x="3343" y="4706"/>
                        <a:pt x="3779" y="4624"/>
                        <a:pt x="4261" y="4430"/>
                      </a:cubicBezTo>
                      <a:cubicBezTo>
                        <a:pt x="7318" y="3201"/>
                        <a:pt x="5911" y="0"/>
                        <a:pt x="5911" y="0"/>
                      </a:cubicBezTo>
                      <a:close/>
                    </a:path>
                  </a:pathLst>
                </a:custGeom>
                <a:solidFill>
                  <a:srgbClr val="FFFFFF">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28;p41">
                  <a:extLst>
                    <a:ext uri="{FF2B5EF4-FFF2-40B4-BE49-F238E27FC236}">
                      <a16:creationId xmlns:a16="http://schemas.microsoft.com/office/drawing/2014/main" id="{2B663958-9A66-32DE-8C0A-2ACE803FAD80}"/>
                    </a:ext>
                  </a:extLst>
                </p:cNvPr>
                <p:cNvSpPr/>
                <p:nvPr/>
              </p:nvSpPr>
              <p:spPr>
                <a:xfrm>
                  <a:off x="1402153" y="3213273"/>
                  <a:ext cx="739341" cy="738429"/>
                </a:xfrm>
                <a:custGeom>
                  <a:avLst/>
                  <a:gdLst/>
                  <a:ahLst/>
                  <a:cxnLst/>
                  <a:rect l="l" t="t" r="r" b="b"/>
                  <a:pathLst>
                    <a:path w="6375" h="6367" extrusionOk="0">
                      <a:moveTo>
                        <a:pt x="3187" y="1"/>
                      </a:moveTo>
                      <a:cubicBezTo>
                        <a:pt x="1428" y="1"/>
                        <a:pt x="0" y="1426"/>
                        <a:pt x="0" y="3184"/>
                      </a:cubicBezTo>
                      <a:cubicBezTo>
                        <a:pt x="0" y="4941"/>
                        <a:pt x="1428" y="6367"/>
                        <a:pt x="3187" y="6367"/>
                      </a:cubicBezTo>
                      <a:cubicBezTo>
                        <a:pt x="4947" y="6367"/>
                        <a:pt x="6375" y="4941"/>
                        <a:pt x="6375" y="3184"/>
                      </a:cubicBezTo>
                      <a:cubicBezTo>
                        <a:pt x="6375" y="1426"/>
                        <a:pt x="4947" y="1"/>
                        <a:pt x="31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729;p41">
                  <a:extLst>
                    <a:ext uri="{FF2B5EF4-FFF2-40B4-BE49-F238E27FC236}">
                      <a16:creationId xmlns:a16="http://schemas.microsoft.com/office/drawing/2014/main" id="{57500B4D-904A-EFDA-619D-7B15DEE6260F}"/>
                    </a:ext>
                  </a:extLst>
                </p:cNvPr>
                <p:cNvSpPr/>
                <p:nvPr/>
              </p:nvSpPr>
              <p:spPr>
                <a:xfrm>
                  <a:off x="1545034" y="3481993"/>
                  <a:ext cx="576048" cy="386437"/>
                </a:xfrm>
                <a:custGeom>
                  <a:avLst/>
                  <a:gdLst/>
                  <a:ahLst/>
                  <a:cxnLst/>
                  <a:rect l="l" t="t" r="r" b="b"/>
                  <a:pathLst>
                    <a:path w="4967" h="3332" extrusionOk="0">
                      <a:moveTo>
                        <a:pt x="3879" y="1"/>
                      </a:moveTo>
                      <a:lnTo>
                        <a:pt x="0" y="1653"/>
                      </a:lnTo>
                      <a:cubicBezTo>
                        <a:pt x="0" y="1653"/>
                        <a:pt x="663" y="3331"/>
                        <a:pt x="2081" y="3331"/>
                      </a:cubicBezTo>
                      <a:cubicBezTo>
                        <a:pt x="2325" y="3331"/>
                        <a:pt x="2591" y="3282"/>
                        <a:pt x="2880" y="3165"/>
                      </a:cubicBezTo>
                      <a:cubicBezTo>
                        <a:pt x="4967" y="2327"/>
                        <a:pt x="3879" y="1"/>
                        <a:pt x="3879" y="1"/>
                      </a:cubicBezTo>
                      <a:close/>
                    </a:path>
                  </a:pathLst>
                </a:custGeom>
                <a:solidFill>
                  <a:srgbClr val="191919">
                    <a:alpha val="26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30;p41">
                  <a:extLst>
                    <a:ext uri="{FF2B5EF4-FFF2-40B4-BE49-F238E27FC236}">
                      <a16:creationId xmlns:a16="http://schemas.microsoft.com/office/drawing/2014/main" id="{D614A94D-D98D-19BD-62EB-1F49B026A541}"/>
                    </a:ext>
                  </a:extLst>
                </p:cNvPr>
                <p:cNvSpPr/>
                <p:nvPr/>
              </p:nvSpPr>
              <p:spPr>
                <a:xfrm>
                  <a:off x="1494469" y="3338181"/>
                  <a:ext cx="554708" cy="488729"/>
                </a:xfrm>
                <a:custGeom>
                  <a:avLst/>
                  <a:gdLst/>
                  <a:ahLst/>
                  <a:cxnLst/>
                  <a:rect l="l" t="t" r="r" b="b"/>
                  <a:pathLst>
                    <a:path w="4783" h="4214" extrusionOk="0">
                      <a:moveTo>
                        <a:pt x="2391" y="1"/>
                      </a:moveTo>
                      <a:cubicBezTo>
                        <a:pt x="2129" y="1"/>
                        <a:pt x="1862" y="50"/>
                        <a:pt x="1604" y="154"/>
                      </a:cubicBezTo>
                      <a:cubicBezTo>
                        <a:pt x="524" y="588"/>
                        <a:pt x="0" y="1815"/>
                        <a:pt x="436" y="2893"/>
                      </a:cubicBezTo>
                      <a:cubicBezTo>
                        <a:pt x="767" y="3714"/>
                        <a:pt x="1557" y="4213"/>
                        <a:pt x="2392" y="4213"/>
                      </a:cubicBezTo>
                      <a:cubicBezTo>
                        <a:pt x="2654" y="4213"/>
                        <a:pt x="2921" y="4164"/>
                        <a:pt x="3179" y="4060"/>
                      </a:cubicBezTo>
                      <a:cubicBezTo>
                        <a:pt x="4259" y="3625"/>
                        <a:pt x="4783" y="2399"/>
                        <a:pt x="4347" y="1320"/>
                      </a:cubicBezTo>
                      <a:cubicBezTo>
                        <a:pt x="4016" y="499"/>
                        <a:pt x="3226" y="1"/>
                        <a:pt x="23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31;p41">
                  <a:extLst>
                    <a:ext uri="{FF2B5EF4-FFF2-40B4-BE49-F238E27FC236}">
                      <a16:creationId xmlns:a16="http://schemas.microsoft.com/office/drawing/2014/main" id="{ADBEC8A6-AD32-6B71-3AA4-71466E99D4AC}"/>
                    </a:ext>
                  </a:extLst>
                </p:cNvPr>
                <p:cNvSpPr/>
                <p:nvPr/>
              </p:nvSpPr>
              <p:spPr>
                <a:xfrm>
                  <a:off x="1610676" y="3509944"/>
                  <a:ext cx="335168" cy="274751"/>
                </a:xfrm>
                <a:custGeom>
                  <a:avLst/>
                  <a:gdLst/>
                  <a:ahLst/>
                  <a:cxnLst/>
                  <a:rect l="l" t="t" r="r" b="b"/>
                  <a:pathLst>
                    <a:path w="2890" h="2369" extrusionOk="0">
                      <a:moveTo>
                        <a:pt x="2714" y="0"/>
                      </a:moveTo>
                      <a:lnTo>
                        <a:pt x="0" y="1092"/>
                      </a:lnTo>
                      <a:cubicBezTo>
                        <a:pt x="374" y="1569"/>
                        <a:pt x="808" y="2049"/>
                        <a:pt x="1290" y="2368"/>
                      </a:cubicBezTo>
                      <a:cubicBezTo>
                        <a:pt x="1944" y="2247"/>
                        <a:pt x="2357" y="2122"/>
                        <a:pt x="2717" y="1812"/>
                      </a:cubicBezTo>
                      <a:cubicBezTo>
                        <a:pt x="2843" y="1196"/>
                        <a:pt x="2890" y="549"/>
                        <a:pt x="2714" y="0"/>
                      </a:cubicBezTo>
                      <a:close/>
                    </a:path>
                  </a:pathLst>
                </a:custGeom>
                <a:solidFill>
                  <a:srgbClr val="FFFFFF">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732;p41">
                  <a:extLst>
                    <a:ext uri="{FF2B5EF4-FFF2-40B4-BE49-F238E27FC236}">
                      <a16:creationId xmlns:a16="http://schemas.microsoft.com/office/drawing/2014/main" id="{B4C436C4-7B19-DAD8-0F8A-07B40CB5D5C2}"/>
                    </a:ext>
                  </a:extLst>
                </p:cNvPr>
                <p:cNvSpPr/>
                <p:nvPr/>
              </p:nvSpPr>
              <p:spPr>
                <a:xfrm>
                  <a:off x="1610676" y="3402317"/>
                  <a:ext cx="314872" cy="341322"/>
                </a:xfrm>
                <a:custGeom>
                  <a:avLst/>
                  <a:gdLst/>
                  <a:ahLst/>
                  <a:cxnLst/>
                  <a:rect l="l" t="t" r="r" b="b"/>
                  <a:pathLst>
                    <a:path w="2715" h="2943" extrusionOk="0">
                      <a:moveTo>
                        <a:pt x="1565" y="0"/>
                      </a:moveTo>
                      <a:lnTo>
                        <a:pt x="201" y="549"/>
                      </a:lnTo>
                      <a:lnTo>
                        <a:pt x="0" y="2020"/>
                      </a:lnTo>
                      <a:lnTo>
                        <a:pt x="1165" y="2942"/>
                      </a:lnTo>
                      <a:lnTo>
                        <a:pt x="2559" y="2380"/>
                      </a:lnTo>
                      <a:lnTo>
                        <a:pt x="2715" y="929"/>
                      </a:lnTo>
                      <a:lnTo>
                        <a:pt x="15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733;p41">
                  <a:extLst>
                    <a:ext uri="{FF2B5EF4-FFF2-40B4-BE49-F238E27FC236}">
                      <a16:creationId xmlns:a16="http://schemas.microsoft.com/office/drawing/2014/main" id="{8E2DDC3A-2915-9F6F-8312-24F583FE1F73}"/>
                    </a:ext>
                  </a:extLst>
                </p:cNvPr>
                <p:cNvSpPr/>
                <p:nvPr/>
              </p:nvSpPr>
              <p:spPr>
                <a:xfrm>
                  <a:off x="1159997" y="2809904"/>
                  <a:ext cx="1375579" cy="2163560"/>
                </a:xfrm>
                <a:custGeom>
                  <a:avLst/>
                  <a:gdLst/>
                  <a:ahLst/>
                  <a:cxnLst/>
                  <a:rect l="l" t="t" r="r" b="b"/>
                  <a:pathLst>
                    <a:path w="11861" h="18655" extrusionOk="0">
                      <a:moveTo>
                        <a:pt x="6140" y="0"/>
                      </a:moveTo>
                      <a:cubicBezTo>
                        <a:pt x="6137" y="1"/>
                        <a:pt x="0" y="2470"/>
                        <a:pt x="0" y="2470"/>
                      </a:cubicBezTo>
                      <a:lnTo>
                        <a:pt x="950" y="4825"/>
                      </a:lnTo>
                      <a:lnTo>
                        <a:pt x="600" y="5032"/>
                      </a:lnTo>
                      <a:lnTo>
                        <a:pt x="2510" y="10070"/>
                      </a:lnTo>
                      <a:lnTo>
                        <a:pt x="3018" y="9958"/>
                      </a:lnTo>
                      <a:lnTo>
                        <a:pt x="3681" y="11601"/>
                      </a:lnTo>
                      <a:lnTo>
                        <a:pt x="3523" y="11664"/>
                      </a:lnTo>
                      <a:lnTo>
                        <a:pt x="3935" y="12687"/>
                      </a:lnTo>
                      <a:cubicBezTo>
                        <a:pt x="3990" y="12734"/>
                        <a:pt x="4067" y="12769"/>
                        <a:pt x="4162" y="12794"/>
                      </a:cubicBezTo>
                      <a:cubicBezTo>
                        <a:pt x="4162" y="12794"/>
                        <a:pt x="6490" y="18571"/>
                        <a:pt x="6490" y="18571"/>
                      </a:cubicBezTo>
                      <a:cubicBezTo>
                        <a:pt x="6513" y="18629"/>
                        <a:pt x="6589" y="18655"/>
                        <a:pt x="6707" y="18655"/>
                      </a:cubicBezTo>
                      <a:cubicBezTo>
                        <a:pt x="7678" y="18655"/>
                        <a:pt x="11480" y="16897"/>
                        <a:pt x="11861" y="16642"/>
                      </a:cubicBezTo>
                      <a:lnTo>
                        <a:pt x="11861" y="16642"/>
                      </a:lnTo>
                      <a:cubicBezTo>
                        <a:pt x="11311" y="16774"/>
                        <a:pt x="10774" y="16931"/>
                        <a:pt x="10202" y="16931"/>
                      </a:cubicBezTo>
                      <a:cubicBezTo>
                        <a:pt x="10144" y="16931"/>
                        <a:pt x="10086" y="16929"/>
                        <a:pt x="10027" y="16926"/>
                      </a:cubicBezTo>
                      <a:cubicBezTo>
                        <a:pt x="9404" y="16890"/>
                        <a:pt x="8775" y="16664"/>
                        <a:pt x="8342" y="16214"/>
                      </a:cubicBezTo>
                      <a:cubicBezTo>
                        <a:pt x="7837" y="15687"/>
                        <a:pt x="7630" y="14926"/>
                        <a:pt x="7526" y="14224"/>
                      </a:cubicBezTo>
                      <a:cubicBezTo>
                        <a:pt x="7514" y="14142"/>
                        <a:pt x="7506" y="14059"/>
                        <a:pt x="7530" y="13979"/>
                      </a:cubicBezTo>
                      <a:cubicBezTo>
                        <a:pt x="7558" y="13889"/>
                        <a:pt x="7625" y="13818"/>
                        <a:pt x="7690" y="13749"/>
                      </a:cubicBezTo>
                      <a:cubicBezTo>
                        <a:pt x="8473" y="12927"/>
                        <a:pt x="9255" y="12105"/>
                        <a:pt x="10038" y="11283"/>
                      </a:cubicBezTo>
                      <a:cubicBezTo>
                        <a:pt x="10041" y="11280"/>
                        <a:pt x="10043" y="11277"/>
                        <a:pt x="10047" y="11273"/>
                      </a:cubicBezTo>
                      <a:cubicBezTo>
                        <a:pt x="10165" y="11149"/>
                        <a:pt x="10286" y="11021"/>
                        <a:pt x="10350" y="10862"/>
                      </a:cubicBezTo>
                      <a:cubicBezTo>
                        <a:pt x="10413" y="10703"/>
                        <a:pt x="10407" y="10503"/>
                        <a:pt x="10289" y="10379"/>
                      </a:cubicBezTo>
                      <a:cubicBezTo>
                        <a:pt x="9296" y="11406"/>
                        <a:pt x="7995" y="12111"/>
                        <a:pt x="6615" y="12460"/>
                      </a:cubicBezTo>
                      <a:cubicBezTo>
                        <a:pt x="6481" y="12493"/>
                        <a:pt x="6360" y="12514"/>
                        <a:pt x="6241" y="12514"/>
                      </a:cubicBezTo>
                      <a:cubicBezTo>
                        <a:pt x="6095" y="12514"/>
                        <a:pt x="5954" y="12483"/>
                        <a:pt x="5798" y="12405"/>
                      </a:cubicBezTo>
                      <a:cubicBezTo>
                        <a:pt x="5739" y="12376"/>
                        <a:pt x="5212" y="11925"/>
                        <a:pt x="5291" y="11886"/>
                      </a:cubicBezTo>
                      <a:cubicBezTo>
                        <a:pt x="5675" y="11693"/>
                        <a:pt x="6028" y="11438"/>
                        <a:pt x="6335" y="11135"/>
                      </a:cubicBezTo>
                      <a:lnTo>
                        <a:pt x="6335" y="11135"/>
                      </a:lnTo>
                      <a:cubicBezTo>
                        <a:pt x="6039" y="11318"/>
                        <a:pt x="5692" y="11415"/>
                        <a:pt x="5345" y="11415"/>
                      </a:cubicBezTo>
                      <a:cubicBezTo>
                        <a:pt x="5287" y="11415"/>
                        <a:pt x="5230" y="11412"/>
                        <a:pt x="5172" y="11407"/>
                      </a:cubicBezTo>
                      <a:cubicBezTo>
                        <a:pt x="6359" y="10616"/>
                        <a:pt x="7357" y="9544"/>
                        <a:pt x="8061" y="8305"/>
                      </a:cubicBezTo>
                      <a:lnTo>
                        <a:pt x="8061" y="8305"/>
                      </a:lnTo>
                      <a:cubicBezTo>
                        <a:pt x="7768" y="8664"/>
                        <a:pt x="7458" y="9033"/>
                        <a:pt x="7036" y="9227"/>
                      </a:cubicBezTo>
                      <a:cubicBezTo>
                        <a:pt x="6827" y="9322"/>
                        <a:pt x="6597" y="9380"/>
                        <a:pt x="6379" y="9380"/>
                      </a:cubicBezTo>
                      <a:cubicBezTo>
                        <a:pt x="6026" y="9380"/>
                        <a:pt x="5703" y="9230"/>
                        <a:pt x="5542" y="8842"/>
                      </a:cubicBezTo>
                      <a:cubicBezTo>
                        <a:pt x="5878" y="8372"/>
                        <a:pt x="6196" y="7888"/>
                        <a:pt x="6493" y="7393"/>
                      </a:cubicBezTo>
                      <a:lnTo>
                        <a:pt x="6493" y="7393"/>
                      </a:lnTo>
                      <a:cubicBezTo>
                        <a:pt x="6369" y="7597"/>
                        <a:pt x="5783" y="7624"/>
                        <a:pt x="5576" y="7658"/>
                      </a:cubicBezTo>
                      <a:cubicBezTo>
                        <a:pt x="5517" y="7668"/>
                        <a:pt x="5461" y="7672"/>
                        <a:pt x="5408" y="7672"/>
                      </a:cubicBezTo>
                      <a:cubicBezTo>
                        <a:pt x="4979" y="7672"/>
                        <a:pt x="4732" y="7370"/>
                        <a:pt x="4429" y="7039"/>
                      </a:cubicBezTo>
                      <a:cubicBezTo>
                        <a:pt x="4392" y="6999"/>
                        <a:pt x="4355" y="6956"/>
                        <a:pt x="4337" y="6905"/>
                      </a:cubicBezTo>
                      <a:cubicBezTo>
                        <a:pt x="4314" y="6840"/>
                        <a:pt x="4324" y="6768"/>
                        <a:pt x="4335" y="6699"/>
                      </a:cubicBezTo>
                      <a:lnTo>
                        <a:pt x="4522" y="5459"/>
                      </a:lnTo>
                      <a:cubicBezTo>
                        <a:pt x="4681" y="5317"/>
                        <a:pt x="4918" y="5283"/>
                        <a:pt x="5073" y="5135"/>
                      </a:cubicBezTo>
                      <a:cubicBezTo>
                        <a:pt x="5152" y="5061"/>
                        <a:pt x="5204" y="4962"/>
                        <a:pt x="5254" y="4866"/>
                      </a:cubicBezTo>
                      <a:cubicBezTo>
                        <a:pt x="5731" y="3940"/>
                        <a:pt x="6191" y="3007"/>
                        <a:pt x="6636" y="2067"/>
                      </a:cubicBezTo>
                      <a:cubicBezTo>
                        <a:pt x="6689" y="1952"/>
                        <a:pt x="6743" y="1836"/>
                        <a:pt x="6761" y="1711"/>
                      </a:cubicBezTo>
                      <a:cubicBezTo>
                        <a:pt x="6813" y="1339"/>
                        <a:pt x="6544" y="1002"/>
                        <a:pt x="6411" y="670"/>
                      </a:cubicBezTo>
                      <a:cubicBezTo>
                        <a:pt x="6390" y="620"/>
                        <a:pt x="6140" y="0"/>
                        <a:pt x="6140" y="0"/>
                      </a:cubicBezTo>
                      <a:close/>
                    </a:path>
                  </a:pathLst>
                </a:custGeom>
                <a:solidFill>
                  <a:srgbClr val="191919">
                    <a:alpha val="26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34;p41">
                  <a:extLst>
                    <a:ext uri="{FF2B5EF4-FFF2-40B4-BE49-F238E27FC236}">
                      <a16:creationId xmlns:a16="http://schemas.microsoft.com/office/drawing/2014/main" id="{978493B6-5AFC-F2CF-2E86-C305FC95BBCB}"/>
                    </a:ext>
                  </a:extLst>
                </p:cNvPr>
                <p:cNvSpPr/>
                <p:nvPr/>
              </p:nvSpPr>
              <p:spPr>
                <a:xfrm>
                  <a:off x="949618" y="2676066"/>
                  <a:ext cx="1139338" cy="552749"/>
                </a:xfrm>
                <a:custGeom>
                  <a:avLst/>
                  <a:gdLst/>
                  <a:ahLst/>
                  <a:cxnLst/>
                  <a:rect l="l" t="t" r="r" b="b"/>
                  <a:pathLst>
                    <a:path w="9824" h="4766" extrusionOk="0">
                      <a:moveTo>
                        <a:pt x="9446" y="1"/>
                      </a:moveTo>
                      <a:lnTo>
                        <a:pt x="0" y="3800"/>
                      </a:lnTo>
                      <a:lnTo>
                        <a:pt x="378" y="4738"/>
                      </a:lnTo>
                      <a:cubicBezTo>
                        <a:pt x="442" y="4757"/>
                        <a:pt x="525" y="4766"/>
                        <a:pt x="625" y="4766"/>
                      </a:cubicBezTo>
                      <a:cubicBezTo>
                        <a:pt x="2356" y="4766"/>
                        <a:pt x="9168" y="2118"/>
                        <a:pt x="9824" y="940"/>
                      </a:cubicBezTo>
                      <a:lnTo>
                        <a:pt x="944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735;p41">
                  <a:extLst>
                    <a:ext uri="{FF2B5EF4-FFF2-40B4-BE49-F238E27FC236}">
                      <a16:creationId xmlns:a16="http://schemas.microsoft.com/office/drawing/2014/main" id="{8A813FA0-1A60-A481-1AE1-A86401757A21}"/>
                    </a:ext>
                  </a:extLst>
                </p:cNvPr>
                <p:cNvSpPr/>
                <p:nvPr/>
              </p:nvSpPr>
              <p:spPr>
                <a:xfrm>
                  <a:off x="932338" y="2662264"/>
                  <a:ext cx="1128669" cy="465186"/>
                </a:xfrm>
                <a:custGeom>
                  <a:avLst/>
                  <a:gdLst/>
                  <a:ahLst/>
                  <a:cxnLst/>
                  <a:rect l="l" t="t" r="r" b="b"/>
                  <a:pathLst>
                    <a:path w="9732" h="4011" extrusionOk="0">
                      <a:moveTo>
                        <a:pt x="9259" y="1"/>
                      </a:moveTo>
                      <a:cubicBezTo>
                        <a:pt x="8526" y="1"/>
                        <a:pt x="6687" y="528"/>
                        <a:pt x="4607" y="1364"/>
                      </a:cubicBezTo>
                      <a:cubicBezTo>
                        <a:pt x="1999" y="2413"/>
                        <a:pt x="0" y="3550"/>
                        <a:pt x="144" y="3904"/>
                      </a:cubicBezTo>
                      <a:cubicBezTo>
                        <a:pt x="172" y="3976"/>
                        <a:pt x="287" y="4010"/>
                        <a:pt x="474" y="4010"/>
                      </a:cubicBezTo>
                      <a:cubicBezTo>
                        <a:pt x="1206" y="4010"/>
                        <a:pt x="3045" y="3483"/>
                        <a:pt x="5124" y="2648"/>
                      </a:cubicBezTo>
                      <a:cubicBezTo>
                        <a:pt x="7733" y="1598"/>
                        <a:pt x="9732" y="461"/>
                        <a:pt x="9589" y="107"/>
                      </a:cubicBezTo>
                      <a:cubicBezTo>
                        <a:pt x="9560" y="35"/>
                        <a:pt x="9445" y="1"/>
                        <a:pt x="92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736;p41">
                  <a:extLst>
                    <a:ext uri="{FF2B5EF4-FFF2-40B4-BE49-F238E27FC236}">
                      <a16:creationId xmlns:a16="http://schemas.microsoft.com/office/drawing/2014/main" id="{F84F8309-F0BA-D249-4FE1-625F0000E06A}"/>
                    </a:ext>
                  </a:extLst>
                </p:cNvPr>
                <p:cNvSpPr/>
                <p:nvPr/>
              </p:nvSpPr>
              <p:spPr>
                <a:xfrm>
                  <a:off x="1038919" y="2412681"/>
                  <a:ext cx="863086" cy="645995"/>
                </a:xfrm>
                <a:custGeom>
                  <a:avLst/>
                  <a:gdLst/>
                  <a:ahLst/>
                  <a:cxnLst/>
                  <a:rect l="l" t="t" r="r" b="b"/>
                  <a:pathLst>
                    <a:path w="7442" h="5570" extrusionOk="0">
                      <a:moveTo>
                        <a:pt x="3776" y="0"/>
                      </a:moveTo>
                      <a:lnTo>
                        <a:pt x="1251" y="1016"/>
                      </a:lnTo>
                      <a:cubicBezTo>
                        <a:pt x="19" y="2427"/>
                        <a:pt x="0" y="3967"/>
                        <a:pt x="488" y="5563"/>
                      </a:cubicBezTo>
                      <a:cubicBezTo>
                        <a:pt x="509" y="5567"/>
                        <a:pt x="534" y="5569"/>
                        <a:pt x="564" y="5569"/>
                      </a:cubicBezTo>
                      <a:cubicBezTo>
                        <a:pt x="1505" y="5569"/>
                        <a:pt x="6865" y="3551"/>
                        <a:pt x="7442" y="2751"/>
                      </a:cubicBezTo>
                      <a:cubicBezTo>
                        <a:pt x="6727" y="1246"/>
                        <a:pt x="5698" y="104"/>
                        <a:pt x="37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737;p41">
                  <a:extLst>
                    <a:ext uri="{FF2B5EF4-FFF2-40B4-BE49-F238E27FC236}">
                      <a16:creationId xmlns:a16="http://schemas.microsoft.com/office/drawing/2014/main" id="{AE1255FB-71D2-6933-6C34-8C022841AA1A}"/>
                    </a:ext>
                  </a:extLst>
                </p:cNvPr>
                <p:cNvSpPr/>
                <p:nvPr/>
              </p:nvSpPr>
              <p:spPr>
                <a:xfrm>
                  <a:off x="1165216" y="2364550"/>
                  <a:ext cx="311857" cy="171183"/>
                </a:xfrm>
                <a:custGeom>
                  <a:avLst/>
                  <a:gdLst/>
                  <a:ahLst/>
                  <a:cxnLst/>
                  <a:rect l="l" t="t" r="r" b="b"/>
                  <a:pathLst>
                    <a:path w="2689" h="1476" extrusionOk="0">
                      <a:moveTo>
                        <a:pt x="2501" y="0"/>
                      </a:moveTo>
                      <a:lnTo>
                        <a:pt x="1" y="1005"/>
                      </a:lnTo>
                      <a:lnTo>
                        <a:pt x="189" y="1473"/>
                      </a:lnTo>
                      <a:cubicBezTo>
                        <a:pt x="210" y="1475"/>
                        <a:pt x="233" y="1475"/>
                        <a:pt x="256" y="1475"/>
                      </a:cubicBezTo>
                      <a:cubicBezTo>
                        <a:pt x="883" y="1475"/>
                        <a:pt x="2291" y="947"/>
                        <a:pt x="2688" y="467"/>
                      </a:cubicBezTo>
                      <a:lnTo>
                        <a:pt x="25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738;p41">
                  <a:extLst>
                    <a:ext uri="{FF2B5EF4-FFF2-40B4-BE49-F238E27FC236}">
                      <a16:creationId xmlns:a16="http://schemas.microsoft.com/office/drawing/2014/main" id="{3722F077-6DFD-818C-A616-DD457A6191D1}"/>
                    </a:ext>
                  </a:extLst>
                </p:cNvPr>
                <p:cNvSpPr/>
                <p:nvPr/>
              </p:nvSpPr>
              <p:spPr>
                <a:xfrm>
                  <a:off x="1160229" y="2359215"/>
                  <a:ext cx="301071" cy="126879"/>
                </a:xfrm>
                <a:custGeom>
                  <a:avLst/>
                  <a:gdLst/>
                  <a:ahLst/>
                  <a:cxnLst/>
                  <a:rect l="l" t="t" r="r" b="b"/>
                  <a:pathLst>
                    <a:path w="2596" h="1094" extrusionOk="0">
                      <a:moveTo>
                        <a:pt x="2416" y="1"/>
                      </a:moveTo>
                      <a:cubicBezTo>
                        <a:pt x="2195" y="1"/>
                        <a:pt x="1729" y="125"/>
                        <a:pt x="1212" y="333"/>
                      </a:cubicBezTo>
                      <a:cubicBezTo>
                        <a:pt x="521" y="611"/>
                        <a:pt x="0" y="931"/>
                        <a:pt x="48" y="1050"/>
                      </a:cubicBezTo>
                      <a:cubicBezTo>
                        <a:pt x="60" y="1080"/>
                        <a:pt x="106" y="1094"/>
                        <a:pt x="180" y="1094"/>
                      </a:cubicBezTo>
                      <a:cubicBezTo>
                        <a:pt x="401" y="1094"/>
                        <a:pt x="867" y="968"/>
                        <a:pt x="1384" y="761"/>
                      </a:cubicBezTo>
                      <a:cubicBezTo>
                        <a:pt x="2074" y="483"/>
                        <a:pt x="2596" y="162"/>
                        <a:pt x="2548" y="44"/>
                      </a:cubicBezTo>
                      <a:cubicBezTo>
                        <a:pt x="2536" y="15"/>
                        <a:pt x="2489" y="1"/>
                        <a:pt x="24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739;p41">
                  <a:extLst>
                    <a:ext uri="{FF2B5EF4-FFF2-40B4-BE49-F238E27FC236}">
                      <a16:creationId xmlns:a16="http://schemas.microsoft.com/office/drawing/2014/main" id="{BC8478FC-02E3-7675-4EE0-04AD273E5C67}"/>
                    </a:ext>
                  </a:extLst>
                </p:cNvPr>
                <p:cNvSpPr/>
                <p:nvPr/>
              </p:nvSpPr>
              <p:spPr>
                <a:xfrm>
                  <a:off x="1167767" y="2271304"/>
                  <a:ext cx="240648" cy="190783"/>
                </a:xfrm>
                <a:custGeom>
                  <a:avLst/>
                  <a:gdLst/>
                  <a:ahLst/>
                  <a:cxnLst/>
                  <a:rect l="l" t="t" r="r" b="b"/>
                  <a:pathLst>
                    <a:path w="2075" h="1645" extrusionOk="0">
                      <a:moveTo>
                        <a:pt x="1685" y="0"/>
                      </a:moveTo>
                      <a:lnTo>
                        <a:pt x="1" y="677"/>
                      </a:lnTo>
                      <a:lnTo>
                        <a:pt x="391" y="1644"/>
                      </a:lnTo>
                      <a:cubicBezTo>
                        <a:pt x="399" y="1644"/>
                        <a:pt x="407" y="1645"/>
                        <a:pt x="416" y="1645"/>
                      </a:cubicBezTo>
                      <a:cubicBezTo>
                        <a:pt x="788" y="1645"/>
                        <a:pt x="1964" y="1128"/>
                        <a:pt x="2074" y="966"/>
                      </a:cubicBezTo>
                      <a:lnTo>
                        <a:pt x="16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40;p41">
                  <a:extLst>
                    <a:ext uri="{FF2B5EF4-FFF2-40B4-BE49-F238E27FC236}">
                      <a16:creationId xmlns:a16="http://schemas.microsoft.com/office/drawing/2014/main" id="{252F09F6-E425-0D5C-11CF-173EC0144CE2}"/>
                    </a:ext>
                  </a:extLst>
                </p:cNvPr>
                <p:cNvSpPr/>
                <p:nvPr/>
              </p:nvSpPr>
              <p:spPr>
                <a:xfrm>
                  <a:off x="1165332" y="2269680"/>
                  <a:ext cx="200405" cy="81764"/>
                </a:xfrm>
                <a:custGeom>
                  <a:avLst/>
                  <a:gdLst/>
                  <a:ahLst/>
                  <a:cxnLst/>
                  <a:rect l="l" t="t" r="r" b="b"/>
                  <a:pathLst>
                    <a:path w="1728" h="705" extrusionOk="0">
                      <a:moveTo>
                        <a:pt x="1664" y="1"/>
                      </a:moveTo>
                      <a:cubicBezTo>
                        <a:pt x="1548" y="1"/>
                        <a:pt x="1211" y="103"/>
                        <a:pt x="825" y="258"/>
                      </a:cubicBezTo>
                      <a:cubicBezTo>
                        <a:pt x="361" y="444"/>
                        <a:pt x="1" y="639"/>
                        <a:pt x="23" y="691"/>
                      </a:cubicBezTo>
                      <a:cubicBezTo>
                        <a:pt x="26" y="700"/>
                        <a:pt x="40" y="704"/>
                        <a:pt x="64" y="704"/>
                      </a:cubicBezTo>
                      <a:cubicBezTo>
                        <a:pt x="179" y="704"/>
                        <a:pt x="516" y="603"/>
                        <a:pt x="903" y="448"/>
                      </a:cubicBezTo>
                      <a:cubicBezTo>
                        <a:pt x="1368" y="261"/>
                        <a:pt x="1727" y="66"/>
                        <a:pt x="1706" y="14"/>
                      </a:cubicBezTo>
                      <a:cubicBezTo>
                        <a:pt x="1703" y="5"/>
                        <a:pt x="1688" y="1"/>
                        <a:pt x="16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741;p41">
                  <a:extLst>
                    <a:ext uri="{FF2B5EF4-FFF2-40B4-BE49-F238E27FC236}">
                      <a16:creationId xmlns:a16="http://schemas.microsoft.com/office/drawing/2014/main" id="{FFA0C45E-0DD1-97CC-8F72-F2BFDC9D2F20}"/>
                    </a:ext>
                  </a:extLst>
                </p:cNvPr>
                <p:cNvSpPr/>
                <p:nvPr/>
              </p:nvSpPr>
              <p:spPr>
                <a:xfrm>
                  <a:off x="940920" y="2318275"/>
                  <a:ext cx="1013158" cy="911815"/>
                </a:xfrm>
                <a:custGeom>
                  <a:avLst/>
                  <a:gdLst/>
                  <a:ahLst/>
                  <a:cxnLst/>
                  <a:rect l="l" t="t" r="r" b="b"/>
                  <a:pathLst>
                    <a:path w="8736" h="7862" extrusionOk="0">
                      <a:moveTo>
                        <a:pt x="2252" y="50"/>
                      </a:moveTo>
                      <a:cubicBezTo>
                        <a:pt x="2252" y="51"/>
                        <a:pt x="2252" y="51"/>
                        <a:pt x="2252" y="51"/>
                      </a:cubicBezTo>
                      <a:lnTo>
                        <a:pt x="2252" y="51"/>
                      </a:lnTo>
                      <a:cubicBezTo>
                        <a:pt x="2252" y="51"/>
                        <a:pt x="2252" y="51"/>
                        <a:pt x="2252" y="50"/>
                      </a:cubicBezTo>
                      <a:close/>
                      <a:moveTo>
                        <a:pt x="8735" y="4919"/>
                      </a:moveTo>
                      <a:lnTo>
                        <a:pt x="8735" y="4919"/>
                      </a:lnTo>
                      <a:cubicBezTo>
                        <a:pt x="8733" y="4921"/>
                        <a:pt x="8731" y="4922"/>
                        <a:pt x="8729" y="4923"/>
                      </a:cubicBezTo>
                      <a:lnTo>
                        <a:pt x="8729" y="4923"/>
                      </a:lnTo>
                      <a:cubicBezTo>
                        <a:pt x="8731" y="4922"/>
                        <a:pt x="8732" y="4921"/>
                        <a:pt x="8734" y="4920"/>
                      </a:cubicBezTo>
                      <a:lnTo>
                        <a:pt x="8735" y="4919"/>
                      </a:lnTo>
                      <a:close/>
                      <a:moveTo>
                        <a:pt x="3027" y="0"/>
                      </a:moveTo>
                      <a:cubicBezTo>
                        <a:pt x="2791" y="106"/>
                        <a:pt x="2545" y="188"/>
                        <a:pt x="2293" y="249"/>
                      </a:cubicBezTo>
                      <a:cubicBezTo>
                        <a:pt x="2275" y="254"/>
                        <a:pt x="2254" y="257"/>
                        <a:pt x="2234" y="257"/>
                      </a:cubicBezTo>
                      <a:cubicBezTo>
                        <a:pt x="2198" y="257"/>
                        <a:pt x="2164" y="246"/>
                        <a:pt x="2152" y="213"/>
                      </a:cubicBezTo>
                      <a:cubicBezTo>
                        <a:pt x="2128" y="150"/>
                        <a:pt x="2217" y="109"/>
                        <a:pt x="2252" y="51"/>
                      </a:cubicBezTo>
                      <a:lnTo>
                        <a:pt x="2252" y="51"/>
                      </a:lnTo>
                      <a:cubicBezTo>
                        <a:pt x="2217" y="108"/>
                        <a:pt x="1921" y="182"/>
                        <a:pt x="1958" y="272"/>
                      </a:cubicBezTo>
                      <a:cubicBezTo>
                        <a:pt x="1959" y="274"/>
                        <a:pt x="2284" y="1080"/>
                        <a:pt x="2284" y="1080"/>
                      </a:cubicBezTo>
                      <a:cubicBezTo>
                        <a:pt x="2049" y="1220"/>
                        <a:pt x="1913" y="1340"/>
                        <a:pt x="1939" y="1403"/>
                      </a:cubicBezTo>
                      <a:lnTo>
                        <a:pt x="1935" y="1404"/>
                      </a:lnTo>
                      <a:lnTo>
                        <a:pt x="2104" y="1827"/>
                      </a:lnTo>
                      <a:lnTo>
                        <a:pt x="2096" y="1830"/>
                      </a:lnTo>
                      <a:cubicBezTo>
                        <a:pt x="988" y="3100"/>
                        <a:pt x="862" y="4475"/>
                        <a:pt x="1203" y="5899"/>
                      </a:cubicBezTo>
                      <a:cubicBezTo>
                        <a:pt x="437" y="6341"/>
                        <a:pt x="0" y="6699"/>
                        <a:pt x="70" y="6870"/>
                      </a:cubicBezTo>
                      <a:cubicBezTo>
                        <a:pt x="72" y="6875"/>
                        <a:pt x="75" y="6879"/>
                        <a:pt x="77" y="6882"/>
                      </a:cubicBezTo>
                      <a:lnTo>
                        <a:pt x="75" y="6883"/>
                      </a:lnTo>
                      <a:lnTo>
                        <a:pt x="454" y="7822"/>
                      </a:lnTo>
                      <a:cubicBezTo>
                        <a:pt x="456" y="7823"/>
                        <a:pt x="459" y="7824"/>
                        <a:pt x="461" y="7824"/>
                      </a:cubicBezTo>
                      <a:cubicBezTo>
                        <a:pt x="562" y="7850"/>
                        <a:pt x="669" y="7861"/>
                        <a:pt x="779" y="7861"/>
                      </a:cubicBezTo>
                      <a:cubicBezTo>
                        <a:pt x="1132" y="7861"/>
                        <a:pt x="1515" y="7750"/>
                        <a:pt x="1829" y="7675"/>
                      </a:cubicBezTo>
                      <a:cubicBezTo>
                        <a:pt x="2595" y="7494"/>
                        <a:pt x="3346" y="7251"/>
                        <a:pt x="4088" y="6990"/>
                      </a:cubicBezTo>
                      <a:cubicBezTo>
                        <a:pt x="5688" y="6428"/>
                        <a:pt x="7266" y="5776"/>
                        <a:pt x="8729" y="4923"/>
                      </a:cubicBezTo>
                      <a:lnTo>
                        <a:pt x="8729" y="4923"/>
                      </a:lnTo>
                      <a:cubicBezTo>
                        <a:pt x="7811" y="5381"/>
                        <a:pt x="6881" y="5843"/>
                        <a:pt x="5880" y="6072"/>
                      </a:cubicBezTo>
                      <a:cubicBezTo>
                        <a:pt x="5659" y="6122"/>
                        <a:pt x="5383" y="6185"/>
                        <a:pt x="5123" y="6185"/>
                      </a:cubicBezTo>
                      <a:cubicBezTo>
                        <a:pt x="4840" y="6185"/>
                        <a:pt x="4575" y="6111"/>
                        <a:pt x="4418" y="5866"/>
                      </a:cubicBezTo>
                      <a:cubicBezTo>
                        <a:pt x="5444" y="5306"/>
                        <a:pt x="6463" y="4734"/>
                        <a:pt x="7473" y="4148"/>
                      </a:cubicBezTo>
                      <a:lnTo>
                        <a:pt x="7473" y="4148"/>
                      </a:lnTo>
                      <a:cubicBezTo>
                        <a:pt x="6720" y="4527"/>
                        <a:pt x="5922" y="4815"/>
                        <a:pt x="5099" y="5004"/>
                      </a:cubicBezTo>
                      <a:cubicBezTo>
                        <a:pt x="5051" y="5015"/>
                        <a:pt x="5001" y="5025"/>
                        <a:pt x="4952" y="5025"/>
                      </a:cubicBezTo>
                      <a:cubicBezTo>
                        <a:pt x="4917" y="5025"/>
                        <a:pt x="4882" y="5020"/>
                        <a:pt x="4849" y="5005"/>
                      </a:cubicBezTo>
                      <a:cubicBezTo>
                        <a:pt x="4763" y="4967"/>
                        <a:pt x="4715" y="4875"/>
                        <a:pt x="4676" y="4789"/>
                      </a:cubicBezTo>
                      <a:cubicBezTo>
                        <a:pt x="4265" y="3911"/>
                        <a:pt x="3953" y="2988"/>
                        <a:pt x="3747" y="2042"/>
                      </a:cubicBezTo>
                      <a:cubicBezTo>
                        <a:pt x="3740" y="2012"/>
                        <a:pt x="3734" y="1982"/>
                        <a:pt x="3744" y="1953"/>
                      </a:cubicBezTo>
                      <a:cubicBezTo>
                        <a:pt x="3753" y="1925"/>
                        <a:pt x="3776" y="1906"/>
                        <a:pt x="3798" y="1887"/>
                      </a:cubicBezTo>
                      <a:cubicBezTo>
                        <a:pt x="4115" y="1613"/>
                        <a:pt x="4379" y="1279"/>
                        <a:pt x="4574" y="908"/>
                      </a:cubicBezTo>
                      <a:lnTo>
                        <a:pt x="4574" y="908"/>
                      </a:lnTo>
                      <a:cubicBezTo>
                        <a:pt x="4307" y="1118"/>
                        <a:pt x="4013" y="1294"/>
                        <a:pt x="3701" y="1430"/>
                      </a:cubicBezTo>
                      <a:cubicBezTo>
                        <a:pt x="3663" y="1446"/>
                        <a:pt x="3625" y="1454"/>
                        <a:pt x="3588" y="1454"/>
                      </a:cubicBezTo>
                      <a:cubicBezTo>
                        <a:pt x="3379" y="1454"/>
                        <a:pt x="3191" y="1223"/>
                        <a:pt x="3175" y="1023"/>
                      </a:cubicBezTo>
                      <a:cubicBezTo>
                        <a:pt x="3271" y="973"/>
                        <a:pt x="3366" y="923"/>
                        <a:pt x="3461" y="874"/>
                      </a:cubicBezTo>
                      <a:cubicBezTo>
                        <a:pt x="3255" y="621"/>
                        <a:pt x="3140" y="308"/>
                        <a:pt x="3027" y="0"/>
                      </a:cubicBezTo>
                      <a:close/>
                    </a:path>
                  </a:pathLst>
                </a:custGeom>
                <a:solidFill>
                  <a:srgbClr val="191919">
                    <a:alpha val="1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742;p41">
                  <a:extLst>
                    <a:ext uri="{FF2B5EF4-FFF2-40B4-BE49-F238E27FC236}">
                      <a16:creationId xmlns:a16="http://schemas.microsoft.com/office/drawing/2014/main" id="{E2B5FD53-2E45-A0ED-9519-F841D4E76B76}"/>
                    </a:ext>
                  </a:extLst>
                </p:cNvPr>
                <p:cNvSpPr/>
                <p:nvPr/>
              </p:nvSpPr>
              <p:spPr>
                <a:xfrm>
                  <a:off x="1101777" y="2561712"/>
                  <a:ext cx="110756" cy="477247"/>
                </a:xfrm>
                <a:custGeom>
                  <a:avLst/>
                  <a:gdLst/>
                  <a:ahLst/>
                  <a:cxnLst/>
                  <a:rect l="l" t="t" r="r" b="b"/>
                  <a:pathLst>
                    <a:path w="955" h="4115" extrusionOk="0">
                      <a:moveTo>
                        <a:pt x="954" y="0"/>
                      </a:moveTo>
                      <a:cubicBezTo>
                        <a:pt x="232" y="1244"/>
                        <a:pt x="0" y="2749"/>
                        <a:pt x="488" y="4114"/>
                      </a:cubicBezTo>
                      <a:lnTo>
                        <a:pt x="9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743;p41">
                  <a:extLst>
                    <a:ext uri="{FF2B5EF4-FFF2-40B4-BE49-F238E27FC236}">
                      <a16:creationId xmlns:a16="http://schemas.microsoft.com/office/drawing/2014/main" id="{CC3AF9A8-8D37-A12B-96B0-310E8821029B}"/>
                    </a:ext>
                  </a:extLst>
                </p:cNvPr>
                <p:cNvSpPr/>
                <p:nvPr/>
              </p:nvSpPr>
              <p:spPr>
                <a:xfrm>
                  <a:off x="1242339" y="2556029"/>
                  <a:ext cx="52305" cy="449529"/>
                </a:xfrm>
                <a:custGeom>
                  <a:avLst/>
                  <a:gdLst/>
                  <a:ahLst/>
                  <a:cxnLst/>
                  <a:rect l="l" t="t" r="r" b="b"/>
                  <a:pathLst>
                    <a:path w="451" h="3876" extrusionOk="0">
                      <a:moveTo>
                        <a:pt x="272" y="0"/>
                      </a:moveTo>
                      <a:cubicBezTo>
                        <a:pt x="1" y="1279"/>
                        <a:pt x="64" y="2626"/>
                        <a:pt x="450" y="3875"/>
                      </a:cubicBezTo>
                      <a:lnTo>
                        <a:pt x="2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744;p41">
                  <a:extLst>
                    <a:ext uri="{FF2B5EF4-FFF2-40B4-BE49-F238E27FC236}">
                      <a16:creationId xmlns:a16="http://schemas.microsoft.com/office/drawing/2014/main" id="{346BDF92-7C64-76A8-C0F0-8F6BFC6FD223}"/>
                    </a:ext>
                  </a:extLst>
                </p:cNvPr>
                <p:cNvSpPr/>
                <p:nvPr/>
              </p:nvSpPr>
              <p:spPr>
                <a:xfrm>
                  <a:off x="1335699" y="2544895"/>
                  <a:ext cx="121542" cy="401282"/>
                </a:xfrm>
                <a:custGeom>
                  <a:avLst/>
                  <a:gdLst/>
                  <a:ahLst/>
                  <a:cxnLst/>
                  <a:rect l="l" t="t" r="r" b="b"/>
                  <a:pathLst>
                    <a:path w="1048" h="3460" extrusionOk="0">
                      <a:moveTo>
                        <a:pt x="1" y="1"/>
                      </a:moveTo>
                      <a:lnTo>
                        <a:pt x="1048" y="3460"/>
                      </a:lnTo>
                      <a:cubicBezTo>
                        <a:pt x="756" y="2291"/>
                        <a:pt x="406" y="1136"/>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745;p41">
                  <a:extLst>
                    <a:ext uri="{FF2B5EF4-FFF2-40B4-BE49-F238E27FC236}">
                      <a16:creationId xmlns:a16="http://schemas.microsoft.com/office/drawing/2014/main" id="{1E44D337-2516-AF3C-015B-86E69E045CF9}"/>
                    </a:ext>
                  </a:extLst>
                </p:cNvPr>
                <p:cNvSpPr/>
                <p:nvPr/>
              </p:nvSpPr>
              <p:spPr>
                <a:xfrm>
                  <a:off x="1409691" y="2515321"/>
                  <a:ext cx="200869" cy="369272"/>
                </a:xfrm>
                <a:custGeom>
                  <a:avLst/>
                  <a:gdLst/>
                  <a:ahLst/>
                  <a:cxnLst/>
                  <a:rect l="l" t="t" r="r" b="b"/>
                  <a:pathLst>
                    <a:path w="1732" h="3184" extrusionOk="0">
                      <a:moveTo>
                        <a:pt x="0" y="0"/>
                      </a:moveTo>
                      <a:lnTo>
                        <a:pt x="1732" y="3183"/>
                      </a:lnTo>
                      <a:cubicBezTo>
                        <a:pt x="1277" y="2062"/>
                        <a:pt x="695" y="992"/>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746;p41">
                  <a:extLst>
                    <a:ext uri="{FF2B5EF4-FFF2-40B4-BE49-F238E27FC236}">
                      <a16:creationId xmlns:a16="http://schemas.microsoft.com/office/drawing/2014/main" id="{B31CCC9E-8E77-ADEA-BE9F-7EA7666F75FA}"/>
                    </a:ext>
                  </a:extLst>
                </p:cNvPr>
                <p:cNvSpPr/>
                <p:nvPr/>
              </p:nvSpPr>
              <p:spPr>
                <a:xfrm>
                  <a:off x="1458864" y="2463479"/>
                  <a:ext cx="285878" cy="342714"/>
                </a:xfrm>
                <a:custGeom>
                  <a:avLst/>
                  <a:gdLst/>
                  <a:ahLst/>
                  <a:cxnLst/>
                  <a:rect l="l" t="t" r="r" b="b"/>
                  <a:pathLst>
                    <a:path w="2465" h="2955" extrusionOk="0">
                      <a:moveTo>
                        <a:pt x="0" y="1"/>
                      </a:moveTo>
                      <a:lnTo>
                        <a:pt x="2465" y="2955"/>
                      </a:lnTo>
                      <a:cubicBezTo>
                        <a:pt x="1896" y="1791"/>
                        <a:pt x="1043" y="769"/>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747;p41">
                  <a:extLst>
                    <a:ext uri="{FF2B5EF4-FFF2-40B4-BE49-F238E27FC236}">
                      <a16:creationId xmlns:a16="http://schemas.microsoft.com/office/drawing/2014/main" id="{C5A48DC9-2366-5B1D-3E87-6091AEEB60DA}"/>
                    </a:ext>
                  </a:extLst>
                </p:cNvPr>
                <p:cNvSpPr/>
                <p:nvPr/>
              </p:nvSpPr>
              <p:spPr>
                <a:xfrm>
                  <a:off x="1514416" y="2442139"/>
                  <a:ext cx="309769" cy="295279"/>
                </a:xfrm>
                <a:custGeom>
                  <a:avLst/>
                  <a:gdLst/>
                  <a:ahLst/>
                  <a:cxnLst/>
                  <a:rect l="l" t="t" r="r" b="b"/>
                  <a:pathLst>
                    <a:path w="2671" h="2546" extrusionOk="0">
                      <a:moveTo>
                        <a:pt x="0" y="0"/>
                      </a:moveTo>
                      <a:lnTo>
                        <a:pt x="2670" y="2546"/>
                      </a:lnTo>
                      <a:cubicBezTo>
                        <a:pt x="2035" y="1464"/>
                        <a:pt x="1181" y="427"/>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748;p41">
                  <a:extLst>
                    <a:ext uri="{FF2B5EF4-FFF2-40B4-BE49-F238E27FC236}">
                      <a16:creationId xmlns:a16="http://schemas.microsoft.com/office/drawing/2014/main" id="{90E1D496-2424-FACC-9E72-C61145FC81CC}"/>
                    </a:ext>
                  </a:extLst>
                </p:cNvPr>
                <p:cNvSpPr/>
                <p:nvPr/>
              </p:nvSpPr>
              <p:spPr>
                <a:xfrm>
                  <a:off x="1200008" y="2360723"/>
                  <a:ext cx="35952" cy="79561"/>
                </a:xfrm>
                <a:custGeom>
                  <a:avLst/>
                  <a:gdLst/>
                  <a:ahLst/>
                  <a:cxnLst/>
                  <a:rect l="l" t="t" r="r" b="b"/>
                  <a:pathLst>
                    <a:path w="310" h="686" extrusionOk="0">
                      <a:moveTo>
                        <a:pt x="1" y="1"/>
                      </a:moveTo>
                      <a:lnTo>
                        <a:pt x="309" y="686"/>
                      </a:lnTo>
                      <a:cubicBezTo>
                        <a:pt x="211" y="455"/>
                        <a:pt x="109" y="226"/>
                        <a:pt x="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749;p41">
                  <a:extLst>
                    <a:ext uri="{FF2B5EF4-FFF2-40B4-BE49-F238E27FC236}">
                      <a16:creationId xmlns:a16="http://schemas.microsoft.com/office/drawing/2014/main" id="{ECE704C5-0001-6833-4B4F-F88EE7DF1A3C}"/>
                    </a:ext>
                  </a:extLst>
                </p:cNvPr>
                <p:cNvSpPr/>
                <p:nvPr/>
              </p:nvSpPr>
              <p:spPr>
                <a:xfrm>
                  <a:off x="1247674" y="2348777"/>
                  <a:ext cx="36532" cy="77241"/>
                </a:xfrm>
                <a:custGeom>
                  <a:avLst/>
                  <a:gdLst/>
                  <a:ahLst/>
                  <a:cxnLst/>
                  <a:rect l="l" t="t" r="r" b="b"/>
                  <a:pathLst>
                    <a:path w="315" h="666" extrusionOk="0">
                      <a:moveTo>
                        <a:pt x="0" y="0"/>
                      </a:moveTo>
                      <a:cubicBezTo>
                        <a:pt x="96" y="226"/>
                        <a:pt x="201" y="448"/>
                        <a:pt x="314" y="665"/>
                      </a:cubicBez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750;p41">
                  <a:extLst>
                    <a:ext uri="{FF2B5EF4-FFF2-40B4-BE49-F238E27FC236}">
                      <a16:creationId xmlns:a16="http://schemas.microsoft.com/office/drawing/2014/main" id="{D2B3D580-1679-7981-7650-A6EE83CCBFC5}"/>
                    </a:ext>
                  </a:extLst>
                </p:cNvPr>
                <p:cNvSpPr/>
                <p:nvPr/>
              </p:nvSpPr>
              <p:spPr>
                <a:xfrm>
                  <a:off x="1291512" y="2329061"/>
                  <a:ext cx="33285" cy="71442"/>
                </a:xfrm>
                <a:custGeom>
                  <a:avLst/>
                  <a:gdLst/>
                  <a:ahLst/>
                  <a:cxnLst/>
                  <a:rect l="l" t="t" r="r" b="b"/>
                  <a:pathLst>
                    <a:path w="287" h="616" extrusionOk="0">
                      <a:moveTo>
                        <a:pt x="0" y="1"/>
                      </a:moveTo>
                      <a:lnTo>
                        <a:pt x="143" y="308"/>
                      </a:lnTo>
                      <a:lnTo>
                        <a:pt x="143" y="308"/>
                      </a:lnTo>
                      <a:cubicBezTo>
                        <a:pt x="96" y="206"/>
                        <a:pt x="48" y="104"/>
                        <a:pt x="0" y="1"/>
                      </a:cubicBezTo>
                      <a:close/>
                      <a:moveTo>
                        <a:pt x="143" y="308"/>
                      </a:moveTo>
                      <a:cubicBezTo>
                        <a:pt x="191" y="411"/>
                        <a:pt x="238" y="513"/>
                        <a:pt x="286" y="616"/>
                      </a:cubicBezTo>
                      <a:lnTo>
                        <a:pt x="143" y="308"/>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751;p41">
                  <a:extLst>
                    <a:ext uri="{FF2B5EF4-FFF2-40B4-BE49-F238E27FC236}">
                      <a16:creationId xmlns:a16="http://schemas.microsoft.com/office/drawing/2014/main" id="{87F3B1B3-1D63-809F-B53A-E778DBD7A7EA}"/>
                    </a:ext>
                  </a:extLst>
                </p:cNvPr>
                <p:cNvSpPr/>
                <p:nvPr/>
              </p:nvSpPr>
              <p:spPr>
                <a:xfrm>
                  <a:off x="1340686" y="2305286"/>
                  <a:ext cx="30153" cy="66571"/>
                </a:xfrm>
                <a:custGeom>
                  <a:avLst/>
                  <a:gdLst/>
                  <a:ahLst/>
                  <a:cxnLst/>
                  <a:rect l="l" t="t" r="r" b="b"/>
                  <a:pathLst>
                    <a:path w="260" h="574" extrusionOk="0">
                      <a:moveTo>
                        <a:pt x="0" y="1"/>
                      </a:moveTo>
                      <a:lnTo>
                        <a:pt x="0" y="1"/>
                      </a:lnTo>
                      <a:cubicBezTo>
                        <a:pt x="78" y="195"/>
                        <a:pt x="165" y="386"/>
                        <a:pt x="260" y="573"/>
                      </a:cubicBez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752;p41">
                  <a:extLst>
                    <a:ext uri="{FF2B5EF4-FFF2-40B4-BE49-F238E27FC236}">
                      <a16:creationId xmlns:a16="http://schemas.microsoft.com/office/drawing/2014/main" id="{4AA123E0-9163-F97F-4512-20397EEF1930}"/>
                    </a:ext>
                  </a:extLst>
                </p:cNvPr>
                <p:cNvSpPr/>
                <p:nvPr/>
              </p:nvSpPr>
              <p:spPr>
                <a:xfrm>
                  <a:off x="4576987" y="109508"/>
                  <a:ext cx="1864958" cy="1390525"/>
                </a:xfrm>
                <a:custGeom>
                  <a:avLst/>
                  <a:gdLst/>
                  <a:ahLst/>
                  <a:cxnLst/>
                  <a:rect l="l" t="t" r="r" b="b"/>
                  <a:pathLst>
                    <a:path w="17729" h="13899" extrusionOk="0">
                      <a:moveTo>
                        <a:pt x="1116" y="13372"/>
                      </a:moveTo>
                      <a:lnTo>
                        <a:pt x="328" y="13848"/>
                      </a:lnTo>
                      <a:lnTo>
                        <a:pt x="328" y="13848"/>
                      </a:lnTo>
                      <a:cubicBezTo>
                        <a:pt x="561" y="13664"/>
                        <a:pt x="853" y="13494"/>
                        <a:pt x="1116" y="13372"/>
                      </a:cubicBezTo>
                      <a:close/>
                      <a:moveTo>
                        <a:pt x="16699" y="0"/>
                      </a:moveTo>
                      <a:cubicBezTo>
                        <a:pt x="16698" y="0"/>
                        <a:pt x="16698" y="0"/>
                        <a:pt x="16697" y="0"/>
                      </a:cubicBezTo>
                      <a:cubicBezTo>
                        <a:pt x="16613" y="4"/>
                        <a:pt x="16557" y="83"/>
                        <a:pt x="16513" y="153"/>
                      </a:cubicBezTo>
                      <a:cubicBezTo>
                        <a:pt x="16206" y="658"/>
                        <a:pt x="15898" y="1163"/>
                        <a:pt x="15591" y="1668"/>
                      </a:cubicBezTo>
                      <a:cubicBezTo>
                        <a:pt x="15312" y="1486"/>
                        <a:pt x="15366" y="940"/>
                        <a:pt x="15038" y="886"/>
                      </a:cubicBezTo>
                      <a:cubicBezTo>
                        <a:pt x="15023" y="883"/>
                        <a:pt x="15009" y="882"/>
                        <a:pt x="14995" y="882"/>
                      </a:cubicBezTo>
                      <a:cubicBezTo>
                        <a:pt x="14804" y="882"/>
                        <a:pt x="14663" y="1091"/>
                        <a:pt x="14584" y="1275"/>
                      </a:cubicBezTo>
                      <a:cubicBezTo>
                        <a:pt x="14345" y="1842"/>
                        <a:pt x="14220" y="2455"/>
                        <a:pt x="14219" y="3070"/>
                      </a:cubicBezTo>
                      <a:cubicBezTo>
                        <a:pt x="14053" y="2893"/>
                        <a:pt x="13887" y="2716"/>
                        <a:pt x="13720" y="2539"/>
                      </a:cubicBezTo>
                      <a:cubicBezTo>
                        <a:pt x="13675" y="2491"/>
                        <a:pt x="13627" y="2441"/>
                        <a:pt x="13565" y="2421"/>
                      </a:cubicBezTo>
                      <a:cubicBezTo>
                        <a:pt x="13541" y="2412"/>
                        <a:pt x="13517" y="2408"/>
                        <a:pt x="13494" y="2408"/>
                      </a:cubicBezTo>
                      <a:cubicBezTo>
                        <a:pt x="13312" y="2408"/>
                        <a:pt x="13186" y="2666"/>
                        <a:pt x="13154" y="2870"/>
                      </a:cubicBezTo>
                      <a:cubicBezTo>
                        <a:pt x="13075" y="3377"/>
                        <a:pt x="13045" y="3909"/>
                        <a:pt x="12786" y="4352"/>
                      </a:cubicBezTo>
                      <a:cubicBezTo>
                        <a:pt x="12585" y="4697"/>
                        <a:pt x="11934" y="5029"/>
                        <a:pt x="11413" y="5029"/>
                      </a:cubicBezTo>
                      <a:cubicBezTo>
                        <a:pt x="11229" y="5029"/>
                        <a:pt x="11061" y="4988"/>
                        <a:pt x="10935" y="4891"/>
                      </a:cubicBezTo>
                      <a:cubicBezTo>
                        <a:pt x="10625" y="4651"/>
                        <a:pt x="10813" y="4055"/>
                        <a:pt x="10483" y="3844"/>
                      </a:cubicBezTo>
                      <a:cubicBezTo>
                        <a:pt x="10415" y="3800"/>
                        <a:pt x="10338" y="3783"/>
                        <a:pt x="10259" y="3783"/>
                      </a:cubicBezTo>
                      <a:cubicBezTo>
                        <a:pt x="10133" y="3783"/>
                        <a:pt x="10000" y="3825"/>
                        <a:pt x="9881" y="3872"/>
                      </a:cubicBezTo>
                      <a:cubicBezTo>
                        <a:pt x="7601" y="4752"/>
                        <a:pt x="5765" y="6708"/>
                        <a:pt x="5031" y="9036"/>
                      </a:cubicBezTo>
                      <a:cubicBezTo>
                        <a:pt x="5159" y="8414"/>
                        <a:pt x="5185" y="7771"/>
                        <a:pt x="5109" y="7140"/>
                      </a:cubicBezTo>
                      <a:cubicBezTo>
                        <a:pt x="5095" y="7026"/>
                        <a:pt x="5055" y="6886"/>
                        <a:pt x="4942" y="6863"/>
                      </a:cubicBezTo>
                      <a:cubicBezTo>
                        <a:pt x="4931" y="6861"/>
                        <a:pt x="4921" y="6860"/>
                        <a:pt x="4911" y="6860"/>
                      </a:cubicBezTo>
                      <a:cubicBezTo>
                        <a:pt x="4854" y="6860"/>
                        <a:pt x="4797" y="6890"/>
                        <a:pt x="4749" y="6924"/>
                      </a:cubicBezTo>
                      <a:cubicBezTo>
                        <a:pt x="4019" y="7432"/>
                        <a:pt x="4091" y="8490"/>
                        <a:pt x="3800" y="9346"/>
                      </a:cubicBezTo>
                      <a:lnTo>
                        <a:pt x="3800" y="9346"/>
                      </a:lnTo>
                      <a:cubicBezTo>
                        <a:pt x="3928" y="8862"/>
                        <a:pt x="3765" y="8301"/>
                        <a:pt x="3373" y="7984"/>
                      </a:cubicBezTo>
                      <a:lnTo>
                        <a:pt x="3373" y="7984"/>
                      </a:lnTo>
                      <a:cubicBezTo>
                        <a:pt x="3721" y="10297"/>
                        <a:pt x="2148" y="12037"/>
                        <a:pt x="311" y="13145"/>
                      </a:cubicBezTo>
                      <a:cubicBezTo>
                        <a:pt x="230" y="13193"/>
                        <a:pt x="147" y="13245"/>
                        <a:pt x="101" y="13326"/>
                      </a:cubicBezTo>
                      <a:cubicBezTo>
                        <a:pt x="1" y="13508"/>
                        <a:pt x="131" y="13726"/>
                        <a:pt x="259" y="13890"/>
                      </a:cubicBezTo>
                      <a:lnTo>
                        <a:pt x="259" y="13890"/>
                      </a:lnTo>
                      <a:lnTo>
                        <a:pt x="247" y="13898"/>
                      </a:lnTo>
                      <a:cubicBezTo>
                        <a:pt x="251" y="13896"/>
                        <a:pt x="256" y="13893"/>
                        <a:pt x="260" y="13891"/>
                      </a:cubicBezTo>
                      <a:lnTo>
                        <a:pt x="260" y="13891"/>
                      </a:lnTo>
                      <a:cubicBezTo>
                        <a:pt x="262" y="13894"/>
                        <a:pt x="264" y="13896"/>
                        <a:pt x="266" y="13899"/>
                      </a:cubicBezTo>
                      <a:cubicBezTo>
                        <a:pt x="277" y="13890"/>
                        <a:pt x="287" y="13881"/>
                        <a:pt x="298" y="13873"/>
                      </a:cubicBezTo>
                      <a:lnTo>
                        <a:pt x="298" y="13873"/>
                      </a:lnTo>
                      <a:cubicBezTo>
                        <a:pt x="1045" y="13502"/>
                        <a:pt x="1714" y="12940"/>
                        <a:pt x="2408" y="12482"/>
                      </a:cubicBezTo>
                      <a:cubicBezTo>
                        <a:pt x="2961" y="12118"/>
                        <a:pt x="3375" y="11994"/>
                        <a:pt x="3980" y="11994"/>
                      </a:cubicBezTo>
                      <a:cubicBezTo>
                        <a:pt x="4079" y="11994"/>
                        <a:pt x="4183" y="11997"/>
                        <a:pt x="4293" y="12003"/>
                      </a:cubicBezTo>
                      <a:cubicBezTo>
                        <a:pt x="4400" y="12009"/>
                        <a:pt x="4507" y="12012"/>
                        <a:pt x="4614" y="12012"/>
                      </a:cubicBezTo>
                      <a:cubicBezTo>
                        <a:pt x="5565" y="12012"/>
                        <a:pt x="6515" y="11780"/>
                        <a:pt x="7356" y="11337"/>
                      </a:cubicBezTo>
                      <a:cubicBezTo>
                        <a:pt x="7794" y="11107"/>
                        <a:pt x="8216" y="10808"/>
                        <a:pt x="8470" y="10382"/>
                      </a:cubicBezTo>
                      <a:cubicBezTo>
                        <a:pt x="8668" y="10051"/>
                        <a:pt x="8750" y="9667"/>
                        <a:pt x="8879" y="9302"/>
                      </a:cubicBezTo>
                      <a:cubicBezTo>
                        <a:pt x="9162" y="8493"/>
                        <a:pt x="9680" y="7769"/>
                        <a:pt x="10354" y="7239"/>
                      </a:cubicBezTo>
                      <a:cubicBezTo>
                        <a:pt x="10577" y="7063"/>
                        <a:pt x="10759" y="6998"/>
                        <a:pt x="10921" y="6998"/>
                      </a:cubicBezTo>
                      <a:cubicBezTo>
                        <a:pt x="11386" y="6998"/>
                        <a:pt x="11676" y="7539"/>
                        <a:pt x="12261" y="7539"/>
                      </a:cubicBezTo>
                      <a:cubicBezTo>
                        <a:pt x="12360" y="7539"/>
                        <a:pt x="12467" y="7523"/>
                        <a:pt x="12585" y="7487"/>
                      </a:cubicBezTo>
                      <a:cubicBezTo>
                        <a:pt x="13052" y="7344"/>
                        <a:pt x="13423" y="6995"/>
                        <a:pt x="13768" y="6651"/>
                      </a:cubicBezTo>
                      <a:cubicBezTo>
                        <a:pt x="14114" y="6306"/>
                        <a:pt x="14469" y="5947"/>
                        <a:pt x="14924" y="5771"/>
                      </a:cubicBezTo>
                      <a:cubicBezTo>
                        <a:pt x="15112" y="5698"/>
                        <a:pt x="15312" y="5664"/>
                        <a:pt x="15512" y="5664"/>
                      </a:cubicBezTo>
                      <a:cubicBezTo>
                        <a:pt x="15980" y="5664"/>
                        <a:pt x="16449" y="5853"/>
                        <a:pt x="16769" y="6195"/>
                      </a:cubicBezTo>
                      <a:cubicBezTo>
                        <a:pt x="16879" y="6043"/>
                        <a:pt x="16749" y="5832"/>
                        <a:pt x="16604" y="5713"/>
                      </a:cubicBezTo>
                      <a:cubicBezTo>
                        <a:pt x="16457" y="5595"/>
                        <a:pt x="16274" y="5477"/>
                        <a:pt x="16257" y="5290"/>
                      </a:cubicBezTo>
                      <a:lnTo>
                        <a:pt x="16257" y="5290"/>
                      </a:lnTo>
                      <a:cubicBezTo>
                        <a:pt x="16602" y="5493"/>
                        <a:pt x="16948" y="5695"/>
                        <a:pt x="17294" y="5897"/>
                      </a:cubicBezTo>
                      <a:cubicBezTo>
                        <a:pt x="17322" y="5914"/>
                        <a:pt x="17352" y="5930"/>
                        <a:pt x="17383" y="5930"/>
                      </a:cubicBezTo>
                      <a:cubicBezTo>
                        <a:pt x="17391" y="5930"/>
                        <a:pt x="17398" y="5929"/>
                        <a:pt x="17405" y="5927"/>
                      </a:cubicBezTo>
                      <a:cubicBezTo>
                        <a:pt x="17447" y="5915"/>
                        <a:pt x="17468" y="5872"/>
                        <a:pt x="17485" y="5833"/>
                      </a:cubicBezTo>
                      <a:cubicBezTo>
                        <a:pt x="17729" y="5195"/>
                        <a:pt x="17250" y="4526"/>
                        <a:pt x="16700" y="4220"/>
                      </a:cubicBezTo>
                      <a:cubicBezTo>
                        <a:pt x="16528" y="4123"/>
                        <a:pt x="16351" y="4085"/>
                        <a:pt x="16173" y="4085"/>
                      </a:cubicBezTo>
                      <a:cubicBezTo>
                        <a:pt x="15767" y="4085"/>
                        <a:pt x="15355" y="4287"/>
                        <a:pt x="14983" y="4469"/>
                      </a:cubicBezTo>
                      <a:cubicBezTo>
                        <a:pt x="15513" y="3634"/>
                        <a:pt x="16042" y="2799"/>
                        <a:pt x="16572" y="1962"/>
                      </a:cubicBezTo>
                      <a:cubicBezTo>
                        <a:pt x="16752" y="1678"/>
                        <a:pt x="16935" y="1386"/>
                        <a:pt x="17020" y="1061"/>
                      </a:cubicBezTo>
                      <a:cubicBezTo>
                        <a:pt x="17103" y="735"/>
                        <a:pt x="17074" y="361"/>
                        <a:pt x="16861" y="99"/>
                      </a:cubicBezTo>
                      <a:cubicBezTo>
                        <a:pt x="16819" y="49"/>
                        <a:pt x="16764" y="0"/>
                        <a:pt x="16699" y="0"/>
                      </a:cubicBezTo>
                      <a:close/>
                    </a:path>
                  </a:pathLst>
                </a:custGeom>
                <a:solidFill>
                  <a:srgbClr val="0077F7">
                    <a:alpha val="2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753;p41">
                  <a:extLst>
                    <a:ext uri="{FF2B5EF4-FFF2-40B4-BE49-F238E27FC236}">
                      <a16:creationId xmlns:a16="http://schemas.microsoft.com/office/drawing/2014/main" id="{0E9848E2-787C-1548-B855-89B5618C4854}"/>
                    </a:ext>
                  </a:extLst>
                </p:cNvPr>
                <p:cNvSpPr/>
                <p:nvPr/>
              </p:nvSpPr>
              <p:spPr>
                <a:xfrm>
                  <a:off x="6419529" y="171650"/>
                  <a:ext cx="608386" cy="384347"/>
                </a:xfrm>
                <a:custGeom>
                  <a:avLst/>
                  <a:gdLst/>
                  <a:ahLst/>
                  <a:cxnLst/>
                  <a:rect l="l" t="t" r="r" b="b"/>
                  <a:pathLst>
                    <a:path w="6145" h="3882" extrusionOk="0">
                      <a:moveTo>
                        <a:pt x="2950" y="0"/>
                      </a:moveTo>
                      <a:cubicBezTo>
                        <a:pt x="2747" y="0"/>
                        <a:pt x="2390" y="48"/>
                        <a:pt x="2347" y="65"/>
                      </a:cubicBezTo>
                      <a:cubicBezTo>
                        <a:pt x="2019" y="195"/>
                        <a:pt x="1745" y="380"/>
                        <a:pt x="1468" y="600"/>
                      </a:cubicBezTo>
                      <a:cubicBezTo>
                        <a:pt x="892" y="1058"/>
                        <a:pt x="393" y="1612"/>
                        <a:pt x="1" y="2234"/>
                      </a:cubicBezTo>
                      <a:cubicBezTo>
                        <a:pt x="452" y="2041"/>
                        <a:pt x="928" y="1957"/>
                        <a:pt x="1408" y="1957"/>
                      </a:cubicBezTo>
                      <a:cubicBezTo>
                        <a:pt x="2359" y="1957"/>
                        <a:pt x="3324" y="2287"/>
                        <a:pt x="4143" y="2760"/>
                      </a:cubicBezTo>
                      <a:cubicBezTo>
                        <a:pt x="4779" y="3127"/>
                        <a:pt x="5353" y="3605"/>
                        <a:pt x="6032" y="3881"/>
                      </a:cubicBezTo>
                      <a:cubicBezTo>
                        <a:pt x="6144" y="3208"/>
                        <a:pt x="5663" y="2568"/>
                        <a:pt x="5101" y="2177"/>
                      </a:cubicBezTo>
                      <a:cubicBezTo>
                        <a:pt x="4641" y="1856"/>
                        <a:pt x="4108" y="1638"/>
                        <a:pt x="3555" y="1542"/>
                      </a:cubicBezTo>
                      <a:cubicBezTo>
                        <a:pt x="4138" y="1528"/>
                        <a:pt x="4721" y="1515"/>
                        <a:pt x="5303" y="1501"/>
                      </a:cubicBezTo>
                      <a:cubicBezTo>
                        <a:pt x="5379" y="1499"/>
                        <a:pt x="5465" y="1492"/>
                        <a:pt x="5511" y="1432"/>
                      </a:cubicBezTo>
                      <a:cubicBezTo>
                        <a:pt x="5588" y="1330"/>
                        <a:pt x="5481" y="1193"/>
                        <a:pt x="5379" y="1116"/>
                      </a:cubicBezTo>
                      <a:cubicBezTo>
                        <a:pt x="5009" y="838"/>
                        <a:pt x="4580" y="642"/>
                        <a:pt x="4129" y="534"/>
                      </a:cubicBezTo>
                      <a:cubicBezTo>
                        <a:pt x="3859" y="470"/>
                        <a:pt x="3581" y="437"/>
                        <a:pt x="3303" y="437"/>
                      </a:cubicBezTo>
                      <a:cubicBezTo>
                        <a:pt x="2940" y="437"/>
                        <a:pt x="2577" y="493"/>
                        <a:pt x="2232" y="608"/>
                      </a:cubicBezTo>
                      <a:cubicBezTo>
                        <a:pt x="2539" y="464"/>
                        <a:pt x="2825" y="275"/>
                        <a:pt x="3078" y="49"/>
                      </a:cubicBezTo>
                      <a:cubicBezTo>
                        <a:pt x="3119" y="13"/>
                        <a:pt x="3055" y="0"/>
                        <a:pt x="2950" y="0"/>
                      </a:cubicBezTo>
                      <a:close/>
                    </a:path>
                  </a:pathLst>
                </a:custGeom>
                <a:solidFill>
                  <a:srgbClr val="0077F7">
                    <a:alpha val="2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754;p41">
                  <a:extLst>
                    <a:ext uri="{FF2B5EF4-FFF2-40B4-BE49-F238E27FC236}">
                      <a16:creationId xmlns:a16="http://schemas.microsoft.com/office/drawing/2014/main" id="{353997B1-28C7-ADC5-0E9C-8D81C2CF2120}"/>
                    </a:ext>
                  </a:extLst>
                </p:cNvPr>
                <p:cNvSpPr/>
                <p:nvPr/>
              </p:nvSpPr>
              <p:spPr>
                <a:xfrm>
                  <a:off x="6575006" y="471666"/>
                  <a:ext cx="293137" cy="272468"/>
                </a:xfrm>
                <a:custGeom>
                  <a:avLst/>
                  <a:gdLst/>
                  <a:ahLst/>
                  <a:cxnLst/>
                  <a:rect l="l" t="t" r="r" b="b"/>
                  <a:pathLst>
                    <a:path w="3106" h="2887" extrusionOk="0">
                      <a:moveTo>
                        <a:pt x="0" y="1"/>
                      </a:moveTo>
                      <a:lnTo>
                        <a:pt x="0" y="1"/>
                      </a:lnTo>
                      <a:cubicBezTo>
                        <a:pt x="985" y="872"/>
                        <a:pt x="1793" y="1994"/>
                        <a:pt x="2810" y="2810"/>
                      </a:cubicBezTo>
                      <a:cubicBezTo>
                        <a:pt x="2858" y="2848"/>
                        <a:pt x="2918" y="2886"/>
                        <a:pt x="2975" y="2886"/>
                      </a:cubicBezTo>
                      <a:cubicBezTo>
                        <a:pt x="2994" y="2886"/>
                        <a:pt x="3013" y="2882"/>
                        <a:pt x="3031" y="2872"/>
                      </a:cubicBezTo>
                      <a:cubicBezTo>
                        <a:pt x="3106" y="2829"/>
                        <a:pt x="3102" y="2721"/>
                        <a:pt x="3083" y="2637"/>
                      </a:cubicBezTo>
                      <a:cubicBezTo>
                        <a:pt x="2957" y="2056"/>
                        <a:pt x="2658" y="1521"/>
                        <a:pt x="2253" y="1089"/>
                      </a:cubicBezTo>
                      <a:cubicBezTo>
                        <a:pt x="1927" y="741"/>
                        <a:pt x="1646" y="590"/>
                        <a:pt x="1229" y="369"/>
                      </a:cubicBezTo>
                      <a:cubicBezTo>
                        <a:pt x="848" y="168"/>
                        <a:pt x="428" y="42"/>
                        <a:pt x="0" y="1"/>
                      </a:cubicBezTo>
                      <a:close/>
                    </a:path>
                  </a:pathLst>
                </a:custGeom>
                <a:solidFill>
                  <a:srgbClr val="0077F7">
                    <a:alpha val="2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755;p41">
                  <a:extLst>
                    <a:ext uri="{FF2B5EF4-FFF2-40B4-BE49-F238E27FC236}">
                      <a16:creationId xmlns:a16="http://schemas.microsoft.com/office/drawing/2014/main" id="{2A1059C7-BA89-2BD9-8489-B8AFF1D00204}"/>
                    </a:ext>
                  </a:extLst>
                </p:cNvPr>
                <p:cNvSpPr/>
                <p:nvPr/>
              </p:nvSpPr>
              <p:spPr>
                <a:xfrm>
                  <a:off x="4617560" y="1020951"/>
                  <a:ext cx="433862" cy="544746"/>
                </a:xfrm>
                <a:custGeom>
                  <a:avLst/>
                  <a:gdLst/>
                  <a:ahLst/>
                  <a:cxnLst/>
                  <a:rect l="l" t="t" r="r" b="b"/>
                  <a:pathLst>
                    <a:path w="3741" h="4697" extrusionOk="0">
                      <a:moveTo>
                        <a:pt x="1782" y="0"/>
                      </a:moveTo>
                      <a:cubicBezTo>
                        <a:pt x="1759" y="0"/>
                        <a:pt x="1736" y="5"/>
                        <a:pt x="1712" y="14"/>
                      </a:cubicBezTo>
                      <a:cubicBezTo>
                        <a:pt x="1577" y="68"/>
                        <a:pt x="1554" y="246"/>
                        <a:pt x="1548" y="391"/>
                      </a:cubicBezTo>
                      <a:cubicBezTo>
                        <a:pt x="1516" y="1038"/>
                        <a:pt x="1377" y="1679"/>
                        <a:pt x="1138" y="2281"/>
                      </a:cubicBezTo>
                      <a:cubicBezTo>
                        <a:pt x="1236" y="1947"/>
                        <a:pt x="1400" y="1180"/>
                        <a:pt x="1188" y="859"/>
                      </a:cubicBezTo>
                      <a:cubicBezTo>
                        <a:pt x="1089" y="707"/>
                        <a:pt x="1016" y="648"/>
                        <a:pt x="964" y="648"/>
                      </a:cubicBezTo>
                      <a:cubicBezTo>
                        <a:pt x="819" y="648"/>
                        <a:pt x="831" y="1112"/>
                        <a:pt x="851" y="1342"/>
                      </a:cubicBezTo>
                      <a:cubicBezTo>
                        <a:pt x="915" y="2071"/>
                        <a:pt x="768" y="2582"/>
                        <a:pt x="462" y="3239"/>
                      </a:cubicBezTo>
                      <a:cubicBezTo>
                        <a:pt x="320" y="3544"/>
                        <a:pt x="1" y="3900"/>
                        <a:pt x="374" y="3959"/>
                      </a:cubicBezTo>
                      <a:cubicBezTo>
                        <a:pt x="388" y="3961"/>
                        <a:pt x="402" y="3962"/>
                        <a:pt x="417" y="3962"/>
                      </a:cubicBezTo>
                      <a:cubicBezTo>
                        <a:pt x="650" y="3962"/>
                        <a:pt x="1032" y="3716"/>
                        <a:pt x="1306" y="3716"/>
                      </a:cubicBezTo>
                      <a:cubicBezTo>
                        <a:pt x="1312" y="3716"/>
                        <a:pt x="1317" y="3717"/>
                        <a:pt x="1323" y="3717"/>
                      </a:cubicBezTo>
                      <a:cubicBezTo>
                        <a:pt x="1685" y="3731"/>
                        <a:pt x="2045" y="3861"/>
                        <a:pt x="2310" y="4112"/>
                      </a:cubicBezTo>
                      <a:cubicBezTo>
                        <a:pt x="2535" y="4324"/>
                        <a:pt x="2714" y="4616"/>
                        <a:pt x="3013" y="4697"/>
                      </a:cubicBezTo>
                      <a:cubicBezTo>
                        <a:pt x="3128" y="4184"/>
                        <a:pt x="2798" y="3611"/>
                        <a:pt x="2297" y="3452"/>
                      </a:cubicBezTo>
                      <a:lnTo>
                        <a:pt x="2297" y="3452"/>
                      </a:lnTo>
                      <a:cubicBezTo>
                        <a:pt x="2789" y="3605"/>
                        <a:pt x="3271" y="3794"/>
                        <a:pt x="3737" y="4015"/>
                      </a:cubicBezTo>
                      <a:cubicBezTo>
                        <a:pt x="3741" y="3641"/>
                        <a:pt x="3560" y="3268"/>
                        <a:pt x="3262" y="3040"/>
                      </a:cubicBezTo>
                      <a:cubicBezTo>
                        <a:pt x="3050" y="2878"/>
                        <a:pt x="2783" y="2792"/>
                        <a:pt x="2517" y="2792"/>
                      </a:cubicBezTo>
                      <a:cubicBezTo>
                        <a:pt x="2408" y="2792"/>
                        <a:pt x="2299" y="2806"/>
                        <a:pt x="2194" y="2836"/>
                      </a:cubicBezTo>
                      <a:lnTo>
                        <a:pt x="3085" y="2451"/>
                      </a:lnTo>
                      <a:cubicBezTo>
                        <a:pt x="3148" y="2425"/>
                        <a:pt x="3218" y="2387"/>
                        <a:pt x="3230" y="2320"/>
                      </a:cubicBezTo>
                      <a:cubicBezTo>
                        <a:pt x="3249" y="2219"/>
                        <a:pt x="3135" y="2175"/>
                        <a:pt x="3022" y="2175"/>
                      </a:cubicBezTo>
                      <a:cubicBezTo>
                        <a:pt x="2987" y="2175"/>
                        <a:pt x="2952" y="2179"/>
                        <a:pt x="2922" y="2187"/>
                      </a:cubicBezTo>
                      <a:cubicBezTo>
                        <a:pt x="2274" y="2352"/>
                        <a:pt x="1669" y="2686"/>
                        <a:pt x="1184" y="3144"/>
                      </a:cubicBezTo>
                      <a:cubicBezTo>
                        <a:pt x="1726" y="2303"/>
                        <a:pt x="2292" y="1345"/>
                        <a:pt x="2091" y="365"/>
                      </a:cubicBezTo>
                      <a:cubicBezTo>
                        <a:pt x="2057" y="197"/>
                        <a:pt x="1934" y="0"/>
                        <a:pt x="1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 name="Google Shape;756;p41">
                  <a:extLst>
                    <a:ext uri="{FF2B5EF4-FFF2-40B4-BE49-F238E27FC236}">
                      <a16:creationId xmlns:a16="http://schemas.microsoft.com/office/drawing/2014/main" id="{287BBE25-9BC4-84A2-417A-D226D7A36BB7}"/>
                    </a:ext>
                  </a:extLst>
                </p:cNvPr>
                <p:cNvGrpSpPr/>
                <p:nvPr/>
              </p:nvGrpSpPr>
              <p:grpSpPr>
                <a:xfrm>
                  <a:off x="663624" y="1728297"/>
                  <a:ext cx="3572842" cy="2948844"/>
                  <a:chOff x="663624" y="1728297"/>
                  <a:chExt cx="3572842" cy="2948844"/>
                </a:xfrm>
              </p:grpSpPr>
              <p:sp>
                <p:nvSpPr>
                  <p:cNvPr id="63" name="Google Shape;757;p41">
                    <a:extLst>
                      <a:ext uri="{FF2B5EF4-FFF2-40B4-BE49-F238E27FC236}">
                        <a16:creationId xmlns:a16="http://schemas.microsoft.com/office/drawing/2014/main" id="{B7C356D2-397C-B4A7-14A6-4A3372DA70D0}"/>
                      </a:ext>
                    </a:extLst>
                  </p:cNvPr>
                  <p:cNvSpPr/>
                  <p:nvPr/>
                </p:nvSpPr>
                <p:spPr>
                  <a:xfrm>
                    <a:off x="663624" y="1728297"/>
                    <a:ext cx="3572842" cy="2948728"/>
                  </a:xfrm>
                  <a:custGeom>
                    <a:avLst/>
                    <a:gdLst/>
                    <a:ahLst/>
                    <a:cxnLst/>
                    <a:rect l="l" t="t" r="r" b="b"/>
                    <a:pathLst>
                      <a:path w="30807" h="25425" extrusionOk="0">
                        <a:moveTo>
                          <a:pt x="30316" y="1"/>
                        </a:moveTo>
                        <a:cubicBezTo>
                          <a:pt x="30189" y="1"/>
                          <a:pt x="28062" y="1763"/>
                          <a:pt x="27875" y="1926"/>
                        </a:cubicBezTo>
                        <a:cubicBezTo>
                          <a:pt x="27139" y="2570"/>
                          <a:pt x="26538" y="3328"/>
                          <a:pt x="25991" y="4148"/>
                        </a:cubicBezTo>
                        <a:cubicBezTo>
                          <a:pt x="24776" y="5964"/>
                          <a:pt x="24652" y="7899"/>
                          <a:pt x="24333" y="9989"/>
                        </a:cubicBezTo>
                        <a:cubicBezTo>
                          <a:pt x="24015" y="12078"/>
                          <a:pt x="23566" y="14174"/>
                          <a:pt x="22634" y="16084"/>
                        </a:cubicBezTo>
                        <a:cubicBezTo>
                          <a:pt x="21437" y="18537"/>
                          <a:pt x="19532" y="20576"/>
                          <a:pt x="17173" y="21951"/>
                        </a:cubicBezTo>
                        <a:cubicBezTo>
                          <a:pt x="15261" y="23063"/>
                          <a:pt x="13100" y="23726"/>
                          <a:pt x="10900" y="23930"/>
                        </a:cubicBezTo>
                        <a:cubicBezTo>
                          <a:pt x="10209" y="23994"/>
                          <a:pt x="9489" y="24035"/>
                          <a:pt x="8762" y="24035"/>
                        </a:cubicBezTo>
                        <a:cubicBezTo>
                          <a:pt x="7245" y="24035"/>
                          <a:pt x="5698" y="23858"/>
                          <a:pt x="4327" y="23352"/>
                        </a:cubicBezTo>
                        <a:cubicBezTo>
                          <a:pt x="3662" y="23107"/>
                          <a:pt x="3031" y="22731"/>
                          <a:pt x="2587" y="22181"/>
                        </a:cubicBezTo>
                        <a:cubicBezTo>
                          <a:pt x="2141" y="21630"/>
                          <a:pt x="1903" y="20889"/>
                          <a:pt x="2056" y="20198"/>
                        </a:cubicBezTo>
                        <a:cubicBezTo>
                          <a:pt x="2213" y="19493"/>
                          <a:pt x="2747" y="19006"/>
                          <a:pt x="3430" y="18867"/>
                        </a:cubicBezTo>
                        <a:cubicBezTo>
                          <a:pt x="3235" y="18328"/>
                          <a:pt x="3003" y="17805"/>
                          <a:pt x="2718" y="17309"/>
                        </a:cubicBezTo>
                        <a:cubicBezTo>
                          <a:pt x="2582" y="17338"/>
                          <a:pt x="2415" y="17466"/>
                          <a:pt x="2297" y="17540"/>
                        </a:cubicBezTo>
                        <a:cubicBezTo>
                          <a:pt x="678" y="18542"/>
                          <a:pt x="0" y="20906"/>
                          <a:pt x="978" y="22569"/>
                        </a:cubicBezTo>
                        <a:cubicBezTo>
                          <a:pt x="1771" y="23918"/>
                          <a:pt x="3331" y="24622"/>
                          <a:pt x="4853" y="24991"/>
                        </a:cubicBezTo>
                        <a:cubicBezTo>
                          <a:pt x="6083" y="25291"/>
                          <a:pt x="7346" y="25425"/>
                          <a:pt x="8613" y="25425"/>
                        </a:cubicBezTo>
                        <a:cubicBezTo>
                          <a:pt x="9939" y="25425"/>
                          <a:pt x="11270" y="25278"/>
                          <a:pt x="12571" y="25019"/>
                        </a:cubicBezTo>
                        <a:cubicBezTo>
                          <a:pt x="15720" y="24391"/>
                          <a:pt x="19146" y="23100"/>
                          <a:pt x="21290" y="20628"/>
                        </a:cubicBezTo>
                        <a:cubicBezTo>
                          <a:pt x="23385" y="18214"/>
                          <a:pt x="24808" y="15223"/>
                          <a:pt x="25352" y="12076"/>
                        </a:cubicBezTo>
                        <a:cubicBezTo>
                          <a:pt x="25474" y="11374"/>
                          <a:pt x="25572" y="10672"/>
                          <a:pt x="25651" y="9965"/>
                        </a:cubicBezTo>
                        <a:cubicBezTo>
                          <a:pt x="25782" y="8772"/>
                          <a:pt x="25907" y="7506"/>
                          <a:pt x="26287" y="6338"/>
                        </a:cubicBezTo>
                        <a:cubicBezTo>
                          <a:pt x="26334" y="6197"/>
                          <a:pt x="26385" y="6058"/>
                          <a:pt x="26440" y="5921"/>
                        </a:cubicBezTo>
                        <a:cubicBezTo>
                          <a:pt x="26878" y="4841"/>
                          <a:pt x="27601" y="3885"/>
                          <a:pt x="28384" y="3027"/>
                        </a:cubicBezTo>
                        <a:cubicBezTo>
                          <a:pt x="28609" y="2780"/>
                          <a:pt x="30806" y="898"/>
                          <a:pt x="30797" y="882"/>
                        </a:cubicBezTo>
                        <a:cubicBezTo>
                          <a:pt x="30638" y="589"/>
                          <a:pt x="30479" y="296"/>
                          <a:pt x="30321" y="3"/>
                        </a:cubicBezTo>
                        <a:cubicBezTo>
                          <a:pt x="30320" y="2"/>
                          <a:pt x="30318" y="1"/>
                          <a:pt x="303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58;p41">
                    <a:extLst>
                      <a:ext uri="{FF2B5EF4-FFF2-40B4-BE49-F238E27FC236}">
                        <a16:creationId xmlns:a16="http://schemas.microsoft.com/office/drawing/2014/main" id="{5408E16A-A7CE-058B-52BD-F379A3E4D354}"/>
                      </a:ext>
                    </a:extLst>
                  </p:cNvPr>
                  <p:cNvSpPr/>
                  <p:nvPr/>
                </p:nvSpPr>
                <p:spPr>
                  <a:xfrm>
                    <a:off x="663624" y="1728297"/>
                    <a:ext cx="3572842" cy="2948728"/>
                  </a:xfrm>
                  <a:custGeom>
                    <a:avLst/>
                    <a:gdLst/>
                    <a:ahLst/>
                    <a:cxnLst/>
                    <a:rect l="l" t="t" r="r" b="b"/>
                    <a:pathLst>
                      <a:path w="30807" h="25425" extrusionOk="0">
                        <a:moveTo>
                          <a:pt x="30316" y="1"/>
                        </a:moveTo>
                        <a:cubicBezTo>
                          <a:pt x="30189" y="1"/>
                          <a:pt x="28062" y="1763"/>
                          <a:pt x="27875" y="1926"/>
                        </a:cubicBezTo>
                        <a:cubicBezTo>
                          <a:pt x="27139" y="2570"/>
                          <a:pt x="26538" y="3328"/>
                          <a:pt x="25991" y="4148"/>
                        </a:cubicBezTo>
                        <a:cubicBezTo>
                          <a:pt x="24776" y="5964"/>
                          <a:pt x="24652" y="7899"/>
                          <a:pt x="24333" y="9989"/>
                        </a:cubicBezTo>
                        <a:cubicBezTo>
                          <a:pt x="24015" y="12078"/>
                          <a:pt x="23566" y="14174"/>
                          <a:pt x="22634" y="16084"/>
                        </a:cubicBezTo>
                        <a:cubicBezTo>
                          <a:pt x="21437" y="18537"/>
                          <a:pt x="19532" y="20576"/>
                          <a:pt x="17173" y="21951"/>
                        </a:cubicBezTo>
                        <a:cubicBezTo>
                          <a:pt x="15261" y="23063"/>
                          <a:pt x="13100" y="23726"/>
                          <a:pt x="10900" y="23930"/>
                        </a:cubicBezTo>
                        <a:cubicBezTo>
                          <a:pt x="10209" y="23994"/>
                          <a:pt x="9489" y="24035"/>
                          <a:pt x="8762" y="24035"/>
                        </a:cubicBezTo>
                        <a:cubicBezTo>
                          <a:pt x="7245" y="24035"/>
                          <a:pt x="5698" y="23858"/>
                          <a:pt x="4327" y="23352"/>
                        </a:cubicBezTo>
                        <a:cubicBezTo>
                          <a:pt x="3662" y="23107"/>
                          <a:pt x="3031" y="22731"/>
                          <a:pt x="2587" y="22181"/>
                        </a:cubicBezTo>
                        <a:cubicBezTo>
                          <a:pt x="2141" y="21630"/>
                          <a:pt x="1903" y="20889"/>
                          <a:pt x="2056" y="20198"/>
                        </a:cubicBezTo>
                        <a:cubicBezTo>
                          <a:pt x="2213" y="19493"/>
                          <a:pt x="2747" y="19006"/>
                          <a:pt x="3430" y="18867"/>
                        </a:cubicBezTo>
                        <a:cubicBezTo>
                          <a:pt x="3235" y="18328"/>
                          <a:pt x="3003" y="17805"/>
                          <a:pt x="2718" y="17309"/>
                        </a:cubicBezTo>
                        <a:cubicBezTo>
                          <a:pt x="2582" y="17338"/>
                          <a:pt x="2415" y="17466"/>
                          <a:pt x="2297" y="17540"/>
                        </a:cubicBezTo>
                        <a:cubicBezTo>
                          <a:pt x="678" y="18542"/>
                          <a:pt x="0" y="20906"/>
                          <a:pt x="978" y="22569"/>
                        </a:cubicBezTo>
                        <a:cubicBezTo>
                          <a:pt x="1771" y="23918"/>
                          <a:pt x="3331" y="24622"/>
                          <a:pt x="4853" y="24991"/>
                        </a:cubicBezTo>
                        <a:cubicBezTo>
                          <a:pt x="6083" y="25291"/>
                          <a:pt x="7346" y="25425"/>
                          <a:pt x="8613" y="25425"/>
                        </a:cubicBezTo>
                        <a:cubicBezTo>
                          <a:pt x="9939" y="25425"/>
                          <a:pt x="11270" y="25278"/>
                          <a:pt x="12571" y="25019"/>
                        </a:cubicBezTo>
                        <a:cubicBezTo>
                          <a:pt x="15720" y="24391"/>
                          <a:pt x="19146" y="23100"/>
                          <a:pt x="21290" y="20628"/>
                        </a:cubicBezTo>
                        <a:cubicBezTo>
                          <a:pt x="23385" y="18214"/>
                          <a:pt x="24808" y="15223"/>
                          <a:pt x="25352" y="12076"/>
                        </a:cubicBezTo>
                        <a:cubicBezTo>
                          <a:pt x="25474" y="11374"/>
                          <a:pt x="25572" y="10672"/>
                          <a:pt x="25651" y="9965"/>
                        </a:cubicBezTo>
                        <a:cubicBezTo>
                          <a:pt x="25782" y="8772"/>
                          <a:pt x="25907" y="7506"/>
                          <a:pt x="26287" y="6338"/>
                        </a:cubicBezTo>
                        <a:cubicBezTo>
                          <a:pt x="26334" y="6197"/>
                          <a:pt x="26385" y="6058"/>
                          <a:pt x="26440" y="5921"/>
                        </a:cubicBezTo>
                        <a:cubicBezTo>
                          <a:pt x="26878" y="4841"/>
                          <a:pt x="27601" y="3885"/>
                          <a:pt x="28384" y="3027"/>
                        </a:cubicBezTo>
                        <a:cubicBezTo>
                          <a:pt x="28609" y="2780"/>
                          <a:pt x="30806" y="898"/>
                          <a:pt x="30797" y="882"/>
                        </a:cubicBezTo>
                        <a:cubicBezTo>
                          <a:pt x="30638" y="589"/>
                          <a:pt x="30479" y="296"/>
                          <a:pt x="30321" y="3"/>
                        </a:cubicBezTo>
                        <a:cubicBezTo>
                          <a:pt x="30320" y="2"/>
                          <a:pt x="30318" y="1"/>
                          <a:pt x="30316" y="1"/>
                        </a:cubicBezTo>
                        <a:close/>
                      </a:path>
                    </a:pathLst>
                  </a:custGeom>
                  <a:solidFill>
                    <a:srgbClr val="191919">
                      <a:alpha val="34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59;p41">
                    <a:extLst>
                      <a:ext uri="{FF2B5EF4-FFF2-40B4-BE49-F238E27FC236}">
                        <a16:creationId xmlns:a16="http://schemas.microsoft.com/office/drawing/2014/main" id="{4AF5316D-0A85-9350-01A8-BCF96786BEE8}"/>
                      </a:ext>
                    </a:extLst>
                  </p:cNvPr>
                  <p:cNvSpPr/>
                  <p:nvPr/>
                </p:nvSpPr>
                <p:spPr>
                  <a:xfrm>
                    <a:off x="1151995" y="1781183"/>
                    <a:ext cx="3083427" cy="2895958"/>
                  </a:xfrm>
                  <a:custGeom>
                    <a:avLst/>
                    <a:gdLst/>
                    <a:ahLst/>
                    <a:cxnLst/>
                    <a:rect l="l" t="t" r="r" b="b"/>
                    <a:pathLst>
                      <a:path w="26587" h="24970" extrusionOk="0">
                        <a:moveTo>
                          <a:pt x="26331" y="0"/>
                        </a:moveTo>
                        <a:cubicBezTo>
                          <a:pt x="24291" y="1692"/>
                          <a:pt x="22341" y="3382"/>
                          <a:pt x="21451" y="5967"/>
                        </a:cubicBezTo>
                        <a:cubicBezTo>
                          <a:pt x="21055" y="7112"/>
                          <a:pt x="21063" y="8385"/>
                          <a:pt x="20888" y="9581"/>
                        </a:cubicBezTo>
                        <a:cubicBezTo>
                          <a:pt x="20542" y="11940"/>
                          <a:pt x="19923" y="14275"/>
                          <a:pt x="18860" y="16410"/>
                        </a:cubicBezTo>
                        <a:cubicBezTo>
                          <a:pt x="18090" y="17952"/>
                          <a:pt x="17083" y="19386"/>
                          <a:pt x="15840" y="20583"/>
                        </a:cubicBezTo>
                        <a:cubicBezTo>
                          <a:pt x="14565" y="21809"/>
                          <a:pt x="13129" y="22616"/>
                          <a:pt x="11502" y="23285"/>
                        </a:cubicBezTo>
                        <a:cubicBezTo>
                          <a:pt x="10330" y="23766"/>
                          <a:pt x="9106" y="24121"/>
                          <a:pt x="7860" y="24353"/>
                        </a:cubicBezTo>
                        <a:cubicBezTo>
                          <a:pt x="6607" y="24586"/>
                          <a:pt x="5333" y="24695"/>
                          <a:pt x="4060" y="24695"/>
                        </a:cubicBezTo>
                        <a:cubicBezTo>
                          <a:pt x="3970" y="24695"/>
                          <a:pt x="3880" y="24694"/>
                          <a:pt x="3790" y="24693"/>
                        </a:cubicBezTo>
                        <a:cubicBezTo>
                          <a:pt x="2519" y="24677"/>
                          <a:pt x="1258" y="24372"/>
                          <a:pt x="1" y="24353"/>
                        </a:cubicBezTo>
                        <a:lnTo>
                          <a:pt x="1" y="24353"/>
                        </a:lnTo>
                        <a:cubicBezTo>
                          <a:pt x="634" y="24606"/>
                          <a:pt x="1340" y="24678"/>
                          <a:pt x="2013" y="24761"/>
                        </a:cubicBezTo>
                        <a:cubicBezTo>
                          <a:pt x="2776" y="24857"/>
                          <a:pt x="3540" y="24964"/>
                          <a:pt x="4311" y="24969"/>
                        </a:cubicBezTo>
                        <a:cubicBezTo>
                          <a:pt x="4340" y="24969"/>
                          <a:pt x="4369" y="24969"/>
                          <a:pt x="4398" y="24969"/>
                        </a:cubicBezTo>
                        <a:cubicBezTo>
                          <a:pt x="5728" y="24969"/>
                          <a:pt x="7057" y="24822"/>
                          <a:pt x="8360" y="24563"/>
                        </a:cubicBezTo>
                        <a:cubicBezTo>
                          <a:pt x="11509" y="23935"/>
                          <a:pt x="14935" y="22644"/>
                          <a:pt x="17079" y="20172"/>
                        </a:cubicBezTo>
                        <a:cubicBezTo>
                          <a:pt x="19174" y="17758"/>
                          <a:pt x="20597" y="14767"/>
                          <a:pt x="21141" y="11620"/>
                        </a:cubicBezTo>
                        <a:cubicBezTo>
                          <a:pt x="21263" y="10918"/>
                          <a:pt x="21361" y="10216"/>
                          <a:pt x="21440" y="9509"/>
                        </a:cubicBezTo>
                        <a:cubicBezTo>
                          <a:pt x="21571" y="8316"/>
                          <a:pt x="21696" y="7050"/>
                          <a:pt x="22076" y="5882"/>
                        </a:cubicBezTo>
                        <a:cubicBezTo>
                          <a:pt x="22123" y="5741"/>
                          <a:pt x="22174" y="5602"/>
                          <a:pt x="22229" y="5465"/>
                        </a:cubicBezTo>
                        <a:cubicBezTo>
                          <a:pt x="22667" y="4385"/>
                          <a:pt x="23390" y="3429"/>
                          <a:pt x="24173" y="2571"/>
                        </a:cubicBezTo>
                        <a:cubicBezTo>
                          <a:pt x="24537" y="2172"/>
                          <a:pt x="24987" y="1832"/>
                          <a:pt x="25393" y="1477"/>
                        </a:cubicBezTo>
                        <a:cubicBezTo>
                          <a:pt x="25649" y="1253"/>
                          <a:pt x="25903" y="1028"/>
                          <a:pt x="26161" y="806"/>
                        </a:cubicBezTo>
                        <a:cubicBezTo>
                          <a:pt x="26535" y="485"/>
                          <a:pt x="26587" y="478"/>
                          <a:pt x="26331" y="0"/>
                        </a:cubicBezTo>
                        <a:close/>
                      </a:path>
                    </a:pathLst>
                  </a:custGeom>
                  <a:solidFill>
                    <a:srgbClr val="191919">
                      <a:alpha val="34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760;p41">
                  <a:extLst>
                    <a:ext uri="{FF2B5EF4-FFF2-40B4-BE49-F238E27FC236}">
                      <a16:creationId xmlns:a16="http://schemas.microsoft.com/office/drawing/2014/main" id="{817FB585-3B0E-B3B9-2CD1-078FF6CEEB06}"/>
                    </a:ext>
                  </a:extLst>
                </p:cNvPr>
                <p:cNvSpPr/>
                <p:nvPr/>
              </p:nvSpPr>
              <p:spPr>
                <a:xfrm>
                  <a:off x="817059" y="3837580"/>
                  <a:ext cx="442793" cy="636600"/>
                </a:xfrm>
                <a:custGeom>
                  <a:avLst/>
                  <a:gdLst/>
                  <a:ahLst/>
                  <a:cxnLst/>
                  <a:rect l="l" t="t" r="r" b="b"/>
                  <a:pathLst>
                    <a:path w="3818" h="5489" extrusionOk="0">
                      <a:moveTo>
                        <a:pt x="1758" y="1"/>
                      </a:moveTo>
                      <a:cubicBezTo>
                        <a:pt x="709" y="429"/>
                        <a:pt x="0" y="1571"/>
                        <a:pt x="84" y="2700"/>
                      </a:cubicBezTo>
                      <a:cubicBezTo>
                        <a:pt x="229" y="4657"/>
                        <a:pt x="2163" y="5285"/>
                        <a:pt x="3818" y="5489"/>
                      </a:cubicBezTo>
                      <a:cubicBezTo>
                        <a:pt x="3598" y="5462"/>
                        <a:pt x="3219" y="5244"/>
                        <a:pt x="3004" y="5165"/>
                      </a:cubicBezTo>
                      <a:cubicBezTo>
                        <a:pt x="2339" y="4920"/>
                        <a:pt x="1708" y="4544"/>
                        <a:pt x="1264" y="3994"/>
                      </a:cubicBezTo>
                      <a:cubicBezTo>
                        <a:pt x="818" y="3443"/>
                        <a:pt x="580" y="2702"/>
                        <a:pt x="733" y="2011"/>
                      </a:cubicBezTo>
                      <a:cubicBezTo>
                        <a:pt x="890" y="1306"/>
                        <a:pt x="1424" y="819"/>
                        <a:pt x="2107" y="680"/>
                      </a:cubicBezTo>
                      <a:lnTo>
                        <a:pt x="2107" y="680"/>
                      </a:lnTo>
                      <a:cubicBezTo>
                        <a:pt x="2106" y="680"/>
                        <a:pt x="2106" y="680"/>
                        <a:pt x="2106" y="680"/>
                      </a:cubicBezTo>
                      <a:cubicBezTo>
                        <a:pt x="2074" y="680"/>
                        <a:pt x="1778" y="51"/>
                        <a:pt x="1758" y="1"/>
                      </a:cubicBezTo>
                      <a:close/>
                    </a:path>
                  </a:pathLst>
                </a:custGeom>
                <a:solidFill>
                  <a:srgbClr val="191919">
                    <a:alpha val="34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761;p41">
                  <a:extLst>
                    <a:ext uri="{FF2B5EF4-FFF2-40B4-BE49-F238E27FC236}">
                      <a16:creationId xmlns:a16="http://schemas.microsoft.com/office/drawing/2014/main" id="{285D188C-E0B7-5824-757B-016D7D682F3A}"/>
                    </a:ext>
                  </a:extLst>
                </p:cNvPr>
                <p:cNvSpPr/>
                <p:nvPr/>
              </p:nvSpPr>
              <p:spPr>
                <a:xfrm>
                  <a:off x="880613" y="3694696"/>
                  <a:ext cx="206667" cy="262109"/>
                </a:xfrm>
                <a:custGeom>
                  <a:avLst/>
                  <a:gdLst/>
                  <a:ahLst/>
                  <a:cxnLst/>
                  <a:rect l="l" t="t" r="r" b="b"/>
                  <a:pathLst>
                    <a:path w="1782" h="2260" extrusionOk="0">
                      <a:moveTo>
                        <a:pt x="849" y="1"/>
                      </a:moveTo>
                      <a:cubicBezTo>
                        <a:pt x="585" y="239"/>
                        <a:pt x="317" y="448"/>
                        <a:pt x="41" y="673"/>
                      </a:cubicBezTo>
                      <a:cubicBezTo>
                        <a:pt x="38" y="675"/>
                        <a:pt x="36" y="678"/>
                        <a:pt x="34" y="679"/>
                      </a:cubicBezTo>
                      <a:cubicBezTo>
                        <a:pt x="20" y="691"/>
                        <a:pt x="6" y="705"/>
                        <a:pt x="3" y="722"/>
                      </a:cubicBezTo>
                      <a:cubicBezTo>
                        <a:pt x="1" y="737"/>
                        <a:pt x="8" y="752"/>
                        <a:pt x="15" y="767"/>
                      </a:cubicBezTo>
                      <a:cubicBezTo>
                        <a:pt x="234" y="1200"/>
                        <a:pt x="472" y="1629"/>
                        <a:pt x="723" y="2047"/>
                      </a:cubicBezTo>
                      <a:cubicBezTo>
                        <a:pt x="804" y="2184"/>
                        <a:pt x="951" y="2259"/>
                        <a:pt x="1104" y="2259"/>
                      </a:cubicBezTo>
                      <a:cubicBezTo>
                        <a:pt x="1148" y="2259"/>
                        <a:pt x="1192" y="2253"/>
                        <a:pt x="1235" y="2241"/>
                      </a:cubicBezTo>
                      <a:cubicBezTo>
                        <a:pt x="1415" y="2188"/>
                        <a:pt x="1600" y="2145"/>
                        <a:pt x="1781" y="2095"/>
                      </a:cubicBezTo>
                      <a:cubicBezTo>
                        <a:pt x="1563" y="1358"/>
                        <a:pt x="1334" y="598"/>
                        <a:pt x="8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762;p41">
                  <a:extLst>
                    <a:ext uri="{FF2B5EF4-FFF2-40B4-BE49-F238E27FC236}">
                      <a16:creationId xmlns:a16="http://schemas.microsoft.com/office/drawing/2014/main" id="{715728C3-FCB6-A9F5-4D08-99CA57C3610D}"/>
                    </a:ext>
                  </a:extLst>
                </p:cNvPr>
                <p:cNvSpPr/>
                <p:nvPr/>
              </p:nvSpPr>
              <p:spPr>
                <a:xfrm>
                  <a:off x="4057168" y="1696984"/>
                  <a:ext cx="213046" cy="231027"/>
                </a:xfrm>
                <a:custGeom>
                  <a:avLst/>
                  <a:gdLst/>
                  <a:ahLst/>
                  <a:cxnLst/>
                  <a:rect l="l" t="t" r="r" b="b"/>
                  <a:pathLst>
                    <a:path w="1837" h="1992" extrusionOk="0">
                      <a:moveTo>
                        <a:pt x="1150" y="1"/>
                      </a:moveTo>
                      <a:lnTo>
                        <a:pt x="1150" y="1"/>
                      </a:lnTo>
                      <a:cubicBezTo>
                        <a:pt x="1174" y="43"/>
                        <a:pt x="1" y="734"/>
                        <a:pt x="8" y="752"/>
                      </a:cubicBezTo>
                      <a:cubicBezTo>
                        <a:pt x="210" y="1231"/>
                        <a:pt x="386" y="1667"/>
                        <a:pt x="825" y="1991"/>
                      </a:cubicBezTo>
                      <a:cubicBezTo>
                        <a:pt x="826" y="1991"/>
                        <a:pt x="826" y="1991"/>
                        <a:pt x="827" y="1991"/>
                      </a:cubicBezTo>
                      <a:cubicBezTo>
                        <a:pt x="841" y="1991"/>
                        <a:pt x="902" y="1947"/>
                        <a:pt x="986" y="1879"/>
                      </a:cubicBezTo>
                      <a:cubicBezTo>
                        <a:pt x="1273" y="1649"/>
                        <a:pt x="1837" y="1144"/>
                        <a:pt x="1808" y="1108"/>
                      </a:cubicBezTo>
                      <a:cubicBezTo>
                        <a:pt x="1539" y="781"/>
                        <a:pt x="1363" y="371"/>
                        <a:pt x="11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 name="Google Shape;763;p41">
                  <a:extLst>
                    <a:ext uri="{FF2B5EF4-FFF2-40B4-BE49-F238E27FC236}">
                      <a16:creationId xmlns:a16="http://schemas.microsoft.com/office/drawing/2014/main" id="{5D7FB305-0A17-70D5-83B5-493AE9EA02A6}"/>
                    </a:ext>
                  </a:extLst>
                </p:cNvPr>
                <p:cNvGrpSpPr/>
                <p:nvPr/>
              </p:nvGrpSpPr>
              <p:grpSpPr>
                <a:xfrm>
                  <a:off x="4104254" y="1406692"/>
                  <a:ext cx="628700" cy="472260"/>
                  <a:chOff x="4104254" y="1406692"/>
                  <a:chExt cx="628700" cy="472260"/>
                </a:xfrm>
              </p:grpSpPr>
              <p:sp>
                <p:nvSpPr>
                  <p:cNvPr id="61" name="Google Shape;764;p41">
                    <a:extLst>
                      <a:ext uri="{FF2B5EF4-FFF2-40B4-BE49-F238E27FC236}">
                        <a16:creationId xmlns:a16="http://schemas.microsoft.com/office/drawing/2014/main" id="{D4DB0C52-5CA0-BCC7-A7FD-57F28E9E7CA7}"/>
                      </a:ext>
                    </a:extLst>
                  </p:cNvPr>
                  <p:cNvSpPr/>
                  <p:nvPr/>
                </p:nvSpPr>
                <p:spPr>
                  <a:xfrm>
                    <a:off x="4104254" y="1406692"/>
                    <a:ext cx="628700" cy="472260"/>
                  </a:xfrm>
                  <a:custGeom>
                    <a:avLst/>
                    <a:gdLst/>
                    <a:ahLst/>
                    <a:cxnLst/>
                    <a:rect l="l" t="t" r="r" b="b"/>
                    <a:pathLst>
                      <a:path w="5421" h="4072" extrusionOk="0">
                        <a:moveTo>
                          <a:pt x="4872" y="0"/>
                        </a:moveTo>
                        <a:cubicBezTo>
                          <a:pt x="4830" y="0"/>
                          <a:pt x="4789" y="20"/>
                          <a:pt x="4750" y="41"/>
                        </a:cubicBezTo>
                        <a:cubicBezTo>
                          <a:pt x="3296" y="817"/>
                          <a:pt x="1841" y="1591"/>
                          <a:pt x="388" y="2367"/>
                        </a:cubicBezTo>
                        <a:cubicBezTo>
                          <a:pt x="1" y="2573"/>
                          <a:pt x="401" y="3243"/>
                          <a:pt x="571" y="3503"/>
                        </a:cubicBezTo>
                        <a:cubicBezTo>
                          <a:pt x="720" y="3731"/>
                          <a:pt x="948" y="4071"/>
                          <a:pt x="1221" y="4071"/>
                        </a:cubicBezTo>
                        <a:cubicBezTo>
                          <a:pt x="1297" y="4071"/>
                          <a:pt x="1376" y="4045"/>
                          <a:pt x="1458" y="3983"/>
                        </a:cubicBezTo>
                        <a:cubicBezTo>
                          <a:pt x="2788" y="2979"/>
                          <a:pt x="4079" y="1921"/>
                          <a:pt x="5312" y="799"/>
                        </a:cubicBezTo>
                        <a:cubicBezTo>
                          <a:pt x="5347" y="768"/>
                          <a:pt x="5383" y="734"/>
                          <a:pt x="5397" y="689"/>
                        </a:cubicBezTo>
                        <a:cubicBezTo>
                          <a:pt x="5421" y="618"/>
                          <a:pt x="5382" y="542"/>
                          <a:pt x="5340" y="478"/>
                        </a:cubicBezTo>
                        <a:cubicBezTo>
                          <a:pt x="5245" y="329"/>
                          <a:pt x="5131" y="192"/>
                          <a:pt x="5001" y="71"/>
                        </a:cubicBezTo>
                        <a:cubicBezTo>
                          <a:pt x="4998" y="68"/>
                          <a:pt x="4996" y="66"/>
                          <a:pt x="4993" y="64"/>
                        </a:cubicBezTo>
                        <a:cubicBezTo>
                          <a:pt x="4963" y="37"/>
                          <a:pt x="4932" y="9"/>
                          <a:pt x="4893" y="2"/>
                        </a:cubicBezTo>
                        <a:cubicBezTo>
                          <a:pt x="4886" y="1"/>
                          <a:pt x="4879" y="0"/>
                          <a:pt x="48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765;p41">
                    <a:extLst>
                      <a:ext uri="{FF2B5EF4-FFF2-40B4-BE49-F238E27FC236}">
                        <a16:creationId xmlns:a16="http://schemas.microsoft.com/office/drawing/2014/main" id="{4023D986-7CA3-6A3F-1779-293EA71477ED}"/>
                      </a:ext>
                    </a:extLst>
                  </p:cNvPr>
                  <p:cNvSpPr/>
                  <p:nvPr/>
                </p:nvSpPr>
                <p:spPr>
                  <a:xfrm>
                    <a:off x="4104254" y="1406692"/>
                    <a:ext cx="628700" cy="472260"/>
                  </a:xfrm>
                  <a:custGeom>
                    <a:avLst/>
                    <a:gdLst/>
                    <a:ahLst/>
                    <a:cxnLst/>
                    <a:rect l="l" t="t" r="r" b="b"/>
                    <a:pathLst>
                      <a:path w="5421" h="4072" extrusionOk="0">
                        <a:moveTo>
                          <a:pt x="4872" y="0"/>
                        </a:moveTo>
                        <a:cubicBezTo>
                          <a:pt x="4830" y="0"/>
                          <a:pt x="4789" y="20"/>
                          <a:pt x="4750" y="41"/>
                        </a:cubicBezTo>
                        <a:cubicBezTo>
                          <a:pt x="3296" y="817"/>
                          <a:pt x="1841" y="1591"/>
                          <a:pt x="388" y="2367"/>
                        </a:cubicBezTo>
                        <a:cubicBezTo>
                          <a:pt x="1" y="2573"/>
                          <a:pt x="401" y="3243"/>
                          <a:pt x="571" y="3503"/>
                        </a:cubicBezTo>
                        <a:cubicBezTo>
                          <a:pt x="720" y="3731"/>
                          <a:pt x="948" y="4071"/>
                          <a:pt x="1221" y="4071"/>
                        </a:cubicBezTo>
                        <a:cubicBezTo>
                          <a:pt x="1297" y="4071"/>
                          <a:pt x="1376" y="4045"/>
                          <a:pt x="1458" y="3983"/>
                        </a:cubicBezTo>
                        <a:cubicBezTo>
                          <a:pt x="2788" y="2979"/>
                          <a:pt x="4079" y="1921"/>
                          <a:pt x="5312" y="799"/>
                        </a:cubicBezTo>
                        <a:cubicBezTo>
                          <a:pt x="5347" y="768"/>
                          <a:pt x="5383" y="734"/>
                          <a:pt x="5397" y="689"/>
                        </a:cubicBezTo>
                        <a:cubicBezTo>
                          <a:pt x="5421" y="618"/>
                          <a:pt x="5382" y="542"/>
                          <a:pt x="5340" y="478"/>
                        </a:cubicBezTo>
                        <a:cubicBezTo>
                          <a:pt x="5245" y="329"/>
                          <a:pt x="5131" y="192"/>
                          <a:pt x="5001" y="71"/>
                        </a:cubicBezTo>
                        <a:cubicBezTo>
                          <a:pt x="4998" y="68"/>
                          <a:pt x="4996" y="66"/>
                          <a:pt x="4993" y="64"/>
                        </a:cubicBezTo>
                        <a:cubicBezTo>
                          <a:pt x="4963" y="37"/>
                          <a:pt x="4932" y="9"/>
                          <a:pt x="4893" y="2"/>
                        </a:cubicBezTo>
                        <a:cubicBezTo>
                          <a:pt x="4886" y="1"/>
                          <a:pt x="4879" y="0"/>
                          <a:pt x="4872" y="0"/>
                        </a:cubicBezTo>
                        <a:close/>
                      </a:path>
                    </a:pathLst>
                  </a:custGeom>
                  <a:solidFill>
                    <a:srgbClr val="FFFFFF">
                      <a:alpha val="16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766;p41">
                  <a:extLst>
                    <a:ext uri="{FF2B5EF4-FFF2-40B4-BE49-F238E27FC236}">
                      <a16:creationId xmlns:a16="http://schemas.microsoft.com/office/drawing/2014/main" id="{EE89A844-1FFD-78F5-82E3-E44F501BA296}"/>
                    </a:ext>
                  </a:extLst>
                </p:cNvPr>
                <p:cNvSpPr/>
                <p:nvPr/>
              </p:nvSpPr>
              <p:spPr>
                <a:xfrm>
                  <a:off x="4566415" y="1387208"/>
                  <a:ext cx="188807" cy="175010"/>
                </a:xfrm>
                <a:custGeom>
                  <a:avLst/>
                  <a:gdLst/>
                  <a:ahLst/>
                  <a:cxnLst/>
                  <a:rect l="l" t="t" r="r" b="b"/>
                  <a:pathLst>
                    <a:path w="1628" h="1509" extrusionOk="0">
                      <a:moveTo>
                        <a:pt x="946" y="0"/>
                      </a:moveTo>
                      <a:cubicBezTo>
                        <a:pt x="856" y="0"/>
                        <a:pt x="770" y="44"/>
                        <a:pt x="690" y="88"/>
                      </a:cubicBezTo>
                      <a:cubicBezTo>
                        <a:pt x="457" y="223"/>
                        <a:pt x="235" y="373"/>
                        <a:pt x="1" y="507"/>
                      </a:cubicBezTo>
                      <a:cubicBezTo>
                        <a:pt x="14" y="499"/>
                        <a:pt x="29" y="496"/>
                        <a:pt x="46" y="496"/>
                      </a:cubicBezTo>
                      <a:cubicBezTo>
                        <a:pt x="181" y="496"/>
                        <a:pt x="412" y="722"/>
                        <a:pt x="475" y="791"/>
                      </a:cubicBezTo>
                      <a:cubicBezTo>
                        <a:pt x="648" y="982"/>
                        <a:pt x="787" y="1246"/>
                        <a:pt x="805" y="1508"/>
                      </a:cubicBezTo>
                      <a:cubicBezTo>
                        <a:pt x="800" y="1442"/>
                        <a:pt x="1190" y="1164"/>
                        <a:pt x="1250" y="1108"/>
                      </a:cubicBezTo>
                      <a:cubicBezTo>
                        <a:pt x="1406" y="966"/>
                        <a:pt x="1628" y="838"/>
                        <a:pt x="1552" y="602"/>
                      </a:cubicBezTo>
                      <a:cubicBezTo>
                        <a:pt x="1487" y="399"/>
                        <a:pt x="1355" y="217"/>
                        <a:pt x="1181" y="92"/>
                      </a:cubicBezTo>
                      <a:cubicBezTo>
                        <a:pt x="1162" y="77"/>
                        <a:pt x="1141" y="63"/>
                        <a:pt x="1121" y="51"/>
                      </a:cubicBezTo>
                      <a:cubicBezTo>
                        <a:pt x="1074" y="25"/>
                        <a:pt x="1025" y="6"/>
                        <a:pt x="973" y="1"/>
                      </a:cubicBezTo>
                      <a:cubicBezTo>
                        <a:pt x="964" y="1"/>
                        <a:pt x="955" y="0"/>
                        <a:pt x="9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Google Shape;767;p41">
                <a:extLst>
                  <a:ext uri="{FF2B5EF4-FFF2-40B4-BE49-F238E27FC236}">
                    <a16:creationId xmlns:a16="http://schemas.microsoft.com/office/drawing/2014/main" id="{2E517A25-1270-4EC1-4690-BD7DEBE931B5}"/>
                  </a:ext>
                </a:extLst>
              </p:cNvPr>
              <p:cNvSpPr/>
              <p:nvPr/>
            </p:nvSpPr>
            <p:spPr>
              <a:xfrm rot="572174">
                <a:off x="5396235" y="88170"/>
                <a:ext cx="1762507" cy="1314134"/>
              </a:xfrm>
              <a:custGeom>
                <a:avLst/>
                <a:gdLst/>
                <a:ahLst/>
                <a:cxnLst/>
                <a:rect l="l" t="t" r="r" b="b"/>
                <a:pathLst>
                  <a:path w="17729" h="13899" extrusionOk="0">
                    <a:moveTo>
                      <a:pt x="1116" y="13372"/>
                    </a:moveTo>
                    <a:lnTo>
                      <a:pt x="328" y="13848"/>
                    </a:lnTo>
                    <a:lnTo>
                      <a:pt x="328" y="13848"/>
                    </a:lnTo>
                    <a:cubicBezTo>
                      <a:pt x="561" y="13664"/>
                      <a:pt x="853" y="13494"/>
                      <a:pt x="1116" y="13372"/>
                    </a:cubicBezTo>
                    <a:close/>
                    <a:moveTo>
                      <a:pt x="16699" y="0"/>
                    </a:moveTo>
                    <a:cubicBezTo>
                      <a:pt x="16698" y="0"/>
                      <a:pt x="16698" y="0"/>
                      <a:pt x="16697" y="0"/>
                    </a:cubicBezTo>
                    <a:cubicBezTo>
                      <a:pt x="16613" y="4"/>
                      <a:pt x="16557" y="83"/>
                      <a:pt x="16513" y="153"/>
                    </a:cubicBezTo>
                    <a:cubicBezTo>
                      <a:pt x="16206" y="658"/>
                      <a:pt x="15898" y="1163"/>
                      <a:pt x="15591" y="1668"/>
                    </a:cubicBezTo>
                    <a:cubicBezTo>
                      <a:pt x="15312" y="1486"/>
                      <a:pt x="15366" y="940"/>
                      <a:pt x="15038" y="886"/>
                    </a:cubicBezTo>
                    <a:cubicBezTo>
                      <a:pt x="15023" y="883"/>
                      <a:pt x="15009" y="882"/>
                      <a:pt x="14995" y="882"/>
                    </a:cubicBezTo>
                    <a:cubicBezTo>
                      <a:pt x="14804" y="882"/>
                      <a:pt x="14663" y="1091"/>
                      <a:pt x="14584" y="1275"/>
                    </a:cubicBezTo>
                    <a:cubicBezTo>
                      <a:pt x="14345" y="1842"/>
                      <a:pt x="14220" y="2455"/>
                      <a:pt x="14219" y="3070"/>
                    </a:cubicBezTo>
                    <a:cubicBezTo>
                      <a:pt x="14053" y="2893"/>
                      <a:pt x="13887" y="2716"/>
                      <a:pt x="13720" y="2539"/>
                    </a:cubicBezTo>
                    <a:cubicBezTo>
                      <a:pt x="13675" y="2491"/>
                      <a:pt x="13627" y="2441"/>
                      <a:pt x="13565" y="2421"/>
                    </a:cubicBezTo>
                    <a:cubicBezTo>
                      <a:pt x="13541" y="2412"/>
                      <a:pt x="13517" y="2408"/>
                      <a:pt x="13494" y="2408"/>
                    </a:cubicBezTo>
                    <a:cubicBezTo>
                      <a:pt x="13312" y="2408"/>
                      <a:pt x="13186" y="2666"/>
                      <a:pt x="13154" y="2870"/>
                    </a:cubicBezTo>
                    <a:cubicBezTo>
                      <a:pt x="13075" y="3377"/>
                      <a:pt x="13045" y="3909"/>
                      <a:pt x="12786" y="4352"/>
                    </a:cubicBezTo>
                    <a:cubicBezTo>
                      <a:pt x="12585" y="4697"/>
                      <a:pt x="11934" y="5029"/>
                      <a:pt x="11413" y="5029"/>
                    </a:cubicBezTo>
                    <a:cubicBezTo>
                      <a:pt x="11229" y="5029"/>
                      <a:pt x="11061" y="4988"/>
                      <a:pt x="10935" y="4891"/>
                    </a:cubicBezTo>
                    <a:cubicBezTo>
                      <a:pt x="10625" y="4651"/>
                      <a:pt x="10813" y="4055"/>
                      <a:pt x="10483" y="3844"/>
                    </a:cubicBezTo>
                    <a:cubicBezTo>
                      <a:pt x="10415" y="3800"/>
                      <a:pt x="10338" y="3783"/>
                      <a:pt x="10259" y="3783"/>
                    </a:cubicBezTo>
                    <a:cubicBezTo>
                      <a:pt x="10133" y="3783"/>
                      <a:pt x="10000" y="3825"/>
                      <a:pt x="9881" y="3872"/>
                    </a:cubicBezTo>
                    <a:cubicBezTo>
                      <a:pt x="7601" y="4752"/>
                      <a:pt x="5765" y="6708"/>
                      <a:pt x="5031" y="9036"/>
                    </a:cubicBezTo>
                    <a:cubicBezTo>
                      <a:pt x="5159" y="8414"/>
                      <a:pt x="5185" y="7771"/>
                      <a:pt x="5109" y="7140"/>
                    </a:cubicBezTo>
                    <a:cubicBezTo>
                      <a:pt x="5095" y="7026"/>
                      <a:pt x="5055" y="6886"/>
                      <a:pt x="4942" y="6863"/>
                    </a:cubicBezTo>
                    <a:cubicBezTo>
                      <a:pt x="4931" y="6861"/>
                      <a:pt x="4921" y="6860"/>
                      <a:pt x="4911" y="6860"/>
                    </a:cubicBezTo>
                    <a:cubicBezTo>
                      <a:pt x="4854" y="6860"/>
                      <a:pt x="4797" y="6890"/>
                      <a:pt x="4749" y="6924"/>
                    </a:cubicBezTo>
                    <a:cubicBezTo>
                      <a:pt x="4019" y="7432"/>
                      <a:pt x="4091" y="8490"/>
                      <a:pt x="3800" y="9346"/>
                    </a:cubicBezTo>
                    <a:lnTo>
                      <a:pt x="3800" y="9346"/>
                    </a:lnTo>
                    <a:cubicBezTo>
                      <a:pt x="3928" y="8862"/>
                      <a:pt x="3765" y="8301"/>
                      <a:pt x="3373" y="7984"/>
                    </a:cubicBezTo>
                    <a:lnTo>
                      <a:pt x="3373" y="7984"/>
                    </a:lnTo>
                    <a:cubicBezTo>
                      <a:pt x="3721" y="10297"/>
                      <a:pt x="2148" y="12037"/>
                      <a:pt x="311" y="13145"/>
                    </a:cubicBezTo>
                    <a:cubicBezTo>
                      <a:pt x="230" y="13193"/>
                      <a:pt x="147" y="13245"/>
                      <a:pt x="101" y="13326"/>
                    </a:cubicBezTo>
                    <a:cubicBezTo>
                      <a:pt x="1" y="13508"/>
                      <a:pt x="131" y="13726"/>
                      <a:pt x="259" y="13890"/>
                    </a:cubicBezTo>
                    <a:lnTo>
                      <a:pt x="259" y="13890"/>
                    </a:lnTo>
                    <a:lnTo>
                      <a:pt x="247" y="13898"/>
                    </a:lnTo>
                    <a:cubicBezTo>
                      <a:pt x="251" y="13896"/>
                      <a:pt x="256" y="13893"/>
                      <a:pt x="260" y="13891"/>
                    </a:cubicBezTo>
                    <a:lnTo>
                      <a:pt x="260" y="13891"/>
                    </a:lnTo>
                    <a:cubicBezTo>
                      <a:pt x="262" y="13894"/>
                      <a:pt x="264" y="13896"/>
                      <a:pt x="266" y="13899"/>
                    </a:cubicBezTo>
                    <a:cubicBezTo>
                      <a:pt x="277" y="13890"/>
                      <a:pt x="287" y="13881"/>
                      <a:pt x="298" y="13873"/>
                    </a:cubicBezTo>
                    <a:lnTo>
                      <a:pt x="298" y="13873"/>
                    </a:lnTo>
                    <a:cubicBezTo>
                      <a:pt x="1045" y="13502"/>
                      <a:pt x="1714" y="12940"/>
                      <a:pt x="2408" y="12482"/>
                    </a:cubicBezTo>
                    <a:cubicBezTo>
                      <a:pt x="2961" y="12118"/>
                      <a:pt x="3375" y="11994"/>
                      <a:pt x="3980" y="11994"/>
                    </a:cubicBezTo>
                    <a:cubicBezTo>
                      <a:pt x="4079" y="11994"/>
                      <a:pt x="4183" y="11997"/>
                      <a:pt x="4293" y="12003"/>
                    </a:cubicBezTo>
                    <a:cubicBezTo>
                      <a:pt x="4400" y="12009"/>
                      <a:pt x="4507" y="12012"/>
                      <a:pt x="4614" y="12012"/>
                    </a:cubicBezTo>
                    <a:cubicBezTo>
                      <a:pt x="5565" y="12012"/>
                      <a:pt x="6515" y="11780"/>
                      <a:pt x="7356" y="11337"/>
                    </a:cubicBezTo>
                    <a:cubicBezTo>
                      <a:pt x="7794" y="11107"/>
                      <a:pt x="8216" y="10808"/>
                      <a:pt x="8470" y="10382"/>
                    </a:cubicBezTo>
                    <a:cubicBezTo>
                      <a:pt x="8668" y="10051"/>
                      <a:pt x="8750" y="9667"/>
                      <a:pt x="8879" y="9302"/>
                    </a:cubicBezTo>
                    <a:cubicBezTo>
                      <a:pt x="9162" y="8493"/>
                      <a:pt x="9680" y="7769"/>
                      <a:pt x="10354" y="7239"/>
                    </a:cubicBezTo>
                    <a:cubicBezTo>
                      <a:pt x="10577" y="7063"/>
                      <a:pt x="10759" y="6998"/>
                      <a:pt x="10921" y="6998"/>
                    </a:cubicBezTo>
                    <a:cubicBezTo>
                      <a:pt x="11386" y="6998"/>
                      <a:pt x="11676" y="7539"/>
                      <a:pt x="12261" y="7539"/>
                    </a:cubicBezTo>
                    <a:cubicBezTo>
                      <a:pt x="12360" y="7539"/>
                      <a:pt x="12467" y="7523"/>
                      <a:pt x="12585" y="7487"/>
                    </a:cubicBezTo>
                    <a:cubicBezTo>
                      <a:pt x="13052" y="7344"/>
                      <a:pt x="13423" y="6995"/>
                      <a:pt x="13768" y="6651"/>
                    </a:cubicBezTo>
                    <a:cubicBezTo>
                      <a:pt x="14114" y="6306"/>
                      <a:pt x="14469" y="5947"/>
                      <a:pt x="14924" y="5771"/>
                    </a:cubicBezTo>
                    <a:cubicBezTo>
                      <a:pt x="15112" y="5698"/>
                      <a:pt x="15312" y="5664"/>
                      <a:pt x="15512" y="5664"/>
                    </a:cubicBezTo>
                    <a:cubicBezTo>
                      <a:pt x="15980" y="5664"/>
                      <a:pt x="16449" y="5853"/>
                      <a:pt x="16769" y="6195"/>
                    </a:cubicBezTo>
                    <a:cubicBezTo>
                      <a:pt x="16879" y="6043"/>
                      <a:pt x="16749" y="5832"/>
                      <a:pt x="16604" y="5713"/>
                    </a:cubicBezTo>
                    <a:cubicBezTo>
                      <a:pt x="16457" y="5595"/>
                      <a:pt x="16274" y="5477"/>
                      <a:pt x="16257" y="5290"/>
                    </a:cubicBezTo>
                    <a:lnTo>
                      <a:pt x="16257" y="5290"/>
                    </a:lnTo>
                    <a:cubicBezTo>
                      <a:pt x="16602" y="5493"/>
                      <a:pt x="16948" y="5695"/>
                      <a:pt x="17294" y="5897"/>
                    </a:cubicBezTo>
                    <a:cubicBezTo>
                      <a:pt x="17322" y="5914"/>
                      <a:pt x="17352" y="5930"/>
                      <a:pt x="17383" y="5930"/>
                    </a:cubicBezTo>
                    <a:cubicBezTo>
                      <a:pt x="17391" y="5930"/>
                      <a:pt x="17398" y="5929"/>
                      <a:pt x="17405" y="5927"/>
                    </a:cubicBezTo>
                    <a:cubicBezTo>
                      <a:pt x="17447" y="5915"/>
                      <a:pt x="17468" y="5872"/>
                      <a:pt x="17485" y="5833"/>
                    </a:cubicBezTo>
                    <a:cubicBezTo>
                      <a:pt x="17729" y="5195"/>
                      <a:pt x="17250" y="4526"/>
                      <a:pt x="16700" y="4220"/>
                    </a:cubicBezTo>
                    <a:cubicBezTo>
                      <a:pt x="16528" y="4123"/>
                      <a:pt x="16351" y="4085"/>
                      <a:pt x="16173" y="4085"/>
                    </a:cubicBezTo>
                    <a:cubicBezTo>
                      <a:pt x="15767" y="4085"/>
                      <a:pt x="15355" y="4287"/>
                      <a:pt x="14983" y="4469"/>
                    </a:cubicBezTo>
                    <a:cubicBezTo>
                      <a:pt x="15513" y="3634"/>
                      <a:pt x="16042" y="2799"/>
                      <a:pt x="16572" y="1962"/>
                    </a:cubicBezTo>
                    <a:cubicBezTo>
                      <a:pt x="16752" y="1678"/>
                      <a:pt x="16935" y="1386"/>
                      <a:pt x="17020" y="1061"/>
                    </a:cubicBezTo>
                    <a:cubicBezTo>
                      <a:pt x="17103" y="735"/>
                      <a:pt x="17074" y="361"/>
                      <a:pt x="16861" y="99"/>
                    </a:cubicBezTo>
                    <a:cubicBezTo>
                      <a:pt x="16819" y="49"/>
                      <a:pt x="16764" y="0"/>
                      <a:pt x="16699" y="0"/>
                    </a:cubicBezTo>
                    <a:close/>
                  </a:path>
                </a:pathLst>
              </a:custGeom>
              <a:solidFill>
                <a:srgbClr val="0077F7">
                  <a:alpha val="2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68;p41">
                <a:extLst>
                  <a:ext uri="{FF2B5EF4-FFF2-40B4-BE49-F238E27FC236}">
                    <a16:creationId xmlns:a16="http://schemas.microsoft.com/office/drawing/2014/main" id="{D8AA82AC-C5A2-61C4-C97D-A17547E05B00}"/>
                  </a:ext>
                </a:extLst>
              </p:cNvPr>
              <p:cNvSpPr/>
              <p:nvPr/>
            </p:nvSpPr>
            <p:spPr>
              <a:xfrm rot="572146">
                <a:off x="7448148" y="305330"/>
                <a:ext cx="506324" cy="319880"/>
              </a:xfrm>
              <a:custGeom>
                <a:avLst/>
                <a:gdLst/>
                <a:ahLst/>
                <a:cxnLst/>
                <a:rect l="l" t="t" r="r" b="b"/>
                <a:pathLst>
                  <a:path w="6145" h="3882" extrusionOk="0">
                    <a:moveTo>
                      <a:pt x="2950" y="0"/>
                    </a:moveTo>
                    <a:cubicBezTo>
                      <a:pt x="2747" y="0"/>
                      <a:pt x="2390" y="48"/>
                      <a:pt x="2347" y="65"/>
                    </a:cubicBezTo>
                    <a:cubicBezTo>
                      <a:pt x="2019" y="195"/>
                      <a:pt x="1745" y="380"/>
                      <a:pt x="1468" y="600"/>
                    </a:cubicBezTo>
                    <a:cubicBezTo>
                      <a:pt x="892" y="1058"/>
                      <a:pt x="393" y="1612"/>
                      <a:pt x="1" y="2234"/>
                    </a:cubicBezTo>
                    <a:cubicBezTo>
                      <a:pt x="452" y="2041"/>
                      <a:pt x="928" y="1957"/>
                      <a:pt x="1408" y="1957"/>
                    </a:cubicBezTo>
                    <a:cubicBezTo>
                      <a:pt x="2359" y="1957"/>
                      <a:pt x="3324" y="2287"/>
                      <a:pt x="4143" y="2760"/>
                    </a:cubicBezTo>
                    <a:cubicBezTo>
                      <a:pt x="4779" y="3127"/>
                      <a:pt x="5353" y="3605"/>
                      <a:pt x="6032" y="3881"/>
                    </a:cubicBezTo>
                    <a:cubicBezTo>
                      <a:pt x="6144" y="3208"/>
                      <a:pt x="5663" y="2568"/>
                      <a:pt x="5101" y="2177"/>
                    </a:cubicBezTo>
                    <a:cubicBezTo>
                      <a:pt x="4641" y="1856"/>
                      <a:pt x="4108" y="1638"/>
                      <a:pt x="3555" y="1542"/>
                    </a:cubicBezTo>
                    <a:cubicBezTo>
                      <a:pt x="4138" y="1528"/>
                      <a:pt x="4721" y="1515"/>
                      <a:pt x="5303" y="1501"/>
                    </a:cubicBezTo>
                    <a:cubicBezTo>
                      <a:pt x="5379" y="1499"/>
                      <a:pt x="5465" y="1492"/>
                      <a:pt x="5511" y="1432"/>
                    </a:cubicBezTo>
                    <a:cubicBezTo>
                      <a:pt x="5588" y="1330"/>
                      <a:pt x="5481" y="1193"/>
                      <a:pt x="5379" y="1116"/>
                    </a:cubicBezTo>
                    <a:cubicBezTo>
                      <a:pt x="5009" y="838"/>
                      <a:pt x="4580" y="642"/>
                      <a:pt x="4129" y="534"/>
                    </a:cubicBezTo>
                    <a:cubicBezTo>
                      <a:pt x="3859" y="470"/>
                      <a:pt x="3581" y="437"/>
                      <a:pt x="3303" y="437"/>
                    </a:cubicBezTo>
                    <a:cubicBezTo>
                      <a:pt x="2940" y="437"/>
                      <a:pt x="2577" y="493"/>
                      <a:pt x="2232" y="608"/>
                    </a:cubicBezTo>
                    <a:cubicBezTo>
                      <a:pt x="2539" y="464"/>
                      <a:pt x="2825" y="275"/>
                      <a:pt x="3078" y="49"/>
                    </a:cubicBezTo>
                    <a:cubicBezTo>
                      <a:pt x="3119" y="13"/>
                      <a:pt x="3055" y="0"/>
                      <a:pt x="2950" y="0"/>
                    </a:cubicBezTo>
                    <a:close/>
                  </a:path>
                </a:pathLst>
              </a:custGeom>
              <a:solidFill>
                <a:srgbClr val="0077F7">
                  <a:alpha val="2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769;p41">
              <a:extLst>
                <a:ext uri="{FF2B5EF4-FFF2-40B4-BE49-F238E27FC236}">
                  <a16:creationId xmlns:a16="http://schemas.microsoft.com/office/drawing/2014/main" id="{9CF2975C-01BA-538C-733C-533F2505DA80}"/>
                </a:ext>
              </a:extLst>
            </p:cNvPr>
            <p:cNvSpPr/>
            <p:nvPr/>
          </p:nvSpPr>
          <p:spPr>
            <a:xfrm rot="572172">
              <a:off x="5294158" y="822259"/>
              <a:ext cx="467482" cy="586957"/>
            </a:xfrm>
            <a:custGeom>
              <a:avLst/>
              <a:gdLst/>
              <a:ahLst/>
              <a:cxnLst/>
              <a:rect l="l" t="t" r="r" b="b"/>
              <a:pathLst>
                <a:path w="3741" h="4697" extrusionOk="0">
                  <a:moveTo>
                    <a:pt x="1782" y="0"/>
                  </a:moveTo>
                  <a:cubicBezTo>
                    <a:pt x="1759" y="0"/>
                    <a:pt x="1736" y="5"/>
                    <a:pt x="1712" y="14"/>
                  </a:cubicBezTo>
                  <a:cubicBezTo>
                    <a:pt x="1577" y="68"/>
                    <a:pt x="1554" y="246"/>
                    <a:pt x="1548" y="391"/>
                  </a:cubicBezTo>
                  <a:cubicBezTo>
                    <a:pt x="1516" y="1038"/>
                    <a:pt x="1377" y="1679"/>
                    <a:pt x="1138" y="2281"/>
                  </a:cubicBezTo>
                  <a:cubicBezTo>
                    <a:pt x="1236" y="1947"/>
                    <a:pt x="1400" y="1180"/>
                    <a:pt x="1188" y="859"/>
                  </a:cubicBezTo>
                  <a:cubicBezTo>
                    <a:pt x="1089" y="707"/>
                    <a:pt x="1016" y="648"/>
                    <a:pt x="964" y="648"/>
                  </a:cubicBezTo>
                  <a:cubicBezTo>
                    <a:pt x="819" y="648"/>
                    <a:pt x="831" y="1112"/>
                    <a:pt x="851" y="1342"/>
                  </a:cubicBezTo>
                  <a:cubicBezTo>
                    <a:pt x="915" y="2071"/>
                    <a:pt x="768" y="2582"/>
                    <a:pt x="462" y="3239"/>
                  </a:cubicBezTo>
                  <a:cubicBezTo>
                    <a:pt x="320" y="3544"/>
                    <a:pt x="1" y="3900"/>
                    <a:pt x="374" y="3959"/>
                  </a:cubicBezTo>
                  <a:cubicBezTo>
                    <a:pt x="388" y="3961"/>
                    <a:pt x="402" y="3962"/>
                    <a:pt x="417" y="3962"/>
                  </a:cubicBezTo>
                  <a:cubicBezTo>
                    <a:pt x="650" y="3962"/>
                    <a:pt x="1032" y="3716"/>
                    <a:pt x="1306" y="3716"/>
                  </a:cubicBezTo>
                  <a:cubicBezTo>
                    <a:pt x="1312" y="3716"/>
                    <a:pt x="1317" y="3717"/>
                    <a:pt x="1323" y="3717"/>
                  </a:cubicBezTo>
                  <a:cubicBezTo>
                    <a:pt x="1685" y="3731"/>
                    <a:pt x="2045" y="3861"/>
                    <a:pt x="2310" y="4112"/>
                  </a:cubicBezTo>
                  <a:cubicBezTo>
                    <a:pt x="2535" y="4324"/>
                    <a:pt x="2714" y="4616"/>
                    <a:pt x="3013" y="4697"/>
                  </a:cubicBezTo>
                  <a:cubicBezTo>
                    <a:pt x="3128" y="4184"/>
                    <a:pt x="2798" y="3611"/>
                    <a:pt x="2297" y="3452"/>
                  </a:cubicBezTo>
                  <a:lnTo>
                    <a:pt x="2297" y="3452"/>
                  </a:lnTo>
                  <a:cubicBezTo>
                    <a:pt x="2789" y="3605"/>
                    <a:pt x="3271" y="3794"/>
                    <a:pt x="3737" y="4015"/>
                  </a:cubicBezTo>
                  <a:cubicBezTo>
                    <a:pt x="3741" y="3641"/>
                    <a:pt x="3560" y="3268"/>
                    <a:pt x="3262" y="3040"/>
                  </a:cubicBezTo>
                  <a:cubicBezTo>
                    <a:pt x="3050" y="2878"/>
                    <a:pt x="2783" y="2792"/>
                    <a:pt x="2517" y="2792"/>
                  </a:cubicBezTo>
                  <a:cubicBezTo>
                    <a:pt x="2408" y="2792"/>
                    <a:pt x="2299" y="2806"/>
                    <a:pt x="2194" y="2836"/>
                  </a:cubicBezTo>
                  <a:lnTo>
                    <a:pt x="3085" y="2451"/>
                  </a:lnTo>
                  <a:cubicBezTo>
                    <a:pt x="3148" y="2425"/>
                    <a:pt x="3218" y="2387"/>
                    <a:pt x="3230" y="2320"/>
                  </a:cubicBezTo>
                  <a:cubicBezTo>
                    <a:pt x="3249" y="2219"/>
                    <a:pt x="3135" y="2175"/>
                    <a:pt x="3022" y="2175"/>
                  </a:cubicBezTo>
                  <a:cubicBezTo>
                    <a:pt x="2987" y="2175"/>
                    <a:pt x="2952" y="2179"/>
                    <a:pt x="2922" y="2187"/>
                  </a:cubicBezTo>
                  <a:cubicBezTo>
                    <a:pt x="2274" y="2352"/>
                    <a:pt x="1669" y="2686"/>
                    <a:pt x="1184" y="3144"/>
                  </a:cubicBezTo>
                  <a:cubicBezTo>
                    <a:pt x="1726" y="2303"/>
                    <a:pt x="2292" y="1345"/>
                    <a:pt x="2091" y="365"/>
                  </a:cubicBezTo>
                  <a:cubicBezTo>
                    <a:pt x="2057" y="197"/>
                    <a:pt x="1934" y="0"/>
                    <a:pt x="1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79240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63">
          <a:extLst>
            <a:ext uri="{FF2B5EF4-FFF2-40B4-BE49-F238E27FC236}">
              <a16:creationId xmlns:a16="http://schemas.microsoft.com/office/drawing/2014/main" id="{5FD3B919-E58E-1758-1A88-9EDAC0F5C143}"/>
            </a:ext>
          </a:extLst>
        </p:cNvPr>
        <p:cNvGrpSpPr/>
        <p:nvPr/>
      </p:nvGrpSpPr>
      <p:grpSpPr>
        <a:xfrm>
          <a:off x="0" y="0"/>
          <a:ext cx="0" cy="0"/>
          <a:chOff x="0" y="0"/>
          <a:chExt cx="0" cy="0"/>
        </a:xfrm>
      </p:grpSpPr>
      <p:cxnSp>
        <p:nvCxnSpPr>
          <p:cNvPr id="881" name="Google Shape;881;p44">
            <a:extLst>
              <a:ext uri="{FF2B5EF4-FFF2-40B4-BE49-F238E27FC236}">
                <a16:creationId xmlns:a16="http://schemas.microsoft.com/office/drawing/2014/main" id="{6C5972D4-49C9-176B-2224-8EED6285EE07}"/>
              </a:ext>
            </a:extLst>
          </p:cNvPr>
          <p:cNvCxnSpPr/>
          <p:nvPr/>
        </p:nvCxnSpPr>
        <p:spPr>
          <a:xfrm rot="10800000">
            <a:off x="448535" y="789345"/>
            <a:ext cx="4776900" cy="0"/>
          </a:xfrm>
          <a:prstGeom prst="straightConnector1">
            <a:avLst/>
          </a:prstGeom>
          <a:noFill/>
          <a:ln w="28575" cap="flat" cmpd="sng">
            <a:solidFill>
              <a:schemeClr val="accent2"/>
            </a:solidFill>
            <a:prstDash val="solid"/>
            <a:round/>
            <a:headEnd type="none" w="med" len="med"/>
            <a:tailEnd type="none" w="med" len="med"/>
          </a:ln>
        </p:spPr>
      </p:cxnSp>
      <p:sp>
        <p:nvSpPr>
          <p:cNvPr id="2" name="TextBox 1">
            <a:extLst>
              <a:ext uri="{FF2B5EF4-FFF2-40B4-BE49-F238E27FC236}">
                <a16:creationId xmlns:a16="http://schemas.microsoft.com/office/drawing/2014/main" id="{606474AE-1B1D-4BDE-BCBE-B236C87E6B94}"/>
              </a:ext>
            </a:extLst>
          </p:cNvPr>
          <p:cNvSpPr txBox="1"/>
          <p:nvPr/>
        </p:nvSpPr>
        <p:spPr>
          <a:xfrm>
            <a:off x="448535" y="388348"/>
            <a:ext cx="4709619" cy="400110"/>
          </a:xfrm>
          <a:prstGeom prst="rect">
            <a:avLst/>
          </a:prstGeom>
          <a:noFill/>
        </p:spPr>
        <p:txBody>
          <a:bodyPr wrap="square" rtlCol="0">
            <a:spAutoFit/>
          </a:bodyPr>
          <a:lstStyle/>
          <a:p>
            <a:r>
              <a:rPr lang="en-US" sz="2000">
                <a:solidFill>
                  <a:schemeClr val="accent2"/>
                </a:solidFill>
              </a:rPr>
              <a:t>Wildfire Trends in the US (2002-2022)</a:t>
            </a:r>
          </a:p>
        </p:txBody>
      </p:sp>
      <p:sp>
        <p:nvSpPr>
          <p:cNvPr id="3" name="Rectangle 2">
            <a:extLst>
              <a:ext uri="{FF2B5EF4-FFF2-40B4-BE49-F238E27FC236}">
                <a16:creationId xmlns:a16="http://schemas.microsoft.com/office/drawing/2014/main" id="{E368CBF2-256D-F2CD-7BA1-1A5A6A782AA7}"/>
              </a:ext>
            </a:extLst>
          </p:cNvPr>
          <p:cNvSpPr/>
          <p:nvPr/>
        </p:nvSpPr>
        <p:spPr>
          <a:xfrm>
            <a:off x="367323" y="250091"/>
            <a:ext cx="8385908" cy="46345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6" name="Picture 5" descr="A graph with orange dots&#10;&#10;AI-generated content may be incorrect.">
            <a:extLst>
              <a:ext uri="{FF2B5EF4-FFF2-40B4-BE49-F238E27FC236}">
                <a16:creationId xmlns:a16="http://schemas.microsoft.com/office/drawing/2014/main" id="{05F28C45-58D8-61FC-9EC1-638EE1EDD8E5}"/>
              </a:ext>
            </a:extLst>
          </p:cNvPr>
          <p:cNvPicPr>
            <a:picLocks noChangeAspect="1"/>
          </p:cNvPicPr>
          <p:nvPr/>
        </p:nvPicPr>
        <p:blipFill>
          <a:blip r:embed="rId3"/>
          <a:stretch>
            <a:fillRect/>
          </a:stretch>
        </p:blipFill>
        <p:spPr>
          <a:xfrm>
            <a:off x="367322" y="250091"/>
            <a:ext cx="8391141" cy="4643318"/>
          </a:xfrm>
          <a:prstGeom prst="rect">
            <a:avLst/>
          </a:prstGeom>
        </p:spPr>
      </p:pic>
    </p:spTree>
    <p:extLst>
      <p:ext uri="{BB962C8B-B14F-4D97-AF65-F5344CB8AC3E}">
        <p14:creationId xmlns:p14="http://schemas.microsoft.com/office/powerpoint/2010/main" val="1011829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63">
          <a:extLst>
            <a:ext uri="{FF2B5EF4-FFF2-40B4-BE49-F238E27FC236}">
              <a16:creationId xmlns:a16="http://schemas.microsoft.com/office/drawing/2014/main" id="{6E2679D9-B7AA-A220-AEC6-E9408C262D8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A24271D9-F7B0-0268-208F-51E33F0696B4}"/>
              </a:ext>
            </a:extLst>
          </p:cNvPr>
          <p:cNvSpPr txBox="1"/>
          <p:nvPr/>
        </p:nvSpPr>
        <p:spPr>
          <a:xfrm>
            <a:off x="-2000738" y="-820615"/>
            <a:ext cx="184731" cy="307777"/>
          </a:xfrm>
          <a:prstGeom prst="rect">
            <a:avLst/>
          </a:prstGeom>
          <a:noFill/>
        </p:spPr>
        <p:txBody>
          <a:bodyPr wrap="none" rtlCol="0">
            <a:spAutoFit/>
          </a:bodyPr>
          <a:lstStyle/>
          <a:p>
            <a:endParaRPr lang="en-US"/>
          </a:p>
        </p:txBody>
      </p:sp>
      <p:sp>
        <p:nvSpPr>
          <p:cNvPr id="5" name="TextBox 4">
            <a:hlinkClick r:id="rId3"/>
            <a:extLst>
              <a:ext uri="{FF2B5EF4-FFF2-40B4-BE49-F238E27FC236}">
                <a16:creationId xmlns:a16="http://schemas.microsoft.com/office/drawing/2014/main" id="{C9ED7EBD-99D3-61BF-2883-EF5A210AEDF4}"/>
              </a:ext>
            </a:extLst>
          </p:cNvPr>
          <p:cNvSpPr txBox="1"/>
          <p:nvPr/>
        </p:nvSpPr>
        <p:spPr>
          <a:xfrm>
            <a:off x="763325" y="1184744"/>
            <a:ext cx="7394713" cy="2600077"/>
          </a:xfrm>
          <a:prstGeom prst="rect">
            <a:avLst/>
          </a:prstGeom>
          <a:noFill/>
        </p:spPr>
        <p:txBody>
          <a:bodyPr wrap="square" rtlCol="0">
            <a:spAutoFit/>
          </a:bodyPr>
          <a:lstStyle/>
          <a:p>
            <a:endParaRPr lang="en-US"/>
          </a:p>
        </p:txBody>
      </p:sp>
      <p:sp>
        <p:nvSpPr>
          <p:cNvPr id="2" name="Rectangle 1">
            <a:extLst>
              <a:ext uri="{FF2B5EF4-FFF2-40B4-BE49-F238E27FC236}">
                <a16:creationId xmlns:a16="http://schemas.microsoft.com/office/drawing/2014/main" id="{FFDE873E-31F3-98A9-9FE1-B2EFF5372486}"/>
              </a:ext>
            </a:extLst>
          </p:cNvPr>
          <p:cNvSpPr/>
          <p:nvPr/>
        </p:nvSpPr>
        <p:spPr>
          <a:xfrm>
            <a:off x="414215" y="390769"/>
            <a:ext cx="8346831" cy="441569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0BF9083E-F432-DDAE-F5A7-55D86A74CF6E}"/>
              </a:ext>
            </a:extLst>
          </p:cNvPr>
          <p:cNvSpPr txBox="1"/>
          <p:nvPr/>
        </p:nvSpPr>
        <p:spPr>
          <a:xfrm>
            <a:off x="726779" y="598067"/>
            <a:ext cx="7721701" cy="3200876"/>
          </a:xfrm>
          <a:prstGeom prst="rect">
            <a:avLst/>
          </a:prstGeom>
          <a:noFill/>
        </p:spPr>
        <p:txBody>
          <a:bodyPr wrap="square">
            <a:spAutoFit/>
          </a:bodyPr>
          <a:lstStyle/>
          <a:p>
            <a:r>
              <a:rPr lang="en-US" sz="2000" b="1" u="sng" dirty="0">
                <a:solidFill>
                  <a:schemeClr val="tx1"/>
                </a:solidFill>
                <a:latin typeface="Arial" panose="020B0604020202020204" pitchFamily="34" charset="0"/>
                <a:cs typeface="Arial" panose="020B0604020202020204" pitchFamily="34" charset="0"/>
              </a:rPr>
              <a:t>Insights:</a:t>
            </a:r>
            <a:br>
              <a:rPr lang="en-US" dirty="0">
                <a:solidFill>
                  <a:schemeClr val="tx1"/>
                </a:solidFill>
                <a:latin typeface="Arial" panose="020B0604020202020204" pitchFamily="34" charset="0"/>
                <a:cs typeface="Arial" panose="020B0604020202020204" pitchFamily="34" charset="0"/>
              </a:rPr>
            </a:br>
            <a:endParaRPr lang="en-US" dirty="0">
              <a:solidFill>
                <a:schemeClr val="tx1"/>
              </a:solidFill>
              <a:latin typeface="Arial" panose="020B0604020202020204" pitchFamily="34" charset="0"/>
              <a:cs typeface="Arial" panose="020B0604020202020204" pitchFamily="34" charset="0"/>
            </a:endParaRPr>
          </a:p>
          <a:p>
            <a:pPr marL="285750" indent="-285750" rtl="0">
              <a:buFont typeface="Arial" panose="020B0604020202020204" pitchFamily="34" charset="0"/>
              <a:buChar char="•"/>
            </a:pPr>
            <a:r>
              <a:rPr lang="en-US" b="0" i="0" u="none" strike="noStrike" dirty="0">
                <a:solidFill>
                  <a:schemeClr val="tx1"/>
                </a:solidFill>
                <a:effectLst/>
                <a:latin typeface="Arial" panose="020B0604020202020204" pitchFamily="34" charset="0"/>
                <a:cs typeface="Arial" panose="020B0604020202020204" pitchFamily="34" charset="0"/>
              </a:rPr>
              <a:t>The scatter plot shows the relationship between wildfire frequency and air quality as measured by the Air Quality Index (AQI). </a:t>
            </a:r>
          </a:p>
          <a:p>
            <a:pPr marL="285750" indent="-285750" rtl="0">
              <a:buFont typeface="Arial" panose="020B0604020202020204" pitchFamily="34" charset="0"/>
              <a:buChar char="•"/>
            </a:pPr>
            <a:endParaRPr lang="en-US" dirty="0">
              <a:solidFill>
                <a:schemeClr val="tx1"/>
              </a:solidFill>
              <a:latin typeface="Arial" panose="020B0604020202020204" pitchFamily="34" charset="0"/>
              <a:cs typeface="Arial" panose="020B0604020202020204" pitchFamily="34" charset="0"/>
            </a:endParaRPr>
          </a:p>
          <a:p>
            <a:pPr marL="285750" indent="-285750" rtl="0">
              <a:buFont typeface="Arial" panose="020B0604020202020204" pitchFamily="34" charset="0"/>
              <a:buChar char="•"/>
            </a:pPr>
            <a:r>
              <a:rPr lang="en-US" b="0" i="0" u="none" strike="noStrike" dirty="0">
                <a:solidFill>
                  <a:schemeClr val="tx1"/>
                </a:solidFill>
                <a:effectLst/>
                <a:latin typeface="Arial" panose="020B0604020202020204" pitchFamily="34" charset="0"/>
                <a:cs typeface="Arial" panose="020B0604020202020204" pitchFamily="34" charset="0"/>
              </a:rPr>
              <a:t>The plot shows a clear trend whereby higher wildfire frequency is associated with elevated AQI values, indicating worse air quality. </a:t>
            </a:r>
          </a:p>
          <a:p>
            <a:pPr marL="285750" indent="-285750" rtl="0">
              <a:buFont typeface="Arial" panose="020B0604020202020204" pitchFamily="34" charset="0"/>
              <a:buChar char="•"/>
            </a:pPr>
            <a:endParaRPr lang="en-US" dirty="0">
              <a:solidFill>
                <a:schemeClr val="tx1"/>
              </a:solidFill>
              <a:latin typeface="Arial" panose="020B0604020202020204" pitchFamily="34" charset="0"/>
              <a:cs typeface="Arial" panose="020B0604020202020204" pitchFamily="34" charset="0"/>
            </a:endParaRPr>
          </a:p>
          <a:p>
            <a:pPr marL="285750" indent="-285750" rtl="0">
              <a:buFont typeface="Arial" panose="020B0604020202020204" pitchFamily="34" charset="0"/>
              <a:buChar char="•"/>
            </a:pPr>
            <a:r>
              <a:rPr lang="en-US" b="0" i="0" u="none" strike="noStrike" dirty="0">
                <a:solidFill>
                  <a:schemeClr val="tx1"/>
                </a:solidFill>
                <a:effectLst/>
                <a:latin typeface="Arial" panose="020B0604020202020204" pitchFamily="34" charset="0"/>
                <a:cs typeface="Arial" panose="020B0604020202020204" pitchFamily="34" charset="0"/>
              </a:rPr>
              <a:t>The color intensity of the data points indicates the frequency of wildfires, where darker colors indicate higher frequency. </a:t>
            </a:r>
          </a:p>
          <a:p>
            <a:pPr marL="285750" indent="-285750" rtl="0">
              <a:buFont typeface="Arial" panose="020B0604020202020204" pitchFamily="34" charset="0"/>
              <a:buChar char="•"/>
            </a:pPr>
            <a:endParaRPr lang="en-US" dirty="0">
              <a:solidFill>
                <a:schemeClr val="tx1"/>
              </a:solidFill>
              <a:latin typeface="Arial" panose="020B0604020202020204" pitchFamily="34" charset="0"/>
              <a:cs typeface="Arial" panose="020B0604020202020204" pitchFamily="34" charset="0"/>
            </a:endParaRPr>
          </a:p>
          <a:p>
            <a:pPr marL="285750" indent="-285750" rtl="0">
              <a:buFont typeface="Arial" panose="020B0604020202020204" pitchFamily="34" charset="0"/>
              <a:buChar char="•"/>
            </a:pPr>
            <a:r>
              <a:rPr lang="en-US" b="0" i="0" u="none" strike="noStrike" dirty="0">
                <a:solidFill>
                  <a:schemeClr val="tx1"/>
                </a:solidFill>
                <a:effectLst/>
                <a:latin typeface="Arial" panose="020B0604020202020204" pitchFamily="34" charset="0"/>
                <a:cs typeface="Arial" panose="020B0604020202020204" pitchFamily="34" charset="0"/>
              </a:rPr>
              <a:t>This visualization highlights the strong influence of increased wildfire occurrence on declining air quality, with the implicit suggestion of the need for effective measures against both wildfire management and its environmental consequences.</a:t>
            </a:r>
            <a:endParaRPr lang="en-US" dirty="0">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95778341"/>
      </p:ext>
    </p:extLst>
  </p:cSld>
  <p:clrMapOvr>
    <a:masterClrMapping/>
  </p:clrMapOvr>
</p:sld>
</file>

<file path=ppt/theme/theme1.xml><?xml version="1.0" encoding="utf-8"?>
<a:theme xmlns:a="http://schemas.openxmlformats.org/drawingml/2006/main" name="Community Services Major For College: Fire Protection &amp; Safety Technology by Slidesgo">
  <a:themeElements>
    <a:clrScheme name="Simple Light">
      <a:dk1>
        <a:srgbClr val="1A0E24"/>
      </a:dk1>
      <a:lt1>
        <a:srgbClr val="FFFFFF"/>
      </a:lt1>
      <a:dk2>
        <a:srgbClr val="5D0F1D"/>
      </a:dk2>
      <a:lt2>
        <a:srgbClr val="B31B18"/>
      </a:lt2>
      <a:accent1>
        <a:srgbClr val="EB5D00"/>
      </a:accent1>
      <a:accent2>
        <a:srgbClr val="FF9906"/>
      </a:accent2>
      <a:accent3>
        <a:srgbClr val="1F1F1F"/>
      </a:accent3>
      <a:accent4>
        <a:srgbClr val="0077F7"/>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1"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0C10358-D2A1-47D4-87BC-481165D57E9D}">
  <we:reference id="WA200006038" version="1.0.0.3" store="en-US" storeType="omex"/>
  <we:alternateReferences>
    <we:reference id="WA200006038" version="1.0.0.3" store="omex" storeType="omex"/>
  </we:alternateReferences>
  <we:properties>
    <we:property name="pptx_export_from_biorender" value="false"/>
  </we:properties>
  <we:bindings/>
  <we:snapshot xmlns:r="http://schemas.openxmlformats.org/officeDocument/2006/relationships"/>
  <we:extLst>
    <a:ext xmlns:a="http://schemas.openxmlformats.org/drawingml/2006/main" uri="{0858819E-0033-43BF-8937-05EC82904868}">
      <we:backgroundApp state="1" runtimeId="Taskpane.Url"/>
    </a:ext>
  </we:extLst>
</we:webextension>
</file>

<file path=docMetadata/LabelInfo.xml><?xml version="1.0" encoding="utf-8"?>
<clbl:labelList xmlns:clbl="http://schemas.microsoft.com/office/2020/mipLabelMetadata">
  <clbl:label id="{a8eec281-aaa3-4dae-ac9b-9a398b9215e7}" enabled="0" method="" siteId="{a8eec281-aaa3-4dae-ac9b-9a398b9215e7}" removed="1"/>
</clbl:labelList>
</file>

<file path=docProps/app.xml><?xml version="1.0" encoding="utf-8"?>
<Properties xmlns="http://schemas.openxmlformats.org/officeDocument/2006/extended-properties" xmlns:vt="http://schemas.openxmlformats.org/officeDocument/2006/docPropsVTypes">
  <TotalTime>152</TotalTime>
  <Words>979</Words>
  <Application>Microsoft Macintosh PowerPoint</Application>
  <PresentationFormat>On-screen Show (16:9)</PresentationFormat>
  <Paragraphs>79</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Catamaran</vt:lpstr>
      <vt:lpstr>Encode Sans Expanded SemiBold</vt:lpstr>
      <vt:lpstr>Arial</vt:lpstr>
      <vt:lpstr>Community Services Major For College: Fire Protection &amp; Safety Technology by Slidesgo</vt:lpstr>
      <vt:lpstr>Blazetoxicity: </vt:lpstr>
      <vt:lpstr>Question 1</vt:lpstr>
      <vt:lpstr>PowerPoint Presentation</vt:lpstr>
      <vt:lpstr>PowerPoint Presentation</vt:lpstr>
      <vt:lpstr>PowerPoint Presentation</vt:lpstr>
      <vt:lpstr>PowerPoint Presentation</vt:lpstr>
      <vt:lpstr>Question 2</vt:lpstr>
      <vt:lpstr>PowerPoint Presentation</vt:lpstr>
      <vt:lpstr>PowerPoint Presentation</vt:lpstr>
      <vt:lpstr>PowerPoint Presentation</vt:lpstr>
      <vt:lpstr>PowerPoint Presentation</vt:lpstr>
      <vt:lpstr>Question 3</vt:lpstr>
      <vt:lpstr>PowerPoint Presentation</vt:lpstr>
      <vt:lpstr>PowerPoint Presentation</vt:lpstr>
      <vt:lpstr>AREA WITH MORE FIRES</vt:lpstr>
      <vt:lpstr>PowerPoint Presentation</vt:lpstr>
      <vt:lpstr>PowerPoint Presentation</vt:lpstr>
      <vt:lpstr>CONCLUSION</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Mihir Harishankar Parab</cp:lastModifiedBy>
  <cp:revision>4</cp:revision>
  <dcterms:modified xsi:type="dcterms:W3CDTF">2025-05-06T05:13:46Z</dcterms:modified>
  <cp:category/>
</cp:coreProperties>
</file>