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70CC0-F198-4617-B5A5-FE335D3B0C9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204A38-21CB-4198-8E3D-BFFDA1787F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Manager</a:t>
          </a:r>
        </a:p>
      </dgm:t>
    </dgm:pt>
    <dgm:pt modelId="{FCAFF861-00A2-48D1-A6E1-EB030EA2A933}" type="parTrans" cxnId="{EF43AFFF-8E21-4A53-96D3-008A1A8D73D8}">
      <dgm:prSet/>
      <dgm:spPr/>
      <dgm:t>
        <a:bodyPr/>
        <a:lstStyle/>
        <a:p>
          <a:endParaRPr lang="en-US"/>
        </a:p>
      </dgm:t>
    </dgm:pt>
    <dgm:pt modelId="{978D89C6-0650-47F8-968C-497BF3EB3A7C}" type="sibTrans" cxnId="{EF43AFFF-8E21-4A53-96D3-008A1A8D73D8}">
      <dgm:prSet/>
      <dgm:spPr/>
      <dgm:t>
        <a:bodyPr/>
        <a:lstStyle/>
        <a:p>
          <a:endParaRPr lang="en-US"/>
        </a:p>
      </dgm:t>
    </dgm:pt>
    <dgm:pt modelId="{C2081C20-45A4-4CAA-9FE1-6EF996E7C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Managing movies and associated actors, genres</a:t>
          </a:r>
        </a:p>
      </dgm:t>
    </dgm:pt>
    <dgm:pt modelId="{8A6AF440-AAC5-48E5-BF74-32650FF95B60}" type="parTrans" cxnId="{F2C1C9C7-E1C2-4EDD-8DBA-FBC2FEABF8C3}">
      <dgm:prSet/>
      <dgm:spPr/>
      <dgm:t>
        <a:bodyPr/>
        <a:lstStyle/>
        <a:p>
          <a:endParaRPr lang="en-US"/>
        </a:p>
      </dgm:t>
    </dgm:pt>
    <dgm:pt modelId="{DE749C64-05B6-46CE-8420-5289C72A67BA}" type="sibTrans" cxnId="{F2C1C9C7-E1C2-4EDD-8DBA-FBC2FEABF8C3}">
      <dgm:prSet/>
      <dgm:spPr/>
      <dgm:t>
        <a:bodyPr/>
        <a:lstStyle/>
        <a:p>
          <a:endParaRPr lang="en-US"/>
        </a:p>
      </dgm:t>
    </dgm:pt>
    <dgm:pt modelId="{BC52314B-C978-4367-9B10-BEB600BB0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studios and associated seats</a:t>
          </a:r>
        </a:p>
      </dgm:t>
    </dgm:pt>
    <dgm:pt modelId="{1005A1C4-F98F-4E44-BEE9-3A6EC863C4E2}" type="parTrans" cxnId="{305CCE5D-0FE0-4D02-AA3B-0BE91A0F5D59}">
      <dgm:prSet/>
      <dgm:spPr/>
      <dgm:t>
        <a:bodyPr/>
        <a:lstStyle/>
        <a:p>
          <a:endParaRPr lang="en-US"/>
        </a:p>
      </dgm:t>
    </dgm:pt>
    <dgm:pt modelId="{D5B89678-3A0F-4042-AE6A-03AEA09E5176}" type="sibTrans" cxnId="{305CCE5D-0FE0-4D02-AA3B-0BE91A0F5D59}">
      <dgm:prSet/>
      <dgm:spPr/>
      <dgm:t>
        <a:bodyPr/>
        <a:lstStyle/>
        <a:p>
          <a:endParaRPr lang="en-US"/>
        </a:p>
      </dgm:t>
    </dgm:pt>
    <dgm:pt modelId="{8475801B-2FBF-40FC-9623-31C317992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movie schedules and tickets</a:t>
          </a:r>
        </a:p>
      </dgm:t>
    </dgm:pt>
    <dgm:pt modelId="{9E502D6F-C502-49D6-8916-A1AA038DC38D}" type="parTrans" cxnId="{70F4745D-3468-49E8-84BB-60F14069D47E}">
      <dgm:prSet/>
      <dgm:spPr/>
      <dgm:t>
        <a:bodyPr/>
        <a:lstStyle/>
        <a:p>
          <a:endParaRPr lang="en-US"/>
        </a:p>
      </dgm:t>
    </dgm:pt>
    <dgm:pt modelId="{A2F47CBB-45AA-43F4-A01F-B78CDD99FEC2}" type="sibTrans" cxnId="{70F4745D-3468-49E8-84BB-60F14069D47E}">
      <dgm:prSet/>
      <dgm:spPr/>
      <dgm:t>
        <a:bodyPr/>
        <a:lstStyle/>
        <a:p>
          <a:endParaRPr lang="en-US"/>
        </a:p>
      </dgm:t>
    </dgm:pt>
    <dgm:pt modelId="{C3ED4BAE-EBA8-4518-B652-41302BE9B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special events</a:t>
          </a:r>
        </a:p>
      </dgm:t>
    </dgm:pt>
    <dgm:pt modelId="{3FA12C11-8CAF-4FB5-9A18-B822E5044BF8}" type="parTrans" cxnId="{407AFD35-8C9F-4AF1-A7C8-E01D9DBA2581}">
      <dgm:prSet/>
      <dgm:spPr/>
      <dgm:t>
        <a:bodyPr/>
        <a:lstStyle/>
        <a:p>
          <a:endParaRPr lang="en-US"/>
        </a:p>
      </dgm:t>
    </dgm:pt>
    <dgm:pt modelId="{85084BB5-6AE2-444F-8965-339E8B2EE2FF}" type="sibTrans" cxnId="{407AFD35-8C9F-4AF1-A7C8-E01D9DBA2581}">
      <dgm:prSet/>
      <dgm:spPr/>
      <dgm:t>
        <a:bodyPr/>
        <a:lstStyle/>
        <a:p>
          <a:endParaRPr lang="en-US"/>
        </a:p>
      </dgm:t>
    </dgm:pt>
    <dgm:pt modelId="{5C0412D4-C04C-4607-8A69-F9493D3CCD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Checking out statistics</a:t>
          </a:r>
        </a:p>
      </dgm:t>
    </dgm:pt>
    <dgm:pt modelId="{1D6DE7FF-A332-4940-A30D-330604F9DCA7}" type="parTrans" cxnId="{7C1A686A-567B-4C11-8FC2-38C38E27E377}">
      <dgm:prSet/>
      <dgm:spPr/>
      <dgm:t>
        <a:bodyPr/>
        <a:lstStyle/>
        <a:p>
          <a:endParaRPr lang="en-US"/>
        </a:p>
      </dgm:t>
    </dgm:pt>
    <dgm:pt modelId="{4742212C-9FA0-47C6-9878-EA8AE2DE3C05}" type="sibTrans" cxnId="{7C1A686A-567B-4C11-8FC2-38C38E27E377}">
      <dgm:prSet/>
      <dgm:spPr/>
      <dgm:t>
        <a:bodyPr/>
        <a:lstStyle/>
        <a:p>
          <a:endParaRPr lang="en-US"/>
        </a:p>
      </dgm:t>
    </dgm:pt>
    <dgm:pt modelId="{DC8546E4-A78E-46B7-A3C2-E55372F08B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Clerk</a:t>
          </a:r>
        </a:p>
      </dgm:t>
    </dgm:pt>
    <dgm:pt modelId="{444188B3-84AC-4A81-9AAB-0F9D3344D39E}" type="parTrans" cxnId="{3BA9259D-4136-4425-AC9E-8175F54A816B}">
      <dgm:prSet/>
      <dgm:spPr/>
      <dgm:t>
        <a:bodyPr/>
        <a:lstStyle/>
        <a:p>
          <a:endParaRPr lang="en-US"/>
        </a:p>
      </dgm:t>
    </dgm:pt>
    <dgm:pt modelId="{3E03840D-6BD3-425C-BD7C-BE42E92979D2}" type="sibTrans" cxnId="{3BA9259D-4136-4425-AC9E-8175F54A816B}">
      <dgm:prSet/>
      <dgm:spPr/>
      <dgm:t>
        <a:bodyPr/>
        <a:lstStyle/>
        <a:p>
          <a:endParaRPr lang="en-US"/>
        </a:p>
      </dgm:t>
    </dgm:pt>
    <dgm:pt modelId="{0B1F76C1-4102-4986-94B0-99FF304F0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Checking out information about movies, studios, schedules</a:t>
          </a:r>
        </a:p>
      </dgm:t>
    </dgm:pt>
    <dgm:pt modelId="{221A6293-DFE9-48FB-B0E3-DDF870FB1AEE}" type="parTrans" cxnId="{FA36E930-FC81-47A0-B36E-40C86FCD5A9D}">
      <dgm:prSet/>
      <dgm:spPr/>
      <dgm:t>
        <a:bodyPr/>
        <a:lstStyle/>
        <a:p>
          <a:endParaRPr lang="en-US"/>
        </a:p>
      </dgm:t>
    </dgm:pt>
    <dgm:pt modelId="{0EE23A63-DA11-4EB9-BAEA-3FEE951E9DED}" type="sibTrans" cxnId="{FA36E930-FC81-47A0-B36E-40C86FCD5A9D}">
      <dgm:prSet/>
      <dgm:spPr/>
      <dgm:t>
        <a:bodyPr/>
        <a:lstStyle/>
        <a:p>
          <a:endParaRPr lang="en-US"/>
        </a:p>
      </dgm:t>
    </dgm:pt>
    <dgm:pt modelId="{56B25967-FA7A-4489-85E4-A9E2A1DE28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Selling and refunding tickets</a:t>
          </a:r>
        </a:p>
      </dgm:t>
    </dgm:pt>
    <dgm:pt modelId="{7F4B3532-EC12-4AF4-9CC3-9034D99C2AD3}" type="parTrans" cxnId="{670487E4-F6CF-40B7-BC2A-41395A0332D8}">
      <dgm:prSet/>
      <dgm:spPr/>
      <dgm:t>
        <a:bodyPr/>
        <a:lstStyle/>
        <a:p>
          <a:endParaRPr lang="en-US"/>
        </a:p>
      </dgm:t>
    </dgm:pt>
    <dgm:pt modelId="{F141B3DF-1FB0-46F3-BD77-201C4E4FC12C}" type="sibTrans" cxnId="{670487E4-F6CF-40B7-BC2A-41395A0332D8}">
      <dgm:prSet/>
      <dgm:spPr/>
      <dgm:t>
        <a:bodyPr/>
        <a:lstStyle/>
        <a:p>
          <a:endParaRPr lang="en-US"/>
        </a:p>
      </dgm:t>
    </dgm:pt>
    <dgm:pt modelId="{F6DB4588-EE82-4D75-9743-B8C4EED9F1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Neue Haas Grotesk Text Pro"/>
            </a:rPr>
            <a:t>Online </a:t>
          </a:r>
          <a:r>
            <a:rPr lang="en-US"/>
            <a:t>Customer</a:t>
          </a:r>
          <a:endParaRPr lang="en-US" dirty="0"/>
        </a:p>
      </dgm:t>
    </dgm:pt>
    <dgm:pt modelId="{59C6B3F4-E845-4CAC-8240-DDBF6B64D8DD}" type="parTrans" cxnId="{C264D0D1-49D6-497A-A01F-E7D42088524A}">
      <dgm:prSet/>
      <dgm:spPr/>
      <dgm:t>
        <a:bodyPr/>
        <a:lstStyle/>
        <a:p>
          <a:endParaRPr lang="en-US"/>
        </a:p>
      </dgm:t>
    </dgm:pt>
    <dgm:pt modelId="{5D952C05-D298-4613-B097-25EC47938C63}" type="sibTrans" cxnId="{C264D0D1-49D6-497A-A01F-E7D42088524A}">
      <dgm:prSet/>
      <dgm:spPr/>
      <dgm:t>
        <a:bodyPr/>
        <a:lstStyle/>
        <a:p>
          <a:endParaRPr lang="en-US"/>
        </a:p>
      </dgm:t>
    </dgm:pt>
    <dgm:pt modelId="{468F6035-D949-47C3-9BAF-69A6B65ED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Checking out information about movies, studios, schedules</a:t>
          </a:r>
        </a:p>
      </dgm:t>
    </dgm:pt>
    <dgm:pt modelId="{79BE9B7B-1274-4E12-9D8F-D31F61A6D7B3}" type="parTrans" cxnId="{A5EC96C9-9D8C-48C8-9658-37227D906083}">
      <dgm:prSet/>
      <dgm:spPr/>
      <dgm:t>
        <a:bodyPr/>
        <a:lstStyle/>
        <a:p>
          <a:endParaRPr lang="en-US"/>
        </a:p>
      </dgm:t>
    </dgm:pt>
    <dgm:pt modelId="{4B9C0094-F2FA-46E3-9DF8-4720C49B4731}" type="sibTrans" cxnId="{A5EC96C9-9D8C-48C8-9658-37227D906083}">
      <dgm:prSet/>
      <dgm:spPr/>
      <dgm:t>
        <a:bodyPr/>
        <a:lstStyle/>
        <a:p>
          <a:endParaRPr lang="en-US"/>
        </a:p>
      </dgm:t>
    </dgm:pt>
    <dgm:pt modelId="{350ED03C-1730-45F1-B4AE-EE90FC78A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Buying tickets online</a:t>
          </a:r>
        </a:p>
      </dgm:t>
    </dgm:pt>
    <dgm:pt modelId="{46B21533-41B2-44CB-B02D-6FA0D89727E3}" type="parTrans" cxnId="{9DD61CB6-F460-48E3-A4C7-1C5F3D8DD017}">
      <dgm:prSet/>
      <dgm:spPr/>
      <dgm:t>
        <a:bodyPr/>
        <a:lstStyle/>
        <a:p>
          <a:endParaRPr lang="en-US"/>
        </a:p>
      </dgm:t>
    </dgm:pt>
    <dgm:pt modelId="{C0D1F81E-40DF-403A-9162-1355A22F6F06}" type="sibTrans" cxnId="{9DD61CB6-F460-48E3-A4C7-1C5F3D8DD017}">
      <dgm:prSet/>
      <dgm:spPr/>
      <dgm:t>
        <a:bodyPr/>
        <a:lstStyle/>
        <a:p>
          <a:endParaRPr lang="en-US"/>
        </a:p>
      </dgm:t>
    </dgm:pt>
    <dgm:pt modelId="{7B02CC15-FAFD-44D0-85E1-12C96FD26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Leaving comments about movies they’ve watched</a:t>
          </a:r>
        </a:p>
      </dgm:t>
    </dgm:pt>
    <dgm:pt modelId="{F2B93509-C9E8-4B46-82CE-95749843A2BD}" type="parTrans" cxnId="{295526B7-DEA2-4273-A2CF-646FBE76B666}">
      <dgm:prSet/>
      <dgm:spPr/>
      <dgm:t>
        <a:bodyPr/>
        <a:lstStyle/>
        <a:p>
          <a:endParaRPr lang="en-US"/>
        </a:p>
      </dgm:t>
    </dgm:pt>
    <dgm:pt modelId="{02B625BA-5994-4F2E-8027-E4395C424496}" type="sibTrans" cxnId="{295526B7-DEA2-4273-A2CF-646FBE76B666}">
      <dgm:prSet/>
      <dgm:spPr/>
      <dgm:t>
        <a:bodyPr/>
        <a:lstStyle/>
        <a:p>
          <a:endParaRPr lang="en-US"/>
        </a:p>
      </dgm:t>
    </dgm:pt>
    <dgm:pt modelId="{682AC287-E68D-4620-B120-DBAF768F4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Leaving feedbacks about the facility</a:t>
          </a:r>
        </a:p>
      </dgm:t>
    </dgm:pt>
    <dgm:pt modelId="{CEF63818-1FC6-4CF1-B5DB-A4321ADE0392}" type="parTrans" cxnId="{E2E5A1EA-1B75-4C69-9359-22D5C58F7BCD}">
      <dgm:prSet/>
      <dgm:spPr/>
      <dgm:t>
        <a:bodyPr/>
        <a:lstStyle/>
        <a:p>
          <a:endParaRPr lang="en-US"/>
        </a:p>
      </dgm:t>
    </dgm:pt>
    <dgm:pt modelId="{A02F0ACE-4452-4113-B47F-F6207B724841}" type="sibTrans" cxnId="{E2E5A1EA-1B75-4C69-9359-22D5C58F7BCD}">
      <dgm:prSet/>
      <dgm:spPr/>
      <dgm:t>
        <a:bodyPr/>
        <a:lstStyle/>
        <a:p>
          <a:endParaRPr lang="en-US"/>
        </a:p>
      </dgm:t>
    </dgm:pt>
    <dgm:pt modelId="{78839098-3094-4335-9713-8C6FF99FE42D}" type="pres">
      <dgm:prSet presAssocID="{87A70CC0-F198-4617-B5A5-FE335D3B0C99}" presName="root" presStyleCnt="0">
        <dgm:presLayoutVars>
          <dgm:dir/>
          <dgm:resizeHandles val="exact"/>
        </dgm:presLayoutVars>
      </dgm:prSet>
      <dgm:spPr/>
    </dgm:pt>
    <dgm:pt modelId="{681ACB2C-5638-4E57-A265-F0E48261683C}" type="pres">
      <dgm:prSet presAssocID="{02204A38-21CB-4198-8E3D-BFFDA1787F13}" presName="compNode" presStyleCnt="0"/>
      <dgm:spPr/>
    </dgm:pt>
    <dgm:pt modelId="{25216F29-42EF-4F80-A613-D6C55111A3E8}" type="pres">
      <dgm:prSet presAssocID="{02204A38-21CB-4198-8E3D-BFFDA1787F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3040808-D192-4496-B3A3-25111AC776A8}" type="pres">
      <dgm:prSet presAssocID="{02204A38-21CB-4198-8E3D-BFFDA1787F13}" presName="iconSpace" presStyleCnt="0"/>
      <dgm:spPr/>
    </dgm:pt>
    <dgm:pt modelId="{FDDFD264-6B6D-4FA1-BF8F-1B7AA32A79E2}" type="pres">
      <dgm:prSet presAssocID="{02204A38-21CB-4198-8E3D-BFFDA1787F13}" presName="parTx" presStyleLbl="revTx" presStyleIdx="0" presStyleCnt="6">
        <dgm:presLayoutVars>
          <dgm:chMax val="0"/>
          <dgm:chPref val="0"/>
        </dgm:presLayoutVars>
      </dgm:prSet>
      <dgm:spPr/>
    </dgm:pt>
    <dgm:pt modelId="{CCCB1155-A1E3-4B00-9666-6AACFE4F330D}" type="pres">
      <dgm:prSet presAssocID="{02204A38-21CB-4198-8E3D-BFFDA1787F13}" presName="txSpace" presStyleCnt="0"/>
      <dgm:spPr/>
    </dgm:pt>
    <dgm:pt modelId="{3920CC81-1267-48C8-89DA-D1BE6DDB94E8}" type="pres">
      <dgm:prSet presAssocID="{02204A38-21CB-4198-8E3D-BFFDA1787F13}" presName="desTx" presStyleLbl="revTx" presStyleIdx="1" presStyleCnt="6">
        <dgm:presLayoutVars/>
      </dgm:prSet>
      <dgm:spPr/>
    </dgm:pt>
    <dgm:pt modelId="{37C1BBE8-6C31-4DEA-BDEF-DE68026691C6}" type="pres">
      <dgm:prSet presAssocID="{978D89C6-0650-47F8-968C-497BF3EB3A7C}" presName="sibTrans" presStyleCnt="0"/>
      <dgm:spPr/>
    </dgm:pt>
    <dgm:pt modelId="{9E7365F3-63B4-4C82-8AC1-9D0A1D8EB06B}" type="pres">
      <dgm:prSet presAssocID="{DC8546E4-A78E-46B7-A3C2-E55372F08B93}" presName="compNode" presStyleCnt="0"/>
      <dgm:spPr/>
    </dgm:pt>
    <dgm:pt modelId="{BD21278A-DCDA-429D-A888-3B4B1A3F7C00}" type="pres">
      <dgm:prSet presAssocID="{DC8546E4-A78E-46B7-A3C2-E55372F08B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8FFF1A93-144D-42C9-AC3A-FF2D0C3FF939}" type="pres">
      <dgm:prSet presAssocID="{DC8546E4-A78E-46B7-A3C2-E55372F08B93}" presName="iconSpace" presStyleCnt="0"/>
      <dgm:spPr/>
    </dgm:pt>
    <dgm:pt modelId="{85ADB869-710D-4EA7-BCF0-D792874022CB}" type="pres">
      <dgm:prSet presAssocID="{DC8546E4-A78E-46B7-A3C2-E55372F08B93}" presName="parTx" presStyleLbl="revTx" presStyleIdx="2" presStyleCnt="6">
        <dgm:presLayoutVars>
          <dgm:chMax val="0"/>
          <dgm:chPref val="0"/>
        </dgm:presLayoutVars>
      </dgm:prSet>
      <dgm:spPr/>
    </dgm:pt>
    <dgm:pt modelId="{455D7A22-01FA-4F80-9CD4-CA96C787F71D}" type="pres">
      <dgm:prSet presAssocID="{DC8546E4-A78E-46B7-A3C2-E55372F08B93}" presName="txSpace" presStyleCnt="0"/>
      <dgm:spPr/>
    </dgm:pt>
    <dgm:pt modelId="{811C87C3-EC75-417F-8013-D6ECC0EEDCC7}" type="pres">
      <dgm:prSet presAssocID="{DC8546E4-A78E-46B7-A3C2-E55372F08B93}" presName="desTx" presStyleLbl="revTx" presStyleIdx="3" presStyleCnt="6">
        <dgm:presLayoutVars/>
      </dgm:prSet>
      <dgm:spPr/>
    </dgm:pt>
    <dgm:pt modelId="{43EF56BC-F2FF-4A23-8513-8507612422AE}" type="pres">
      <dgm:prSet presAssocID="{3E03840D-6BD3-425C-BD7C-BE42E92979D2}" presName="sibTrans" presStyleCnt="0"/>
      <dgm:spPr/>
    </dgm:pt>
    <dgm:pt modelId="{6811304B-0728-4030-B375-030B1077846F}" type="pres">
      <dgm:prSet presAssocID="{F6DB4588-EE82-4D75-9743-B8C4EED9F118}" presName="compNode" presStyleCnt="0"/>
      <dgm:spPr/>
    </dgm:pt>
    <dgm:pt modelId="{A78E4490-7894-4961-8489-15177FD7E002}" type="pres">
      <dgm:prSet presAssocID="{F6DB4588-EE82-4D75-9743-B8C4EED9F1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广告"/>
        </a:ext>
      </dgm:extLst>
    </dgm:pt>
    <dgm:pt modelId="{07516474-2D65-484C-BC6F-2F266270275A}" type="pres">
      <dgm:prSet presAssocID="{F6DB4588-EE82-4D75-9743-B8C4EED9F118}" presName="iconSpace" presStyleCnt="0"/>
      <dgm:spPr/>
    </dgm:pt>
    <dgm:pt modelId="{8EFD8CAC-9807-440F-8D6F-ACB95E996C0E}" type="pres">
      <dgm:prSet presAssocID="{F6DB4588-EE82-4D75-9743-B8C4EED9F118}" presName="parTx" presStyleLbl="revTx" presStyleIdx="4" presStyleCnt="6">
        <dgm:presLayoutVars>
          <dgm:chMax val="0"/>
          <dgm:chPref val="0"/>
        </dgm:presLayoutVars>
      </dgm:prSet>
      <dgm:spPr/>
    </dgm:pt>
    <dgm:pt modelId="{44D16164-4812-4E6E-B42F-9D1C54D0FAD9}" type="pres">
      <dgm:prSet presAssocID="{F6DB4588-EE82-4D75-9743-B8C4EED9F118}" presName="txSpace" presStyleCnt="0"/>
      <dgm:spPr/>
    </dgm:pt>
    <dgm:pt modelId="{AF7C535F-B3BF-404D-8E5D-26F9BBD7A0B8}" type="pres">
      <dgm:prSet presAssocID="{F6DB4588-EE82-4D75-9743-B8C4EED9F118}" presName="desTx" presStyleLbl="revTx" presStyleIdx="5" presStyleCnt="6">
        <dgm:presLayoutVars/>
      </dgm:prSet>
      <dgm:spPr/>
    </dgm:pt>
  </dgm:ptLst>
  <dgm:cxnLst>
    <dgm:cxn modelId="{C2815121-9315-4CAF-9DCB-CE445C6E3E85}" type="presOf" srcId="{BC52314B-C978-4367-9B10-BEB600BB0A10}" destId="{3920CC81-1267-48C8-89DA-D1BE6DDB94E8}" srcOrd="0" destOrd="1" presId="urn:microsoft.com/office/officeart/2018/5/layout/CenteredIconLabelDescriptionList"/>
    <dgm:cxn modelId="{C7648224-B648-4796-B6ED-07486EA1D2C0}" type="presOf" srcId="{682AC287-E68D-4620-B120-DBAF768F421E}" destId="{AF7C535F-B3BF-404D-8E5D-26F9BBD7A0B8}" srcOrd="0" destOrd="3" presId="urn:microsoft.com/office/officeart/2018/5/layout/CenteredIconLabelDescriptionList"/>
    <dgm:cxn modelId="{FA36E930-FC81-47A0-B36E-40C86FCD5A9D}" srcId="{DC8546E4-A78E-46B7-A3C2-E55372F08B93}" destId="{0B1F76C1-4102-4986-94B0-99FF304F02A3}" srcOrd="0" destOrd="0" parTransId="{221A6293-DFE9-48FB-B0E3-DDF870FB1AEE}" sibTransId="{0EE23A63-DA11-4EB9-BAEA-3FEE951E9DED}"/>
    <dgm:cxn modelId="{407AFD35-8C9F-4AF1-A7C8-E01D9DBA2581}" srcId="{02204A38-21CB-4198-8E3D-BFFDA1787F13}" destId="{C3ED4BAE-EBA8-4518-B652-41302BE9BC58}" srcOrd="3" destOrd="0" parTransId="{3FA12C11-8CAF-4FB5-9A18-B822E5044BF8}" sibTransId="{85084BB5-6AE2-444F-8965-339E8B2EE2FF}"/>
    <dgm:cxn modelId="{70F4745D-3468-49E8-84BB-60F14069D47E}" srcId="{02204A38-21CB-4198-8E3D-BFFDA1787F13}" destId="{8475801B-2FBF-40FC-9623-31C31799288A}" srcOrd="2" destOrd="0" parTransId="{9E502D6F-C502-49D6-8916-A1AA038DC38D}" sibTransId="{A2F47CBB-45AA-43F4-A01F-B78CDD99FEC2}"/>
    <dgm:cxn modelId="{305CCE5D-0FE0-4D02-AA3B-0BE91A0F5D59}" srcId="{02204A38-21CB-4198-8E3D-BFFDA1787F13}" destId="{BC52314B-C978-4367-9B10-BEB600BB0A10}" srcOrd="1" destOrd="0" parTransId="{1005A1C4-F98F-4E44-BEE9-3A6EC863C4E2}" sibTransId="{D5B89678-3A0F-4042-AE6A-03AEA09E5176}"/>
    <dgm:cxn modelId="{7C1A686A-567B-4C11-8FC2-38C38E27E377}" srcId="{02204A38-21CB-4198-8E3D-BFFDA1787F13}" destId="{5C0412D4-C04C-4607-8A69-F9493D3CCDED}" srcOrd="4" destOrd="0" parTransId="{1D6DE7FF-A332-4940-A30D-330604F9DCA7}" sibTransId="{4742212C-9FA0-47C6-9878-EA8AE2DE3C05}"/>
    <dgm:cxn modelId="{4E52106C-A6A7-4B19-94C3-C66DB55D9CB6}" type="presOf" srcId="{C3ED4BAE-EBA8-4518-B652-41302BE9BC58}" destId="{3920CC81-1267-48C8-89DA-D1BE6DDB94E8}" srcOrd="0" destOrd="3" presId="urn:microsoft.com/office/officeart/2018/5/layout/CenteredIconLabelDescriptionList"/>
    <dgm:cxn modelId="{36C4147A-1DEF-49EC-98D8-E95D47CA4EA4}" type="presOf" srcId="{C2081C20-45A4-4CAA-9FE1-6EF996E7CAAB}" destId="{3920CC81-1267-48C8-89DA-D1BE6DDB94E8}" srcOrd="0" destOrd="0" presId="urn:microsoft.com/office/officeart/2018/5/layout/CenteredIconLabelDescriptionList"/>
    <dgm:cxn modelId="{0183DD7F-F976-4F7B-AE19-A870A0A54630}" type="presOf" srcId="{02204A38-21CB-4198-8E3D-BFFDA1787F13}" destId="{FDDFD264-6B6D-4FA1-BF8F-1B7AA32A79E2}" srcOrd="0" destOrd="0" presId="urn:microsoft.com/office/officeart/2018/5/layout/CenteredIconLabelDescriptionList"/>
    <dgm:cxn modelId="{280B0386-EA86-4FF1-AE94-7E4D23D056DA}" type="presOf" srcId="{56B25967-FA7A-4489-85E4-A9E2A1DE28D7}" destId="{811C87C3-EC75-417F-8013-D6ECC0EEDCC7}" srcOrd="0" destOrd="1" presId="urn:microsoft.com/office/officeart/2018/5/layout/CenteredIconLabelDescriptionList"/>
    <dgm:cxn modelId="{FE362299-7A99-4E42-888E-D43AF838AD66}" type="presOf" srcId="{468F6035-D949-47C3-9BAF-69A6B65ED004}" destId="{AF7C535F-B3BF-404D-8E5D-26F9BBD7A0B8}" srcOrd="0" destOrd="0" presId="urn:microsoft.com/office/officeart/2018/5/layout/CenteredIconLabelDescriptionList"/>
    <dgm:cxn modelId="{3BA9259D-4136-4425-AC9E-8175F54A816B}" srcId="{87A70CC0-F198-4617-B5A5-FE335D3B0C99}" destId="{DC8546E4-A78E-46B7-A3C2-E55372F08B93}" srcOrd="1" destOrd="0" parTransId="{444188B3-84AC-4A81-9AAB-0F9D3344D39E}" sibTransId="{3E03840D-6BD3-425C-BD7C-BE42E92979D2}"/>
    <dgm:cxn modelId="{1A5B65A8-5705-47D1-B92A-928E4D396AE8}" type="presOf" srcId="{7B02CC15-FAFD-44D0-85E1-12C96FD260B9}" destId="{AF7C535F-B3BF-404D-8E5D-26F9BBD7A0B8}" srcOrd="0" destOrd="2" presId="urn:microsoft.com/office/officeart/2018/5/layout/CenteredIconLabelDescriptionList"/>
    <dgm:cxn modelId="{9DD61CB6-F460-48E3-A4C7-1C5F3D8DD017}" srcId="{F6DB4588-EE82-4D75-9743-B8C4EED9F118}" destId="{350ED03C-1730-45F1-B4AE-EE90FC78AF8D}" srcOrd="1" destOrd="0" parTransId="{46B21533-41B2-44CB-B02D-6FA0D89727E3}" sibTransId="{C0D1F81E-40DF-403A-9162-1355A22F6F06}"/>
    <dgm:cxn modelId="{295526B7-DEA2-4273-A2CF-646FBE76B666}" srcId="{F6DB4588-EE82-4D75-9743-B8C4EED9F118}" destId="{7B02CC15-FAFD-44D0-85E1-12C96FD260B9}" srcOrd="2" destOrd="0" parTransId="{F2B93509-C9E8-4B46-82CE-95749843A2BD}" sibTransId="{02B625BA-5994-4F2E-8027-E4395C424496}"/>
    <dgm:cxn modelId="{1630ADBA-EE27-475C-AEBC-0A6C38404CD3}" type="presOf" srcId="{DC8546E4-A78E-46B7-A3C2-E55372F08B93}" destId="{85ADB869-710D-4EA7-BCF0-D792874022CB}" srcOrd="0" destOrd="0" presId="urn:microsoft.com/office/officeart/2018/5/layout/CenteredIconLabelDescriptionList"/>
    <dgm:cxn modelId="{DE33FBBE-4B0A-455A-9266-F3DB71A8154A}" type="presOf" srcId="{F6DB4588-EE82-4D75-9743-B8C4EED9F118}" destId="{8EFD8CAC-9807-440F-8D6F-ACB95E996C0E}" srcOrd="0" destOrd="0" presId="urn:microsoft.com/office/officeart/2018/5/layout/CenteredIconLabelDescriptionList"/>
    <dgm:cxn modelId="{6BB19FC3-B3B7-4B66-A164-9BCF8F7D5FBD}" type="presOf" srcId="{8475801B-2FBF-40FC-9623-31C31799288A}" destId="{3920CC81-1267-48C8-89DA-D1BE6DDB94E8}" srcOrd="0" destOrd="2" presId="urn:microsoft.com/office/officeart/2018/5/layout/CenteredIconLabelDescriptionList"/>
    <dgm:cxn modelId="{F2C1C9C7-E1C2-4EDD-8DBA-FBC2FEABF8C3}" srcId="{02204A38-21CB-4198-8E3D-BFFDA1787F13}" destId="{C2081C20-45A4-4CAA-9FE1-6EF996E7CAAB}" srcOrd="0" destOrd="0" parTransId="{8A6AF440-AAC5-48E5-BF74-32650FF95B60}" sibTransId="{DE749C64-05B6-46CE-8420-5289C72A67BA}"/>
    <dgm:cxn modelId="{815532C8-16B5-4CBD-837C-E90E0E77263D}" type="presOf" srcId="{0B1F76C1-4102-4986-94B0-99FF304F02A3}" destId="{811C87C3-EC75-417F-8013-D6ECC0EEDCC7}" srcOrd="0" destOrd="0" presId="urn:microsoft.com/office/officeart/2018/5/layout/CenteredIconLabelDescriptionList"/>
    <dgm:cxn modelId="{A5EC96C9-9D8C-48C8-9658-37227D906083}" srcId="{F6DB4588-EE82-4D75-9743-B8C4EED9F118}" destId="{468F6035-D949-47C3-9BAF-69A6B65ED004}" srcOrd="0" destOrd="0" parTransId="{79BE9B7B-1274-4E12-9D8F-D31F61A6D7B3}" sibTransId="{4B9C0094-F2FA-46E3-9DF8-4720C49B4731}"/>
    <dgm:cxn modelId="{F8A2CBD1-C127-42AA-869A-4195466D9F76}" type="presOf" srcId="{350ED03C-1730-45F1-B4AE-EE90FC78AF8D}" destId="{AF7C535F-B3BF-404D-8E5D-26F9BBD7A0B8}" srcOrd="0" destOrd="1" presId="urn:microsoft.com/office/officeart/2018/5/layout/CenteredIconLabelDescriptionList"/>
    <dgm:cxn modelId="{C264D0D1-49D6-497A-A01F-E7D42088524A}" srcId="{87A70CC0-F198-4617-B5A5-FE335D3B0C99}" destId="{F6DB4588-EE82-4D75-9743-B8C4EED9F118}" srcOrd="2" destOrd="0" parTransId="{59C6B3F4-E845-4CAC-8240-DDBF6B64D8DD}" sibTransId="{5D952C05-D298-4613-B097-25EC47938C63}"/>
    <dgm:cxn modelId="{06EE3AE1-DB40-4060-84AB-50E4CEEBBF53}" type="presOf" srcId="{87A70CC0-F198-4617-B5A5-FE335D3B0C99}" destId="{78839098-3094-4335-9713-8C6FF99FE42D}" srcOrd="0" destOrd="0" presId="urn:microsoft.com/office/officeart/2018/5/layout/CenteredIconLabelDescriptionList"/>
    <dgm:cxn modelId="{670487E4-F6CF-40B7-BC2A-41395A0332D8}" srcId="{DC8546E4-A78E-46B7-A3C2-E55372F08B93}" destId="{56B25967-FA7A-4489-85E4-A9E2A1DE28D7}" srcOrd="1" destOrd="0" parTransId="{7F4B3532-EC12-4AF4-9CC3-9034D99C2AD3}" sibTransId="{F141B3DF-1FB0-46F3-BD77-201C4E4FC12C}"/>
    <dgm:cxn modelId="{CB2500E8-628D-4921-9A00-9FB12C6880F7}" type="presOf" srcId="{5C0412D4-C04C-4607-8A69-F9493D3CCDED}" destId="{3920CC81-1267-48C8-89DA-D1BE6DDB94E8}" srcOrd="0" destOrd="4" presId="urn:microsoft.com/office/officeart/2018/5/layout/CenteredIconLabelDescriptionList"/>
    <dgm:cxn modelId="{E2E5A1EA-1B75-4C69-9359-22D5C58F7BCD}" srcId="{F6DB4588-EE82-4D75-9743-B8C4EED9F118}" destId="{682AC287-E68D-4620-B120-DBAF768F421E}" srcOrd="3" destOrd="0" parTransId="{CEF63818-1FC6-4CF1-B5DB-A4321ADE0392}" sibTransId="{A02F0ACE-4452-4113-B47F-F6207B724841}"/>
    <dgm:cxn modelId="{EF43AFFF-8E21-4A53-96D3-008A1A8D73D8}" srcId="{87A70CC0-F198-4617-B5A5-FE335D3B0C99}" destId="{02204A38-21CB-4198-8E3D-BFFDA1787F13}" srcOrd="0" destOrd="0" parTransId="{FCAFF861-00A2-48D1-A6E1-EB030EA2A933}" sibTransId="{978D89C6-0650-47F8-968C-497BF3EB3A7C}"/>
    <dgm:cxn modelId="{2F89F6BB-A15A-4C7B-A266-6BC156FF8D0E}" type="presParOf" srcId="{78839098-3094-4335-9713-8C6FF99FE42D}" destId="{681ACB2C-5638-4E57-A265-F0E48261683C}" srcOrd="0" destOrd="0" presId="urn:microsoft.com/office/officeart/2018/5/layout/CenteredIconLabelDescriptionList"/>
    <dgm:cxn modelId="{29F30E43-EEAC-45E1-B568-DB06B4443E82}" type="presParOf" srcId="{681ACB2C-5638-4E57-A265-F0E48261683C}" destId="{25216F29-42EF-4F80-A613-D6C55111A3E8}" srcOrd="0" destOrd="0" presId="urn:microsoft.com/office/officeart/2018/5/layout/CenteredIconLabelDescriptionList"/>
    <dgm:cxn modelId="{9D8185F3-C60B-4441-AC5D-A9B51D36C4CC}" type="presParOf" srcId="{681ACB2C-5638-4E57-A265-F0E48261683C}" destId="{83040808-D192-4496-B3A3-25111AC776A8}" srcOrd="1" destOrd="0" presId="urn:microsoft.com/office/officeart/2018/5/layout/CenteredIconLabelDescriptionList"/>
    <dgm:cxn modelId="{54D7B295-E21C-423F-8AFC-2EF3337016A0}" type="presParOf" srcId="{681ACB2C-5638-4E57-A265-F0E48261683C}" destId="{FDDFD264-6B6D-4FA1-BF8F-1B7AA32A79E2}" srcOrd="2" destOrd="0" presId="urn:microsoft.com/office/officeart/2018/5/layout/CenteredIconLabelDescriptionList"/>
    <dgm:cxn modelId="{FC65D1BD-30E8-4507-A2CA-F6C98AF715A0}" type="presParOf" srcId="{681ACB2C-5638-4E57-A265-F0E48261683C}" destId="{CCCB1155-A1E3-4B00-9666-6AACFE4F330D}" srcOrd="3" destOrd="0" presId="urn:microsoft.com/office/officeart/2018/5/layout/CenteredIconLabelDescriptionList"/>
    <dgm:cxn modelId="{4E5389F6-EE7C-4AC0-B8AC-49AA2AB34E18}" type="presParOf" srcId="{681ACB2C-5638-4E57-A265-F0E48261683C}" destId="{3920CC81-1267-48C8-89DA-D1BE6DDB94E8}" srcOrd="4" destOrd="0" presId="urn:microsoft.com/office/officeart/2018/5/layout/CenteredIconLabelDescriptionList"/>
    <dgm:cxn modelId="{47FAE9EF-9152-4B1C-BCC1-428C31C03E81}" type="presParOf" srcId="{78839098-3094-4335-9713-8C6FF99FE42D}" destId="{37C1BBE8-6C31-4DEA-BDEF-DE68026691C6}" srcOrd="1" destOrd="0" presId="urn:microsoft.com/office/officeart/2018/5/layout/CenteredIconLabelDescriptionList"/>
    <dgm:cxn modelId="{54E81CCC-CE55-48F2-B50B-A82BA85F310B}" type="presParOf" srcId="{78839098-3094-4335-9713-8C6FF99FE42D}" destId="{9E7365F3-63B4-4C82-8AC1-9D0A1D8EB06B}" srcOrd="2" destOrd="0" presId="urn:microsoft.com/office/officeart/2018/5/layout/CenteredIconLabelDescriptionList"/>
    <dgm:cxn modelId="{8C033541-6B1E-4A3B-8547-806FB92A0BF5}" type="presParOf" srcId="{9E7365F3-63B4-4C82-8AC1-9D0A1D8EB06B}" destId="{BD21278A-DCDA-429D-A888-3B4B1A3F7C00}" srcOrd="0" destOrd="0" presId="urn:microsoft.com/office/officeart/2018/5/layout/CenteredIconLabelDescriptionList"/>
    <dgm:cxn modelId="{C9CB0851-664C-4B9B-A6EB-D14827CA03CC}" type="presParOf" srcId="{9E7365F3-63B4-4C82-8AC1-9D0A1D8EB06B}" destId="{8FFF1A93-144D-42C9-AC3A-FF2D0C3FF939}" srcOrd="1" destOrd="0" presId="urn:microsoft.com/office/officeart/2018/5/layout/CenteredIconLabelDescriptionList"/>
    <dgm:cxn modelId="{7662CC2D-85A1-4256-B5AC-2A3DB3E7EEA7}" type="presParOf" srcId="{9E7365F3-63B4-4C82-8AC1-9D0A1D8EB06B}" destId="{85ADB869-710D-4EA7-BCF0-D792874022CB}" srcOrd="2" destOrd="0" presId="urn:microsoft.com/office/officeart/2018/5/layout/CenteredIconLabelDescriptionList"/>
    <dgm:cxn modelId="{EB74DDA0-8ECE-4CEE-9EE9-65660A9F0655}" type="presParOf" srcId="{9E7365F3-63B4-4C82-8AC1-9D0A1D8EB06B}" destId="{455D7A22-01FA-4F80-9CD4-CA96C787F71D}" srcOrd="3" destOrd="0" presId="urn:microsoft.com/office/officeart/2018/5/layout/CenteredIconLabelDescriptionList"/>
    <dgm:cxn modelId="{689D980E-C7B0-466A-AA8C-EFF93C29C6FF}" type="presParOf" srcId="{9E7365F3-63B4-4C82-8AC1-9D0A1D8EB06B}" destId="{811C87C3-EC75-417F-8013-D6ECC0EEDCC7}" srcOrd="4" destOrd="0" presId="urn:microsoft.com/office/officeart/2018/5/layout/CenteredIconLabelDescriptionList"/>
    <dgm:cxn modelId="{4ADB8541-32AA-4C52-8E9D-B38A7FCEC898}" type="presParOf" srcId="{78839098-3094-4335-9713-8C6FF99FE42D}" destId="{43EF56BC-F2FF-4A23-8513-8507612422AE}" srcOrd="3" destOrd="0" presId="urn:microsoft.com/office/officeart/2018/5/layout/CenteredIconLabelDescriptionList"/>
    <dgm:cxn modelId="{01D0C94A-A484-4CD6-A475-9C309FC24908}" type="presParOf" srcId="{78839098-3094-4335-9713-8C6FF99FE42D}" destId="{6811304B-0728-4030-B375-030B1077846F}" srcOrd="4" destOrd="0" presId="urn:microsoft.com/office/officeart/2018/5/layout/CenteredIconLabelDescriptionList"/>
    <dgm:cxn modelId="{82483FD3-C7D2-413B-906D-E8AA41EC6AFC}" type="presParOf" srcId="{6811304B-0728-4030-B375-030B1077846F}" destId="{A78E4490-7894-4961-8489-15177FD7E002}" srcOrd="0" destOrd="0" presId="urn:microsoft.com/office/officeart/2018/5/layout/CenteredIconLabelDescriptionList"/>
    <dgm:cxn modelId="{31F56CD9-0DD4-48E5-BF05-06D4D1038D6C}" type="presParOf" srcId="{6811304B-0728-4030-B375-030B1077846F}" destId="{07516474-2D65-484C-BC6F-2F266270275A}" srcOrd="1" destOrd="0" presId="urn:microsoft.com/office/officeart/2018/5/layout/CenteredIconLabelDescriptionList"/>
    <dgm:cxn modelId="{C612698D-E0E9-42D2-B4CB-6B68CDAECCFB}" type="presParOf" srcId="{6811304B-0728-4030-B375-030B1077846F}" destId="{8EFD8CAC-9807-440F-8D6F-ACB95E996C0E}" srcOrd="2" destOrd="0" presId="urn:microsoft.com/office/officeart/2018/5/layout/CenteredIconLabelDescriptionList"/>
    <dgm:cxn modelId="{7109171F-E15D-412E-94E1-A86C359220B7}" type="presParOf" srcId="{6811304B-0728-4030-B375-030B1077846F}" destId="{44D16164-4812-4E6E-B42F-9D1C54D0FAD9}" srcOrd="3" destOrd="0" presId="urn:microsoft.com/office/officeart/2018/5/layout/CenteredIconLabelDescriptionList"/>
    <dgm:cxn modelId="{C10298A9-A592-4585-A965-9BC7428315E6}" type="presParOf" srcId="{6811304B-0728-4030-B375-030B1077846F}" destId="{AF7C535F-B3BF-404D-8E5D-26F9BBD7A0B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16F29-42EF-4F80-A613-D6C55111A3E8}">
      <dsp:nvSpPr>
        <dsp:cNvPr id="0" name=""/>
        <dsp:cNvSpPr/>
      </dsp:nvSpPr>
      <dsp:spPr>
        <a:xfrm>
          <a:off x="929355" y="0"/>
          <a:ext cx="988839" cy="923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D264-6B6D-4FA1-BF8F-1B7AA32A79E2}">
      <dsp:nvSpPr>
        <dsp:cNvPr id="0" name=""/>
        <dsp:cNvSpPr/>
      </dsp:nvSpPr>
      <dsp:spPr>
        <a:xfrm>
          <a:off x="11147" y="1080697"/>
          <a:ext cx="2825255" cy="39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Manager</a:t>
          </a:r>
        </a:p>
      </dsp:txBody>
      <dsp:txXfrm>
        <a:off x="11147" y="1080697"/>
        <a:ext cx="2825255" cy="395673"/>
      </dsp:txXfrm>
    </dsp:sp>
    <dsp:sp modelId="{3920CC81-1267-48C8-89DA-D1BE6DDB94E8}">
      <dsp:nvSpPr>
        <dsp:cNvPr id="0" name=""/>
        <dsp:cNvSpPr/>
      </dsp:nvSpPr>
      <dsp:spPr>
        <a:xfrm>
          <a:off x="11147" y="1549607"/>
          <a:ext cx="2825255" cy="237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Managing movies and associated actors, genres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Managing studios and associated seats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Managing movie schedules and tickets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Managing special events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Checking out statistics</a:t>
          </a:r>
        </a:p>
      </dsp:txBody>
      <dsp:txXfrm>
        <a:off x="11147" y="1549607"/>
        <a:ext cx="2825255" cy="2376279"/>
      </dsp:txXfrm>
    </dsp:sp>
    <dsp:sp modelId="{BD21278A-DCDA-429D-A888-3B4B1A3F7C00}">
      <dsp:nvSpPr>
        <dsp:cNvPr id="0" name=""/>
        <dsp:cNvSpPr/>
      </dsp:nvSpPr>
      <dsp:spPr>
        <a:xfrm>
          <a:off x="4249030" y="0"/>
          <a:ext cx="988839" cy="923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B869-710D-4EA7-BCF0-D792874022CB}">
      <dsp:nvSpPr>
        <dsp:cNvPr id="0" name=""/>
        <dsp:cNvSpPr/>
      </dsp:nvSpPr>
      <dsp:spPr>
        <a:xfrm>
          <a:off x="3330822" y="1080697"/>
          <a:ext cx="2825255" cy="39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Clerk</a:t>
          </a:r>
        </a:p>
      </dsp:txBody>
      <dsp:txXfrm>
        <a:off x="3330822" y="1080697"/>
        <a:ext cx="2825255" cy="395673"/>
      </dsp:txXfrm>
    </dsp:sp>
    <dsp:sp modelId="{811C87C3-EC75-417F-8013-D6ECC0EEDCC7}">
      <dsp:nvSpPr>
        <dsp:cNvPr id="0" name=""/>
        <dsp:cNvSpPr/>
      </dsp:nvSpPr>
      <dsp:spPr>
        <a:xfrm>
          <a:off x="3330822" y="1549607"/>
          <a:ext cx="2825255" cy="237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Checking out information about movies, studios, schedules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Selling and refunding tickets</a:t>
          </a:r>
        </a:p>
      </dsp:txBody>
      <dsp:txXfrm>
        <a:off x="3330822" y="1549607"/>
        <a:ext cx="2825255" cy="2376279"/>
      </dsp:txXfrm>
    </dsp:sp>
    <dsp:sp modelId="{A78E4490-7894-4961-8489-15177FD7E002}">
      <dsp:nvSpPr>
        <dsp:cNvPr id="0" name=""/>
        <dsp:cNvSpPr/>
      </dsp:nvSpPr>
      <dsp:spPr>
        <a:xfrm>
          <a:off x="7568705" y="0"/>
          <a:ext cx="988839" cy="923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D8CAC-9807-440F-8D6F-ACB95E996C0E}">
      <dsp:nvSpPr>
        <dsp:cNvPr id="0" name=""/>
        <dsp:cNvSpPr/>
      </dsp:nvSpPr>
      <dsp:spPr>
        <a:xfrm>
          <a:off x="6650497" y="1080697"/>
          <a:ext cx="2825255" cy="39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Neue Haas Grotesk Text Pro"/>
            </a:rPr>
            <a:t>Online </a:t>
          </a:r>
          <a:r>
            <a:rPr lang="en-US" sz="2400" kern="1200"/>
            <a:t>Customer</a:t>
          </a:r>
          <a:endParaRPr lang="en-US" sz="2400" kern="1200" dirty="0"/>
        </a:p>
      </dsp:txBody>
      <dsp:txXfrm>
        <a:off x="6650497" y="1080697"/>
        <a:ext cx="2825255" cy="395673"/>
      </dsp:txXfrm>
    </dsp:sp>
    <dsp:sp modelId="{AF7C535F-B3BF-404D-8E5D-26F9BBD7A0B8}">
      <dsp:nvSpPr>
        <dsp:cNvPr id="0" name=""/>
        <dsp:cNvSpPr/>
      </dsp:nvSpPr>
      <dsp:spPr>
        <a:xfrm>
          <a:off x="6650497" y="1549607"/>
          <a:ext cx="2825255" cy="237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Checking out information about movies, studios, schedules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Buying tickets online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Leaving comments about movies they’ve watched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Leaving feedbacks about the facility</a:t>
          </a:r>
        </a:p>
      </dsp:txBody>
      <dsp:txXfrm>
        <a:off x="6650497" y="1549607"/>
        <a:ext cx="2825255" cy="2376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C513D1-818A-2853-A98F-556767939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Theater Ticket Management System</a:t>
            </a:r>
          </a:p>
        </p:txBody>
      </p:sp>
      <p:pic>
        <p:nvPicPr>
          <p:cNvPr id="35" name="Picture 3" descr="Popcorn and drink in an empty red theater">
            <a:extLst>
              <a:ext uri="{FF2B5EF4-FFF2-40B4-BE49-F238E27FC236}">
                <a16:creationId xmlns:a16="http://schemas.microsoft.com/office/drawing/2014/main" id="{1F0E7714-2DB9-CC19-07BF-D132D407A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6" r="1765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27A3C-710E-E6A9-BE1A-BDA7E863F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362" y="2160016"/>
            <a:ext cx="6881728" cy="3658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Group 13:</a:t>
            </a:r>
          </a:p>
          <a:p>
            <a:pPr indent="-228600">
              <a:buChar char="•"/>
            </a:pPr>
            <a:r>
              <a:rPr lang="en-US" altLang="zh-CN" dirty="0" err="1"/>
              <a:t>Hanpeng</a:t>
            </a:r>
            <a:r>
              <a:rPr lang="en-US" altLang="zh-CN"/>
              <a:t> Yang</a:t>
            </a:r>
            <a:endParaRPr lang="zh-CN" alt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/>
              <a:t>Het </a:t>
            </a:r>
            <a:r>
              <a:rPr lang="en-US" altLang="zh-CN" dirty="0" err="1"/>
              <a:t>Ashwinbhai</a:t>
            </a:r>
            <a:r>
              <a:rPr lang="en-US" altLang="zh-CN"/>
              <a:t> </a:t>
            </a:r>
            <a:r>
              <a:rPr lang="en-US" altLang="zh-CN" dirty="0"/>
              <a:t>Patel</a:t>
            </a:r>
            <a:endParaRPr lang="en-US" altLang="zh-CN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dirty="0"/>
              <a:t>Mihir </a:t>
            </a:r>
            <a:r>
              <a:rPr lang="en-US" altLang="zh-CN"/>
              <a:t>Sanjay </a:t>
            </a:r>
            <a:r>
              <a:rPr lang="en-US" altLang="zh-CN" dirty="0" err="1"/>
              <a:t>Rahate</a:t>
            </a:r>
            <a:endParaRPr lang="en-US" dirty="0" err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dirty="0"/>
              <a:t>Omkar </a:t>
            </a:r>
            <a:r>
              <a:rPr lang="en-US" altLang="zh-CN"/>
              <a:t>Nitin Vaity</a:t>
            </a:r>
            <a:r>
              <a:rPr lang="en-US" altLang="zh-CN" dirty="0"/>
              <a:t> 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/>
              <a:t>Sneha Alluri</a:t>
            </a:r>
          </a:p>
        </p:txBody>
      </p:sp>
    </p:spTree>
    <p:extLst>
      <p:ext uri="{BB962C8B-B14F-4D97-AF65-F5344CB8AC3E}">
        <p14:creationId xmlns:p14="http://schemas.microsoft.com/office/powerpoint/2010/main" val="378504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BA2C9C-8826-19C4-20BD-C23A006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D61875A-D36C-63B5-3678-53EC7D193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72344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6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A717D-54BB-73C3-4EF5-9F220F79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ERD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C4C2A871-1FB7-1AC7-3212-6A0CD051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1230571"/>
            <a:ext cx="9326096" cy="5642948"/>
          </a:xfrm>
        </p:spPr>
      </p:pic>
    </p:spTree>
    <p:extLst>
      <p:ext uri="{BB962C8B-B14F-4D97-AF65-F5344CB8AC3E}">
        <p14:creationId xmlns:p14="http://schemas.microsoft.com/office/powerpoint/2010/main" val="412891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E6E06-B9F5-B0B1-89A6-0BCB5FF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Views</a:t>
            </a:r>
          </a:p>
        </p:txBody>
      </p:sp>
      <p:pic>
        <p:nvPicPr>
          <p:cNvPr id="10" name="内容占位符 9" descr="文本&#10;&#10;描述已自动生成">
            <a:extLst>
              <a:ext uri="{FF2B5EF4-FFF2-40B4-BE49-F238E27FC236}">
                <a16:creationId xmlns:a16="http://schemas.microsoft.com/office/drawing/2014/main" id="{1E9B8A3C-BE35-2508-43E5-A26179B5BE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86" y="1446873"/>
            <a:ext cx="5431863" cy="4955765"/>
          </a:xfrm>
        </p:spPr>
      </p:pic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id="{C43DDBFB-B905-43AA-7A73-28EE06FBCD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71" y="1446873"/>
            <a:ext cx="4759884" cy="4955765"/>
          </a:xfrm>
        </p:spPr>
      </p:pic>
    </p:spTree>
    <p:extLst>
      <p:ext uri="{BB962C8B-B14F-4D97-AF65-F5344CB8AC3E}">
        <p14:creationId xmlns:p14="http://schemas.microsoft.com/office/powerpoint/2010/main" val="93204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E7FF-95F3-B517-D58B-57C1E9A8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Procedures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2FD4848-B07F-B826-84D1-2854ADEC9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01" y="2005781"/>
            <a:ext cx="5621148" cy="3492835"/>
          </a:xfrm>
        </p:spPr>
      </p:pic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id="{A4C73380-0B7F-740D-521F-BEEC171C0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02" y="2005781"/>
            <a:ext cx="4693871" cy="3059235"/>
          </a:xfrm>
        </p:spPr>
      </p:pic>
    </p:spTree>
    <p:extLst>
      <p:ext uri="{BB962C8B-B14F-4D97-AF65-F5344CB8AC3E}">
        <p14:creationId xmlns:p14="http://schemas.microsoft.com/office/powerpoint/2010/main" val="342762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A754-1B54-C2C6-AD0B-5E4936FB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Triggers</a:t>
            </a:r>
          </a:p>
        </p:txBody>
      </p:sp>
      <p:pic>
        <p:nvPicPr>
          <p:cNvPr id="12" name="内容占位符 11" descr="文本&#10;&#10;描述已自动生成">
            <a:extLst>
              <a:ext uri="{FF2B5EF4-FFF2-40B4-BE49-F238E27FC236}">
                <a16:creationId xmlns:a16="http://schemas.microsoft.com/office/drawing/2014/main" id="{8425B5CA-B5C7-06F9-F63C-A814E104A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52" y="1230571"/>
            <a:ext cx="8018406" cy="5249404"/>
          </a:xfrm>
        </p:spPr>
      </p:pic>
    </p:spTree>
    <p:extLst>
      <p:ext uri="{BB962C8B-B14F-4D97-AF65-F5344CB8AC3E}">
        <p14:creationId xmlns:p14="http://schemas.microsoft.com/office/powerpoint/2010/main" val="15015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5413C-8EB2-508E-6B41-79E49E1B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Functions</a:t>
            </a:r>
            <a:endParaRPr lang="zh-CN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D9A73F3-0D68-17F3-5713-5B3E396B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06" y="1436559"/>
            <a:ext cx="7341226" cy="4876597"/>
          </a:xfrm>
        </p:spPr>
      </p:pic>
    </p:spTree>
    <p:extLst>
      <p:ext uri="{BB962C8B-B14F-4D97-AF65-F5344CB8AC3E}">
        <p14:creationId xmlns:p14="http://schemas.microsoft.com/office/powerpoint/2010/main" val="201558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C594-C3F9-4DBE-8BBC-C9EFF85C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pic>
        <p:nvPicPr>
          <p:cNvPr id="5" name="内容占位符 4" descr="图表, 气泡图&#10;&#10;描述已自动生成">
            <a:extLst>
              <a:ext uri="{FF2B5EF4-FFF2-40B4-BE49-F238E27FC236}">
                <a16:creationId xmlns:a16="http://schemas.microsoft.com/office/drawing/2014/main" id="{4A458864-8FF3-E5DC-C9BB-2AC55961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52" y="1224250"/>
            <a:ext cx="8028238" cy="5178388"/>
          </a:xfrm>
        </p:spPr>
      </p:pic>
    </p:spTree>
    <p:extLst>
      <p:ext uri="{BB962C8B-B14F-4D97-AF65-F5344CB8AC3E}">
        <p14:creationId xmlns:p14="http://schemas.microsoft.com/office/powerpoint/2010/main" val="23338458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RightStep">
      <a:dk1>
        <a:srgbClr val="000000"/>
      </a:dk1>
      <a:lt1>
        <a:srgbClr val="FFFFFF"/>
      </a:lt1>
      <a:dk2>
        <a:srgbClr val="412624"/>
      </a:dk2>
      <a:lt2>
        <a:srgbClr val="E2E8E2"/>
      </a:lt2>
      <a:accent1>
        <a:srgbClr val="BC4DC3"/>
      </a:accent1>
      <a:accent2>
        <a:srgbClr val="B13B87"/>
      </a:accent2>
      <a:accent3>
        <a:srgbClr val="C34D68"/>
      </a:accent3>
      <a:accent4>
        <a:srgbClr val="B1513B"/>
      </a:accent4>
      <a:accent5>
        <a:srgbClr val="C3954D"/>
      </a:accent5>
      <a:accent6>
        <a:srgbClr val="A6A938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90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InterweaveVTI</vt:lpstr>
      <vt:lpstr>Theater Ticket Management System</vt:lpstr>
      <vt:lpstr>Overview</vt:lpstr>
      <vt:lpstr>ERD</vt:lpstr>
      <vt:lpstr>Views</vt:lpstr>
      <vt:lpstr>Procedures</vt:lpstr>
      <vt:lpstr>Triggers</vt:lpstr>
      <vt:lpstr>Functions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 Ticket Management System</dc:title>
  <dc:creator>Hanpeng Yang</dc:creator>
  <cp:lastModifiedBy>Hanpeng Yang</cp:lastModifiedBy>
  <cp:revision>2</cp:revision>
  <dcterms:created xsi:type="dcterms:W3CDTF">2024-04-21T20:23:38Z</dcterms:created>
  <dcterms:modified xsi:type="dcterms:W3CDTF">2024-04-22T20:23:07Z</dcterms:modified>
</cp:coreProperties>
</file>