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D82CA-C461-4D10-99EE-71355A5516E3}" type="doc">
      <dgm:prSet loTypeId="urn:microsoft.com/office/officeart/2016/7/layout/RepeatingBendingProcessNew" loCatId="process" qsTypeId="urn:microsoft.com/office/officeart/2005/8/quickstyle/3d2" qsCatId="3D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1B04B5F-B0F7-49C3-983A-0E117F8DB9A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- Guide students with the right career path based on their academic level and stream.</a:t>
          </a:r>
        </a:p>
      </dgm:t>
    </dgm:pt>
    <dgm:pt modelId="{E1BBFEEF-2B4C-4284-B529-DE329BBEB11E}" type="parTrans" cxnId="{609B6717-5D80-49DB-9D48-F17A006EC2D6}">
      <dgm:prSet/>
      <dgm:spPr/>
      <dgm:t>
        <a:bodyPr/>
        <a:lstStyle/>
        <a:p>
          <a:endParaRPr lang="en-US"/>
        </a:p>
      </dgm:t>
    </dgm:pt>
    <dgm:pt modelId="{D78CE8C1-0015-4729-BDE4-84909269E513}" type="sibTrans" cxnId="{609B6717-5D80-49DB-9D48-F17A006EC2D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5BA70C11-9F7B-47D7-835A-CBB5F0BA892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- Provide high-quality, curated educational YouTube and PDF resources.</a:t>
          </a:r>
        </a:p>
      </dgm:t>
    </dgm:pt>
    <dgm:pt modelId="{0336F4BE-877E-4C06-B34E-4A5CD9F4D7DB}" type="parTrans" cxnId="{CA591547-F403-403B-957B-2A302135FD5B}">
      <dgm:prSet/>
      <dgm:spPr/>
      <dgm:t>
        <a:bodyPr/>
        <a:lstStyle/>
        <a:p>
          <a:endParaRPr lang="en-US"/>
        </a:p>
      </dgm:t>
    </dgm:pt>
    <dgm:pt modelId="{88F0FD88-0C21-4E2C-B429-ADE67BB216E5}" type="sibTrans" cxnId="{CA591547-F403-403B-957B-2A302135FD5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142062AF-38C6-4D7E-98B1-E9D3C03D8330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- Offer an intuitive Streamlit-based user interface.</a:t>
          </a:r>
        </a:p>
      </dgm:t>
    </dgm:pt>
    <dgm:pt modelId="{E9125E15-FEF5-4157-A604-336657185960}" type="parTrans" cxnId="{2B831371-3E47-463B-BE98-D2EFD5193AFE}">
      <dgm:prSet/>
      <dgm:spPr/>
      <dgm:t>
        <a:bodyPr/>
        <a:lstStyle/>
        <a:p>
          <a:endParaRPr lang="en-US"/>
        </a:p>
      </dgm:t>
    </dgm:pt>
    <dgm:pt modelId="{C0C7B2B7-70C6-4A15-98F3-B3CD53B5ADC7}" type="sibTrans" cxnId="{2B831371-3E47-463B-BE98-D2EFD5193AF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en-US"/>
        </a:p>
      </dgm:t>
    </dgm:pt>
    <dgm:pt modelId="{086DAD84-F2C0-4281-B6E6-D55569B120B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- Centralize career data using an SQLite database.</a:t>
          </a:r>
        </a:p>
      </dgm:t>
    </dgm:pt>
    <dgm:pt modelId="{AF590425-4F3C-45C3-9D39-D92450797EF8}" type="parTrans" cxnId="{83A7009A-EEA3-45B5-A4EC-77E877A1AA37}">
      <dgm:prSet/>
      <dgm:spPr/>
      <dgm:t>
        <a:bodyPr/>
        <a:lstStyle/>
        <a:p>
          <a:endParaRPr lang="en-US"/>
        </a:p>
      </dgm:t>
    </dgm:pt>
    <dgm:pt modelId="{DA469E87-C990-46AF-B8A3-67DEAB0EABCC}" type="sibTrans" cxnId="{83A7009A-EEA3-45B5-A4EC-77E877A1AA37}">
      <dgm:prSet/>
      <dgm:spPr/>
      <dgm:t>
        <a:bodyPr/>
        <a:lstStyle/>
        <a:p>
          <a:endParaRPr lang="en-US"/>
        </a:p>
      </dgm:t>
    </dgm:pt>
    <dgm:pt modelId="{B55A009B-D863-44AC-849B-436E06B4298F}" type="pres">
      <dgm:prSet presAssocID="{EB2D82CA-C461-4D10-99EE-71355A5516E3}" presName="Name0" presStyleCnt="0">
        <dgm:presLayoutVars>
          <dgm:dir/>
          <dgm:resizeHandles val="exact"/>
        </dgm:presLayoutVars>
      </dgm:prSet>
      <dgm:spPr/>
    </dgm:pt>
    <dgm:pt modelId="{A703E985-3B0E-443A-96AD-CA014064E951}" type="pres">
      <dgm:prSet presAssocID="{51B04B5F-B0F7-49C3-983A-0E117F8DB9A9}" presName="node" presStyleLbl="node1" presStyleIdx="0" presStyleCnt="4">
        <dgm:presLayoutVars>
          <dgm:bulletEnabled val="1"/>
        </dgm:presLayoutVars>
      </dgm:prSet>
      <dgm:spPr/>
    </dgm:pt>
    <dgm:pt modelId="{4E0D4529-0F03-43AA-B5CC-60248863FD7C}" type="pres">
      <dgm:prSet presAssocID="{D78CE8C1-0015-4729-BDE4-84909269E513}" presName="sibTrans" presStyleLbl="sibTrans1D1" presStyleIdx="0" presStyleCnt="3"/>
      <dgm:spPr/>
    </dgm:pt>
    <dgm:pt modelId="{94F0A6D3-BCDB-40DE-9CA8-A3A1CB63B26B}" type="pres">
      <dgm:prSet presAssocID="{D78CE8C1-0015-4729-BDE4-84909269E513}" presName="connectorText" presStyleLbl="sibTrans1D1" presStyleIdx="0" presStyleCnt="3"/>
      <dgm:spPr/>
    </dgm:pt>
    <dgm:pt modelId="{94217223-C1AE-4E7C-BD1A-5B641AD25A13}" type="pres">
      <dgm:prSet presAssocID="{5BA70C11-9F7B-47D7-835A-CBB5F0BA8920}" presName="node" presStyleLbl="node1" presStyleIdx="1" presStyleCnt="4">
        <dgm:presLayoutVars>
          <dgm:bulletEnabled val="1"/>
        </dgm:presLayoutVars>
      </dgm:prSet>
      <dgm:spPr/>
    </dgm:pt>
    <dgm:pt modelId="{B0AC3639-737D-43C2-B25D-A61F5C027780}" type="pres">
      <dgm:prSet presAssocID="{88F0FD88-0C21-4E2C-B429-ADE67BB216E5}" presName="sibTrans" presStyleLbl="sibTrans1D1" presStyleIdx="1" presStyleCnt="3"/>
      <dgm:spPr/>
    </dgm:pt>
    <dgm:pt modelId="{7B312FF9-211F-4177-9A34-21605727D33D}" type="pres">
      <dgm:prSet presAssocID="{88F0FD88-0C21-4E2C-B429-ADE67BB216E5}" presName="connectorText" presStyleLbl="sibTrans1D1" presStyleIdx="1" presStyleCnt="3"/>
      <dgm:spPr/>
    </dgm:pt>
    <dgm:pt modelId="{8F1A5D27-00DB-4D81-9B8D-C78F7535E921}" type="pres">
      <dgm:prSet presAssocID="{142062AF-38C6-4D7E-98B1-E9D3C03D8330}" presName="node" presStyleLbl="node1" presStyleIdx="2" presStyleCnt="4">
        <dgm:presLayoutVars>
          <dgm:bulletEnabled val="1"/>
        </dgm:presLayoutVars>
      </dgm:prSet>
      <dgm:spPr/>
    </dgm:pt>
    <dgm:pt modelId="{7936AC1A-CBA1-4A84-8401-6D5CD4A6F2D9}" type="pres">
      <dgm:prSet presAssocID="{C0C7B2B7-70C6-4A15-98F3-B3CD53B5ADC7}" presName="sibTrans" presStyleLbl="sibTrans1D1" presStyleIdx="2" presStyleCnt="3"/>
      <dgm:spPr/>
    </dgm:pt>
    <dgm:pt modelId="{A1822240-20B4-473C-AA61-6F63E89C7B1B}" type="pres">
      <dgm:prSet presAssocID="{C0C7B2B7-70C6-4A15-98F3-B3CD53B5ADC7}" presName="connectorText" presStyleLbl="sibTrans1D1" presStyleIdx="2" presStyleCnt="3"/>
      <dgm:spPr/>
    </dgm:pt>
    <dgm:pt modelId="{41312BC9-9B30-4D12-AAD9-A92C8EC7C850}" type="pres">
      <dgm:prSet presAssocID="{086DAD84-F2C0-4281-B6E6-D55569B120BC}" presName="node" presStyleLbl="node1" presStyleIdx="3" presStyleCnt="4">
        <dgm:presLayoutVars>
          <dgm:bulletEnabled val="1"/>
        </dgm:presLayoutVars>
      </dgm:prSet>
      <dgm:spPr/>
    </dgm:pt>
  </dgm:ptLst>
  <dgm:cxnLst>
    <dgm:cxn modelId="{A32D880B-915A-4262-9DA7-426ED5D5E8FD}" type="presOf" srcId="{5BA70C11-9F7B-47D7-835A-CBB5F0BA8920}" destId="{94217223-C1AE-4E7C-BD1A-5B641AD25A13}" srcOrd="0" destOrd="0" presId="urn:microsoft.com/office/officeart/2016/7/layout/RepeatingBendingProcessNew"/>
    <dgm:cxn modelId="{609B6717-5D80-49DB-9D48-F17A006EC2D6}" srcId="{EB2D82CA-C461-4D10-99EE-71355A5516E3}" destId="{51B04B5F-B0F7-49C3-983A-0E117F8DB9A9}" srcOrd="0" destOrd="0" parTransId="{E1BBFEEF-2B4C-4284-B529-DE329BBEB11E}" sibTransId="{D78CE8C1-0015-4729-BDE4-84909269E513}"/>
    <dgm:cxn modelId="{F5196465-83C3-448E-AE6D-37BA2BF490C0}" type="presOf" srcId="{EB2D82CA-C461-4D10-99EE-71355A5516E3}" destId="{B55A009B-D863-44AC-849B-436E06B4298F}" srcOrd="0" destOrd="0" presId="urn:microsoft.com/office/officeart/2016/7/layout/RepeatingBendingProcessNew"/>
    <dgm:cxn modelId="{CA591547-F403-403B-957B-2A302135FD5B}" srcId="{EB2D82CA-C461-4D10-99EE-71355A5516E3}" destId="{5BA70C11-9F7B-47D7-835A-CBB5F0BA8920}" srcOrd="1" destOrd="0" parTransId="{0336F4BE-877E-4C06-B34E-4A5CD9F4D7DB}" sibTransId="{88F0FD88-0C21-4E2C-B429-ADE67BB216E5}"/>
    <dgm:cxn modelId="{BA480A69-CB3B-4C10-9416-C1FCF61B9367}" type="presOf" srcId="{C0C7B2B7-70C6-4A15-98F3-B3CD53B5ADC7}" destId="{7936AC1A-CBA1-4A84-8401-6D5CD4A6F2D9}" srcOrd="0" destOrd="0" presId="urn:microsoft.com/office/officeart/2016/7/layout/RepeatingBendingProcessNew"/>
    <dgm:cxn modelId="{1499426F-C69F-4589-A9AE-21CC2CEDBBD8}" type="presOf" srcId="{C0C7B2B7-70C6-4A15-98F3-B3CD53B5ADC7}" destId="{A1822240-20B4-473C-AA61-6F63E89C7B1B}" srcOrd="1" destOrd="0" presId="urn:microsoft.com/office/officeart/2016/7/layout/RepeatingBendingProcessNew"/>
    <dgm:cxn modelId="{2B831371-3E47-463B-BE98-D2EFD5193AFE}" srcId="{EB2D82CA-C461-4D10-99EE-71355A5516E3}" destId="{142062AF-38C6-4D7E-98B1-E9D3C03D8330}" srcOrd="2" destOrd="0" parTransId="{E9125E15-FEF5-4157-A604-336657185960}" sibTransId="{C0C7B2B7-70C6-4A15-98F3-B3CD53B5ADC7}"/>
    <dgm:cxn modelId="{D74D3080-DCA2-459E-BED4-69358AADAACA}" type="presOf" srcId="{D78CE8C1-0015-4729-BDE4-84909269E513}" destId="{94F0A6D3-BCDB-40DE-9CA8-A3A1CB63B26B}" srcOrd="1" destOrd="0" presId="urn:microsoft.com/office/officeart/2016/7/layout/RepeatingBendingProcessNew"/>
    <dgm:cxn modelId="{6F6F1B83-DDCB-4158-B131-2B01EFF206DD}" type="presOf" srcId="{51B04B5F-B0F7-49C3-983A-0E117F8DB9A9}" destId="{A703E985-3B0E-443A-96AD-CA014064E951}" srcOrd="0" destOrd="0" presId="urn:microsoft.com/office/officeart/2016/7/layout/RepeatingBendingProcessNew"/>
    <dgm:cxn modelId="{18AC2A94-0877-4B91-9819-C4F966A00AE3}" type="presOf" srcId="{88F0FD88-0C21-4E2C-B429-ADE67BB216E5}" destId="{7B312FF9-211F-4177-9A34-21605727D33D}" srcOrd="1" destOrd="0" presId="urn:microsoft.com/office/officeart/2016/7/layout/RepeatingBendingProcessNew"/>
    <dgm:cxn modelId="{83A7009A-EEA3-45B5-A4EC-77E877A1AA37}" srcId="{EB2D82CA-C461-4D10-99EE-71355A5516E3}" destId="{086DAD84-F2C0-4281-B6E6-D55569B120BC}" srcOrd="3" destOrd="0" parTransId="{AF590425-4F3C-45C3-9D39-D92450797EF8}" sibTransId="{DA469E87-C990-46AF-B8A3-67DEAB0EABCC}"/>
    <dgm:cxn modelId="{DA2BC2C9-01CE-421F-974A-6A70807E7FDB}" type="presOf" srcId="{086DAD84-F2C0-4281-B6E6-D55569B120BC}" destId="{41312BC9-9B30-4D12-AAD9-A92C8EC7C850}" srcOrd="0" destOrd="0" presId="urn:microsoft.com/office/officeart/2016/7/layout/RepeatingBendingProcessNew"/>
    <dgm:cxn modelId="{3AEB23D0-7CC3-4A91-8614-516AC4E15602}" type="presOf" srcId="{88F0FD88-0C21-4E2C-B429-ADE67BB216E5}" destId="{B0AC3639-737D-43C2-B25D-A61F5C027780}" srcOrd="0" destOrd="0" presId="urn:microsoft.com/office/officeart/2016/7/layout/RepeatingBendingProcessNew"/>
    <dgm:cxn modelId="{5D9430DD-A00F-4424-BC40-BC5839F01285}" type="presOf" srcId="{D78CE8C1-0015-4729-BDE4-84909269E513}" destId="{4E0D4529-0F03-43AA-B5CC-60248863FD7C}" srcOrd="0" destOrd="0" presId="urn:microsoft.com/office/officeart/2016/7/layout/RepeatingBendingProcessNew"/>
    <dgm:cxn modelId="{18FF4BFD-CB94-4101-86B3-E616A2D244D5}" type="presOf" srcId="{142062AF-38C6-4D7E-98B1-E9D3C03D8330}" destId="{8F1A5D27-00DB-4D81-9B8D-C78F7535E921}" srcOrd="0" destOrd="0" presId="urn:microsoft.com/office/officeart/2016/7/layout/RepeatingBendingProcessNew"/>
    <dgm:cxn modelId="{B893EC85-C024-4396-81CB-DD290FD434F1}" type="presParOf" srcId="{B55A009B-D863-44AC-849B-436E06B4298F}" destId="{A703E985-3B0E-443A-96AD-CA014064E951}" srcOrd="0" destOrd="0" presId="urn:microsoft.com/office/officeart/2016/7/layout/RepeatingBendingProcessNew"/>
    <dgm:cxn modelId="{551A96C9-FDBD-477C-9062-53A6598B4710}" type="presParOf" srcId="{B55A009B-D863-44AC-849B-436E06B4298F}" destId="{4E0D4529-0F03-43AA-B5CC-60248863FD7C}" srcOrd="1" destOrd="0" presId="urn:microsoft.com/office/officeart/2016/7/layout/RepeatingBendingProcessNew"/>
    <dgm:cxn modelId="{C7544B70-8A4C-4949-BC87-E514D57D2C04}" type="presParOf" srcId="{4E0D4529-0F03-43AA-B5CC-60248863FD7C}" destId="{94F0A6D3-BCDB-40DE-9CA8-A3A1CB63B26B}" srcOrd="0" destOrd="0" presId="urn:microsoft.com/office/officeart/2016/7/layout/RepeatingBendingProcessNew"/>
    <dgm:cxn modelId="{AF491A63-7DBD-46A2-A862-D5E67A7AA8DF}" type="presParOf" srcId="{B55A009B-D863-44AC-849B-436E06B4298F}" destId="{94217223-C1AE-4E7C-BD1A-5B641AD25A13}" srcOrd="2" destOrd="0" presId="urn:microsoft.com/office/officeart/2016/7/layout/RepeatingBendingProcessNew"/>
    <dgm:cxn modelId="{5A307D17-802E-4441-BB5F-DFEA6A9C92E1}" type="presParOf" srcId="{B55A009B-D863-44AC-849B-436E06B4298F}" destId="{B0AC3639-737D-43C2-B25D-A61F5C027780}" srcOrd="3" destOrd="0" presId="urn:microsoft.com/office/officeart/2016/7/layout/RepeatingBendingProcessNew"/>
    <dgm:cxn modelId="{BDD22E32-9A03-489D-BF40-2E6759C60195}" type="presParOf" srcId="{B0AC3639-737D-43C2-B25D-A61F5C027780}" destId="{7B312FF9-211F-4177-9A34-21605727D33D}" srcOrd="0" destOrd="0" presId="urn:microsoft.com/office/officeart/2016/7/layout/RepeatingBendingProcessNew"/>
    <dgm:cxn modelId="{F667773D-1EC5-424C-8DA3-EDB627BB11C7}" type="presParOf" srcId="{B55A009B-D863-44AC-849B-436E06B4298F}" destId="{8F1A5D27-00DB-4D81-9B8D-C78F7535E921}" srcOrd="4" destOrd="0" presId="urn:microsoft.com/office/officeart/2016/7/layout/RepeatingBendingProcessNew"/>
    <dgm:cxn modelId="{836E5405-B399-40DB-A2BC-B68FA1FBE499}" type="presParOf" srcId="{B55A009B-D863-44AC-849B-436E06B4298F}" destId="{7936AC1A-CBA1-4A84-8401-6D5CD4A6F2D9}" srcOrd="5" destOrd="0" presId="urn:microsoft.com/office/officeart/2016/7/layout/RepeatingBendingProcessNew"/>
    <dgm:cxn modelId="{800DD680-D05C-46E7-BE07-5FAD4E8779FB}" type="presParOf" srcId="{7936AC1A-CBA1-4A84-8401-6D5CD4A6F2D9}" destId="{A1822240-20B4-473C-AA61-6F63E89C7B1B}" srcOrd="0" destOrd="0" presId="urn:microsoft.com/office/officeart/2016/7/layout/RepeatingBendingProcessNew"/>
    <dgm:cxn modelId="{9A8FF39D-2246-476E-92D5-472E798365BB}" type="presParOf" srcId="{B55A009B-D863-44AC-849B-436E06B4298F}" destId="{41312BC9-9B30-4D12-AAD9-A92C8EC7C850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24ACA3-617C-4A75-9908-6B77468CDC0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FB2BB2-8FEE-43FB-A56D-3790AF78A2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Dynamic filtering by class level and stream.</a:t>
          </a:r>
        </a:p>
      </dgm:t>
    </dgm:pt>
    <dgm:pt modelId="{4264A2E1-5E54-431A-8DB8-9EDD09ADE21C}" type="parTrans" cxnId="{3F28C410-B2C9-4E93-98E9-0D1F053DD3D2}">
      <dgm:prSet/>
      <dgm:spPr/>
      <dgm:t>
        <a:bodyPr/>
        <a:lstStyle/>
        <a:p>
          <a:endParaRPr lang="en-US"/>
        </a:p>
      </dgm:t>
    </dgm:pt>
    <dgm:pt modelId="{2D580967-B61E-49AA-8A35-D7AF6EECFC38}" type="sibTrans" cxnId="{3F28C410-B2C9-4E93-98E9-0D1F053DD3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9E8E91-97CA-4022-A786-60985B53B4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Exam-specific YouTube and PDF resources.</a:t>
          </a:r>
        </a:p>
      </dgm:t>
    </dgm:pt>
    <dgm:pt modelId="{4F92855F-46AF-4FA5-B802-9C448336F698}" type="parTrans" cxnId="{1AAA4326-FE9E-4467-BB7D-9104812A0C7A}">
      <dgm:prSet/>
      <dgm:spPr/>
      <dgm:t>
        <a:bodyPr/>
        <a:lstStyle/>
        <a:p>
          <a:endParaRPr lang="en-US"/>
        </a:p>
      </dgm:t>
    </dgm:pt>
    <dgm:pt modelId="{50421D25-D6EA-4A82-BC6E-3F76B9D30B0A}" type="sibTrans" cxnId="{1AAA4326-FE9E-4467-BB7D-9104812A0C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CC4884-4AC7-4FFA-B0D4-48AE813846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Star rating system for content quality.</a:t>
          </a:r>
        </a:p>
      </dgm:t>
    </dgm:pt>
    <dgm:pt modelId="{4FFD890B-EADB-4BEB-9286-95077E564E0D}" type="parTrans" cxnId="{90C46C53-2E1B-4A4F-A705-12AAF7A9A2A4}">
      <dgm:prSet/>
      <dgm:spPr/>
      <dgm:t>
        <a:bodyPr/>
        <a:lstStyle/>
        <a:p>
          <a:endParaRPr lang="en-US"/>
        </a:p>
      </dgm:t>
    </dgm:pt>
    <dgm:pt modelId="{E4606AA6-9AC4-4791-ACE3-D3D7C40F10D5}" type="sibTrans" cxnId="{90C46C53-2E1B-4A4F-A705-12AAF7A9A2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C7A799-DD75-4F57-A48D-D41177F8DE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Automatic YouTube thumbnail extraction.</a:t>
          </a:r>
        </a:p>
      </dgm:t>
    </dgm:pt>
    <dgm:pt modelId="{F12E12A0-9A25-40E4-B40F-518A6B148571}" type="parTrans" cxnId="{D122CD72-50BF-463B-B8F2-D20DC02EBCA7}">
      <dgm:prSet/>
      <dgm:spPr/>
      <dgm:t>
        <a:bodyPr/>
        <a:lstStyle/>
        <a:p>
          <a:endParaRPr lang="en-US"/>
        </a:p>
      </dgm:t>
    </dgm:pt>
    <dgm:pt modelId="{2C25360A-5B3B-4861-8F1F-18D3820E53BE}" type="sibTrans" cxnId="{D122CD72-50BF-463B-B8F2-D20DC02EBCA7}">
      <dgm:prSet/>
      <dgm:spPr/>
      <dgm:t>
        <a:bodyPr/>
        <a:lstStyle/>
        <a:p>
          <a:endParaRPr lang="en-US"/>
        </a:p>
      </dgm:t>
    </dgm:pt>
    <dgm:pt modelId="{0A122C7B-0993-4E2F-8B0B-B56BBD0D1DD0}" type="pres">
      <dgm:prSet presAssocID="{8924ACA3-617C-4A75-9908-6B77468CDC0F}" presName="root" presStyleCnt="0">
        <dgm:presLayoutVars>
          <dgm:dir/>
          <dgm:resizeHandles val="exact"/>
        </dgm:presLayoutVars>
      </dgm:prSet>
      <dgm:spPr/>
    </dgm:pt>
    <dgm:pt modelId="{C30AA659-50A8-41A6-8DEA-4212CFADD9BF}" type="pres">
      <dgm:prSet presAssocID="{8924ACA3-617C-4A75-9908-6B77468CDC0F}" presName="container" presStyleCnt="0">
        <dgm:presLayoutVars>
          <dgm:dir/>
          <dgm:resizeHandles val="exact"/>
        </dgm:presLayoutVars>
      </dgm:prSet>
      <dgm:spPr/>
    </dgm:pt>
    <dgm:pt modelId="{6B799B14-B3F3-4814-B23F-A72494561843}" type="pres">
      <dgm:prSet presAssocID="{FAFB2BB2-8FEE-43FB-A56D-3790AF78A278}" presName="compNode" presStyleCnt="0"/>
      <dgm:spPr/>
    </dgm:pt>
    <dgm:pt modelId="{1CFA4086-4B28-4A11-91BC-F01FE0147B3B}" type="pres">
      <dgm:prSet presAssocID="{FAFB2BB2-8FEE-43FB-A56D-3790AF78A278}" presName="iconBgRect" presStyleLbl="bgShp" presStyleIdx="0" presStyleCnt="4"/>
      <dgm:spPr/>
    </dgm:pt>
    <dgm:pt modelId="{00C342B6-36A1-4683-BD1D-D55D3347A9CB}" type="pres">
      <dgm:prSet presAssocID="{FAFB2BB2-8FEE-43FB-A56D-3790AF78A2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B2F8D47-54A7-4AFF-8898-5BCBB8B876B2}" type="pres">
      <dgm:prSet presAssocID="{FAFB2BB2-8FEE-43FB-A56D-3790AF78A278}" presName="spaceRect" presStyleCnt="0"/>
      <dgm:spPr/>
    </dgm:pt>
    <dgm:pt modelId="{FE6CF649-214D-4C5E-979A-85144AE52C73}" type="pres">
      <dgm:prSet presAssocID="{FAFB2BB2-8FEE-43FB-A56D-3790AF78A278}" presName="textRect" presStyleLbl="revTx" presStyleIdx="0" presStyleCnt="4">
        <dgm:presLayoutVars>
          <dgm:chMax val="1"/>
          <dgm:chPref val="1"/>
        </dgm:presLayoutVars>
      </dgm:prSet>
      <dgm:spPr/>
    </dgm:pt>
    <dgm:pt modelId="{D03B4297-B906-4CDF-BD50-F8C59BD82BCD}" type="pres">
      <dgm:prSet presAssocID="{2D580967-B61E-49AA-8A35-D7AF6EECFC38}" presName="sibTrans" presStyleLbl="sibTrans2D1" presStyleIdx="0" presStyleCnt="0"/>
      <dgm:spPr/>
    </dgm:pt>
    <dgm:pt modelId="{2734EDD0-BD2D-42DC-807F-0830A6A2EB75}" type="pres">
      <dgm:prSet presAssocID="{809E8E91-97CA-4022-A786-60985B53B464}" presName="compNode" presStyleCnt="0"/>
      <dgm:spPr/>
    </dgm:pt>
    <dgm:pt modelId="{B68033DD-90D0-4116-AF3D-67BB3700F956}" type="pres">
      <dgm:prSet presAssocID="{809E8E91-97CA-4022-A786-60985B53B464}" presName="iconBgRect" presStyleLbl="bgShp" presStyleIdx="1" presStyleCnt="4"/>
      <dgm:spPr/>
    </dgm:pt>
    <dgm:pt modelId="{5CD94A75-5C2D-4076-9A6D-80754FBAC332}" type="pres">
      <dgm:prSet presAssocID="{809E8E91-97CA-4022-A786-60985B53B4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FBA385C9-7BF5-400C-AB99-B5504FA93796}" type="pres">
      <dgm:prSet presAssocID="{809E8E91-97CA-4022-A786-60985B53B464}" presName="spaceRect" presStyleCnt="0"/>
      <dgm:spPr/>
    </dgm:pt>
    <dgm:pt modelId="{A8E6F495-11B4-4927-936E-5845E690D471}" type="pres">
      <dgm:prSet presAssocID="{809E8E91-97CA-4022-A786-60985B53B464}" presName="textRect" presStyleLbl="revTx" presStyleIdx="1" presStyleCnt="4">
        <dgm:presLayoutVars>
          <dgm:chMax val="1"/>
          <dgm:chPref val="1"/>
        </dgm:presLayoutVars>
      </dgm:prSet>
      <dgm:spPr/>
    </dgm:pt>
    <dgm:pt modelId="{0D140BCF-447A-40D7-8CC9-4ACF33BC8D93}" type="pres">
      <dgm:prSet presAssocID="{50421D25-D6EA-4A82-BC6E-3F76B9D30B0A}" presName="sibTrans" presStyleLbl="sibTrans2D1" presStyleIdx="0" presStyleCnt="0"/>
      <dgm:spPr/>
    </dgm:pt>
    <dgm:pt modelId="{6BEA9D87-A6F1-4F54-A9F8-79E3BE55DA7D}" type="pres">
      <dgm:prSet presAssocID="{D3CC4884-4AC7-4FFA-B0D4-48AE81384669}" presName="compNode" presStyleCnt="0"/>
      <dgm:spPr/>
    </dgm:pt>
    <dgm:pt modelId="{C654217D-F7D3-416C-A51E-4D75AEC1ADCD}" type="pres">
      <dgm:prSet presAssocID="{D3CC4884-4AC7-4FFA-B0D4-48AE81384669}" presName="iconBgRect" presStyleLbl="bgShp" presStyleIdx="2" presStyleCnt="4"/>
      <dgm:spPr/>
    </dgm:pt>
    <dgm:pt modelId="{E861B3CA-C36C-4FC6-A1D4-2D3DB63D2329}" type="pres">
      <dgm:prSet presAssocID="{D3CC4884-4AC7-4FFA-B0D4-48AE813846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720C3A2-0B0E-4245-8976-778DE97F1E04}" type="pres">
      <dgm:prSet presAssocID="{D3CC4884-4AC7-4FFA-B0D4-48AE81384669}" presName="spaceRect" presStyleCnt="0"/>
      <dgm:spPr/>
    </dgm:pt>
    <dgm:pt modelId="{3E3396F4-5881-4B5A-8AC1-CA30B87770C0}" type="pres">
      <dgm:prSet presAssocID="{D3CC4884-4AC7-4FFA-B0D4-48AE81384669}" presName="textRect" presStyleLbl="revTx" presStyleIdx="2" presStyleCnt="4">
        <dgm:presLayoutVars>
          <dgm:chMax val="1"/>
          <dgm:chPref val="1"/>
        </dgm:presLayoutVars>
      </dgm:prSet>
      <dgm:spPr/>
    </dgm:pt>
    <dgm:pt modelId="{6FE0FC45-A718-4BD3-A1C8-96851DDC6D54}" type="pres">
      <dgm:prSet presAssocID="{E4606AA6-9AC4-4791-ACE3-D3D7C40F10D5}" presName="sibTrans" presStyleLbl="sibTrans2D1" presStyleIdx="0" presStyleCnt="0"/>
      <dgm:spPr/>
    </dgm:pt>
    <dgm:pt modelId="{AA5CB5FF-42B8-4DAA-AC06-6744624EF620}" type="pres">
      <dgm:prSet presAssocID="{AAC7A799-DD75-4F57-A48D-D41177F8DEA8}" presName="compNode" presStyleCnt="0"/>
      <dgm:spPr/>
    </dgm:pt>
    <dgm:pt modelId="{1776CB4A-3EB0-4F31-8D87-FE1419D496D8}" type="pres">
      <dgm:prSet presAssocID="{AAC7A799-DD75-4F57-A48D-D41177F8DEA8}" presName="iconBgRect" presStyleLbl="bgShp" presStyleIdx="3" presStyleCnt="4"/>
      <dgm:spPr/>
    </dgm:pt>
    <dgm:pt modelId="{EA023428-3CEF-4BEA-BBEA-43B67A907C76}" type="pres">
      <dgm:prSet presAssocID="{AAC7A799-DD75-4F57-A48D-D41177F8DE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843BCC3-9BEF-491F-A003-4C09CBF2E6F5}" type="pres">
      <dgm:prSet presAssocID="{AAC7A799-DD75-4F57-A48D-D41177F8DEA8}" presName="spaceRect" presStyleCnt="0"/>
      <dgm:spPr/>
    </dgm:pt>
    <dgm:pt modelId="{C7A1A7C0-583F-438A-BE6D-9E595ABA4786}" type="pres">
      <dgm:prSet presAssocID="{AAC7A799-DD75-4F57-A48D-D41177F8DE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F28C410-B2C9-4E93-98E9-0D1F053DD3D2}" srcId="{8924ACA3-617C-4A75-9908-6B77468CDC0F}" destId="{FAFB2BB2-8FEE-43FB-A56D-3790AF78A278}" srcOrd="0" destOrd="0" parTransId="{4264A2E1-5E54-431A-8DB8-9EDD09ADE21C}" sibTransId="{2D580967-B61E-49AA-8A35-D7AF6EECFC38}"/>
    <dgm:cxn modelId="{1AAA4326-FE9E-4467-BB7D-9104812A0C7A}" srcId="{8924ACA3-617C-4A75-9908-6B77468CDC0F}" destId="{809E8E91-97CA-4022-A786-60985B53B464}" srcOrd="1" destOrd="0" parTransId="{4F92855F-46AF-4FA5-B802-9C448336F698}" sibTransId="{50421D25-D6EA-4A82-BC6E-3F76B9D30B0A}"/>
    <dgm:cxn modelId="{E0CAA93C-7270-420B-8FC3-E9AA6FF376AC}" type="presOf" srcId="{2D580967-B61E-49AA-8A35-D7AF6EECFC38}" destId="{D03B4297-B906-4CDF-BD50-F8C59BD82BCD}" srcOrd="0" destOrd="0" presId="urn:microsoft.com/office/officeart/2018/2/layout/IconCircleList"/>
    <dgm:cxn modelId="{1AA2DB63-256D-4A84-9507-D22155F29C33}" type="presOf" srcId="{8924ACA3-617C-4A75-9908-6B77468CDC0F}" destId="{0A122C7B-0993-4E2F-8B0B-B56BBD0D1DD0}" srcOrd="0" destOrd="0" presId="urn:microsoft.com/office/officeart/2018/2/layout/IconCircleList"/>
    <dgm:cxn modelId="{D122CD72-50BF-463B-B8F2-D20DC02EBCA7}" srcId="{8924ACA3-617C-4A75-9908-6B77468CDC0F}" destId="{AAC7A799-DD75-4F57-A48D-D41177F8DEA8}" srcOrd="3" destOrd="0" parTransId="{F12E12A0-9A25-40E4-B40F-518A6B148571}" sibTransId="{2C25360A-5B3B-4861-8F1F-18D3820E53BE}"/>
    <dgm:cxn modelId="{90C46C53-2E1B-4A4F-A705-12AAF7A9A2A4}" srcId="{8924ACA3-617C-4A75-9908-6B77468CDC0F}" destId="{D3CC4884-4AC7-4FFA-B0D4-48AE81384669}" srcOrd="2" destOrd="0" parTransId="{4FFD890B-EADB-4BEB-9286-95077E564E0D}" sibTransId="{E4606AA6-9AC4-4791-ACE3-D3D7C40F10D5}"/>
    <dgm:cxn modelId="{3F40389E-A956-4149-A1D3-750C3EA073AE}" type="presOf" srcId="{E4606AA6-9AC4-4791-ACE3-D3D7C40F10D5}" destId="{6FE0FC45-A718-4BD3-A1C8-96851DDC6D54}" srcOrd="0" destOrd="0" presId="urn:microsoft.com/office/officeart/2018/2/layout/IconCircleList"/>
    <dgm:cxn modelId="{A356A8B3-8705-4B84-9F2C-226547845F0E}" type="presOf" srcId="{809E8E91-97CA-4022-A786-60985B53B464}" destId="{A8E6F495-11B4-4927-936E-5845E690D471}" srcOrd="0" destOrd="0" presId="urn:microsoft.com/office/officeart/2018/2/layout/IconCircleList"/>
    <dgm:cxn modelId="{19C1E2B5-C046-46DA-983B-A55A4B9D7539}" type="presOf" srcId="{D3CC4884-4AC7-4FFA-B0D4-48AE81384669}" destId="{3E3396F4-5881-4B5A-8AC1-CA30B87770C0}" srcOrd="0" destOrd="0" presId="urn:microsoft.com/office/officeart/2018/2/layout/IconCircleList"/>
    <dgm:cxn modelId="{D47B74C4-91C2-4628-B77D-2ABF61B20464}" type="presOf" srcId="{FAFB2BB2-8FEE-43FB-A56D-3790AF78A278}" destId="{FE6CF649-214D-4C5E-979A-85144AE52C73}" srcOrd="0" destOrd="0" presId="urn:microsoft.com/office/officeart/2018/2/layout/IconCircleList"/>
    <dgm:cxn modelId="{CCE818D5-998E-4BCC-AC50-F302340896A0}" type="presOf" srcId="{AAC7A799-DD75-4F57-A48D-D41177F8DEA8}" destId="{C7A1A7C0-583F-438A-BE6D-9E595ABA4786}" srcOrd="0" destOrd="0" presId="urn:microsoft.com/office/officeart/2018/2/layout/IconCircleList"/>
    <dgm:cxn modelId="{0C90A0FF-6FBA-43D5-A4CD-998A75B8238A}" type="presOf" srcId="{50421D25-D6EA-4A82-BC6E-3F76B9D30B0A}" destId="{0D140BCF-447A-40D7-8CC9-4ACF33BC8D93}" srcOrd="0" destOrd="0" presId="urn:microsoft.com/office/officeart/2018/2/layout/IconCircleList"/>
    <dgm:cxn modelId="{37CCC745-840A-47A3-87FE-1DA90D7D384C}" type="presParOf" srcId="{0A122C7B-0993-4E2F-8B0B-B56BBD0D1DD0}" destId="{C30AA659-50A8-41A6-8DEA-4212CFADD9BF}" srcOrd="0" destOrd="0" presId="urn:microsoft.com/office/officeart/2018/2/layout/IconCircleList"/>
    <dgm:cxn modelId="{F62875A0-B07A-4F9C-BE09-D5A16AB37ACD}" type="presParOf" srcId="{C30AA659-50A8-41A6-8DEA-4212CFADD9BF}" destId="{6B799B14-B3F3-4814-B23F-A72494561843}" srcOrd="0" destOrd="0" presId="urn:microsoft.com/office/officeart/2018/2/layout/IconCircleList"/>
    <dgm:cxn modelId="{C5A10FB4-351C-4BCA-B9AA-BF301FC87041}" type="presParOf" srcId="{6B799B14-B3F3-4814-B23F-A72494561843}" destId="{1CFA4086-4B28-4A11-91BC-F01FE0147B3B}" srcOrd="0" destOrd="0" presId="urn:microsoft.com/office/officeart/2018/2/layout/IconCircleList"/>
    <dgm:cxn modelId="{59FAAFB6-8ACD-4601-8CF4-37451697F4BD}" type="presParOf" srcId="{6B799B14-B3F3-4814-B23F-A72494561843}" destId="{00C342B6-36A1-4683-BD1D-D55D3347A9CB}" srcOrd="1" destOrd="0" presId="urn:microsoft.com/office/officeart/2018/2/layout/IconCircleList"/>
    <dgm:cxn modelId="{128FCE53-50E3-481D-BF79-B42BA6F36A2B}" type="presParOf" srcId="{6B799B14-B3F3-4814-B23F-A72494561843}" destId="{2B2F8D47-54A7-4AFF-8898-5BCBB8B876B2}" srcOrd="2" destOrd="0" presId="urn:microsoft.com/office/officeart/2018/2/layout/IconCircleList"/>
    <dgm:cxn modelId="{92EA4E89-8F9F-49AD-93A7-6256914C2DDC}" type="presParOf" srcId="{6B799B14-B3F3-4814-B23F-A72494561843}" destId="{FE6CF649-214D-4C5E-979A-85144AE52C73}" srcOrd="3" destOrd="0" presId="urn:microsoft.com/office/officeart/2018/2/layout/IconCircleList"/>
    <dgm:cxn modelId="{195AD17E-AE5E-46EC-99F2-FDD372BE06DB}" type="presParOf" srcId="{C30AA659-50A8-41A6-8DEA-4212CFADD9BF}" destId="{D03B4297-B906-4CDF-BD50-F8C59BD82BCD}" srcOrd="1" destOrd="0" presId="urn:microsoft.com/office/officeart/2018/2/layout/IconCircleList"/>
    <dgm:cxn modelId="{1E05E996-EADA-4345-BA98-F79F9C8FE452}" type="presParOf" srcId="{C30AA659-50A8-41A6-8DEA-4212CFADD9BF}" destId="{2734EDD0-BD2D-42DC-807F-0830A6A2EB75}" srcOrd="2" destOrd="0" presId="urn:microsoft.com/office/officeart/2018/2/layout/IconCircleList"/>
    <dgm:cxn modelId="{ED4143F8-FA2E-4AAB-B4B0-3CBE0EAC50AC}" type="presParOf" srcId="{2734EDD0-BD2D-42DC-807F-0830A6A2EB75}" destId="{B68033DD-90D0-4116-AF3D-67BB3700F956}" srcOrd="0" destOrd="0" presId="urn:microsoft.com/office/officeart/2018/2/layout/IconCircleList"/>
    <dgm:cxn modelId="{CD1C2A79-9F82-4E55-81A0-A85100100E2F}" type="presParOf" srcId="{2734EDD0-BD2D-42DC-807F-0830A6A2EB75}" destId="{5CD94A75-5C2D-4076-9A6D-80754FBAC332}" srcOrd="1" destOrd="0" presId="urn:microsoft.com/office/officeart/2018/2/layout/IconCircleList"/>
    <dgm:cxn modelId="{207C0F24-DC51-49DC-91C7-B7B0EA6A6BC6}" type="presParOf" srcId="{2734EDD0-BD2D-42DC-807F-0830A6A2EB75}" destId="{FBA385C9-7BF5-400C-AB99-B5504FA93796}" srcOrd="2" destOrd="0" presId="urn:microsoft.com/office/officeart/2018/2/layout/IconCircleList"/>
    <dgm:cxn modelId="{5B1BAD7E-6FD0-4726-9782-291DE02B3937}" type="presParOf" srcId="{2734EDD0-BD2D-42DC-807F-0830A6A2EB75}" destId="{A8E6F495-11B4-4927-936E-5845E690D471}" srcOrd="3" destOrd="0" presId="urn:microsoft.com/office/officeart/2018/2/layout/IconCircleList"/>
    <dgm:cxn modelId="{A321E39D-24D0-4252-8358-3F2AB19C258B}" type="presParOf" srcId="{C30AA659-50A8-41A6-8DEA-4212CFADD9BF}" destId="{0D140BCF-447A-40D7-8CC9-4ACF33BC8D93}" srcOrd="3" destOrd="0" presId="urn:microsoft.com/office/officeart/2018/2/layout/IconCircleList"/>
    <dgm:cxn modelId="{4A8A6623-9798-4DFD-A011-308001A80FE2}" type="presParOf" srcId="{C30AA659-50A8-41A6-8DEA-4212CFADD9BF}" destId="{6BEA9D87-A6F1-4F54-A9F8-79E3BE55DA7D}" srcOrd="4" destOrd="0" presId="urn:microsoft.com/office/officeart/2018/2/layout/IconCircleList"/>
    <dgm:cxn modelId="{782A8500-D189-42DF-982F-8334183686C2}" type="presParOf" srcId="{6BEA9D87-A6F1-4F54-A9F8-79E3BE55DA7D}" destId="{C654217D-F7D3-416C-A51E-4D75AEC1ADCD}" srcOrd="0" destOrd="0" presId="urn:microsoft.com/office/officeart/2018/2/layout/IconCircleList"/>
    <dgm:cxn modelId="{7BCC8E04-415B-427F-95A2-1D1C877C6D1D}" type="presParOf" srcId="{6BEA9D87-A6F1-4F54-A9F8-79E3BE55DA7D}" destId="{E861B3CA-C36C-4FC6-A1D4-2D3DB63D2329}" srcOrd="1" destOrd="0" presId="urn:microsoft.com/office/officeart/2018/2/layout/IconCircleList"/>
    <dgm:cxn modelId="{ED447650-9485-4A61-BC73-4E2ED428DF36}" type="presParOf" srcId="{6BEA9D87-A6F1-4F54-A9F8-79E3BE55DA7D}" destId="{E720C3A2-0B0E-4245-8976-778DE97F1E04}" srcOrd="2" destOrd="0" presId="urn:microsoft.com/office/officeart/2018/2/layout/IconCircleList"/>
    <dgm:cxn modelId="{6C44BA43-A141-4CDA-BEB2-3871593740D6}" type="presParOf" srcId="{6BEA9D87-A6F1-4F54-A9F8-79E3BE55DA7D}" destId="{3E3396F4-5881-4B5A-8AC1-CA30B87770C0}" srcOrd="3" destOrd="0" presId="urn:microsoft.com/office/officeart/2018/2/layout/IconCircleList"/>
    <dgm:cxn modelId="{038E28C6-7C40-4123-ABCB-76E671C7F2CD}" type="presParOf" srcId="{C30AA659-50A8-41A6-8DEA-4212CFADD9BF}" destId="{6FE0FC45-A718-4BD3-A1C8-96851DDC6D54}" srcOrd="5" destOrd="0" presId="urn:microsoft.com/office/officeart/2018/2/layout/IconCircleList"/>
    <dgm:cxn modelId="{4FD9E7B0-0470-4E89-8A54-40E79571C905}" type="presParOf" srcId="{C30AA659-50A8-41A6-8DEA-4212CFADD9BF}" destId="{AA5CB5FF-42B8-4DAA-AC06-6744624EF620}" srcOrd="6" destOrd="0" presId="urn:microsoft.com/office/officeart/2018/2/layout/IconCircleList"/>
    <dgm:cxn modelId="{AF82CDBA-9E4C-4925-A3B4-13463D18D922}" type="presParOf" srcId="{AA5CB5FF-42B8-4DAA-AC06-6744624EF620}" destId="{1776CB4A-3EB0-4F31-8D87-FE1419D496D8}" srcOrd="0" destOrd="0" presId="urn:microsoft.com/office/officeart/2018/2/layout/IconCircleList"/>
    <dgm:cxn modelId="{13D9E5A8-3C5F-48E1-A657-0D308B072EE7}" type="presParOf" srcId="{AA5CB5FF-42B8-4DAA-AC06-6744624EF620}" destId="{EA023428-3CEF-4BEA-BBEA-43B67A907C76}" srcOrd="1" destOrd="0" presId="urn:microsoft.com/office/officeart/2018/2/layout/IconCircleList"/>
    <dgm:cxn modelId="{F6C13B5E-6E0B-4B76-ADAC-37B885B92E49}" type="presParOf" srcId="{AA5CB5FF-42B8-4DAA-AC06-6744624EF620}" destId="{6843BCC3-9BEF-491F-A003-4C09CBF2E6F5}" srcOrd="2" destOrd="0" presId="urn:microsoft.com/office/officeart/2018/2/layout/IconCircleList"/>
    <dgm:cxn modelId="{DBEB375E-584C-45DA-B0A8-8821973456CB}" type="presParOf" srcId="{AA5CB5FF-42B8-4DAA-AC06-6744624EF620}" destId="{C7A1A7C0-583F-438A-BE6D-9E595ABA478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D9E7A6-8A9F-4FF2-AECF-0E3F3E53ABF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841966-AA68-4068-AA73-C26738A36C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Admin interface for adding/editing resources.</a:t>
          </a:r>
        </a:p>
      </dgm:t>
    </dgm:pt>
    <dgm:pt modelId="{8BA17D4F-AC7C-4296-AC3A-044B6B5CD379}" type="parTrans" cxnId="{15AFE0EF-F505-42A3-8AC9-9550654FBB74}">
      <dgm:prSet/>
      <dgm:spPr/>
      <dgm:t>
        <a:bodyPr/>
        <a:lstStyle/>
        <a:p>
          <a:endParaRPr lang="en-US"/>
        </a:p>
      </dgm:t>
    </dgm:pt>
    <dgm:pt modelId="{2F01A041-FC3F-4ABC-A772-A9F4F6375D8C}" type="sibTrans" cxnId="{15AFE0EF-F505-42A3-8AC9-9550654FBB74}">
      <dgm:prSet/>
      <dgm:spPr/>
      <dgm:t>
        <a:bodyPr/>
        <a:lstStyle/>
        <a:p>
          <a:endParaRPr lang="en-US"/>
        </a:p>
      </dgm:t>
    </dgm:pt>
    <dgm:pt modelId="{F85E6AC5-0277-4F67-A32D-67876A2A31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Real-time user feedback system.</a:t>
          </a:r>
        </a:p>
      </dgm:t>
    </dgm:pt>
    <dgm:pt modelId="{CCA00602-3013-4950-A1CC-DDBC272EB8E3}" type="parTrans" cxnId="{28FEF2AC-B169-47E2-A2ED-83316090A7ED}">
      <dgm:prSet/>
      <dgm:spPr/>
      <dgm:t>
        <a:bodyPr/>
        <a:lstStyle/>
        <a:p>
          <a:endParaRPr lang="en-US"/>
        </a:p>
      </dgm:t>
    </dgm:pt>
    <dgm:pt modelId="{1DB471AA-0FDB-40C9-A8B1-EDC99BFD1947}" type="sibTrans" cxnId="{28FEF2AC-B169-47E2-A2ED-83316090A7ED}">
      <dgm:prSet/>
      <dgm:spPr/>
      <dgm:t>
        <a:bodyPr/>
        <a:lstStyle/>
        <a:p>
          <a:endParaRPr lang="en-US"/>
        </a:p>
      </dgm:t>
    </dgm:pt>
    <dgm:pt modelId="{66D47FFD-3464-42F0-B20A-F411749284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Login/authentication for personalization.</a:t>
          </a:r>
        </a:p>
      </dgm:t>
    </dgm:pt>
    <dgm:pt modelId="{9D77FCD9-93E1-4BFF-8D0D-8E9323E6CF0E}" type="parTrans" cxnId="{E20297BC-CB5F-4744-8479-FBD9A1905B62}">
      <dgm:prSet/>
      <dgm:spPr/>
      <dgm:t>
        <a:bodyPr/>
        <a:lstStyle/>
        <a:p>
          <a:endParaRPr lang="en-US"/>
        </a:p>
      </dgm:t>
    </dgm:pt>
    <dgm:pt modelId="{C81ADCA3-6B5B-4E38-9B73-133D9886DAF7}" type="sibTrans" cxnId="{E20297BC-CB5F-4744-8479-FBD9A1905B62}">
      <dgm:prSet/>
      <dgm:spPr/>
      <dgm:t>
        <a:bodyPr/>
        <a:lstStyle/>
        <a:p>
          <a:endParaRPr lang="en-US"/>
        </a:p>
      </dgm:t>
    </dgm:pt>
    <dgm:pt modelId="{8C1E31E8-16AC-4A79-BFF8-3FCA7A897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Analytics on resource engagement.</a:t>
          </a:r>
        </a:p>
      </dgm:t>
    </dgm:pt>
    <dgm:pt modelId="{2F51D8A1-3712-4D63-9E1F-ED72FC9E5E10}" type="parTrans" cxnId="{A887B72B-B773-4F14-9A02-58F9BDB0033A}">
      <dgm:prSet/>
      <dgm:spPr/>
      <dgm:t>
        <a:bodyPr/>
        <a:lstStyle/>
        <a:p>
          <a:endParaRPr lang="en-US"/>
        </a:p>
      </dgm:t>
    </dgm:pt>
    <dgm:pt modelId="{588FA2FF-A8B1-46D7-BB49-62657E5E8942}" type="sibTrans" cxnId="{A887B72B-B773-4F14-9A02-58F9BDB0033A}">
      <dgm:prSet/>
      <dgm:spPr/>
      <dgm:t>
        <a:bodyPr/>
        <a:lstStyle/>
        <a:p>
          <a:endParaRPr lang="en-US"/>
        </a:p>
      </dgm:t>
    </dgm:pt>
    <dgm:pt modelId="{098E0658-260E-463B-9209-5462BD63A2BD}" type="pres">
      <dgm:prSet presAssocID="{98D9E7A6-8A9F-4FF2-AECF-0E3F3E53ABF8}" presName="root" presStyleCnt="0">
        <dgm:presLayoutVars>
          <dgm:dir/>
          <dgm:resizeHandles val="exact"/>
        </dgm:presLayoutVars>
      </dgm:prSet>
      <dgm:spPr/>
    </dgm:pt>
    <dgm:pt modelId="{D487B8FE-9C69-4121-91E7-F97132F45F91}" type="pres">
      <dgm:prSet presAssocID="{A3841966-AA68-4068-AA73-C26738A36C89}" presName="compNode" presStyleCnt="0"/>
      <dgm:spPr/>
    </dgm:pt>
    <dgm:pt modelId="{C8894BFD-BB90-4C51-9503-1E18954EA8F8}" type="pres">
      <dgm:prSet presAssocID="{A3841966-AA68-4068-AA73-C26738A36C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302E58CC-970F-48EC-8531-4A14A86F4589}" type="pres">
      <dgm:prSet presAssocID="{A3841966-AA68-4068-AA73-C26738A36C89}" presName="spaceRect" presStyleCnt="0"/>
      <dgm:spPr/>
    </dgm:pt>
    <dgm:pt modelId="{17721DAD-C5B3-4751-98A7-B23ED44448DB}" type="pres">
      <dgm:prSet presAssocID="{A3841966-AA68-4068-AA73-C26738A36C89}" presName="textRect" presStyleLbl="revTx" presStyleIdx="0" presStyleCnt="4">
        <dgm:presLayoutVars>
          <dgm:chMax val="1"/>
          <dgm:chPref val="1"/>
        </dgm:presLayoutVars>
      </dgm:prSet>
      <dgm:spPr/>
    </dgm:pt>
    <dgm:pt modelId="{FE5E2A83-9050-42D1-BF15-F941EC7297E0}" type="pres">
      <dgm:prSet presAssocID="{2F01A041-FC3F-4ABC-A772-A9F4F6375D8C}" presName="sibTrans" presStyleCnt="0"/>
      <dgm:spPr/>
    </dgm:pt>
    <dgm:pt modelId="{4B5D9A08-462E-43B3-A30A-5540CFE9AE9B}" type="pres">
      <dgm:prSet presAssocID="{F85E6AC5-0277-4F67-A32D-67876A2A31CA}" presName="compNode" presStyleCnt="0"/>
      <dgm:spPr/>
    </dgm:pt>
    <dgm:pt modelId="{BF0E5EE3-8ABD-474D-8867-A08F19245351}" type="pres">
      <dgm:prSet presAssocID="{F85E6AC5-0277-4F67-A32D-67876A2A31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09BBD9E-2642-46DD-91D8-CD0619C8C6C3}" type="pres">
      <dgm:prSet presAssocID="{F85E6AC5-0277-4F67-A32D-67876A2A31CA}" presName="spaceRect" presStyleCnt="0"/>
      <dgm:spPr/>
    </dgm:pt>
    <dgm:pt modelId="{AD6041B5-EBC7-4D76-A114-CDECE2E85604}" type="pres">
      <dgm:prSet presAssocID="{F85E6AC5-0277-4F67-A32D-67876A2A31CA}" presName="textRect" presStyleLbl="revTx" presStyleIdx="1" presStyleCnt="4">
        <dgm:presLayoutVars>
          <dgm:chMax val="1"/>
          <dgm:chPref val="1"/>
        </dgm:presLayoutVars>
      </dgm:prSet>
      <dgm:spPr/>
    </dgm:pt>
    <dgm:pt modelId="{7F07F585-9460-403F-9CAE-A361303CA179}" type="pres">
      <dgm:prSet presAssocID="{1DB471AA-0FDB-40C9-A8B1-EDC99BFD1947}" presName="sibTrans" presStyleCnt="0"/>
      <dgm:spPr/>
    </dgm:pt>
    <dgm:pt modelId="{3DFA1EE6-8DE9-4044-ADA4-EC3EC6567186}" type="pres">
      <dgm:prSet presAssocID="{66D47FFD-3464-42F0-B20A-F41174928492}" presName="compNode" presStyleCnt="0"/>
      <dgm:spPr/>
    </dgm:pt>
    <dgm:pt modelId="{0B805E8F-0736-4E1C-B3F7-ED3B039F3479}" type="pres">
      <dgm:prSet presAssocID="{66D47FFD-3464-42F0-B20A-F411749284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8BCD6CAE-03D0-42BF-938C-49B403844E6F}" type="pres">
      <dgm:prSet presAssocID="{66D47FFD-3464-42F0-B20A-F41174928492}" presName="spaceRect" presStyleCnt="0"/>
      <dgm:spPr/>
    </dgm:pt>
    <dgm:pt modelId="{03301819-5BF0-4F44-B1B0-5902B44202E2}" type="pres">
      <dgm:prSet presAssocID="{66D47FFD-3464-42F0-B20A-F41174928492}" presName="textRect" presStyleLbl="revTx" presStyleIdx="2" presStyleCnt="4">
        <dgm:presLayoutVars>
          <dgm:chMax val="1"/>
          <dgm:chPref val="1"/>
        </dgm:presLayoutVars>
      </dgm:prSet>
      <dgm:spPr/>
    </dgm:pt>
    <dgm:pt modelId="{FAE381A6-A4E1-4C38-A0C6-62DCB6A539E9}" type="pres">
      <dgm:prSet presAssocID="{C81ADCA3-6B5B-4E38-9B73-133D9886DAF7}" presName="sibTrans" presStyleCnt="0"/>
      <dgm:spPr/>
    </dgm:pt>
    <dgm:pt modelId="{B5E68D58-EB6C-44A7-AE98-F2CF0E694D63}" type="pres">
      <dgm:prSet presAssocID="{8C1E31E8-16AC-4A79-BFF8-3FCA7A897EF3}" presName="compNode" presStyleCnt="0"/>
      <dgm:spPr/>
    </dgm:pt>
    <dgm:pt modelId="{F9A13CE4-8DF3-456E-B392-6CD59CBFFE38}" type="pres">
      <dgm:prSet presAssocID="{8C1E31E8-16AC-4A79-BFF8-3FCA7A897E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90F8B9E-0B94-4A2A-A9AC-82BF2B4FA6C5}" type="pres">
      <dgm:prSet presAssocID="{8C1E31E8-16AC-4A79-BFF8-3FCA7A897EF3}" presName="spaceRect" presStyleCnt="0"/>
      <dgm:spPr/>
    </dgm:pt>
    <dgm:pt modelId="{89C7120E-1498-4A11-96DC-DB2DACED98DF}" type="pres">
      <dgm:prSet presAssocID="{8C1E31E8-16AC-4A79-BFF8-3FCA7A897E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2ABB00-23B6-4714-BDE9-80632D79C085}" type="presOf" srcId="{66D47FFD-3464-42F0-B20A-F41174928492}" destId="{03301819-5BF0-4F44-B1B0-5902B44202E2}" srcOrd="0" destOrd="0" presId="urn:microsoft.com/office/officeart/2018/2/layout/IconLabelList"/>
    <dgm:cxn modelId="{D446A306-FA32-4C8F-8ACD-47C6A4F41E8D}" type="presOf" srcId="{98D9E7A6-8A9F-4FF2-AECF-0E3F3E53ABF8}" destId="{098E0658-260E-463B-9209-5462BD63A2BD}" srcOrd="0" destOrd="0" presId="urn:microsoft.com/office/officeart/2018/2/layout/IconLabelList"/>
    <dgm:cxn modelId="{A9F7750B-ED94-4CBE-A103-6ECFAC3586A7}" type="presOf" srcId="{F85E6AC5-0277-4F67-A32D-67876A2A31CA}" destId="{AD6041B5-EBC7-4D76-A114-CDECE2E85604}" srcOrd="0" destOrd="0" presId="urn:microsoft.com/office/officeart/2018/2/layout/IconLabelList"/>
    <dgm:cxn modelId="{A887B72B-B773-4F14-9A02-58F9BDB0033A}" srcId="{98D9E7A6-8A9F-4FF2-AECF-0E3F3E53ABF8}" destId="{8C1E31E8-16AC-4A79-BFF8-3FCA7A897EF3}" srcOrd="3" destOrd="0" parTransId="{2F51D8A1-3712-4D63-9E1F-ED72FC9E5E10}" sibTransId="{588FA2FF-A8B1-46D7-BB49-62657E5E8942}"/>
    <dgm:cxn modelId="{28FEF2AC-B169-47E2-A2ED-83316090A7ED}" srcId="{98D9E7A6-8A9F-4FF2-AECF-0E3F3E53ABF8}" destId="{F85E6AC5-0277-4F67-A32D-67876A2A31CA}" srcOrd="1" destOrd="0" parTransId="{CCA00602-3013-4950-A1CC-DDBC272EB8E3}" sibTransId="{1DB471AA-0FDB-40C9-A8B1-EDC99BFD1947}"/>
    <dgm:cxn modelId="{E20297BC-CB5F-4744-8479-FBD9A1905B62}" srcId="{98D9E7A6-8A9F-4FF2-AECF-0E3F3E53ABF8}" destId="{66D47FFD-3464-42F0-B20A-F41174928492}" srcOrd="2" destOrd="0" parTransId="{9D77FCD9-93E1-4BFF-8D0D-8E9323E6CF0E}" sibTransId="{C81ADCA3-6B5B-4E38-9B73-133D9886DAF7}"/>
    <dgm:cxn modelId="{1CECD1DB-2247-40A0-B8A0-6EAF90A4E1C9}" type="presOf" srcId="{8C1E31E8-16AC-4A79-BFF8-3FCA7A897EF3}" destId="{89C7120E-1498-4A11-96DC-DB2DACED98DF}" srcOrd="0" destOrd="0" presId="urn:microsoft.com/office/officeart/2018/2/layout/IconLabelList"/>
    <dgm:cxn modelId="{15AFE0EF-F505-42A3-8AC9-9550654FBB74}" srcId="{98D9E7A6-8A9F-4FF2-AECF-0E3F3E53ABF8}" destId="{A3841966-AA68-4068-AA73-C26738A36C89}" srcOrd="0" destOrd="0" parTransId="{8BA17D4F-AC7C-4296-AC3A-044B6B5CD379}" sibTransId="{2F01A041-FC3F-4ABC-A772-A9F4F6375D8C}"/>
    <dgm:cxn modelId="{177ACDFE-0D5F-4319-B8CD-4C9C85C18198}" type="presOf" srcId="{A3841966-AA68-4068-AA73-C26738A36C89}" destId="{17721DAD-C5B3-4751-98A7-B23ED44448DB}" srcOrd="0" destOrd="0" presId="urn:microsoft.com/office/officeart/2018/2/layout/IconLabelList"/>
    <dgm:cxn modelId="{FFE92791-0CC3-4558-9180-9D7B80E704B1}" type="presParOf" srcId="{098E0658-260E-463B-9209-5462BD63A2BD}" destId="{D487B8FE-9C69-4121-91E7-F97132F45F91}" srcOrd="0" destOrd="0" presId="urn:microsoft.com/office/officeart/2018/2/layout/IconLabelList"/>
    <dgm:cxn modelId="{E8E25DBE-BE78-4E42-86CF-5DBFCA9EECED}" type="presParOf" srcId="{D487B8FE-9C69-4121-91E7-F97132F45F91}" destId="{C8894BFD-BB90-4C51-9503-1E18954EA8F8}" srcOrd="0" destOrd="0" presId="urn:microsoft.com/office/officeart/2018/2/layout/IconLabelList"/>
    <dgm:cxn modelId="{FAA445CF-4D7D-45E1-92EF-23BA5C101364}" type="presParOf" srcId="{D487B8FE-9C69-4121-91E7-F97132F45F91}" destId="{302E58CC-970F-48EC-8531-4A14A86F4589}" srcOrd="1" destOrd="0" presId="urn:microsoft.com/office/officeart/2018/2/layout/IconLabelList"/>
    <dgm:cxn modelId="{210B66BE-1866-4B24-B013-B73F9E73C440}" type="presParOf" srcId="{D487B8FE-9C69-4121-91E7-F97132F45F91}" destId="{17721DAD-C5B3-4751-98A7-B23ED44448DB}" srcOrd="2" destOrd="0" presId="urn:microsoft.com/office/officeart/2018/2/layout/IconLabelList"/>
    <dgm:cxn modelId="{A15B25D4-0909-4427-95EE-6DA69A99F430}" type="presParOf" srcId="{098E0658-260E-463B-9209-5462BD63A2BD}" destId="{FE5E2A83-9050-42D1-BF15-F941EC7297E0}" srcOrd="1" destOrd="0" presId="urn:microsoft.com/office/officeart/2018/2/layout/IconLabelList"/>
    <dgm:cxn modelId="{AA16AA81-4D96-4576-A8D0-83DAAA322130}" type="presParOf" srcId="{098E0658-260E-463B-9209-5462BD63A2BD}" destId="{4B5D9A08-462E-43B3-A30A-5540CFE9AE9B}" srcOrd="2" destOrd="0" presId="urn:microsoft.com/office/officeart/2018/2/layout/IconLabelList"/>
    <dgm:cxn modelId="{37676B2E-AC0F-420D-B57F-8F03B5DBAA69}" type="presParOf" srcId="{4B5D9A08-462E-43B3-A30A-5540CFE9AE9B}" destId="{BF0E5EE3-8ABD-474D-8867-A08F19245351}" srcOrd="0" destOrd="0" presId="urn:microsoft.com/office/officeart/2018/2/layout/IconLabelList"/>
    <dgm:cxn modelId="{FBAADB8F-FC45-409B-9398-55A694D0E30F}" type="presParOf" srcId="{4B5D9A08-462E-43B3-A30A-5540CFE9AE9B}" destId="{909BBD9E-2642-46DD-91D8-CD0619C8C6C3}" srcOrd="1" destOrd="0" presId="urn:microsoft.com/office/officeart/2018/2/layout/IconLabelList"/>
    <dgm:cxn modelId="{36D664A3-E44C-4462-8D7C-857F427FC2F7}" type="presParOf" srcId="{4B5D9A08-462E-43B3-A30A-5540CFE9AE9B}" destId="{AD6041B5-EBC7-4D76-A114-CDECE2E85604}" srcOrd="2" destOrd="0" presId="urn:microsoft.com/office/officeart/2018/2/layout/IconLabelList"/>
    <dgm:cxn modelId="{61341C3F-6EB3-4BF8-9715-D6431CC44920}" type="presParOf" srcId="{098E0658-260E-463B-9209-5462BD63A2BD}" destId="{7F07F585-9460-403F-9CAE-A361303CA179}" srcOrd="3" destOrd="0" presId="urn:microsoft.com/office/officeart/2018/2/layout/IconLabelList"/>
    <dgm:cxn modelId="{B6B32B38-FEDE-408F-99BE-72AAF996E51D}" type="presParOf" srcId="{098E0658-260E-463B-9209-5462BD63A2BD}" destId="{3DFA1EE6-8DE9-4044-ADA4-EC3EC6567186}" srcOrd="4" destOrd="0" presId="urn:microsoft.com/office/officeart/2018/2/layout/IconLabelList"/>
    <dgm:cxn modelId="{82E5E82E-436B-481F-BAC6-62D554476494}" type="presParOf" srcId="{3DFA1EE6-8DE9-4044-ADA4-EC3EC6567186}" destId="{0B805E8F-0736-4E1C-B3F7-ED3B039F3479}" srcOrd="0" destOrd="0" presId="urn:microsoft.com/office/officeart/2018/2/layout/IconLabelList"/>
    <dgm:cxn modelId="{B854CBBC-EB9A-4D6D-BB8D-BA74AF255C88}" type="presParOf" srcId="{3DFA1EE6-8DE9-4044-ADA4-EC3EC6567186}" destId="{8BCD6CAE-03D0-42BF-938C-49B403844E6F}" srcOrd="1" destOrd="0" presId="urn:microsoft.com/office/officeart/2018/2/layout/IconLabelList"/>
    <dgm:cxn modelId="{BB32F6A0-BB5D-422F-9149-44E782E57CD5}" type="presParOf" srcId="{3DFA1EE6-8DE9-4044-ADA4-EC3EC6567186}" destId="{03301819-5BF0-4F44-B1B0-5902B44202E2}" srcOrd="2" destOrd="0" presId="urn:microsoft.com/office/officeart/2018/2/layout/IconLabelList"/>
    <dgm:cxn modelId="{A468F368-788B-484B-BF95-7AFC34AC7A39}" type="presParOf" srcId="{098E0658-260E-463B-9209-5462BD63A2BD}" destId="{FAE381A6-A4E1-4C38-A0C6-62DCB6A539E9}" srcOrd="5" destOrd="0" presId="urn:microsoft.com/office/officeart/2018/2/layout/IconLabelList"/>
    <dgm:cxn modelId="{1E400017-4F99-43E4-9765-7156D29CC19B}" type="presParOf" srcId="{098E0658-260E-463B-9209-5462BD63A2BD}" destId="{B5E68D58-EB6C-44A7-AE98-F2CF0E694D63}" srcOrd="6" destOrd="0" presId="urn:microsoft.com/office/officeart/2018/2/layout/IconLabelList"/>
    <dgm:cxn modelId="{C54E25B1-217F-4B2D-B8AF-26AA9BFB5CD1}" type="presParOf" srcId="{B5E68D58-EB6C-44A7-AE98-F2CF0E694D63}" destId="{F9A13CE4-8DF3-456E-B392-6CD59CBFFE38}" srcOrd="0" destOrd="0" presId="urn:microsoft.com/office/officeart/2018/2/layout/IconLabelList"/>
    <dgm:cxn modelId="{3237CAE7-4DA2-4932-8424-BFF2E1F0D804}" type="presParOf" srcId="{B5E68D58-EB6C-44A7-AE98-F2CF0E694D63}" destId="{A90F8B9E-0B94-4A2A-A9AC-82BF2B4FA6C5}" srcOrd="1" destOrd="0" presId="urn:microsoft.com/office/officeart/2018/2/layout/IconLabelList"/>
    <dgm:cxn modelId="{BAF9DEDF-4B72-48AD-BDAB-C814DE347B78}" type="presParOf" srcId="{B5E68D58-EB6C-44A7-AE98-F2CF0E694D63}" destId="{89C7120E-1498-4A11-96DC-DB2DACED98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D4529-0F03-43AA-B5CC-60248863FD7C}">
      <dsp:nvSpPr>
        <dsp:cNvPr id="0" name=""/>
        <dsp:cNvSpPr/>
      </dsp:nvSpPr>
      <dsp:spPr>
        <a:xfrm>
          <a:off x="3300524" y="735753"/>
          <a:ext cx="56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32" y="45720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  <a:effectLst/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9574" y="778479"/>
        <a:ext cx="29931" cy="5986"/>
      </dsp:txXfrm>
    </dsp:sp>
    <dsp:sp modelId="{A703E985-3B0E-443A-96AD-CA014064E951}">
      <dsp:nvSpPr>
        <dsp:cNvPr id="0" name=""/>
        <dsp:cNvSpPr/>
      </dsp:nvSpPr>
      <dsp:spPr>
        <a:xfrm>
          <a:off x="699576" y="648"/>
          <a:ext cx="2602748" cy="1561648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Guide students with the right career path based on their academic level and stream.</a:t>
          </a:r>
        </a:p>
      </dsp:txBody>
      <dsp:txXfrm>
        <a:off x="699576" y="648"/>
        <a:ext cx="2602748" cy="1561648"/>
      </dsp:txXfrm>
    </dsp:sp>
    <dsp:sp modelId="{B0AC3639-737D-43C2-B25D-A61F5C027780}">
      <dsp:nvSpPr>
        <dsp:cNvPr id="0" name=""/>
        <dsp:cNvSpPr/>
      </dsp:nvSpPr>
      <dsp:spPr>
        <a:xfrm>
          <a:off x="2000950" y="1560497"/>
          <a:ext cx="3201380" cy="568032"/>
        </a:xfrm>
        <a:custGeom>
          <a:avLst/>
          <a:gdLst/>
          <a:ahLst/>
          <a:cxnLst/>
          <a:rect l="0" t="0" r="0" b="0"/>
          <a:pathLst>
            <a:path>
              <a:moveTo>
                <a:pt x="3201380" y="0"/>
              </a:moveTo>
              <a:lnTo>
                <a:pt x="3201380" y="301116"/>
              </a:lnTo>
              <a:lnTo>
                <a:pt x="0" y="301116"/>
              </a:lnTo>
              <a:lnTo>
                <a:pt x="0" y="568032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  <a:effectLst/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20218" y="1841520"/>
        <a:ext cx="162843" cy="5986"/>
      </dsp:txXfrm>
    </dsp:sp>
    <dsp:sp modelId="{94217223-C1AE-4E7C-BD1A-5B641AD25A13}">
      <dsp:nvSpPr>
        <dsp:cNvPr id="0" name=""/>
        <dsp:cNvSpPr/>
      </dsp:nvSpPr>
      <dsp:spPr>
        <a:xfrm>
          <a:off x="3900956" y="648"/>
          <a:ext cx="2602748" cy="1561648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Provide high-quality, curated educational YouTube and PDF resources.</a:t>
          </a:r>
        </a:p>
      </dsp:txBody>
      <dsp:txXfrm>
        <a:off x="3900956" y="648"/>
        <a:ext cx="2602748" cy="1561648"/>
      </dsp:txXfrm>
    </dsp:sp>
    <dsp:sp modelId="{7936AC1A-CBA1-4A84-8401-6D5CD4A6F2D9}">
      <dsp:nvSpPr>
        <dsp:cNvPr id="0" name=""/>
        <dsp:cNvSpPr/>
      </dsp:nvSpPr>
      <dsp:spPr>
        <a:xfrm>
          <a:off x="3300524" y="2896033"/>
          <a:ext cx="56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32" y="45720"/>
              </a:lnTo>
            </a:path>
          </a:pathLst>
        </a:custGeom>
        <a:noFill/>
        <a:ln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  <a:effectLst/>
        <a:scene3d>
          <a:camera prst="orthographicFront"/>
          <a:lightRig rig="threePt" dir="t">
            <a:rot lat="0" lon="0" rev="7500000"/>
          </a:lightRig>
        </a:scene3d>
        <a:sp3d z="-40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9574" y="2938760"/>
        <a:ext cx="29931" cy="5986"/>
      </dsp:txXfrm>
    </dsp:sp>
    <dsp:sp modelId="{8F1A5D27-00DB-4D81-9B8D-C78F7535E921}">
      <dsp:nvSpPr>
        <dsp:cNvPr id="0" name=""/>
        <dsp:cNvSpPr/>
      </dsp:nvSpPr>
      <dsp:spPr>
        <a:xfrm>
          <a:off x="699576" y="2160929"/>
          <a:ext cx="2602748" cy="1561648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Offer an intuitive Streamlit-based user interface.</a:t>
          </a:r>
        </a:p>
      </dsp:txBody>
      <dsp:txXfrm>
        <a:off x="699576" y="2160929"/>
        <a:ext cx="2602748" cy="1561648"/>
      </dsp:txXfrm>
    </dsp:sp>
    <dsp:sp modelId="{41312BC9-9B30-4D12-AAD9-A92C8EC7C850}">
      <dsp:nvSpPr>
        <dsp:cNvPr id="0" name=""/>
        <dsp:cNvSpPr/>
      </dsp:nvSpPr>
      <dsp:spPr>
        <a:xfrm>
          <a:off x="3900956" y="2160929"/>
          <a:ext cx="2602748" cy="1561648"/>
        </a:xfrm>
        <a:prstGeom prst="rect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Centralize career data using an SQLite database.</a:t>
          </a:r>
        </a:p>
      </dsp:txBody>
      <dsp:txXfrm>
        <a:off x="3900956" y="2160929"/>
        <a:ext cx="2602748" cy="1561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A4086-4B28-4A11-91BC-F01FE0147B3B}">
      <dsp:nvSpPr>
        <dsp:cNvPr id="0" name=""/>
        <dsp:cNvSpPr/>
      </dsp:nvSpPr>
      <dsp:spPr>
        <a:xfrm>
          <a:off x="150787" y="517898"/>
          <a:ext cx="913700" cy="9137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C342B6-36A1-4683-BD1D-D55D3347A9CB}">
      <dsp:nvSpPr>
        <dsp:cNvPr id="0" name=""/>
        <dsp:cNvSpPr/>
      </dsp:nvSpPr>
      <dsp:spPr>
        <a:xfrm>
          <a:off x="342664" y="709776"/>
          <a:ext cx="529946" cy="5299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CF649-214D-4C5E-979A-85144AE52C73}">
      <dsp:nvSpPr>
        <dsp:cNvPr id="0" name=""/>
        <dsp:cNvSpPr/>
      </dsp:nvSpPr>
      <dsp:spPr>
        <a:xfrm>
          <a:off x="1260281" y="517898"/>
          <a:ext cx="2153723" cy="91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Dynamic filtering by class level and stream.</a:t>
          </a:r>
        </a:p>
      </dsp:txBody>
      <dsp:txXfrm>
        <a:off x="1260281" y="517898"/>
        <a:ext cx="2153723" cy="913700"/>
      </dsp:txXfrm>
    </dsp:sp>
    <dsp:sp modelId="{B68033DD-90D0-4116-AF3D-67BB3700F956}">
      <dsp:nvSpPr>
        <dsp:cNvPr id="0" name=""/>
        <dsp:cNvSpPr/>
      </dsp:nvSpPr>
      <dsp:spPr>
        <a:xfrm>
          <a:off x="3789275" y="517898"/>
          <a:ext cx="913700" cy="9137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94A75-5C2D-4076-9A6D-80754FBAC332}">
      <dsp:nvSpPr>
        <dsp:cNvPr id="0" name=""/>
        <dsp:cNvSpPr/>
      </dsp:nvSpPr>
      <dsp:spPr>
        <a:xfrm>
          <a:off x="3981152" y="709776"/>
          <a:ext cx="529946" cy="529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6F495-11B4-4927-936E-5845E690D471}">
      <dsp:nvSpPr>
        <dsp:cNvPr id="0" name=""/>
        <dsp:cNvSpPr/>
      </dsp:nvSpPr>
      <dsp:spPr>
        <a:xfrm>
          <a:off x="4898769" y="517898"/>
          <a:ext cx="2153723" cy="91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Exam-specific YouTube and PDF resources.</a:t>
          </a:r>
        </a:p>
      </dsp:txBody>
      <dsp:txXfrm>
        <a:off x="4898769" y="517898"/>
        <a:ext cx="2153723" cy="913700"/>
      </dsp:txXfrm>
    </dsp:sp>
    <dsp:sp modelId="{C654217D-F7D3-416C-A51E-4D75AEC1ADCD}">
      <dsp:nvSpPr>
        <dsp:cNvPr id="0" name=""/>
        <dsp:cNvSpPr/>
      </dsp:nvSpPr>
      <dsp:spPr>
        <a:xfrm>
          <a:off x="150787" y="2018038"/>
          <a:ext cx="913700" cy="9137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1B3CA-C36C-4FC6-A1D4-2D3DB63D2329}">
      <dsp:nvSpPr>
        <dsp:cNvPr id="0" name=""/>
        <dsp:cNvSpPr/>
      </dsp:nvSpPr>
      <dsp:spPr>
        <a:xfrm>
          <a:off x="342664" y="2209915"/>
          <a:ext cx="529946" cy="529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396F4-5881-4B5A-8AC1-CA30B87770C0}">
      <dsp:nvSpPr>
        <dsp:cNvPr id="0" name=""/>
        <dsp:cNvSpPr/>
      </dsp:nvSpPr>
      <dsp:spPr>
        <a:xfrm>
          <a:off x="1260281" y="2018038"/>
          <a:ext cx="2153723" cy="91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Star rating system for content quality.</a:t>
          </a:r>
        </a:p>
      </dsp:txBody>
      <dsp:txXfrm>
        <a:off x="1260281" y="2018038"/>
        <a:ext cx="2153723" cy="913700"/>
      </dsp:txXfrm>
    </dsp:sp>
    <dsp:sp modelId="{1776CB4A-3EB0-4F31-8D87-FE1419D496D8}">
      <dsp:nvSpPr>
        <dsp:cNvPr id="0" name=""/>
        <dsp:cNvSpPr/>
      </dsp:nvSpPr>
      <dsp:spPr>
        <a:xfrm>
          <a:off x="3789275" y="2018038"/>
          <a:ext cx="913700" cy="9137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23428-3CEF-4BEA-BBEA-43B67A907C76}">
      <dsp:nvSpPr>
        <dsp:cNvPr id="0" name=""/>
        <dsp:cNvSpPr/>
      </dsp:nvSpPr>
      <dsp:spPr>
        <a:xfrm>
          <a:off x="3981152" y="2209915"/>
          <a:ext cx="529946" cy="5299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A7C0-583F-438A-BE6D-9E595ABA4786}">
      <dsp:nvSpPr>
        <dsp:cNvPr id="0" name=""/>
        <dsp:cNvSpPr/>
      </dsp:nvSpPr>
      <dsp:spPr>
        <a:xfrm>
          <a:off x="4898769" y="2018038"/>
          <a:ext cx="2153723" cy="91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Automatic YouTube thumbnail extraction.</a:t>
          </a:r>
        </a:p>
      </dsp:txBody>
      <dsp:txXfrm>
        <a:off x="4898769" y="2018038"/>
        <a:ext cx="2153723" cy="913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94BFD-BB90-4C51-9503-1E18954EA8F8}">
      <dsp:nvSpPr>
        <dsp:cNvPr id="0" name=""/>
        <dsp:cNvSpPr/>
      </dsp:nvSpPr>
      <dsp:spPr>
        <a:xfrm>
          <a:off x="1092425" y="211847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21DAD-C5B3-4751-98A7-B23ED44448DB}">
      <dsp:nvSpPr>
        <dsp:cNvPr id="0" name=""/>
        <dsp:cNvSpPr/>
      </dsp:nvSpPr>
      <dsp:spPr>
        <a:xfrm>
          <a:off x="651082" y="1176310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Admin interface for adding/editing resources.</a:t>
          </a:r>
        </a:p>
      </dsp:txBody>
      <dsp:txXfrm>
        <a:off x="651082" y="1176310"/>
        <a:ext cx="1604882" cy="641953"/>
      </dsp:txXfrm>
    </dsp:sp>
    <dsp:sp modelId="{BF0E5EE3-8ABD-474D-8867-A08F19245351}">
      <dsp:nvSpPr>
        <dsp:cNvPr id="0" name=""/>
        <dsp:cNvSpPr/>
      </dsp:nvSpPr>
      <dsp:spPr>
        <a:xfrm>
          <a:off x="2978162" y="211847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041B5-EBC7-4D76-A114-CDECE2E85604}">
      <dsp:nvSpPr>
        <dsp:cNvPr id="0" name=""/>
        <dsp:cNvSpPr/>
      </dsp:nvSpPr>
      <dsp:spPr>
        <a:xfrm>
          <a:off x="2536819" y="1176310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Real-time user feedback system.</a:t>
          </a:r>
        </a:p>
      </dsp:txBody>
      <dsp:txXfrm>
        <a:off x="2536819" y="1176310"/>
        <a:ext cx="1604882" cy="641953"/>
      </dsp:txXfrm>
    </dsp:sp>
    <dsp:sp modelId="{0B805E8F-0736-4E1C-B3F7-ED3B039F3479}">
      <dsp:nvSpPr>
        <dsp:cNvPr id="0" name=""/>
        <dsp:cNvSpPr/>
      </dsp:nvSpPr>
      <dsp:spPr>
        <a:xfrm>
          <a:off x="1092425" y="2219483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01819-5BF0-4F44-B1B0-5902B44202E2}">
      <dsp:nvSpPr>
        <dsp:cNvPr id="0" name=""/>
        <dsp:cNvSpPr/>
      </dsp:nvSpPr>
      <dsp:spPr>
        <a:xfrm>
          <a:off x="651082" y="3183945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Login/authentication for personalization.</a:t>
          </a:r>
        </a:p>
      </dsp:txBody>
      <dsp:txXfrm>
        <a:off x="651082" y="3183945"/>
        <a:ext cx="1604882" cy="641953"/>
      </dsp:txXfrm>
    </dsp:sp>
    <dsp:sp modelId="{F9A13CE4-8DF3-456E-B392-6CD59CBFFE38}">
      <dsp:nvSpPr>
        <dsp:cNvPr id="0" name=""/>
        <dsp:cNvSpPr/>
      </dsp:nvSpPr>
      <dsp:spPr>
        <a:xfrm>
          <a:off x="2978162" y="2219483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7120E-1498-4A11-96DC-DB2DACED98DF}">
      <dsp:nvSpPr>
        <dsp:cNvPr id="0" name=""/>
        <dsp:cNvSpPr/>
      </dsp:nvSpPr>
      <dsp:spPr>
        <a:xfrm>
          <a:off x="2536819" y="3183945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Analytics on resource engagement.</a:t>
          </a:r>
        </a:p>
      </dsp:txBody>
      <dsp:txXfrm>
        <a:off x="2536819" y="3183945"/>
        <a:ext cx="1604882" cy="641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6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03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5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76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4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0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6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25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2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0%90%EC%82%AC%ED%95%A9%EB%8B%88%EB%8B%A4-%EA%B0%90%EC%82%AC-%EC%A3%BC%EC%85%94%EC%84%9C-%EA%B0%90%EC%82%AC-%ED%95%A9%EB%8B%88%EB%8B%A4-%EB%8B%B9%EC%8B%A0%EC%9D%B4%EC%A3%BC%EC%9D%98-%EA%B0%90%EC%82%AC-1191350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meeting-relationship-business-1020144/" TargetMode="External"/><Relationship Id="rId4" Type="http://schemas.openxmlformats.org/officeDocument/2006/relationships/image" Target="../media/image3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B376A39-154E-4672-B6EA-EA77F28CF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F330F7-B3EC-45B3-A3B9-8B43F6EE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5093" y="964769"/>
            <a:ext cx="4143979" cy="2376915"/>
          </a:xfrm>
        </p:spPr>
        <p:txBody>
          <a:bodyPr>
            <a:normAutofit/>
          </a:bodyPr>
          <a:lstStyle/>
          <a:p>
            <a:r>
              <a:rPr lang="en-IN" sz="4700" dirty="0"/>
              <a:t>🎓 </a:t>
            </a:r>
            <a:r>
              <a:rPr lang="en-IN" dirty="0"/>
              <a:t>Scholar Hub App</a:t>
            </a:r>
            <a:endParaRPr lang="en-IN" sz="47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5093" y="3529159"/>
            <a:ext cx="4148189" cy="1612688"/>
          </a:xfrm>
        </p:spPr>
        <p:txBody>
          <a:bodyPr>
            <a:normAutofit/>
          </a:bodyPr>
          <a:lstStyle/>
          <a:p>
            <a:r>
              <a:rPr lang="en-US"/>
              <a:t>A Career Companion Platform for Students</a:t>
            </a:r>
          </a:p>
          <a:p>
            <a:r>
              <a:rPr lang="en-US"/>
              <a:t>By Mihir Ughade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59C93E-408B-4A18-8823-245025D18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4179" y="482171"/>
            <a:ext cx="3055900" cy="5149101"/>
            <a:chOff x="632239" y="482171"/>
            <a:chExt cx="4074533" cy="514910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194DF9-E912-48FF-90D3-E9D8E6454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9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9F5B9F-C71E-4714-9F21-74DCC4D34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8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E59B7-2693-428B-87AD-D8A76E725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1540" y="977099"/>
            <a:ext cx="2337159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0CD92DF7-57D5-F747-C201-1C6BE9553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417" y="1999767"/>
            <a:ext cx="2099327" cy="2099327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89CA9A2-D0CB-48A6-B2ED-03C3EB3AD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5094" y="3526496"/>
            <a:ext cx="415208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E11A2E1-5E39-4080-93B8-4811FE13D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A8467B7-9FAF-47EC-A36A-76A9020A5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6F198E-F7A1-4125-910D-641C0C2A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E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A25-D9A7-4F2D-B44C-FA8EB24C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643467"/>
            <a:ext cx="8178800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text&#10;&#10;AI-generated content may be incorrect.">
            <a:extLst>
              <a:ext uri="{FF2B5EF4-FFF2-40B4-BE49-F238E27FC236}">
                <a16:creationId xmlns:a16="http://schemas.microsoft.com/office/drawing/2014/main" id="{B8DBF711-9780-899C-FB18-5A724F53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69363" y="1019059"/>
            <a:ext cx="5605272" cy="4815648"/>
          </a:xfrm>
          <a:prstGeom prst="ellipse">
            <a:avLst/>
          </a:prstGeom>
          <a:ln w="63500" cap="rnd">
            <a:solidFill>
              <a:schemeClr val="accent6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E8515E-B8C8-482A-A9B5-CE57BC080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3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56" y="970241"/>
            <a:ext cx="7202456" cy="1049235"/>
          </a:xfrm>
        </p:spPr>
        <p:txBody>
          <a:bodyPr>
            <a:normAutofit/>
          </a:bodyPr>
          <a:lstStyle/>
          <a:p>
            <a:r>
              <a:t>🎯 Project Objectives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64D2846-8209-2596-359B-DD9CA30FB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377288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A703E985-3B0E-443A-96AD-CA014064E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graphicEl>
                                              <a:dgm id="{A703E985-3B0E-443A-96AD-CA014064E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graphicEl>
                                              <a:dgm id="{A703E985-3B0E-443A-96AD-CA014064E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E0D4529-0F03-43AA-B5CC-60248863F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graphicEl>
                                              <a:dgm id="{4E0D4529-0F03-43AA-B5CC-60248863F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graphicEl>
                                              <a:dgm id="{4E0D4529-0F03-43AA-B5CC-60248863F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94217223-C1AE-4E7C-BD1A-5B641AD25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>
                                            <p:graphicEl>
                                              <a:dgm id="{94217223-C1AE-4E7C-BD1A-5B641AD25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>
                                            <p:graphicEl>
                                              <a:dgm id="{94217223-C1AE-4E7C-BD1A-5B641AD25A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0AC3639-737D-43C2-B25D-A61F5C027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graphicEl>
                                              <a:dgm id="{B0AC3639-737D-43C2-B25D-A61F5C027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graphicEl>
                                              <a:dgm id="{B0AC3639-737D-43C2-B25D-A61F5C027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8F1A5D27-00DB-4D81-9B8D-C78F7535E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graphicEl>
                                              <a:dgm id="{8F1A5D27-00DB-4D81-9B8D-C78F7535E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graphicEl>
                                              <a:dgm id="{8F1A5D27-00DB-4D81-9B8D-C78F7535E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7936AC1A-CBA1-4A84-8401-6D5CD4A6F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graphicEl>
                                              <a:dgm id="{7936AC1A-CBA1-4A84-8401-6D5CD4A6F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graphicEl>
                                              <a:dgm id="{7936AC1A-CBA1-4A84-8401-6D5CD4A6F2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41312BC9-9B30-4D12-AAD9-A92C8EC7C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graphicEl>
                                              <a:dgm id="{41312BC9-9B30-4D12-AAD9-A92C8EC7C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graphicEl>
                                              <a:dgm id="{41312BC9-9B30-4D12-AAD9-A92C8EC7C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7157C7B-5BD6-404A-9073-673C1198E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4BC347-8964-476D-89D3-92BAE6D56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28BB2E-BE2B-416D-A6B3-28D657424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4183161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6" y="44083"/>
            <a:ext cx="2340316" cy="1719695"/>
          </a:xfrm>
        </p:spPr>
        <p:txBody>
          <a:bodyPr anchor="b">
            <a:normAutofit/>
          </a:bodyPr>
          <a:lstStyle/>
          <a:p>
            <a:r>
              <a:rPr lang="en-IN" dirty="0"/>
              <a:t>🔍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777" y="1278460"/>
            <a:ext cx="4510973" cy="31533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Scholar Hub is a data-driven career guidance tool that recommends educational resources for students based on selected class level, stream, and exam. It integrates with a local SQLite database and presents results via an interactive </a:t>
            </a:r>
            <a:r>
              <a:rPr lang="en-US" dirty="0" err="1"/>
              <a:t>Streamlit</a:t>
            </a:r>
            <a:r>
              <a:rPr lang="en-US" dirty="0"/>
              <a:t> interface.</a:t>
            </a:r>
          </a:p>
        </p:txBody>
      </p:sp>
      <p:pic>
        <p:nvPicPr>
          <p:cNvPr id="7" name="Graphic 6" descr="Graduation Cap">
            <a:extLst>
              <a:ext uri="{FF2B5EF4-FFF2-40B4-BE49-F238E27FC236}">
                <a16:creationId xmlns:a16="http://schemas.microsoft.com/office/drawing/2014/main" id="{CE8B6A92-E6D6-228D-9E22-4E1DE6A8A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591" y="2530872"/>
            <a:ext cx="1796256" cy="179625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970D13F-8358-42A9-9237-91B5B4DDA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BFB317-A03A-48CB-B03E-4504961FA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3133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5" y="949191"/>
            <a:ext cx="3318723" cy="870180"/>
          </a:xfrm>
        </p:spPr>
        <p:txBody>
          <a:bodyPr>
            <a:normAutofit fontScale="90000"/>
          </a:bodyPr>
          <a:lstStyle/>
          <a:p>
            <a:r>
              <a:rPr lang="en-IN" sz="2500" b="1" dirty="0"/>
              <a:t>🛠️ Technologies Used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9D0ED0B4-7B84-0BE6-1B25-50ABFF4AE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670" b="1"/>
          <a:stretch>
            <a:fillRect/>
          </a:stretch>
        </p:blipFill>
        <p:spPr>
          <a:xfrm>
            <a:off x="4644078" y="1338691"/>
            <a:ext cx="3951400" cy="383126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E313E7-86C7-C78B-529C-8B97A587ED69}"/>
              </a:ext>
            </a:extLst>
          </p:cNvPr>
          <p:cNvSpPr/>
          <p:nvPr/>
        </p:nvSpPr>
        <p:spPr>
          <a:xfrm>
            <a:off x="1322342" y="2094036"/>
            <a:ext cx="1624897" cy="1474057"/>
          </a:xfrm>
          <a:custGeom>
            <a:avLst/>
            <a:gdLst>
              <a:gd name="connsiteX0" fmla="*/ 0 w 1624897"/>
              <a:gd name="connsiteY0" fmla="*/ 958137 h 1474057"/>
              <a:gd name="connsiteX1" fmla="*/ 406224 w 1624897"/>
              <a:gd name="connsiteY1" fmla="*/ 958137 h 1474057"/>
              <a:gd name="connsiteX2" fmla="*/ 406224 w 1624897"/>
              <a:gd name="connsiteY2" fmla="*/ 0 h 1474057"/>
              <a:gd name="connsiteX3" fmla="*/ 1218673 w 1624897"/>
              <a:gd name="connsiteY3" fmla="*/ 0 h 1474057"/>
              <a:gd name="connsiteX4" fmla="*/ 1218673 w 1624897"/>
              <a:gd name="connsiteY4" fmla="*/ 958137 h 1474057"/>
              <a:gd name="connsiteX5" fmla="*/ 1624897 w 1624897"/>
              <a:gd name="connsiteY5" fmla="*/ 958137 h 1474057"/>
              <a:gd name="connsiteX6" fmla="*/ 812449 w 1624897"/>
              <a:gd name="connsiteY6" fmla="*/ 1474057 h 1474057"/>
              <a:gd name="connsiteX7" fmla="*/ 0 w 1624897"/>
              <a:gd name="connsiteY7" fmla="*/ 958137 h 14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4897" h="1474057">
                <a:moveTo>
                  <a:pt x="0" y="958137"/>
                </a:moveTo>
                <a:lnTo>
                  <a:pt x="406224" y="958137"/>
                </a:lnTo>
                <a:lnTo>
                  <a:pt x="406224" y="0"/>
                </a:lnTo>
                <a:lnTo>
                  <a:pt x="1218673" y="0"/>
                </a:lnTo>
                <a:lnTo>
                  <a:pt x="1218673" y="958137"/>
                </a:lnTo>
                <a:lnTo>
                  <a:pt x="1624897" y="958137"/>
                </a:lnTo>
                <a:lnTo>
                  <a:pt x="812449" y="1474057"/>
                </a:lnTo>
                <a:lnTo>
                  <a:pt x="0" y="958137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1568" tIns="85344" rIns="491568" bIns="34330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/>
              <a:t>Python</a:t>
            </a:r>
            <a:endParaRPr lang="en-US" sz="1000" b="1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9E3049-152E-9AA4-E204-049CB89A4342}"/>
              </a:ext>
            </a:extLst>
          </p:cNvPr>
          <p:cNvSpPr/>
          <p:nvPr/>
        </p:nvSpPr>
        <p:spPr>
          <a:xfrm rot="20520000">
            <a:off x="2644687" y="2872144"/>
            <a:ext cx="1474058" cy="1657401"/>
          </a:xfrm>
          <a:custGeom>
            <a:avLst/>
            <a:gdLst>
              <a:gd name="connsiteX0" fmla="*/ 0 w 1657400"/>
              <a:gd name="connsiteY0" fmla="*/ 958137 h 1474057"/>
              <a:gd name="connsiteX1" fmla="*/ 414350 w 1657400"/>
              <a:gd name="connsiteY1" fmla="*/ 958137 h 1474057"/>
              <a:gd name="connsiteX2" fmla="*/ 414350 w 1657400"/>
              <a:gd name="connsiteY2" fmla="*/ 0 h 1474057"/>
              <a:gd name="connsiteX3" fmla="*/ 1243050 w 1657400"/>
              <a:gd name="connsiteY3" fmla="*/ 0 h 1474057"/>
              <a:gd name="connsiteX4" fmla="*/ 1243050 w 1657400"/>
              <a:gd name="connsiteY4" fmla="*/ 958137 h 1474057"/>
              <a:gd name="connsiteX5" fmla="*/ 1657400 w 1657400"/>
              <a:gd name="connsiteY5" fmla="*/ 958137 h 1474057"/>
              <a:gd name="connsiteX6" fmla="*/ 828700 w 1657400"/>
              <a:gd name="connsiteY6" fmla="*/ 1474057 h 1474057"/>
              <a:gd name="connsiteX7" fmla="*/ 0 w 1657400"/>
              <a:gd name="connsiteY7" fmla="*/ 958137 h 14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7400" h="1474057">
                <a:moveTo>
                  <a:pt x="580090" y="0"/>
                </a:moveTo>
                <a:lnTo>
                  <a:pt x="580090" y="368514"/>
                </a:lnTo>
                <a:lnTo>
                  <a:pt x="1657399" y="368514"/>
                </a:lnTo>
                <a:lnTo>
                  <a:pt x="1657399" y="1105543"/>
                </a:lnTo>
                <a:lnTo>
                  <a:pt x="580090" y="1105543"/>
                </a:lnTo>
                <a:lnTo>
                  <a:pt x="580090" y="1474057"/>
                </a:lnTo>
                <a:lnTo>
                  <a:pt x="1" y="737029"/>
                </a:lnTo>
                <a:lnTo>
                  <a:pt x="580090" y="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9080" tIns="485470" rIns="71120" bIns="48547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b="1" kern="1200" dirty="0" err="1"/>
              <a:t>Streamlit</a:t>
            </a:r>
            <a:r>
              <a:rPr lang="en-US" sz="1000" b="1" kern="1200" dirty="0"/>
              <a:t> (for frontend UI)</a:t>
            </a:r>
            <a:endParaRPr lang="en-US" sz="800" b="1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88C8A4-58B3-DB31-5765-A04B32F9C69E}"/>
              </a:ext>
            </a:extLst>
          </p:cNvPr>
          <p:cNvSpPr/>
          <p:nvPr/>
        </p:nvSpPr>
        <p:spPr>
          <a:xfrm rot="19440000">
            <a:off x="2120810" y="4490512"/>
            <a:ext cx="1612796" cy="1474058"/>
          </a:xfrm>
          <a:custGeom>
            <a:avLst/>
            <a:gdLst>
              <a:gd name="connsiteX0" fmla="*/ 0 w 1612795"/>
              <a:gd name="connsiteY0" fmla="*/ 958137 h 1474057"/>
              <a:gd name="connsiteX1" fmla="*/ 403199 w 1612795"/>
              <a:gd name="connsiteY1" fmla="*/ 958137 h 1474057"/>
              <a:gd name="connsiteX2" fmla="*/ 403199 w 1612795"/>
              <a:gd name="connsiteY2" fmla="*/ 0 h 1474057"/>
              <a:gd name="connsiteX3" fmla="*/ 1209596 w 1612795"/>
              <a:gd name="connsiteY3" fmla="*/ 0 h 1474057"/>
              <a:gd name="connsiteX4" fmla="*/ 1209596 w 1612795"/>
              <a:gd name="connsiteY4" fmla="*/ 958137 h 1474057"/>
              <a:gd name="connsiteX5" fmla="*/ 1612795 w 1612795"/>
              <a:gd name="connsiteY5" fmla="*/ 958137 h 1474057"/>
              <a:gd name="connsiteX6" fmla="*/ 806398 w 1612795"/>
              <a:gd name="connsiteY6" fmla="*/ 1474057 h 1474057"/>
              <a:gd name="connsiteX7" fmla="*/ 0 w 1612795"/>
              <a:gd name="connsiteY7" fmla="*/ 958137 h 14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12795" h="1474057">
                <a:moveTo>
                  <a:pt x="1612795" y="515920"/>
                </a:moveTo>
                <a:lnTo>
                  <a:pt x="1209596" y="515920"/>
                </a:lnTo>
                <a:lnTo>
                  <a:pt x="1209596" y="1474057"/>
                </a:lnTo>
                <a:lnTo>
                  <a:pt x="403199" y="1474057"/>
                </a:lnTo>
                <a:lnTo>
                  <a:pt x="403199" y="515920"/>
                </a:lnTo>
                <a:lnTo>
                  <a:pt x="0" y="515920"/>
                </a:lnTo>
                <a:lnTo>
                  <a:pt x="806397" y="0"/>
                </a:lnTo>
                <a:lnTo>
                  <a:pt x="1612795" y="51592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207" tIns="321968" rIns="467207" bIns="64008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b="1" kern="1200" dirty="0"/>
              <a:t> SQLite (for database)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9E7F51-7155-1D3A-2FA4-DE15B77053DB}"/>
              </a:ext>
            </a:extLst>
          </p:cNvPr>
          <p:cNvSpPr/>
          <p:nvPr/>
        </p:nvSpPr>
        <p:spPr>
          <a:xfrm rot="2160000">
            <a:off x="506889" y="4449835"/>
            <a:ext cx="1670977" cy="1474058"/>
          </a:xfrm>
          <a:custGeom>
            <a:avLst/>
            <a:gdLst>
              <a:gd name="connsiteX0" fmla="*/ 0 w 1670976"/>
              <a:gd name="connsiteY0" fmla="*/ 958137 h 1474057"/>
              <a:gd name="connsiteX1" fmla="*/ 417744 w 1670976"/>
              <a:gd name="connsiteY1" fmla="*/ 958137 h 1474057"/>
              <a:gd name="connsiteX2" fmla="*/ 417744 w 1670976"/>
              <a:gd name="connsiteY2" fmla="*/ 0 h 1474057"/>
              <a:gd name="connsiteX3" fmla="*/ 1253232 w 1670976"/>
              <a:gd name="connsiteY3" fmla="*/ 0 h 1474057"/>
              <a:gd name="connsiteX4" fmla="*/ 1253232 w 1670976"/>
              <a:gd name="connsiteY4" fmla="*/ 958137 h 1474057"/>
              <a:gd name="connsiteX5" fmla="*/ 1670976 w 1670976"/>
              <a:gd name="connsiteY5" fmla="*/ 958137 h 1474057"/>
              <a:gd name="connsiteX6" fmla="*/ 835488 w 1670976"/>
              <a:gd name="connsiteY6" fmla="*/ 1474057 h 1474057"/>
              <a:gd name="connsiteX7" fmla="*/ 0 w 1670976"/>
              <a:gd name="connsiteY7" fmla="*/ 958137 h 14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0976" h="1474057">
                <a:moveTo>
                  <a:pt x="1670976" y="515920"/>
                </a:moveTo>
                <a:lnTo>
                  <a:pt x="1253232" y="515920"/>
                </a:lnTo>
                <a:lnTo>
                  <a:pt x="1253232" y="1474057"/>
                </a:lnTo>
                <a:lnTo>
                  <a:pt x="417744" y="1474057"/>
                </a:lnTo>
                <a:lnTo>
                  <a:pt x="417744" y="515920"/>
                </a:lnTo>
                <a:lnTo>
                  <a:pt x="0" y="515920"/>
                </a:lnTo>
                <a:lnTo>
                  <a:pt x="835488" y="0"/>
                </a:lnTo>
                <a:lnTo>
                  <a:pt x="1670976" y="515920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67528" tIns="307744" rIns="467528" bIns="49784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 </a:t>
            </a:r>
            <a:r>
              <a:rPr lang="en-US" sz="900" b="1" kern="1200" dirty="0"/>
              <a:t>Requests (for downloading PDFs)</a:t>
            </a:r>
            <a:endParaRPr lang="en-US" sz="700" b="1" kern="12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A62291F-D263-F90F-86EA-1AF38DEFB4A0}"/>
              </a:ext>
            </a:extLst>
          </p:cNvPr>
          <p:cNvSpPr/>
          <p:nvPr/>
        </p:nvSpPr>
        <p:spPr>
          <a:xfrm rot="1080000">
            <a:off x="132564" y="2897580"/>
            <a:ext cx="1474058" cy="1606517"/>
          </a:xfrm>
          <a:custGeom>
            <a:avLst/>
            <a:gdLst>
              <a:gd name="connsiteX0" fmla="*/ 0 w 1606516"/>
              <a:gd name="connsiteY0" fmla="*/ 958137 h 1474057"/>
              <a:gd name="connsiteX1" fmla="*/ 401629 w 1606516"/>
              <a:gd name="connsiteY1" fmla="*/ 958137 h 1474057"/>
              <a:gd name="connsiteX2" fmla="*/ 401629 w 1606516"/>
              <a:gd name="connsiteY2" fmla="*/ 0 h 1474057"/>
              <a:gd name="connsiteX3" fmla="*/ 1204887 w 1606516"/>
              <a:gd name="connsiteY3" fmla="*/ 0 h 1474057"/>
              <a:gd name="connsiteX4" fmla="*/ 1204887 w 1606516"/>
              <a:gd name="connsiteY4" fmla="*/ 958137 h 1474057"/>
              <a:gd name="connsiteX5" fmla="*/ 1606516 w 1606516"/>
              <a:gd name="connsiteY5" fmla="*/ 958137 h 1474057"/>
              <a:gd name="connsiteX6" fmla="*/ 803258 w 1606516"/>
              <a:gd name="connsiteY6" fmla="*/ 1474057 h 1474057"/>
              <a:gd name="connsiteX7" fmla="*/ 0 w 1606516"/>
              <a:gd name="connsiteY7" fmla="*/ 958137 h 1474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16" h="1474057">
                <a:moveTo>
                  <a:pt x="1044235" y="1474057"/>
                </a:moveTo>
                <a:lnTo>
                  <a:pt x="1044235" y="1105543"/>
                </a:lnTo>
                <a:lnTo>
                  <a:pt x="1" y="1105543"/>
                </a:lnTo>
                <a:lnTo>
                  <a:pt x="1" y="368514"/>
                </a:lnTo>
                <a:lnTo>
                  <a:pt x="1044235" y="368514"/>
                </a:lnTo>
                <a:lnTo>
                  <a:pt x="1044235" y="0"/>
                </a:lnTo>
                <a:lnTo>
                  <a:pt x="1606515" y="737029"/>
                </a:lnTo>
                <a:lnTo>
                  <a:pt x="1044235" y="1474057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9569" tIns="501196" rIns="357527" bIns="501198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YouTube video embedding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IN"/>
              <a:t>🗃️ Database Schema (SQLite)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4"/>
            <a:ext cx="3121916" cy="3450613"/>
          </a:xfrm>
        </p:spPr>
        <p:txBody>
          <a:bodyPr>
            <a:normAutofit/>
          </a:bodyPr>
          <a:lstStyle/>
          <a:p>
            <a:r>
              <a:rPr lang="en-US" sz="1900" dirty="0"/>
              <a:t>**levels** (id, </a:t>
            </a:r>
            <a:r>
              <a:rPr lang="en-US" sz="1900" dirty="0" err="1"/>
              <a:t>level_name</a:t>
            </a:r>
            <a:r>
              <a:rPr lang="en-US" sz="1900" dirty="0"/>
              <a:t>)</a:t>
            </a:r>
            <a:endParaRPr lang="en-IN" sz="1900" dirty="0"/>
          </a:p>
          <a:p>
            <a:r>
              <a:rPr lang="en-US" sz="1900" dirty="0"/>
              <a:t>**streams** (id, </a:t>
            </a:r>
            <a:r>
              <a:rPr lang="en-US" sz="1900" dirty="0" err="1"/>
              <a:t>stream_name</a:t>
            </a:r>
            <a:r>
              <a:rPr lang="en-US" sz="1900" dirty="0"/>
              <a:t>)</a:t>
            </a:r>
            <a:endParaRPr lang="en-IN" sz="1900" dirty="0"/>
          </a:p>
          <a:p>
            <a:r>
              <a:rPr lang="en-US" sz="1900" dirty="0"/>
              <a:t>**exams** (id, </a:t>
            </a:r>
            <a:r>
              <a:rPr lang="en-US" sz="1900" dirty="0" err="1"/>
              <a:t>exam_name</a:t>
            </a:r>
            <a:r>
              <a:rPr lang="en-US" sz="1900" dirty="0"/>
              <a:t>, </a:t>
            </a:r>
            <a:r>
              <a:rPr lang="en-US" sz="1900" dirty="0" err="1"/>
              <a:t>level_id</a:t>
            </a:r>
            <a:r>
              <a:rPr lang="en-US" sz="1900" dirty="0"/>
              <a:t>, </a:t>
            </a:r>
            <a:r>
              <a:rPr lang="en-US" sz="1900" dirty="0" err="1"/>
              <a:t>stream_id</a:t>
            </a:r>
            <a:r>
              <a:rPr lang="en-US" sz="1900" dirty="0"/>
              <a:t>)</a:t>
            </a:r>
            <a:endParaRPr lang="en-IN" sz="1900" dirty="0"/>
          </a:p>
          <a:p>
            <a:r>
              <a:rPr lang="en-US" sz="1900" dirty="0"/>
              <a:t>**resources** (id, </a:t>
            </a:r>
            <a:r>
              <a:rPr lang="en-US" sz="1900" dirty="0" err="1"/>
              <a:t>exam_id</a:t>
            </a:r>
            <a:r>
              <a:rPr lang="en-US" sz="1900" dirty="0"/>
              <a:t>, subject, </a:t>
            </a:r>
            <a:r>
              <a:rPr lang="en-US" sz="1900" dirty="0" err="1"/>
              <a:t>teacher_name</a:t>
            </a:r>
            <a:r>
              <a:rPr lang="en-US" sz="1900" dirty="0"/>
              <a:t>, </a:t>
            </a:r>
            <a:r>
              <a:rPr lang="en-US" sz="1900" dirty="0" err="1"/>
              <a:t>youtube_url</a:t>
            </a:r>
            <a:r>
              <a:rPr lang="en-US" sz="1900" dirty="0"/>
              <a:t>, rating)</a:t>
            </a:r>
            <a:endParaRPr lang="en-IN" sz="1900" dirty="0"/>
          </a:p>
        </p:txBody>
      </p:sp>
      <p:pic>
        <p:nvPicPr>
          <p:cNvPr id="7" name="Graphic 6" descr="Employee Badge">
            <a:extLst>
              <a:ext uri="{FF2B5EF4-FFF2-40B4-BE49-F238E27FC236}">
                <a16:creationId xmlns:a16="http://schemas.microsoft.com/office/drawing/2014/main" id="{796970D2-39F9-E340-C5FB-A57C8A4A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667" y="2015734"/>
            <a:ext cx="3450613" cy="3450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5" y="5008500"/>
            <a:ext cx="7202454" cy="960755"/>
          </a:xfrm>
        </p:spPr>
        <p:txBody>
          <a:bodyPr anchor="t">
            <a:normAutofit/>
          </a:bodyPr>
          <a:lstStyle/>
          <a:p>
            <a:r>
              <a:t>🌟 Key Features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4826256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9144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5E80B2-49CE-CE3F-57C9-578328CC0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259659"/>
              </p:ext>
            </p:extLst>
          </p:nvPr>
        </p:nvGraphicFramePr>
        <p:xfrm>
          <a:off x="1088231" y="933450"/>
          <a:ext cx="7203281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342B6-36A1-4683-BD1D-D55D3347A9C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4086-4B28-4A11-91BC-F01FE0147B3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6CF649-214D-4C5E-979A-85144AE52C73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8033DD-90D0-4116-AF3D-67BB3700F95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CD94A75-5C2D-4076-9A6D-80754FBAC332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E6F495-11B4-4927-936E-5845E690D471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54217D-F7D3-416C-A51E-4D75AEC1ADCD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61B3CA-C36C-4FC6-A1D4-2D3DB63D2329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3396F4-5881-4B5A-8AC1-CA30B87770C0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76CB4A-3EB0-4F31-8D87-FE1419D496D8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023428-3CEF-4BEA-BBEA-43B67A907C7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A1A7C0-583F-438A-BE6D-9E595ABA478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e glowing star standing among other dim stars on green pastel color background">
            <a:extLst>
              <a:ext uri="{FF2B5EF4-FFF2-40B4-BE49-F238E27FC236}">
                <a16:creationId xmlns:a16="http://schemas.microsoft.com/office/drawing/2014/main" id="{B64825B6-F2BC-102E-C5D4-D7351EA58B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3"/>
          <a:stretch>
            <a:fillRect/>
          </a:stretch>
        </p:blipFill>
        <p:spPr>
          <a:xfrm>
            <a:off x="1" y="10"/>
            <a:ext cx="9143771" cy="685799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636753"/>
            <a:ext cx="622457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12" y="804520"/>
            <a:ext cx="5111799" cy="104923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E"/>
                </a:solidFill>
              </a:rPr>
              <a:t>🖼️ User Interface Highlights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9788" y="1847088"/>
            <a:ext cx="5110023" cy="0"/>
          </a:xfrm>
          <a:prstGeom prst="line">
            <a:avLst/>
          </a:prstGeom>
          <a:ln w="31750">
            <a:solidFill>
              <a:srgbClr val="449DA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12" y="2015733"/>
            <a:ext cx="5111799" cy="4021267"/>
          </a:xfrm>
        </p:spPr>
        <p:txBody>
          <a:bodyPr>
            <a:normAutofit/>
          </a:bodyPr>
          <a:lstStyle/>
          <a:p>
            <a:pPr>
              <a:buClr>
                <a:srgbClr val="449DA9"/>
              </a:buClr>
            </a:pPr>
            <a:r>
              <a:rPr lang="en-US">
                <a:solidFill>
                  <a:srgbClr val="FFFFFE"/>
                </a:solidFill>
              </a:rPr>
              <a:t>The Streamlit app displays selected resources as cards with subject, teacher/channel, rating stars, thumbnails, and links or download buttons for easy access.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772" y="660962"/>
            <a:ext cx="7202456" cy="695097"/>
          </a:xfrm>
        </p:spPr>
        <p:txBody>
          <a:bodyPr>
            <a:normAutofit/>
          </a:bodyPr>
          <a:lstStyle/>
          <a:p>
            <a:r>
              <a:rPr dirty="0"/>
              <a:t>🚀 </a:t>
            </a:r>
            <a:r>
              <a:rPr sz="3600" dirty="0"/>
              <a:t>Future Enhancements</a:t>
            </a:r>
            <a:endParaRPr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0B4BD1A-7801-49C4-E0DE-B269C7C42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857001"/>
              </p:ext>
            </p:extLst>
          </p:nvPr>
        </p:nvGraphicFramePr>
        <p:xfrm>
          <a:off x="355287" y="1915150"/>
          <a:ext cx="4792785" cy="4037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Welder">
            <a:extLst>
              <a:ext uri="{FF2B5EF4-FFF2-40B4-BE49-F238E27FC236}">
                <a16:creationId xmlns:a16="http://schemas.microsoft.com/office/drawing/2014/main" id="{B46BE993-39A9-5E58-065B-203094897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7256" y="1985482"/>
            <a:ext cx="2887036" cy="2887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 dirty="0"/>
              <a:t>       </a:t>
            </a:r>
            <a:r>
              <a:rPr dirty="0"/>
              <a:t> </a:t>
            </a:r>
            <a:r>
              <a:rPr sz="4000" dirty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4"/>
            <a:ext cx="4216713" cy="3450613"/>
          </a:xfrm>
        </p:spPr>
        <p:txBody>
          <a:bodyPr>
            <a:normAutofit/>
          </a:bodyPr>
          <a:lstStyle/>
          <a:p>
            <a:r>
              <a:rPr dirty="0"/>
              <a:t>Scholar Hub provides students with a centralized, curated platform to explore their career paths efficiently. By integrating open resources with a clean UI and structured database, it ensures ease of access and guidance.</a:t>
            </a:r>
          </a:p>
        </p:txBody>
      </p:sp>
      <p:pic>
        <p:nvPicPr>
          <p:cNvPr id="7" name="Graphic 6" descr="Diploma Roll">
            <a:extLst>
              <a:ext uri="{FF2B5EF4-FFF2-40B4-BE49-F238E27FC236}">
                <a16:creationId xmlns:a16="http://schemas.microsoft.com/office/drawing/2014/main" id="{66084420-5AA8-F435-581E-4207FA668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2432" y="2190528"/>
            <a:ext cx="2457268" cy="2457268"/>
          </a:xfrm>
          <a:prstGeom prst="rect">
            <a:avLst/>
          </a:prstGeom>
        </p:spPr>
      </p:pic>
      <p:pic>
        <p:nvPicPr>
          <p:cNvPr id="5" name="Picture 4" descr="A couple of cartoon characters shaking hands&#10;&#10;AI-generated content may be incorrect.">
            <a:extLst>
              <a:ext uri="{FF2B5EF4-FFF2-40B4-BE49-F238E27FC236}">
                <a16:creationId xmlns:a16="http://schemas.microsoft.com/office/drawing/2014/main" id="{B3C5786B-BED1-9482-0EFC-7ECD79E2A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4128" y="837708"/>
            <a:ext cx="948576" cy="817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104</TotalTime>
  <Words>332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🎓 Scholar Hub App</vt:lpstr>
      <vt:lpstr>🎯 Project Objectives</vt:lpstr>
      <vt:lpstr>🔍 Project Overview</vt:lpstr>
      <vt:lpstr>🛠️ Technologies Used</vt:lpstr>
      <vt:lpstr>🗃️ Database Schema (SQLite)</vt:lpstr>
      <vt:lpstr>🌟 Key Features</vt:lpstr>
      <vt:lpstr>🖼️ User Interface Highlights</vt:lpstr>
      <vt:lpstr>🚀 Future Enhancements</vt:lpstr>
      <vt:lpstr>        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Ughade Mihir Milind [MBA - 2024]</cp:lastModifiedBy>
  <cp:revision>17</cp:revision>
  <dcterms:created xsi:type="dcterms:W3CDTF">2013-01-27T09:14:16Z</dcterms:created>
  <dcterms:modified xsi:type="dcterms:W3CDTF">2025-06-30T21:26:31Z</dcterms:modified>
  <cp:category/>
</cp:coreProperties>
</file>