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55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35865-13FB-4761-A068-ED82DFFB42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6AD517-A2AE-4464-BC33-BDFD00EA63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Align business strategy with customer insights</a:t>
          </a:r>
          <a:endParaRPr lang="en-US"/>
        </a:p>
      </dgm:t>
    </dgm:pt>
    <dgm:pt modelId="{2515145A-D1EF-4642-A1D4-4221FE1B6978}" type="parTrans" cxnId="{35BF4C9B-6FA5-44F0-BA56-2C693486671C}">
      <dgm:prSet/>
      <dgm:spPr/>
      <dgm:t>
        <a:bodyPr/>
        <a:lstStyle/>
        <a:p>
          <a:endParaRPr lang="en-US"/>
        </a:p>
      </dgm:t>
    </dgm:pt>
    <dgm:pt modelId="{40236C30-F0C4-4288-991B-A83045F7311F}" type="sibTrans" cxnId="{35BF4C9B-6FA5-44F0-BA56-2C693486671C}">
      <dgm:prSet/>
      <dgm:spPr/>
      <dgm:t>
        <a:bodyPr/>
        <a:lstStyle/>
        <a:p>
          <a:endParaRPr lang="en-US"/>
        </a:p>
      </dgm:t>
    </dgm:pt>
    <dgm:pt modelId="{359CB02B-330A-4FC5-90E5-3B9D60B245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Support data-driven decisions for growth and retention</a:t>
          </a:r>
          <a:endParaRPr lang="en-US"/>
        </a:p>
      </dgm:t>
    </dgm:pt>
    <dgm:pt modelId="{E0EA308E-7690-4914-BC9E-A3AC11C6C74C}" type="parTrans" cxnId="{69405837-CA5B-4119-A619-C80C2123434F}">
      <dgm:prSet/>
      <dgm:spPr/>
      <dgm:t>
        <a:bodyPr/>
        <a:lstStyle/>
        <a:p>
          <a:endParaRPr lang="en-US"/>
        </a:p>
      </dgm:t>
    </dgm:pt>
    <dgm:pt modelId="{35C57D95-E2D2-438B-98B1-91C55A58AA3D}" type="sibTrans" cxnId="{69405837-CA5B-4119-A619-C80C2123434F}">
      <dgm:prSet/>
      <dgm:spPr/>
      <dgm:t>
        <a:bodyPr/>
        <a:lstStyle/>
        <a:p>
          <a:endParaRPr lang="en-US"/>
        </a:p>
      </dgm:t>
    </dgm:pt>
    <dgm:pt modelId="{EBC56652-902A-445F-BDE7-4AED6249E2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Provide actionable findings from Online Retail data</a:t>
          </a:r>
          <a:endParaRPr lang="en-US"/>
        </a:p>
      </dgm:t>
    </dgm:pt>
    <dgm:pt modelId="{2280096F-78E4-4EA6-9BAF-A687A64B4FA0}" type="parTrans" cxnId="{54A74853-FBDF-48CA-800C-E7E31C0287BD}">
      <dgm:prSet/>
      <dgm:spPr/>
      <dgm:t>
        <a:bodyPr/>
        <a:lstStyle/>
        <a:p>
          <a:endParaRPr lang="en-US"/>
        </a:p>
      </dgm:t>
    </dgm:pt>
    <dgm:pt modelId="{75330DCB-4330-448E-9E88-FD10163FCA7F}" type="sibTrans" cxnId="{54A74853-FBDF-48CA-800C-E7E31C0287BD}">
      <dgm:prSet/>
      <dgm:spPr/>
      <dgm:t>
        <a:bodyPr/>
        <a:lstStyle/>
        <a:p>
          <a:endParaRPr lang="en-US"/>
        </a:p>
      </dgm:t>
    </dgm:pt>
    <dgm:pt modelId="{35E724A1-22A5-4BC8-9D01-4A4084EE0BA9}" type="pres">
      <dgm:prSet presAssocID="{84B35865-13FB-4761-A068-ED82DFFB420A}" presName="root" presStyleCnt="0">
        <dgm:presLayoutVars>
          <dgm:dir/>
          <dgm:resizeHandles val="exact"/>
        </dgm:presLayoutVars>
      </dgm:prSet>
      <dgm:spPr/>
    </dgm:pt>
    <dgm:pt modelId="{8AC8A991-63CC-42E4-878A-8455FDFDB55E}" type="pres">
      <dgm:prSet presAssocID="{536AD517-A2AE-4464-BC33-BDFD00EA6353}" presName="compNode" presStyleCnt="0"/>
      <dgm:spPr/>
    </dgm:pt>
    <dgm:pt modelId="{C63EAA94-E733-403E-B81E-B0D47CD23DCE}" type="pres">
      <dgm:prSet presAssocID="{536AD517-A2AE-4464-BC33-BDFD00EA6353}" presName="iconBgRect" presStyleLbl="bgShp" presStyleIdx="0" presStyleCnt="3"/>
      <dgm:spPr/>
    </dgm:pt>
    <dgm:pt modelId="{CC12E348-E74D-413E-A4F6-B70D765040F7}" type="pres">
      <dgm:prSet presAssocID="{536AD517-A2AE-4464-BC33-BDFD00EA63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3D0D7F6-9BF3-4B40-9AEE-F467D82BEF88}" type="pres">
      <dgm:prSet presAssocID="{536AD517-A2AE-4464-BC33-BDFD00EA6353}" presName="spaceRect" presStyleCnt="0"/>
      <dgm:spPr/>
    </dgm:pt>
    <dgm:pt modelId="{0EBC1A07-2AFF-4F3D-B18F-0D327B77BE1A}" type="pres">
      <dgm:prSet presAssocID="{536AD517-A2AE-4464-BC33-BDFD00EA6353}" presName="textRect" presStyleLbl="revTx" presStyleIdx="0" presStyleCnt="3">
        <dgm:presLayoutVars>
          <dgm:chMax val="1"/>
          <dgm:chPref val="1"/>
        </dgm:presLayoutVars>
      </dgm:prSet>
      <dgm:spPr/>
    </dgm:pt>
    <dgm:pt modelId="{7DECCF0E-3396-4802-83B7-2EBBE3F1F77D}" type="pres">
      <dgm:prSet presAssocID="{40236C30-F0C4-4288-991B-A83045F7311F}" presName="sibTrans" presStyleCnt="0"/>
      <dgm:spPr/>
    </dgm:pt>
    <dgm:pt modelId="{405569F8-F971-41C4-B917-FE954EC1C6F3}" type="pres">
      <dgm:prSet presAssocID="{359CB02B-330A-4FC5-90E5-3B9D60B24526}" presName="compNode" presStyleCnt="0"/>
      <dgm:spPr/>
    </dgm:pt>
    <dgm:pt modelId="{5581E488-ED41-4C5E-AEFD-6F9E6BCF3686}" type="pres">
      <dgm:prSet presAssocID="{359CB02B-330A-4FC5-90E5-3B9D60B24526}" presName="iconBgRect" presStyleLbl="bgShp" presStyleIdx="1" presStyleCnt="3"/>
      <dgm:spPr/>
    </dgm:pt>
    <dgm:pt modelId="{8774F125-A882-440F-AA70-31AD85F5BFD2}" type="pres">
      <dgm:prSet presAssocID="{359CB02B-330A-4FC5-90E5-3B9D60B245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DD50212-2FA8-4D88-8782-7D00C97FEF2E}" type="pres">
      <dgm:prSet presAssocID="{359CB02B-330A-4FC5-90E5-3B9D60B24526}" presName="spaceRect" presStyleCnt="0"/>
      <dgm:spPr/>
    </dgm:pt>
    <dgm:pt modelId="{CE581F56-DF6C-4090-991E-9DA65618ECD6}" type="pres">
      <dgm:prSet presAssocID="{359CB02B-330A-4FC5-90E5-3B9D60B24526}" presName="textRect" presStyleLbl="revTx" presStyleIdx="1" presStyleCnt="3">
        <dgm:presLayoutVars>
          <dgm:chMax val="1"/>
          <dgm:chPref val="1"/>
        </dgm:presLayoutVars>
      </dgm:prSet>
      <dgm:spPr/>
    </dgm:pt>
    <dgm:pt modelId="{D4179A6C-9CBA-469D-ABF5-823838A4131C}" type="pres">
      <dgm:prSet presAssocID="{35C57D95-E2D2-438B-98B1-91C55A58AA3D}" presName="sibTrans" presStyleCnt="0"/>
      <dgm:spPr/>
    </dgm:pt>
    <dgm:pt modelId="{B4733C93-57EB-4669-98DF-CE82D6FE70A1}" type="pres">
      <dgm:prSet presAssocID="{EBC56652-902A-445F-BDE7-4AED6249E2B7}" presName="compNode" presStyleCnt="0"/>
      <dgm:spPr/>
    </dgm:pt>
    <dgm:pt modelId="{983C9C88-8ACE-4EBA-A0AF-1B360637B404}" type="pres">
      <dgm:prSet presAssocID="{EBC56652-902A-445F-BDE7-4AED6249E2B7}" presName="iconBgRect" presStyleLbl="bgShp" presStyleIdx="2" presStyleCnt="3"/>
      <dgm:spPr/>
    </dgm:pt>
    <dgm:pt modelId="{6686F937-157A-45B4-B858-978E348F8314}" type="pres">
      <dgm:prSet presAssocID="{EBC56652-902A-445F-BDE7-4AED6249E2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1A634D88-6BE3-4F9E-A4E8-42D62A44079F}" type="pres">
      <dgm:prSet presAssocID="{EBC56652-902A-445F-BDE7-4AED6249E2B7}" presName="spaceRect" presStyleCnt="0"/>
      <dgm:spPr/>
    </dgm:pt>
    <dgm:pt modelId="{4EF50BE6-2E49-4EC2-8F04-D99C5ED3AE17}" type="pres">
      <dgm:prSet presAssocID="{EBC56652-902A-445F-BDE7-4AED6249E2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342205-0D05-41FB-9BAE-486D94F709BF}" type="presOf" srcId="{84B35865-13FB-4761-A068-ED82DFFB420A}" destId="{35E724A1-22A5-4BC8-9D01-4A4084EE0BA9}" srcOrd="0" destOrd="0" presId="urn:microsoft.com/office/officeart/2018/5/layout/IconCircleLabelList"/>
    <dgm:cxn modelId="{69405837-CA5B-4119-A619-C80C2123434F}" srcId="{84B35865-13FB-4761-A068-ED82DFFB420A}" destId="{359CB02B-330A-4FC5-90E5-3B9D60B24526}" srcOrd="1" destOrd="0" parTransId="{E0EA308E-7690-4914-BC9E-A3AC11C6C74C}" sibTransId="{35C57D95-E2D2-438B-98B1-91C55A58AA3D}"/>
    <dgm:cxn modelId="{98636F66-3B40-4AF1-9159-65B76C79AE2C}" type="presOf" srcId="{536AD517-A2AE-4464-BC33-BDFD00EA6353}" destId="{0EBC1A07-2AFF-4F3D-B18F-0D327B77BE1A}" srcOrd="0" destOrd="0" presId="urn:microsoft.com/office/officeart/2018/5/layout/IconCircleLabelList"/>
    <dgm:cxn modelId="{54A74853-FBDF-48CA-800C-E7E31C0287BD}" srcId="{84B35865-13FB-4761-A068-ED82DFFB420A}" destId="{EBC56652-902A-445F-BDE7-4AED6249E2B7}" srcOrd="2" destOrd="0" parTransId="{2280096F-78E4-4EA6-9BAF-A687A64B4FA0}" sibTransId="{75330DCB-4330-448E-9E88-FD10163FCA7F}"/>
    <dgm:cxn modelId="{35BF4C9B-6FA5-44F0-BA56-2C693486671C}" srcId="{84B35865-13FB-4761-A068-ED82DFFB420A}" destId="{536AD517-A2AE-4464-BC33-BDFD00EA6353}" srcOrd="0" destOrd="0" parTransId="{2515145A-D1EF-4642-A1D4-4221FE1B6978}" sibTransId="{40236C30-F0C4-4288-991B-A83045F7311F}"/>
    <dgm:cxn modelId="{71F647E4-F17E-451A-9606-31978F9AD6B3}" type="presOf" srcId="{EBC56652-902A-445F-BDE7-4AED6249E2B7}" destId="{4EF50BE6-2E49-4EC2-8F04-D99C5ED3AE17}" srcOrd="0" destOrd="0" presId="urn:microsoft.com/office/officeart/2018/5/layout/IconCircleLabelList"/>
    <dgm:cxn modelId="{7F04D1E7-44BA-4709-ADC0-93015826A32F}" type="presOf" srcId="{359CB02B-330A-4FC5-90E5-3B9D60B24526}" destId="{CE581F56-DF6C-4090-991E-9DA65618ECD6}" srcOrd="0" destOrd="0" presId="urn:microsoft.com/office/officeart/2018/5/layout/IconCircleLabelList"/>
    <dgm:cxn modelId="{78EF6E40-C565-43B1-8528-CE7BB8C07498}" type="presParOf" srcId="{35E724A1-22A5-4BC8-9D01-4A4084EE0BA9}" destId="{8AC8A991-63CC-42E4-878A-8455FDFDB55E}" srcOrd="0" destOrd="0" presId="urn:microsoft.com/office/officeart/2018/5/layout/IconCircleLabelList"/>
    <dgm:cxn modelId="{AB64D84E-F261-4CCA-96BF-62F392064576}" type="presParOf" srcId="{8AC8A991-63CC-42E4-878A-8455FDFDB55E}" destId="{C63EAA94-E733-403E-B81E-B0D47CD23DCE}" srcOrd="0" destOrd="0" presId="urn:microsoft.com/office/officeart/2018/5/layout/IconCircleLabelList"/>
    <dgm:cxn modelId="{5F52972E-5062-4C34-849F-514AE6FC585A}" type="presParOf" srcId="{8AC8A991-63CC-42E4-878A-8455FDFDB55E}" destId="{CC12E348-E74D-413E-A4F6-B70D765040F7}" srcOrd="1" destOrd="0" presId="urn:microsoft.com/office/officeart/2018/5/layout/IconCircleLabelList"/>
    <dgm:cxn modelId="{8EFC6126-6B9A-4F03-9E75-36917A25C0BF}" type="presParOf" srcId="{8AC8A991-63CC-42E4-878A-8455FDFDB55E}" destId="{03D0D7F6-9BF3-4B40-9AEE-F467D82BEF88}" srcOrd="2" destOrd="0" presId="urn:microsoft.com/office/officeart/2018/5/layout/IconCircleLabelList"/>
    <dgm:cxn modelId="{637C31DF-C84B-4C43-BE9B-56D60E506851}" type="presParOf" srcId="{8AC8A991-63CC-42E4-878A-8455FDFDB55E}" destId="{0EBC1A07-2AFF-4F3D-B18F-0D327B77BE1A}" srcOrd="3" destOrd="0" presId="urn:microsoft.com/office/officeart/2018/5/layout/IconCircleLabelList"/>
    <dgm:cxn modelId="{E0B44B7D-4754-4644-A721-DA7D94806699}" type="presParOf" srcId="{35E724A1-22A5-4BC8-9D01-4A4084EE0BA9}" destId="{7DECCF0E-3396-4802-83B7-2EBBE3F1F77D}" srcOrd="1" destOrd="0" presId="urn:microsoft.com/office/officeart/2018/5/layout/IconCircleLabelList"/>
    <dgm:cxn modelId="{34B13257-9689-45E7-AA68-4B52788765AC}" type="presParOf" srcId="{35E724A1-22A5-4BC8-9D01-4A4084EE0BA9}" destId="{405569F8-F971-41C4-B917-FE954EC1C6F3}" srcOrd="2" destOrd="0" presId="urn:microsoft.com/office/officeart/2018/5/layout/IconCircleLabelList"/>
    <dgm:cxn modelId="{10F694D6-DC73-4E3D-B445-85F9A219D271}" type="presParOf" srcId="{405569F8-F971-41C4-B917-FE954EC1C6F3}" destId="{5581E488-ED41-4C5E-AEFD-6F9E6BCF3686}" srcOrd="0" destOrd="0" presId="urn:microsoft.com/office/officeart/2018/5/layout/IconCircleLabelList"/>
    <dgm:cxn modelId="{538F6B15-784B-412F-9637-F78D0D654043}" type="presParOf" srcId="{405569F8-F971-41C4-B917-FE954EC1C6F3}" destId="{8774F125-A882-440F-AA70-31AD85F5BFD2}" srcOrd="1" destOrd="0" presId="urn:microsoft.com/office/officeart/2018/5/layout/IconCircleLabelList"/>
    <dgm:cxn modelId="{2EF2443B-BFAB-4B6D-87B2-CAC6B2D2679C}" type="presParOf" srcId="{405569F8-F971-41C4-B917-FE954EC1C6F3}" destId="{2DD50212-2FA8-4D88-8782-7D00C97FEF2E}" srcOrd="2" destOrd="0" presId="urn:microsoft.com/office/officeart/2018/5/layout/IconCircleLabelList"/>
    <dgm:cxn modelId="{286804EC-F481-4D7A-A7AC-A4BCECA539F9}" type="presParOf" srcId="{405569F8-F971-41C4-B917-FE954EC1C6F3}" destId="{CE581F56-DF6C-4090-991E-9DA65618ECD6}" srcOrd="3" destOrd="0" presId="urn:microsoft.com/office/officeart/2018/5/layout/IconCircleLabelList"/>
    <dgm:cxn modelId="{57194DEF-30C2-4EB1-860B-FD863C277295}" type="presParOf" srcId="{35E724A1-22A5-4BC8-9D01-4A4084EE0BA9}" destId="{D4179A6C-9CBA-469D-ABF5-823838A4131C}" srcOrd="3" destOrd="0" presId="urn:microsoft.com/office/officeart/2018/5/layout/IconCircleLabelList"/>
    <dgm:cxn modelId="{DB0E030C-DB61-4818-8A45-B89D4A3BED0E}" type="presParOf" srcId="{35E724A1-22A5-4BC8-9D01-4A4084EE0BA9}" destId="{B4733C93-57EB-4669-98DF-CE82D6FE70A1}" srcOrd="4" destOrd="0" presId="urn:microsoft.com/office/officeart/2018/5/layout/IconCircleLabelList"/>
    <dgm:cxn modelId="{35529C09-0B2D-41E1-B098-2FE5D62D81DC}" type="presParOf" srcId="{B4733C93-57EB-4669-98DF-CE82D6FE70A1}" destId="{983C9C88-8ACE-4EBA-A0AF-1B360637B404}" srcOrd="0" destOrd="0" presId="urn:microsoft.com/office/officeart/2018/5/layout/IconCircleLabelList"/>
    <dgm:cxn modelId="{1322E969-73A6-4FA6-8EC3-5502A69194FD}" type="presParOf" srcId="{B4733C93-57EB-4669-98DF-CE82D6FE70A1}" destId="{6686F937-157A-45B4-B858-978E348F8314}" srcOrd="1" destOrd="0" presId="urn:microsoft.com/office/officeart/2018/5/layout/IconCircleLabelList"/>
    <dgm:cxn modelId="{DDF13D56-07C6-4F7E-93EA-C3ADC02AC754}" type="presParOf" srcId="{B4733C93-57EB-4669-98DF-CE82D6FE70A1}" destId="{1A634D88-6BE3-4F9E-A4E8-42D62A44079F}" srcOrd="2" destOrd="0" presId="urn:microsoft.com/office/officeart/2018/5/layout/IconCircleLabelList"/>
    <dgm:cxn modelId="{0D06E52A-5A13-4D91-9824-FCD00F2DFD79}" type="presParOf" srcId="{B4733C93-57EB-4669-98DF-CE82D6FE70A1}" destId="{4EF50BE6-2E49-4EC2-8F04-D99C5ED3AE1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458CED-2E84-4D51-A1E6-84F5026EF669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F5A218-718C-4670-87CC-052B81BC3930}">
      <dgm:prSet/>
      <dgm:spPr/>
      <dgm:t>
        <a:bodyPr/>
        <a:lstStyle/>
        <a:p>
          <a:r>
            <a:rPr lang="en-US" baseline="0"/>
            <a:t>1. Which customer segments contribute most to revenue?</a:t>
          </a:r>
          <a:endParaRPr lang="en-US"/>
        </a:p>
      </dgm:t>
    </dgm:pt>
    <dgm:pt modelId="{2F81DCCA-FF73-42E6-B661-09FC036C4995}" type="parTrans" cxnId="{FE5A808F-B085-492A-9318-715FD208B75C}">
      <dgm:prSet/>
      <dgm:spPr/>
      <dgm:t>
        <a:bodyPr/>
        <a:lstStyle/>
        <a:p>
          <a:endParaRPr lang="en-US"/>
        </a:p>
      </dgm:t>
    </dgm:pt>
    <dgm:pt modelId="{CFE2B142-BD3F-488F-BAF6-D2B9576C01E9}" type="sibTrans" cxnId="{FE5A808F-B085-492A-9318-715FD208B75C}">
      <dgm:prSet/>
      <dgm:spPr/>
      <dgm:t>
        <a:bodyPr/>
        <a:lstStyle/>
        <a:p>
          <a:endParaRPr lang="en-US"/>
        </a:p>
      </dgm:t>
    </dgm:pt>
    <dgm:pt modelId="{5D0E4025-3B28-495F-9131-E911FC5F87BF}">
      <dgm:prSet/>
      <dgm:spPr/>
      <dgm:t>
        <a:bodyPr/>
        <a:lstStyle/>
        <a:p>
          <a:r>
            <a:rPr lang="en-US" baseline="0"/>
            <a:t>2. What are the top-performing regions or countries?</a:t>
          </a:r>
          <a:endParaRPr lang="en-US"/>
        </a:p>
      </dgm:t>
    </dgm:pt>
    <dgm:pt modelId="{16A8F19F-94C7-4D04-87B2-6DBC50B77E53}" type="parTrans" cxnId="{FDE72F89-E472-4CBF-B568-D5088ED1685B}">
      <dgm:prSet/>
      <dgm:spPr/>
      <dgm:t>
        <a:bodyPr/>
        <a:lstStyle/>
        <a:p>
          <a:endParaRPr lang="en-US"/>
        </a:p>
      </dgm:t>
    </dgm:pt>
    <dgm:pt modelId="{AE5BABCD-BAA0-44B3-AE30-0B022A1A5009}" type="sibTrans" cxnId="{FDE72F89-E472-4CBF-B568-D5088ED1685B}">
      <dgm:prSet/>
      <dgm:spPr/>
      <dgm:t>
        <a:bodyPr/>
        <a:lstStyle/>
        <a:p>
          <a:endParaRPr lang="en-US"/>
        </a:p>
      </dgm:t>
    </dgm:pt>
    <dgm:pt modelId="{5CA578DB-9ECA-44F4-9967-2ABC73A0D095}">
      <dgm:prSet/>
      <dgm:spPr/>
      <dgm:t>
        <a:bodyPr/>
        <a:lstStyle/>
        <a:p>
          <a:r>
            <a:rPr lang="en-US" baseline="0"/>
            <a:t>3. What % of revenue is from repeat vs. one-time buyers?</a:t>
          </a:r>
          <a:endParaRPr lang="en-US"/>
        </a:p>
      </dgm:t>
    </dgm:pt>
    <dgm:pt modelId="{F268BFE1-C4D2-4C86-A454-5687A590F1A5}" type="parTrans" cxnId="{A0ECB3DC-AC31-4952-A9AB-D84D11002727}">
      <dgm:prSet/>
      <dgm:spPr/>
      <dgm:t>
        <a:bodyPr/>
        <a:lstStyle/>
        <a:p>
          <a:endParaRPr lang="en-US"/>
        </a:p>
      </dgm:t>
    </dgm:pt>
    <dgm:pt modelId="{FF56A641-246D-41A4-8790-D4592528BA5E}" type="sibTrans" cxnId="{A0ECB3DC-AC31-4952-A9AB-D84D11002727}">
      <dgm:prSet/>
      <dgm:spPr/>
      <dgm:t>
        <a:bodyPr/>
        <a:lstStyle/>
        <a:p>
          <a:endParaRPr lang="en-US"/>
        </a:p>
      </dgm:t>
    </dgm:pt>
    <dgm:pt modelId="{0D4C0B80-2BFE-4839-8EDE-324F7C48AF5B}">
      <dgm:prSet/>
      <dgm:spPr/>
      <dgm:t>
        <a:bodyPr/>
        <a:lstStyle/>
        <a:p>
          <a:r>
            <a:rPr lang="en-US" baseline="0"/>
            <a:t>4. Are there seasonal trends that impact performance?</a:t>
          </a:r>
          <a:endParaRPr lang="en-US"/>
        </a:p>
      </dgm:t>
    </dgm:pt>
    <dgm:pt modelId="{8A2C8A8D-BE17-447B-AC3A-EDC40EDE1754}" type="parTrans" cxnId="{40CFC9B0-7A7B-45BC-8759-5BB711926BCD}">
      <dgm:prSet/>
      <dgm:spPr/>
      <dgm:t>
        <a:bodyPr/>
        <a:lstStyle/>
        <a:p>
          <a:endParaRPr lang="en-US"/>
        </a:p>
      </dgm:t>
    </dgm:pt>
    <dgm:pt modelId="{1C326750-257B-4185-888C-22E576AEDC25}" type="sibTrans" cxnId="{40CFC9B0-7A7B-45BC-8759-5BB711926BCD}">
      <dgm:prSet/>
      <dgm:spPr/>
      <dgm:t>
        <a:bodyPr/>
        <a:lstStyle/>
        <a:p>
          <a:endParaRPr lang="en-US"/>
        </a:p>
      </dgm:t>
    </dgm:pt>
    <dgm:pt modelId="{C5A563F0-9BFE-4670-8BC9-D609DF1949A0}" type="pres">
      <dgm:prSet presAssocID="{FB458CED-2E84-4D51-A1E6-84F5026EF669}" presName="outerComposite" presStyleCnt="0">
        <dgm:presLayoutVars>
          <dgm:chMax val="5"/>
          <dgm:dir/>
          <dgm:resizeHandles val="exact"/>
        </dgm:presLayoutVars>
      </dgm:prSet>
      <dgm:spPr/>
    </dgm:pt>
    <dgm:pt modelId="{9E04B711-AD61-4973-BCE2-1A87356594AD}" type="pres">
      <dgm:prSet presAssocID="{FB458CED-2E84-4D51-A1E6-84F5026EF669}" presName="dummyMaxCanvas" presStyleCnt="0">
        <dgm:presLayoutVars/>
      </dgm:prSet>
      <dgm:spPr/>
    </dgm:pt>
    <dgm:pt modelId="{EBCFCD3A-287D-46C6-AE9F-3E42C76F9C85}" type="pres">
      <dgm:prSet presAssocID="{FB458CED-2E84-4D51-A1E6-84F5026EF669}" presName="FourNodes_1" presStyleLbl="node1" presStyleIdx="0" presStyleCnt="4">
        <dgm:presLayoutVars>
          <dgm:bulletEnabled val="1"/>
        </dgm:presLayoutVars>
      </dgm:prSet>
      <dgm:spPr/>
    </dgm:pt>
    <dgm:pt modelId="{1BE0D24E-F568-4F63-A831-2C7EDAB7A1C7}" type="pres">
      <dgm:prSet presAssocID="{FB458CED-2E84-4D51-A1E6-84F5026EF669}" presName="FourNodes_2" presStyleLbl="node1" presStyleIdx="1" presStyleCnt="4">
        <dgm:presLayoutVars>
          <dgm:bulletEnabled val="1"/>
        </dgm:presLayoutVars>
      </dgm:prSet>
      <dgm:spPr/>
    </dgm:pt>
    <dgm:pt modelId="{D4324E26-F22B-4130-98CE-38F3393EB9F6}" type="pres">
      <dgm:prSet presAssocID="{FB458CED-2E84-4D51-A1E6-84F5026EF669}" presName="FourNodes_3" presStyleLbl="node1" presStyleIdx="2" presStyleCnt="4">
        <dgm:presLayoutVars>
          <dgm:bulletEnabled val="1"/>
        </dgm:presLayoutVars>
      </dgm:prSet>
      <dgm:spPr/>
    </dgm:pt>
    <dgm:pt modelId="{3291878A-E549-421E-BB04-378750711AF5}" type="pres">
      <dgm:prSet presAssocID="{FB458CED-2E84-4D51-A1E6-84F5026EF669}" presName="FourNodes_4" presStyleLbl="node1" presStyleIdx="3" presStyleCnt="4">
        <dgm:presLayoutVars>
          <dgm:bulletEnabled val="1"/>
        </dgm:presLayoutVars>
      </dgm:prSet>
      <dgm:spPr/>
    </dgm:pt>
    <dgm:pt modelId="{2CE4E98B-9564-44F6-9379-A0C8C4CDB81D}" type="pres">
      <dgm:prSet presAssocID="{FB458CED-2E84-4D51-A1E6-84F5026EF669}" presName="FourConn_1-2" presStyleLbl="fgAccFollowNode1" presStyleIdx="0" presStyleCnt="3">
        <dgm:presLayoutVars>
          <dgm:bulletEnabled val="1"/>
        </dgm:presLayoutVars>
      </dgm:prSet>
      <dgm:spPr/>
    </dgm:pt>
    <dgm:pt modelId="{308B4F04-262A-4843-973F-71D657D02591}" type="pres">
      <dgm:prSet presAssocID="{FB458CED-2E84-4D51-A1E6-84F5026EF669}" presName="FourConn_2-3" presStyleLbl="fgAccFollowNode1" presStyleIdx="1" presStyleCnt="3">
        <dgm:presLayoutVars>
          <dgm:bulletEnabled val="1"/>
        </dgm:presLayoutVars>
      </dgm:prSet>
      <dgm:spPr/>
    </dgm:pt>
    <dgm:pt modelId="{0EDFAE63-CF3C-4CB3-8602-95D4FD8C9C9A}" type="pres">
      <dgm:prSet presAssocID="{FB458CED-2E84-4D51-A1E6-84F5026EF669}" presName="FourConn_3-4" presStyleLbl="fgAccFollowNode1" presStyleIdx="2" presStyleCnt="3">
        <dgm:presLayoutVars>
          <dgm:bulletEnabled val="1"/>
        </dgm:presLayoutVars>
      </dgm:prSet>
      <dgm:spPr/>
    </dgm:pt>
    <dgm:pt modelId="{A7D79D8C-C3B2-4BFE-AF83-9A8C199AC4A9}" type="pres">
      <dgm:prSet presAssocID="{FB458CED-2E84-4D51-A1E6-84F5026EF669}" presName="FourNodes_1_text" presStyleLbl="node1" presStyleIdx="3" presStyleCnt="4">
        <dgm:presLayoutVars>
          <dgm:bulletEnabled val="1"/>
        </dgm:presLayoutVars>
      </dgm:prSet>
      <dgm:spPr/>
    </dgm:pt>
    <dgm:pt modelId="{5E043C71-7088-4642-8DE7-738371E094C6}" type="pres">
      <dgm:prSet presAssocID="{FB458CED-2E84-4D51-A1E6-84F5026EF669}" presName="FourNodes_2_text" presStyleLbl="node1" presStyleIdx="3" presStyleCnt="4">
        <dgm:presLayoutVars>
          <dgm:bulletEnabled val="1"/>
        </dgm:presLayoutVars>
      </dgm:prSet>
      <dgm:spPr/>
    </dgm:pt>
    <dgm:pt modelId="{0460D98E-6825-48E7-A294-E44C16F13C6F}" type="pres">
      <dgm:prSet presAssocID="{FB458CED-2E84-4D51-A1E6-84F5026EF669}" presName="FourNodes_3_text" presStyleLbl="node1" presStyleIdx="3" presStyleCnt="4">
        <dgm:presLayoutVars>
          <dgm:bulletEnabled val="1"/>
        </dgm:presLayoutVars>
      </dgm:prSet>
      <dgm:spPr/>
    </dgm:pt>
    <dgm:pt modelId="{5C07AA33-4AC0-475F-BBE6-F9EDFD4AFF87}" type="pres">
      <dgm:prSet presAssocID="{FB458CED-2E84-4D51-A1E6-84F5026EF66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DB2DD19-F9DB-432C-8D24-D8B5C282FB96}" type="presOf" srcId="{5CA578DB-9ECA-44F4-9967-2ABC73A0D095}" destId="{0460D98E-6825-48E7-A294-E44C16F13C6F}" srcOrd="1" destOrd="0" presId="urn:microsoft.com/office/officeart/2005/8/layout/vProcess5"/>
    <dgm:cxn modelId="{8E9C3E30-23B4-495E-8E4E-5F1832B9E779}" type="presOf" srcId="{0D4C0B80-2BFE-4839-8EDE-324F7C48AF5B}" destId="{3291878A-E549-421E-BB04-378750711AF5}" srcOrd="0" destOrd="0" presId="urn:microsoft.com/office/officeart/2005/8/layout/vProcess5"/>
    <dgm:cxn modelId="{C2C8F065-ACE0-4BDA-BD86-5A750E2BAA20}" type="presOf" srcId="{19F5A218-718C-4670-87CC-052B81BC3930}" destId="{EBCFCD3A-287D-46C6-AE9F-3E42C76F9C85}" srcOrd="0" destOrd="0" presId="urn:microsoft.com/office/officeart/2005/8/layout/vProcess5"/>
    <dgm:cxn modelId="{0CADA84A-F051-4770-A343-600EEBF6E91F}" type="presOf" srcId="{5CA578DB-9ECA-44F4-9967-2ABC73A0D095}" destId="{D4324E26-F22B-4130-98CE-38F3393EB9F6}" srcOrd="0" destOrd="0" presId="urn:microsoft.com/office/officeart/2005/8/layout/vProcess5"/>
    <dgm:cxn modelId="{FDE72F89-E472-4CBF-B568-D5088ED1685B}" srcId="{FB458CED-2E84-4D51-A1E6-84F5026EF669}" destId="{5D0E4025-3B28-495F-9131-E911FC5F87BF}" srcOrd="1" destOrd="0" parTransId="{16A8F19F-94C7-4D04-87B2-6DBC50B77E53}" sibTransId="{AE5BABCD-BAA0-44B3-AE30-0B022A1A5009}"/>
    <dgm:cxn modelId="{FAC2A48C-D70C-4642-8A66-F5037D4454C7}" type="presOf" srcId="{CFE2B142-BD3F-488F-BAF6-D2B9576C01E9}" destId="{2CE4E98B-9564-44F6-9379-A0C8C4CDB81D}" srcOrd="0" destOrd="0" presId="urn:microsoft.com/office/officeart/2005/8/layout/vProcess5"/>
    <dgm:cxn modelId="{FE5A808F-B085-492A-9318-715FD208B75C}" srcId="{FB458CED-2E84-4D51-A1E6-84F5026EF669}" destId="{19F5A218-718C-4670-87CC-052B81BC3930}" srcOrd="0" destOrd="0" parTransId="{2F81DCCA-FF73-42E6-B661-09FC036C4995}" sibTransId="{CFE2B142-BD3F-488F-BAF6-D2B9576C01E9}"/>
    <dgm:cxn modelId="{68F583AA-D05E-47CE-9060-C681F02519E3}" type="presOf" srcId="{FB458CED-2E84-4D51-A1E6-84F5026EF669}" destId="{C5A563F0-9BFE-4670-8BC9-D609DF1949A0}" srcOrd="0" destOrd="0" presId="urn:microsoft.com/office/officeart/2005/8/layout/vProcess5"/>
    <dgm:cxn modelId="{C2E1DBAC-276E-4544-9E96-D708CDEC11F1}" type="presOf" srcId="{5D0E4025-3B28-495F-9131-E911FC5F87BF}" destId="{5E043C71-7088-4642-8DE7-738371E094C6}" srcOrd="1" destOrd="0" presId="urn:microsoft.com/office/officeart/2005/8/layout/vProcess5"/>
    <dgm:cxn modelId="{40CFC9B0-7A7B-45BC-8759-5BB711926BCD}" srcId="{FB458CED-2E84-4D51-A1E6-84F5026EF669}" destId="{0D4C0B80-2BFE-4839-8EDE-324F7C48AF5B}" srcOrd="3" destOrd="0" parTransId="{8A2C8A8D-BE17-447B-AC3A-EDC40EDE1754}" sibTransId="{1C326750-257B-4185-888C-22E576AEDC25}"/>
    <dgm:cxn modelId="{3D03DAC0-112F-4113-9678-869F453A21B0}" type="presOf" srcId="{0D4C0B80-2BFE-4839-8EDE-324F7C48AF5B}" destId="{5C07AA33-4AC0-475F-BBE6-F9EDFD4AFF87}" srcOrd="1" destOrd="0" presId="urn:microsoft.com/office/officeart/2005/8/layout/vProcess5"/>
    <dgm:cxn modelId="{07696AD2-3201-4CDC-8DB1-D90A9643F2BA}" type="presOf" srcId="{19F5A218-718C-4670-87CC-052B81BC3930}" destId="{A7D79D8C-C3B2-4BFE-AF83-9A8C199AC4A9}" srcOrd="1" destOrd="0" presId="urn:microsoft.com/office/officeart/2005/8/layout/vProcess5"/>
    <dgm:cxn modelId="{71F646D9-B0FD-40E4-BB94-A1F9EE5E50A5}" type="presOf" srcId="{FF56A641-246D-41A4-8790-D4592528BA5E}" destId="{0EDFAE63-CF3C-4CB3-8602-95D4FD8C9C9A}" srcOrd="0" destOrd="0" presId="urn:microsoft.com/office/officeart/2005/8/layout/vProcess5"/>
    <dgm:cxn modelId="{A0ECB3DC-AC31-4952-A9AB-D84D11002727}" srcId="{FB458CED-2E84-4D51-A1E6-84F5026EF669}" destId="{5CA578DB-9ECA-44F4-9967-2ABC73A0D095}" srcOrd="2" destOrd="0" parTransId="{F268BFE1-C4D2-4C86-A454-5687A590F1A5}" sibTransId="{FF56A641-246D-41A4-8790-D4592528BA5E}"/>
    <dgm:cxn modelId="{FCB2A5F5-C3BC-460E-A3A5-96241ECABF3E}" type="presOf" srcId="{AE5BABCD-BAA0-44B3-AE30-0B022A1A5009}" destId="{308B4F04-262A-4843-973F-71D657D02591}" srcOrd="0" destOrd="0" presId="urn:microsoft.com/office/officeart/2005/8/layout/vProcess5"/>
    <dgm:cxn modelId="{3D1F5DFF-73DC-455B-9D6F-7D03226AFF03}" type="presOf" srcId="{5D0E4025-3B28-495F-9131-E911FC5F87BF}" destId="{1BE0D24E-F568-4F63-A831-2C7EDAB7A1C7}" srcOrd="0" destOrd="0" presId="urn:microsoft.com/office/officeart/2005/8/layout/vProcess5"/>
    <dgm:cxn modelId="{7FEF911E-E1CC-4AAA-AE8C-B4A236FE2E31}" type="presParOf" srcId="{C5A563F0-9BFE-4670-8BC9-D609DF1949A0}" destId="{9E04B711-AD61-4973-BCE2-1A87356594AD}" srcOrd="0" destOrd="0" presId="urn:microsoft.com/office/officeart/2005/8/layout/vProcess5"/>
    <dgm:cxn modelId="{D354BD66-68AA-494E-9D78-3BBCDB213861}" type="presParOf" srcId="{C5A563F0-9BFE-4670-8BC9-D609DF1949A0}" destId="{EBCFCD3A-287D-46C6-AE9F-3E42C76F9C85}" srcOrd="1" destOrd="0" presId="urn:microsoft.com/office/officeart/2005/8/layout/vProcess5"/>
    <dgm:cxn modelId="{6CC58C9A-E835-40E2-B674-E9A22047EA55}" type="presParOf" srcId="{C5A563F0-9BFE-4670-8BC9-D609DF1949A0}" destId="{1BE0D24E-F568-4F63-A831-2C7EDAB7A1C7}" srcOrd="2" destOrd="0" presId="urn:microsoft.com/office/officeart/2005/8/layout/vProcess5"/>
    <dgm:cxn modelId="{154E8D1C-41DA-48E6-B805-35B3EB088C99}" type="presParOf" srcId="{C5A563F0-9BFE-4670-8BC9-D609DF1949A0}" destId="{D4324E26-F22B-4130-98CE-38F3393EB9F6}" srcOrd="3" destOrd="0" presId="urn:microsoft.com/office/officeart/2005/8/layout/vProcess5"/>
    <dgm:cxn modelId="{FAE4BB9A-8405-4385-AF1E-9F684E3502CF}" type="presParOf" srcId="{C5A563F0-9BFE-4670-8BC9-D609DF1949A0}" destId="{3291878A-E549-421E-BB04-378750711AF5}" srcOrd="4" destOrd="0" presId="urn:microsoft.com/office/officeart/2005/8/layout/vProcess5"/>
    <dgm:cxn modelId="{518C4D05-CEDD-4781-8521-3F95C808C01D}" type="presParOf" srcId="{C5A563F0-9BFE-4670-8BC9-D609DF1949A0}" destId="{2CE4E98B-9564-44F6-9379-A0C8C4CDB81D}" srcOrd="5" destOrd="0" presId="urn:microsoft.com/office/officeart/2005/8/layout/vProcess5"/>
    <dgm:cxn modelId="{E91591DE-6600-4DD7-955A-2D18CB84BED0}" type="presParOf" srcId="{C5A563F0-9BFE-4670-8BC9-D609DF1949A0}" destId="{308B4F04-262A-4843-973F-71D657D02591}" srcOrd="6" destOrd="0" presId="urn:microsoft.com/office/officeart/2005/8/layout/vProcess5"/>
    <dgm:cxn modelId="{4E39E91B-BA68-48E2-9120-F098248DDBE7}" type="presParOf" srcId="{C5A563F0-9BFE-4670-8BC9-D609DF1949A0}" destId="{0EDFAE63-CF3C-4CB3-8602-95D4FD8C9C9A}" srcOrd="7" destOrd="0" presId="urn:microsoft.com/office/officeart/2005/8/layout/vProcess5"/>
    <dgm:cxn modelId="{C5ED60AF-5A59-4320-9881-AE030C610E2F}" type="presParOf" srcId="{C5A563F0-9BFE-4670-8BC9-D609DF1949A0}" destId="{A7D79D8C-C3B2-4BFE-AF83-9A8C199AC4A9}" srcOrd="8" destOrd="0" presId="urn:microsoft.com/office/officeart/2005/8/layout/vProcess5"/>
    <dgm:cxn modelId="{E4F70700-C70D-4BCC-80F6-B89A12874245}" type="presParOf" srcId="{C5A563F0-9BFE-4670-8BC9-D609DF1949A0}" destId="{5E043C71-7088-4642-8DE7-738371E094C6}" srcOrd="9" destOrd="0" presId="urn:microsoft.com/office/officeart/2005/8/layout/vProcess5"/>
    <dgm:cxn modelId="{C0C95D28-3052-40A6-BDD1-8FDA1653A752}" type="presParOf" srcId="{C5A563F0-9BFE-4670-8BC9-D609DF1949A0}" destId="{0460D98E-6825-48E7-A294-E44C16F13C6F}" srcOrd="10" destOrd="0" presId="urn:microsoft.com/office/officeart/2005/8/layout/vProcess5"/>
    <dgm:cxn modelId="{5C67525A-9563-467D-9B07-3D95A7EE3E50}" type="presParOf" srcId="{C5A563F0-9BFE-4670-8BC9-D609DF1949A0}" destId="{5C07AA33-4AC0-475F-BBE6-F9EDFD4AFF8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8509BD-A1AD-446F-9261-9573E5A757B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2D9C3E-3174-4BF7-8ABA-B8CA2A833025}">
      <dgm:prSet/>
      <dgm:spPr/>
      <dgm:t>
        <a:bodyPr/>
        <a:lstStyle/>
        <a:p>
          <a:r>
            <a:rPr lang="en-US" baseline="0"/>
            <a:t>1. What product combinations are bought together?</a:t>
          </a:r>
          <a:endParaRPr lang="en-US"/>
        </a:p>
      </dgm:t>
    </dgm:pt>
    <dgm:pt modelId="{CDFD5F14-3839-4EA2-AF79-341C46A3BFDB}" type="parTrans" cxnId="{6A15087E-399F-44B6-9E3A-D536762958F3}">
      <dgm:prSet/>
      <dgm:spPr/>
      <dgm:t>
        <a:bodyPr/>
        <a:lstStyle/>
        <a:p>
          <a:endParaRPr lang="en-US"/>
        </a:p>
      </dgm:t>
    </dgm:pt>
    <dgm:pt modelId="{159C51EF-91F7-40E3-8B5D-FE3FFFFC775E}" type="sibTrans" cxnId="{6A15087E-399F-44B6-9E3A-D536762958F3}">
      <dgm:prSet/>
      <dgm:spPr/>
      <dgm:t>
        <a:bodyPr/>
        <a:lstStyle/>
        <a:p>
          <a:endParaRPr lang="en-US"/>
        </a:p>
      </dgm:t>
    </dgm:pt>
    <dgm:pt modelId="{3459E158-6DBD-44CC-8FFB-BEDD591EC995}">
      <dgm:prSet/>
      <dgm:spPr/>
      <dgm:t>
        <a:bodyPr/>
        <a:lstStyle/>
        <a:p>
          <a:r>
            <a:rPr lang="en-US" baseline="0"/>
            <a:t>2. Which low-spend segments can be converted?</a:t>
          </a:r>
          <a:endParaRPr lang="en-US"/>
        </a:p>
      </dgm:t>
    </dgm:pt>
    <dgm:pt modelId="{00F3DFD4-5745-4858-BAB6-CB5A21A3BFD5}" type="parTrans" cxnId="{D4E031F3-1A47-43B8-B371-AC10EFD5660C}">
      <dgm:prSet/>
      <dgm:spPr/>
      <dgm:t>
        <a:bodyPr/>
        <a:lstStyle/>
        <a:p>
          <a:endParaRPr lang="en-US"/>
        </a:p>
      </dgm:t>
    </dgm:pt>
    <dgm:pt modelId="{CA023834-C1E4-42DC-A90D-1EDE533EDDE1}" type="sibTrans" cxnId="{D4E031F3-1A47-43B8-B371-AC10EFD5660C}">
      <dgm:prSet/>
      <dgm:spPr/>
      <dgm:t>
        <a:bodyPr/>
        <a:lstStyle/>
        <a:p>
          <a:endParaRPr lang="en-US"/>
        </a:p>
      </dgm:t>
    </dgm:pt>
    <dgm:pt modelId="{4ADA97B8-0779-4850-B15C-4F995BBBF638}">
      <dgm:prSet/>
      <dgm:spPr/>
      <dgm:t>
        <a:bodyPr/>
        <a:lstStyle/>
        <a:p>
          <a:r>
            <a:rPr lang="en-US" baseline="0"/>
            <a:t>3. Are there frequent returns/cancellations?</a:t>
          </a:r>
          <a:endParaRPr lang="en-US"/>
        </a:p>
      </dgm:t>
    </dgm:pt>
    <dgm:pt modelId="{90B053F3-E8F8-4346-A433-99D7AB0F42AD}" type="parTrans" cxnId="{EC736858-E40A-4EF9-82C1-582E1A4C0C3B}">
      <dgm:prSet/>
      <dgm:spPr/>
      <dgm:t>
        <a:bodyPr/>
        <a:lstStyle/>
        <a:p>
          <a:endParaRPr lang="en-US"/>
        </a:p>
      </dgm:t>
    </dgm:pt>
    <dgm:pt modelId="{BF9D4C94-9E52-4954-A74E-A2D5C5847466}" type="sibTrans" cxnId="{EC736858-E40A-4EF9-82C1-582E1A4C0C3B}">
      <dgm:prSet/>
      <dgm:spPr/>
      <dgm:t>
        <a:bodyPr/>
        <a:lstStyle/>
        <a:p>
          <a:endParaRPr lang="en-US"/>
        </a:p>
      </dgm:t>
    </dgm:pt>
    <dgm:pt modelId="{21C79E4F-13AD-4F92-8E00-D08B11349AA5}">
      <dgm:prSet/>
      <dgm:spPr/>
      <dgm:t>
        <a:bodyPr/>
        <a:lstStyle/>
        <a:p>
          <a:r>
            <a:rPr lang="en-US" baseline="0"/>
            <a:t>4. How do buying behaviors vary by region?</a:t>
          </a:r>
          <a:endParaRPr lang="en-US"/>
        </a:p>
      </dgm:t>
    </dgm:pt>
    <dgm:pt modelId="{1073A1BA-FB98-4958-BC36-2B33FC6F317C}" type="parTrans" cxnId="{8776C6EB-49FF-4467-81D3-9A666E774FA9}">
      <dgm:prSet/>
      <dgm:spPr/>
      <dgm:t>
        <a:bodyPr/>
        <a:lstStyle/>
        <a:p>
          <a:endParaRPr lang="en-US"/>
        </a:p>
      </dgm:t>
    </dgm:pt>
    <dgm:pt modelId="{6EFA4B25-915B-460A-A15C-E8E1B9FE87ED}" type="sibTrans" cxnId="{8776C6EB-49FF-4467-81D3-9A666E774FA9}">
      <dgm:prSet/>
      <dgm:spPr/>
      <dgm:t>
        <a:bodyPr/>
        <a:lstStyle/>
        <a:p>
          <a:endParaRPr lang="en-US"/>
        </a:p>
      </dgm:t>
    </dgm:pt>
    <dgm:pt modelId="{B172BE21-7F8A-40F0-B9C7-E8703807F3C5}" type="pres">
      <dgm:prSet presAssocID="{2F8509BD-A1AD-446F-9261-9573E5A757B4}" presName="outerComposite" presStyleCnt="0">
        <dgm:presLayoutVars>
          <dgm:chMax val="5"/>
          <dgm:dir/>
          <dgm:resizeHandles val="exact"/>
        </dgm:presLayoutVars>
      </dgm:prSet>
      <dgm:spPr/>
    </dgm:pt>
    <dgm:pt modelId="{092CB1AB-A946-4809-B3AE-77123724C658}" type="pres">
      <dgm:prSet presAssocID="{2F8509BD-A1AD-446F-9261-9573E5A757B4}" presName="dummyMaxCanvas" presStyleCnt="0">
        <dgm:presLayoutVars/>
      </dgm:prSet>
      <dgm:spPr/>
    </dgm:pt>
    <dgm:pt modelId="{6023CA30-C7F5-4C12-BE3A-7E79FE7C540E}" type="pres">
      <dgm:prSet presAssocID="{2F8509BD-A1AD-446F-9261-9573E5A757B4}" presName="FourNodes_1" presStyleLbl="node1" presStyleIdx="0" presStyleCnt="4">
        <dgm:presLayoutVars>
          <dgm:bulletEnabled val="1"/>
        </dgm:presLayoutVars>
      </dgm:prSet>
      <dgm:spPr/>
    </dgm:pt>
    <dgm:pt modelId="{ADD57874-CA22-4699-B072-429D506ED3CC}" type="pres">
      <dgm:prSet presAssocID="{2F8509BD-A1AD-446F-9261-9573E5A757B4}" presName="FourNodes_2" presStyleLbl="node1" presStyleIdx="1" presStyleCnt="4">
        <dgm:presLayoutVars>
          <dgm:bulletEnabled val="1"/>
        </dgm:presLayoutVars>
      </dgm:prSet>
      <dgm:spPr/>
    </dgm:pt>
    <dgm:pt modelId="{08323224-2D95-4334-849C-B48332841949}" type="pres">
      <dgm:prSet presAssocID="{2F8509BD-A1AD-446F-9261-9573E5A757B4}" presName="FourNodes_3" presStyleLbl="node1" presStyleIdx="2" presStyleCnt="4">
        <dgm:presLayoutVars>
          <dgm:bulletEnabled val="1"/>
        </dgm:presLayoutVars>
      </dgm:prSet>
      <dgm:spPr/>
    </dgm:pt>
    <dgm:pt modelId="{44390D70-81DF-469B-8115-749D2304BD07}" type="pres">
      <dgm:prSet presAssocID="{2F8509BD-A1AD-446F-9261-9573E5A757B4}" presName="FourNodes_4" presStyleLbl="node1" presStyleIdx="3" presStyleCnt="4">
        <dgm:presLayoutVars>
          <dgm:bulletEnabled val="1"/>
        </dgm:presLayoutVars>
      </dgm:prSet>
      <dgm:spPr/>
    </dgm:pt>
    <dgm:pt modelId="{C7F58E6B-0511-491B-83B7-08C93573ECD9}" type="pres">
      <dgm:prSet presAssocID="{2F8509BD-A1AD-446F-9261-9573E5A757B4}" presName="FourConn_1-2" presStyleLbl="fgAccFollowNode1" presStyleIdx="0" presStyleCnt="3">
        <dgm:presLayoutVars>
          <dgm:bulletEnabled val="1"/>
        </dgm:presLayoutVars>
      </dgm:prSet>
      <dgm:spPr/>
    </dgm:pt>
    <dgm:pt modelId="{C388DC8F-8BF0-433C-9E4F-B135AB7A0F23}" type="pres">
      <dgm:prSet presAssocID="{2F8509BD-A1AD-446F-9261-9573E5A757B4}" presName="FourConn_2-3" presStyleLbl="fgAccFollowNode1" presStyleIdx="1" presStyleCnt="3">
        <dgm:presLayoutVars>
          <dgm:bulletEnabled val="1"/>
        </dgm:presLayoutVars>
      </dgm:prSet>
      <dgm:spPr/>
    </dgm:pt>
    <dgm:pt modelId="{7AA040DF-9035-41AB-9AB5-437E1E79168C}" type="pres">
      <dgm:prSet presAssocID="{2F8509BD-A1AD-446F-9261-9573E5A757B4}" presName="FourConn_3-4" presStyleLbl="fgAccFollowNode1" presStyleIdx="2" presStyleCnt="3">
        <dgm:presLayoutVars>
          <dgm:bulletEnabled val="1"/>
        </dgm:presLayoutVars>
      </dgm:prSet>
      <dgm:spPr/>
    </dgm:pt>
    <dgm:pt modelId="{E938624D-93E9-4577-80FC-7EDCA2BC6E26}" type="pres">
      <dgm:prSet presAssocID="{2F8509BD-A1AD-446F-9261-9573E5A757B4}" presName="FourNodes_1_text" presStyleLbl="node1" presStyleIdx="3" presStyleCnt="4">
        <dgm:presLayoutVars>
          <dgm:bulletEnabled val="1"/>
        </dgm:presLayoutVars>
      </dgm:prSet>
      <dgm:spPr/>
    </dgm:pt>
    <dgm:pt modelId="{35EF37B2-4F1F-4C01-9552-3C0996E0A409}" type="pres">
      <dgm:prSet presAssocID="{2F8509BD-A1AD-446F-9261-9573E5A757B4}" presName="FourNodes_2_text" presStyleLbl="node1" presStyleIdx="3" presStyleCnt="4">
        <dgm:presLayoutVars>
          <dgm:bulletEnabled val="1"/>
        </dgm:presLayoutVars>
      </dgm:prSet>
      <dgm:spPr/>
    </dgm:pt>
    <dgm:pt modelId="{AFD04A11-AAAD-4E8E-B716-CC56945CB895}" type="pres">
      <dgm:prSet presAssocID="{2F8509BD-A1AD-446F-9261-9573E5A757B4}" presName="FourNodes_3_text" presStyleLbl="node1" presStyleIdx="3" presStyleCnt="4">
        <dgm:presLayoutVars>
          <dgm:bulletEnabled val="1"/>
        </dgm:presLayoutVars>
      </dgm:prSet>
      <dgm:spPr/>
    </dgm:pt>
    <dgm:pt modelId="{8B91124D-8D93-4135-90A7-55C0BD423A4B}" type="pres">
      <dgm:prSet presAssocID="{2F8509BD-A1AD-446F-9261-9573E5A757B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0BCE409-877F-4F21-A2E9-1736E2C5C70A}" type="presOf" srcId="{4ADA97B8-0779-4850-B15C-4F995BBBF638}" destId="{08323224-2D95-4334-849C-B48332841949}" srcOrd="0" destOrd="0" presId="urn:microsoft.com/office/officeart/2005/8/layout/vProcess5"/>
    <dgm:cxn modelId="{AEA32116-8587-4358-9EB0-BCD639BCDAB6}" type="presOf" srcId="{3459E158-6DBD-44CC-8FFB-BEDD591EC995}" destId="{35EF37B2-4F1F-4C01-9552-3C0996E0A409}" srcOrd="1" destOrd="0" presId="urn:microsoft.com/office/officeart/2005/8/layout/vProcess5"/>
    <dgm:cxn modelId="{910FF75B-AF24-44C0-8823-F14C89FF6A8A}" type="presOf" srcId="{159C51EF-91F7-40E3-8B5D-FE3FFFFC775E}" destId="{C7F58E6B-0511-491B-83B7-08C93573ECD9}" srcOrd="0" destOrd="0" presId="urn:microsoft.com/office/officeart/2005/8/layout/vProcess5"/>
    <dgm:cxn modelId="{5F4D0145-06C0-4413-8F72-1E58AB13CF87}" type="presOf" srcId="{1F2D9C3E-3174-4BF7-8ABA-B8CA2A833025}" destId="{E938624D-93E9-4577-80FC-7EDCA2BC6E26}" srcOrd="1" destOrd="0" presId="urn:microsoft.com/office/officeart/2005/8/layout/vProcess5"/>
    <dgm:cxn modelId="{253C8D66-9584-4D49-9647-EDEE95EFCF68}" type="presOf" srcId="{21C79E4F-13AD-4F92-8E00-D08B11349AA5}" destId="{8B91124D-8D93-4135-90A7-55C0BD423A4B}" srcOrd="1" destOrd="0" presId="urn:microsoft.com/office/officeart/2005/8/layout/vProcess5"/>
    <dgm:cxn modelId="{EC736858-E40A-4EF9-82C1-582E1A4C0C3B}" srcId="{2F8509BD-A1AD-446F-9261-9573E5A757B4}" destId="{4ADA97B8-0779-4850-B15C-4F995BBBF638}" srcOrd="2" destOrd="0" parTransId="{90B053F3-E8F8-4346-A433-99D7AB0F42AD}" sibTransId="{BF9D4C94-9E52-4954-A74E-A2D5C5847466}"/>
    <dgm:cxn modelId="{6A15087E-399F-44B6-9E3A-D536762958F3}" srcId="{2F8509BD-A1AD-446F-9261-9573E5A757B4}" destId="{1F2D9C3E-3174-4BF7-8ABA-B8CA2A833025}" srcOrd="0" destOrd="0" parTransId="{CDFD5F14-3839-4EA2-AF79-341C46A3BFDB}" sibTransId="{159C51EF-91F7-40E3-8B5D-FE3FFFFC775E}"/>
    <dgm:cxn modelId="{29CF5291-00C7-485D-9468-85E1A4173FFE}" type="presOf" srcId="{1F2D9C3E-3174-4BF7-8ABA-B8CA2A833025}" destId="{6023CA30-C7F5-4C12-BE3A-7E79FE7C540E}" srcOrd="0" destOrd="0" presId="urn:microsoft.com/office/officeart/2005/8/layout/vProcess5"/>
    <dgm:cxn modelId="{26BC0EC6-E341-4F7D-A90B-EA9049383E0F}" type="presOf" srcId="{3459E158-6DBD-44CC-8FFB-BEDD591EC995}" destId="{ADD57874-CA22-4699-B072-429D506ED3CC}" srcOrd="0" destOrd="0" presId="urn:microsoft.com/office/officeart/2005/8/layout/vProcess5"/>
    <dgm:cxn modelId="{4A3C42D5-AED1-470F-8620-DA4377170A6E}" type="presOf" srcId="{21C79E4F-13AD-4F92-8E00-D08B11349AA5}" destId="{44390D70-81DF-469B-8115-749D2304BD07}" srcOrd="0" destOrd="0" presId="urn:microsoft.com/office/officeart/2005/8/layout/vProcess5"/>
    <dgm:cxn modelId="{DCCABCDB-177E-4AA9-94FA-847A79B0C3B2}" type="presOf" srcId="{CA023834-C1E4-42DC-A90D-1EDE533EDDE1}" destId="{C388DC8F-8BF0-433C-9E4F-B135AB7A0F23}" srcOrd="0" destOrd="0" presId="urn:microsoft.com/office/officeart/2005/8/layout/vProcess5"/>
    <dgm:cxn modelId="{8776C6EB-49FF-4467-81D3-9A666E774FA9}" srcId="{2F8509BD-A1AD-446F-9261-9573E5A757B4}" destId="{21C79E4F-13AD-4F92-8E00-D08B11349AA5}" srcOrd="3" destOrd="0" parTransId="{1073A1BA-FB98-4958-BC36-2B33FC6F317C}" sibTransId="{6EFA4B25-915B-460A-A15C-E8E1B9FE87ED}"/>
    <dgm:cxn modelId="{B5B315EE-0F31-4E81-9770-29CFBFB981A9}" type="presOf" srcId="{4ADA97B8-0779-4850-B15C-4F995BBBF638}" destId="{AFD04A11-AAAD-4E8E-B716-CC56945CB895}" srcOrd="1" destOrd="0" presId="urn:microsoft.com/office/officeart/2005/8/layout/vProcess5"/>
    <dgm:cxn modelId="{2579DDF0-A31E-406B-8EF1-88A4977C5EA9}" type="presOf" srcId="{BF9D4C94-9E52-4954-A74E-A2D5C5847466}" destId="{7AA040DF-9035-41AB-9AB5-437E1E79168C}" srcOrd="0" destOrd="0" presId="urn:microsoft.com/office/officeart/2005/8/layout/vProcess5"/>
    <dgm:cxn modelId="{D4E031F3-1A47-43B8-B371-AC10EFD5660C}" srcId="{2F8509BD-A1AD-446F-9261-9573E5A757B4}" destId="{3459E158-6DBD-44CC-8FFB-BEDD591EC995}" srcOrd="1" destOrd="0" parTransId="{00F3DFD4-5745-4858-BAB6-CB5A21A3BFD5}" sibTransId="{CA023834-C1E4-42DC-A90D-1EDE533EDDE1}"/>
    <dgm:cxn modelId="{236A87FC-EAB8-42C6-AE9A-F7618999A4AF}" type="presOf" srcId="{2F8509BD-A1AD-446F-9261-9573E5A757B4}" destId="{B172BE21-7F8A-40F0-B9C7-E8703807F3C5}" srcOrd="0" destOrd="0" presId="urn:microsoft.com/office/officeart/2005/8/layout/vProcess5"/>
    <dgm:cxn modelId="{214D5082-8A96-49BE-A751-9A1D0E9E0152}" type="presParOf" srcId="{B172BE21-7F8A-40F0-B9C7-E8703807F3C5}" destId="{092CB1AB-A946-4809-B3AE-77123724C658}" srcOrd="0" destOrd="0" presId="urn:microsoft.com/office/officeart/2005/8/layout/vProcess5"/>
    <dgm:cxn modelId="{1ADA3A2A-00BE-429C-AB12-11E557C17F40}" type="presParOf" srcId="{B172BE21-7F8A-40F0-B9C7-E8703807F3C5}" destId="{6023CA30-C7F5-4C12-BE3A-7E79FE7C540E}" srcOrd="1" destOrd="0" presId="urn:microsoft.com/office/officeart/2005/8/layout/vProcess5"/>
    <dgm:cxn modelId="{E5B9C953-CA7A-4F2A-AC7C-DC1607453D8A}" type="presParOf" srcId="{B172BE21-7F8A-40F0-B9C7-E8703807F3C5}" destId="{ADD57874-CA22-4699-B072-429D506ED3CC}" srcOrd="2" destOrd="0" presId="urn:microsoft.com/office/officeart/2005/8/layout/vProcess5"/>
    <dgm:cxn modelId="{A92EC6AB-4B51-4ECE-B2A2-08C829A4EA5D}" type="presParOf" srcId="{B172BE21-7F8A-40F0-B9C7-E8703807F3C5}" destId="{08323224-2D95-4334-849C-B48332841949}" srcOrd="3" destOrd="0" presId="urn:microsoft.com/office/officeart/2005/8/layout/vProcess5"/>
    <dgm:cxn modelId="{19CE59AF-8917-436F-8C31-D47E49608488}" type="presParOf" srcId="{B172BE21-7F8A-40F0-B9C7-E8703807F3C5}" destId="{44390D70-81DF-469B-8115-749D2304BD07}" srcOrd="4" destOrd="0" presId="urn:microsoft.com/office/officeart/2005/8/layout/vProcess5"/>
    <dgm:cxn modelId="{E581EA56-5642-411B-993F-1FB81E98CD5D}" type="presParOf" srcId="{B172BE21-7F8A-40F0-B9C7-E8703807F3C5}" destId="{C7F58E6B-0511-491B-83B7-08C93573ECD9}" srcOrd="5" destOrd="0" presId="urn:microsoft.com/office/officeart/2005/8/layout/vProcess5"/>
    <dgm:cxn modelId="{0C8FB304-D162-4DF5-8271-B4B99BA739A5}" type="presParOf" srcId="{B172BE21-7F8A-40F0-B9C7-E8703807F3C5}" destId="{C388DC8F-8BF0-433C-9E4F-B135AB7A0F23}" srcOrd="6" destOrd="0" presId="urn:microsoft.com/office/officeart/2005/8/layout/vProcess5"/>
    <dgm:cxn modelId="{113E67A3-B3C3-4D0E-8FFB-A176F4DBB8DF}" type="presParOf" srcId="{B172BE21-7F8A-40F0-B9C7-E8703807F3C5}" destId="{7AA040DF-9035-41AB-9AB5-437E1E79168C}" srcOrd="7" destOrd="0" presId="urn:microsoft.com/office/officeart/2005/8/layout/vProcess5"/>
    <dgm:cxn modelId="{C633363D-3411-4701-B248-3B3AFA6E6D07}" type="presParOf" srcId="{B172BE21-7F8A-40F0-B9C7-E8703807F3C5}" destId="{E938624D-93E9-4577-80FC-7EDCA2BC6E26}" srcOrd="8" destOrd="0" presId="urn:microsoft.com/office/officeart/2005/8/layout/vProcess5"/>
    <dgm:cxn modelId="{472FF6E7-015E-448D-B122-FD48D64594F5}" type="presParOf" srcId="{B172BE21-7F8A-40F0-B9C7-E8703807F3C5}" destId="{35EF37B2-4F1F-4C01-9552-3C0996E0A409}" srcOrd="9" destOrd="0" presId="urn:microsoft.com/office/officeart/2005/8/layout/vProcess5"/>
    <dgm:cxn modelId="{843C1075-C861-4E7D-8EA2-085091A7B479}" type="presParOf" srcId="{B172BE21-7F8A-40F0-B9C7-E8703807F3C5}" destId="{AFD04A11-AAAD-4E8E-B716-CC56945CB895}" srcOrd="10" destOrd="0" presId="urn:microsoft.com/office/officeart/2005/8/layout/vProcess5"/>
    <dgm:cxn modelId="{1BDE8338-CEB7-4F5B-ACDC-8F0C2D73D483}" type="presParOf" srcId="{B172BE21-7F8A-40F0-B9C7-E8703807F3C5}" destId="{8B91124D-8D93-4135-90A7-55C0BD423A4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EA54DF-B989-408F-B9B3-6FA21B1166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DC8C78-0CC2-4E0A-B5F1-B132FA8938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Visualize RFM and product analysis via Power BI</a:t>
          </a:r>
          <a:endParaRPr lang="en-US"/>
        </a:p>
      </dgm:t>
    </dgm:pt>
    <dgm:pt modelId="{EEEA6F36-C60E-4490-894F-E82803FF72F8}" type="parTrans" cxnId="{92AE7390-8699-4C5F-8734-79258D76B3BD}">
      <dgm:prSet/>
      <dgm:spPr/>
      <dgm:t>
        <a:bodyPr/>
        <a:lstStyle/>
        <a:p>
          <a:endParaRPr lang="en-US"/>
        </a:p>
      </dgm:t>
    </dgm:pt>
    <dgm:pt modelId="{01359055-2F0C-43F5-9B45-FB785F238DDB}" type="sibTrans" cxnId="{92AE7390-8699-4C5F-8734-79258D76B3BD}">
      <dgm:prSet/>
      <dgm:spPr/>
      <dgm:t>
        <a:bodyPr/>
        <a:lstStyle/>
        <a:p>
          <a:endParaRPr lang="en-US"/>
        </a:p>
      </dgm:t>
    </dgm:pt>
    <dgm:pt modelId="{FCE1ADB4-63DA-452A-BE8E-002C489137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Design retention and cross-sell campaigns</a:t>
          </a:r>
          <a:endParaRPr lang="en-US"/>
        </a:p>
      </dgm:t>
    </dgm:pt>
    <dgm:pt modelId="{BB3EF0A1-14FB-489A-ADB1-1D0277605438}" type="parTrans" cxnId="{B9A9F392-F314-4F59-ACB5-B831CAAB61FB}">
      <dgm:prSet/>
      <dgm:spPr/>
      <dgm:t>
        <a:bodyPr/>
        <a:lstStyle/>
        <a:p>
          <a:endParaRPr lang="en-US"/>
        </a:p>
      </dgm:t>
    </dgm:pt>
    <dgm:pt modelId="{88880F68-2117-47D0-8DC7-0D947D37811D}" type="sibTrans" cxnId="{B9A9F392-F314-4F59-ACB5-B831CAAB61FB}">
      <dgm:prSet/>
      <dgm:spPr/>
      <dgm:t>
        <a:bodyPr/>
        <a:lstStyle/>
        <a:p>
          <a:endParaRPr lang="en-US"/>
        </a:p>
      </dgm:t>
    </dgm:pt>
    <dgm:pt modelId="{0152DB26-35CE-4BA3-BA76-9FE74990C3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Customize regional strategies based on insights</a:t>
          </a:r>
          <a:endParaRPr lang="en-US"/>
        </a:p>
      </dgm:t>
    </dgm:pt>
    <dgm:pt modelId="{D7F379FA-1B32-4E1D-9E0C-9D316DB9582A}" type="parTrans" cxnId="{C634664C-9BCC-4F8A-B105-8E5DAF8F5491}">
      <dgm:prSet/>
      <dgm:spPr/>
      <dgm:t>
        <a:bodyPr/>
        <a:lstStyle/>
        <a:p>
          <a:endParaRPr lang="en-US"/>
        </a:p>
      </dgm:t>
    </dgm:pt>
    <dgm:pt modelId="{82C5F2B2-57B6-4774-9F1E-2EAFA6A39A71}" type="sibTrans" cxnId="{C634664C-9BCC-4F8A-B105-8E5DAF8F5491}">
      <dgm:prSet/>
      <dgm:spPr/>
      <dgm:t>
        <a:bodyPr/>
        <a:lstStyle/>
        <a:p>
          <a:endParaRPr lang="en-US"/>
        </a:p>
      </dgm:t>
    </dgm:pt>
    <dgm:pt modelId="{0E0F449A-C907-40C7-854C-9C9C630B72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Prepare for Q&amp;A and follow-up analytics deep dive</a:t>
          </a:r>
          <a:endParaRPr lang="en-US"/>
        </a:p>
      </dgm:t>
    </dgm:pt>
    <dgm:pt modelId="{21A5375C-4139-45BA-B06A-E2049A0473F2}" type="parTrans" cxnId="{5955BB23-CF99-414B-B8EA-8821BFDE4D0C}">
      <dgm:prSet/>
      <dgm:spPr/>
      <dgm:t>
        <a:bodyPr/>
        <a:lstStyle/>
        <a:p>
          <a:endParaRPr lang="en-US"/>
        </a:p>
      </dgm:t>
    </dgm:pt>
    <dgm:pt modelId="{EA5B6167-D5A8-48FD-93D3-C9CFFCEE8048}" type="sibTrans" cxnId="{5955BB23-CF99-414B-B8EA-8821BFDE4D0C}">
      <dgm:prSet/>
      <dgm:spPr/>
      <dgm:t>
        <a:bodyPr/>
        <a:lstStyle/>
        <a:p>
          <a:endParaRPr lang="en-US"/>
        </a:p>
      </dgm:t>
    </dgm:pt>
    <dgm:pt modelId="{4BADAE3D-0DFC-4068-BE74-AE64B6DFA264}" type="pres">
      <dgm:prSet presAssocID="{8CEA54DF-B989-408F-B9B3-6FA21B1166C8}" presName="root" presStyleCnt="0">
        <dgm:presLayoutVars>
          <dgm:dir/>
          <dgm:resizeHandles val="exact"/>
        </dgm:presLayoutVars>
      </dgm:prSet>
      <dgm:spPr/>
    </dgm:pt>
    <dgm:pt modelId="{7527B38B-841D-4131-9B10-CB0B795D0ADF}" type="pres">
      <dgm:prSet presAssocID="{A8DC8C78-0CC2-4E0A-B5F1-B132FA89385D}" presName="compNode" presStyleCnt="0"/>
      <dgm:spPr/>
    </dgm:pt>
    <dgm:pt modelId="{43AE7CAF-CE20-4D46-A975-56C10473F8A8}" type="pres">
      <dgm:prSet presAssocID="{A8DC8C78-0CC2-4E0A-B5F1-B132FA89385D}" presName="iconBgRect" presStyleLbl="bgShp" presStyleIdx="0" presStyleCnt="4"/>
      <dgm:spPr/>
    </dgm:pt>
    <dgm:pt modelId="{2632D6AD-B393-45AD-AC8B-8656481B1821}" type="pres">
      <dgm:prSet presAssocID="{A8DC8C78-0CC2-4E0A-B5F1-B132FA8938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A5A64FD-F9B3-415E-8C2D-A43DCA454AD0}" type="pres">
      <dgm:prSet presAssocID="{A8DC8C78-0CC2-4E0A-B5F1-B132FA89385D}" presName="spaceRect" presStyleCnt="0"/>
      <dgm:spPr/>
    </dgm:pt>
    <dgm:pt modelId="{1C796AB2-3CD0-4097-ADCB-52871491B214}" type="pres">
      <dgm:prSet presAssocID="{A8DC8C78-0CC2-4E0A-B5F1-B132FA89385D}" presName="textRect" presStyleLbl="revTx" presStyleIdx="0" presStyleCnt="4">
        <dgm:presLayoutVars>
          <dgm:chMax val="1"/>
          <dgm:chPref val="1"/>
        </dgm:presLayoutVars>
      </dgm:prSet>
      <dgm:spPr/>
    </dgm:pt>
    <dgm:pt modelId="{A5820C4D-22BD-46DA-A16F-4C54E77C1773}" type="pres">
      <dgm:prSet presAssocID="{01359055-2F0C-43F5-9B45-FB785F238DDB}" presName="sibTrans" presStyleCnt="0"/>
      <dgm:spPr/>
    </dgm:pt>
    <dgm:pt modelId="{28348F93-7913-4872-AB34-815C49199542}" type="pres">
      <dgm:prSet presAssocID="{FCE1ADB4-63DA-452A-BE8E-002C48913710}" presName="compNode" presStyleCnt="0"/>
      <dgm:spPr/>
    </dgm:pt>
    <dgm:pt modelId="{8E16809E-9A34-44DB-AE72-580D8BB9F3A6}" type="pres">
      <dgm:prSet presAssocID="{FCE1ADB4-63DA-452A-BE8E-002C48913710}" presName="iconBgRect" presStyleLbl="bgShp" presStyleIdx="1" presStyleCnt="4"/>
      <dgm:spPr/>
    </dgm:pt>
    <dgm:pt modelId="{05CA7FA3-3E41-42C7-B04C-777DE6633D3E}" type="pres">
      <dgm:prSet presAssocID="{FCE1ADB4-63DA-452A-BE8E-002C489137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FD1627CA-0110-43FC-B132-7CD563F1A0B5}" type="pres">
      <dgm:prSet presAssocID="{FCE1ADB4-63DA-452A-BE8E-002C48913710}" presName="spaceRect" presStyleCnt="0"/>
      <dgm:spPr/>
    </dgm:pt>
    <dgm:pt modelId="{E8045C13-F324-469A-BBC2-5C11F3A7707A}" type="pres">
      <dgm:prSet presAssocID="{FCE1ADB4-63DA-452A-BE8E-002C48913710}" presName="textRect" presStyleLbl="revTx" presStyleIdx="1" presStyleCnt="4">
        <dgm:presLayoutVars>
          <dgm:chMax val="1"/>
          <dgm:chPref val="1"/>
        </dgm:presLayoutVars>
      </dgm:prSet>
      <dgm:spPr/>
    </dgm:pt>
    <dgm:pt modelId="{5787B6AE-FCDF-4233-B4C1-B36F7F9C2275}" type="pres">
      <dgm:prSet presAssocID="{88880F68-2117-47D0-8DC7-0D947D37811D}" presName="sibTrans" presStyleCnt="0"/>
      <dgm:spPr/>
    </dgm:pt>
    <dgm:pt modelId="{96185F81-A533-4D05-926D-0A5383C900BB}" type="pres">
      <dgm:prSet presAssocID="{0152DB26-35CE-4BA3-BA76-9FE74990C3DE}" presName="compNode" presStyleCnt="0"/>
      <dgm:spPr/>
    </dgm:pt>
    <dgm:pt modelId="{8B7D427C-57A4-4938-B029-D924423A8ED5}" type="pres">
      <dgm:prSet presAssocID="{0152DB26-35CE-4BA3-BA76-9FE74990C3DE}" presName="iconBgRect" presStyleLbl="bgShp" presStyleIdx="2" presStyleCnt="4"/>
      <dgm:spPr/>
    </dgm:pt>
    <dgm:pt modelId="{015CEDE7-B59C-4D60-805A-FD5F2A5A3AB3}" type="pres">
      <dgm:prSet presAssocID="{0152DB26-35CE-4BA3-BA76-9FE74990C3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DB27DD8-1D82-4D7C-9D95-B3BD38418B0F}" type="pres">
      <dgm:prSet presAssocID="{0152DB26-35CE-4BA3-BA76-9FE74990C3DE}" presName="spaceRect" presStyleCnt="0"/>
      <dgm:spPr/>
    </dgm:pt>
    <dgm:pt modelId="{D985DFD9-2D0B-4EC1-A22E-C02E3DF6056A}" type="pres">
      <dgm:prSet presAssocID="{0152DB26-35CE-4BA3-BA76-9FE74990C3DE}" presName="textRect" presStyleLbl="revTx" presStyleIdx="2" presStyleCnt="4">
        <dgm:presLayoutVars>
          <dgm:chMax val="1"/>
          <dgm:chPref val="1"/>
        </dgm:presLayoutVars>
      </dgm:prSet>
      <dgm:spPr/>
    </dgm:pt>
    <dgm:pt modelId="{985AFC6C-A15E-47C4-920B-C4BFA00CDFE9}" type="pres">
      <dgm:prSet presAssocID="{82C5F2B2-57B6-4774-9F1E-2EAFA6A39A71}" presName="sibTrans" presStyleCnt="0"/>
      <dgm:spPr/>
    </dgm:pt>
    <dgm:pt modelId="{D02F1035-ADF4-429B-AC08-8841730F4664}" type="pres">
      <dgm:prSet presAssocID="{0E0F449A-C907-40C7-854C-9C9C630B7203}" presName="compNode" presStyleCnt="0"/>
      <dgm:spPr/>
    </dgm:pt>
    <dgm:pt modelId="{35BAAAD4-009F-4348-A526-FF990D36FCC7}" type="pres">
      <dgm:prSet presAssocID="{0E0F449A-C907-40C7-854C-9C9C630B7203}" presName="iconBgRect" presStyleLbl="bgShp" presStyleIdx="3" presStyleCnt="4"/>
      <dgm:spPr/>
    </dgm:pt>
    <dgm:pt modelId="{72E8EC65-013A-436D-A0F9-DA4B57A79820}" type="pres">
      <dgm:prSet presAssocID="{0E0F449A-C907-40C7-854C-9C9C630B72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phone"/>
        </a:ext>
      </dgm:extLst>
    </dgm:pt>
    <dgm:pt modelId="{6761A524-D6D0-4DBC-9E11-F00DBC4F6AF9}" type="pres">
      <dgm:prSet presAssocID="{0E0F449A-C907-40C7-854C-9C9C630B7203}" presName="spaceRect" presStyleCnt="0"/>
      <dgm:spPr/>
    </dgm:pt>
    <dgm:pt modelId="{52A6542E-697F-456F-A46B-63A825130256}" type="pres">
      <dgm:prSet presAssocID="{0E0F449A-C907-40C7-854C-9C9C630B720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DC53F14-53D7-4BB1-8785-BA31805A8CF5}" type="presOf" srcId="{FCE1ADB4-63DA-452A-BE8E-002C48913710}" destId="{E8045C13-F324-469A-BBC2-5C11F3A7707A}" srcOrd="0" destOrd="0" presId="urn:microsoft.com/office/officeart/2018/5/layout/IconCircleLabelList"/>
    <dgm:cxn modelId="{5955BB23-CF99-414B-B8EA-8821BFDE4D0C}" srcId="{8CEA54DF-B989-408F-B9B3-6FA21B1166C8}" destId="{0E0F449A-C907-40C7-854C-9C9C630B7203}" srcOrd="3" destOrd="0" parTransId="{21A5375C-4139-45BA-B06A-E2049A0473F2}" sibTransId="{EA5B6167-D5A8-48FD-93D3-C9CFFCEE8048}"/>
    <dgm:cxn modelId="{4522EF39-520F-4103-88A7-3D6975C02240}" type="presOf" srcId="{0152DB26-35CE-4BA3-BA76-9FE74990C3DE}" destId="{D985DFD9-2D0B-4EC1-A22E-C02E3DF6056A}" srcOrd="0" destOrd="0" presId="urn:microsoft.com/office/officeart/2018/5/layout/IconCircleLabelList"/>
    <dgm:cxn modelId="{C634664C-9BCC-4F8A-B105-8E5DAF8F5491}" srcId="{8CEA54DF-B989-408F-B9B3-6FA21B1166C8}" destId="{0152DB26-35CE-4BA3-BA76-9FE74990C3DE}" srcOrd="2" destOrd="0" parTransId="{D7F379FA-1B32-4E1D-9E0C-9D316DB9582A}" sibTransId="{82C5F2B2-57B6-4774-9F1E-2EAFA6A39A71}"/>
    <dgm:cxn modelId="{7BFDDB75-CACE-4418-9C23-809F8C7D9E8A}" type="presOf" srcId="{A8DC8C78-0CC2-4E0A-B5F1-B132FA89385D}" destId="{1C796AB2-3CD0-4097-ADCB-52871491B214}" srcOrd="0" destOrd="0" presId="urn:microsoft.com/office/officeart/2018/5/layout/IconCircleLabelList"/>
    <dgm:cxn modelId="{E717E956-6468-4701-AAFC-E1D230B8B618}" type="presOf" srcId="{8CEA54DF-B989-408F-B9B3-6FA21B1166C8}" destId="{4BADAE3D-0DFC-4068-BE74-AE64B6DFA264}" srcOrd="0" destOrd="0" presId="urn:microsoft.com/office/officeart/2018/5/layout/IconCircleLabelList"/>
    <dgm:cxn modelId="{92AE7390-8699-4C5F-8734-79258D76B3BD}" srcId="{8CEA54DF-B989-408F-B9B3-6FA21B1166C8}" destId="{A8DC8C78-0CC2-4E0A-B5F1-B132FA89385D}" srcOrd="0" destOrd="0" parTransId="{EEEA6F36-C60E-4490-894F-E82803FF72F8}" sibTransId="{01359055-2F0C-43F5-9B45-FB785F238DDB}"/>
    <dgm:cxn modelId="{B9A9F392-F314-4F59-ACB5-B831CAAB61FB}" srcId="{8CEA54DF-B989-408F-B9B3-6FA21B1166C8}" destId="{FCE1ADB4-63DA-452A-BE8E-002C48913710}" srcOrd="1" destOrd="0" parTransId="{BB3EF0A1-14FB-489A-ADB1-1D0277605438}" sibTransId="{88880F68-2117-47D0-8DC7-0D947D37811D}"/>
    <dgm:cxn modelId="{5A0C12AE-8E06-42FA-80FE-D1044F6EEDA6}" type="presOf" srcId="{0E0F449A-C907-40C7-854C-9C9C630B7203}" destId="{52A6542E-697F-456F-A46B-63A825130256}" srcOrd="0" destOrd="0" presId="urn:microsoft.com/office/officeart/2018/5/layout/IconCircleLabelList"/>
    <dgm:cxn modelId="{D376A083-586C-4CF2-9B83-DA6352E3AF0E}" type="presParOf" srcId="{4BADAE3D-0DFC-4068-BE74-AE64B6DFA264}" destId="{7527B38B-841D-4131-9B10-CB0B795D0ADF}" srcOrd="0" destOrd="0" presId="urn:microsoft.com/office/officeart/2018/5/layout/IconCircleLabelList"/>
    <dgm:cxn modelId="{2F4F4274-E90E-4EDC-B64D-1F57EBC2DAA8}" type="presParOf" srcId="{7527B38B-841D-4131-9B10-CB0B795D0ADF}" destId="{43AE7CAF-CE20-4D46-A975-56C10473F8A8}" srcOrd="0" destOrd="0" presId="urn:microsoft.com/office/officeart/2018/5/layout/IconCircleLabelList"/>
    <dgm:cxn modelId="{1C60891B-F648-47CD-8250-0AE9FE8E23F3}" type="presParOf" srcId="{7527B38B-841D-4131-9B10-CB0B795D0ADF}" destId="{2632D6AD-B393-45AD-AC8B-8656481B1821}" srcOrd="1" destOrd="0" presId="urn:microsoft.com/office/officeart/2018/5/layout/IconCircleLabelList"/>
    <dgm:cxn modelId="{6A85B899-61F3-433E-9E90-B613F86C3834}" type="presParOf" srcId="{7527B38B-841D-4131-9B10-CB0B795D0ADF}" destId="{2A5A64FD-F9B3-415E-8C2D-A43DCA454AD0}" srcOrd="2" destOrd="0" presId="urn:microsoft.com/office/officeart/2018/5/layout/IconCircleLabelList"/>
    <dgm:cxn modelId="{56933D6A-FDEE-4440-9714-160221DC61B1}" type="presParOf" srcId="{7527B38B-841D-4131-9B10-CB0B795D0ADF}" destId="{1C796AB2-3CD0-4097-ADCB-52871491B214}" srcOrd="3" destOrd="0" presId="urn:microsoft.com/office/officeart/2018/5/layout/IconCircleLabelList"/>
    <dgm:cxn modelId="{4F867C4E-C7AD-4747-84F8-CA9AF9AC4A7A}" type="presParOf" srcId="{4BADAE3D-0DFC-4068-BE74-AE64B6DFA264}" destId="{A5820C4D-22BD-46DA-A16F-4C54E77C1773}" srcOrd="1" destOrd="0" presId="urn:microsoft.com/office/officeart/2018/5/layout/IconCircleLabelList"/>
    <dgm:cxn modelId="{2F0A72BB-22E8-4C50-9583-F11EE5E74DAD}" type="presParOf" srcId="{4BADAE3D-0DFC-4068-BE74-AE64B6DFA264}" destId="{28348F93-7913-4872-AB34-815C49199542}" srcOrd="2" destOrd="0" presId="urn:microsoft.com/office/officeart/2018/5/layout/IconCircleLabelList"/>
    <dgm:cxn modelId="{7FB1D8D9-ABAD-43F6-84C9-748CB14DAE37}" type="presParOf" srcId="{28348F93-7913-4872-AB34-815C49199542}" destId="{8E16809E-9A34-44DB-AE72-580D8BB9F3A6}" srcOrd="0" destOrd="0" presId="urn:microsoft.com/office/officeart/2018/5/layout/IconCircleLabelList"/>
    <dgm:cxn modelId="{B5415F2D-9780-42A4-9E2D-F95198C93E67}" type="presParOf" srcId="{28348F93-7913-4872-AB34-815C49199542}" destId="{05CA7FA3-3E41-42C7-B04C-777DE6633D3E}" srcOrd="1" destOrd="0" presId="urn:microsoft.com/office/officeart/2018/5/layout/IconCircleLabelList"/>
    <dgm:cxn modelId="{CD9DB599-F1DD-4A69-B0E2-F01993B84AA1}" type="presParOf" srcId="{28348F93-7913-4872-AB34-815C49199542}" destId="{FD1627CA-0110-43FC-B132-7CD563F1A0B5}" srcOrd="2" destOrd="0" presId="urn:microsoft.com/office/officeart/2018/5/layout/IconCircleLabelList"/>
    <dgm:cxn modelId="{A9EA544E-38E0-4DBF-9947-C4AFD80CC34D}" type="presParOf" srcId="{28348F93-7913-4872-AB34-815C49199542}" destId="{E8045C13-F324-469A-BBC2-5C11F3A7707A}" srcOrd="3" destOrd="0" presId="urn:microsoft.com/office/officeart/2018/5/layout/IconCircleLabelList"/>
    <dgm:cxn modelId="{D0A7AF87-E9F0-4194-A6F4-A9EB45B77E55}" type="presParOf" srcId="{4BADAE3D-0DFC-4068-BE74-AE64B6DFA264}" destId="{5787B6AE-FCDF-4233-B4C1-B36F7F9C2275}" srcOrd="3" destOrd="0" presId="urn:microsoft.com/office/officeart/2018/5/layout/IconCircleLabelList"/>
    <dgm:cxn modelId="{B4AAE643-2E07-4C18-A4EE-E1279DFC3686}" type="presParOf" srcId="{4BADAE3D-0DFC-4068-BE74-AE64B6DFA264}" destId="{96185F81-A533-4D05-926D-0A5383C900BB}" srcOrd="4" destOrd="0" presId="urn:microsoft.com/office/officeart/2018/5/layout/IconCircleLabelList"/>
    <dgm:cxn modelId="{343E62CD-7D35-4595-BC6A-A77044E69DD3}" type="presParOf" srcId="{96185F81-A533-4D05-926D-0A5383C900BB}" destId="{8B7D427C-57A4-4938-B029-D924423A8ED5}" srcOrd="0" destOrd="0" presId="urn:microsoft.com/office/officeart/2018/5/layout/IconCircleLabelList"/>
    <dgm:cxn modelId="{51F398C2-345C-4753-82C5-00DB64606F06}" type="presParOf" srcId="{96185F81-A533-4D05-926D-0A5383C900BB}" destId="{015CEDE7-B59C-4D60-805A-FD5F2A5A3AB3}" srcOrd="1" destOrd="0" presId="urn:microsoft.com/office/officeart/2018/5/layout/IconCircleLabelList"/>
    <dgm:cxn modelId="{209C692E-C1BB-4264-BCD0-1AE69A8B3C07}" type="presParOf" srcId="{96185F81-A533-4D05-926D-0A5383C900BB}" destId="{5DB27DD8-1D82-4D7C-9D95-B3BD38418B0F}" srcOrd="2" destOrd="0" presId="urn:microsoft.com/office/officeart/2018/5/layout/IconCircleLabelList"/>
    <dgm:cxn modelId="{CAC313F9-890B-4F0C-928D-7C08FAC2BFC5}" type="presParOf" srcId="{96185F81-A533-4D05-926D-0A5383C900BB}" destId="{D985DFD9-2D0B-4EC1-A22E-C02E3DF6056A}" srcOrd="3" destOrd="0" presId="urn:microsoft.com/office/officeart/2018/5/layout/IconCircleLabelList"/>
    <dgm:cxn modelId="{3789F48D-ACFB-4855-B987-115F4AB7AA2F}" type="presParOf" srcId="{4BADAE3D-0DFC-4068-BE74-AE64B6DFA264}" destId="{985AFC6C-A15E-47C4-920B-C4BFA00CDFE9}" srcOrd="5" destOrd="0" presId="urn:microsoft.com/office/officeart/2018/5/layout/IconCircleLabelList"/>
    <dgm:cxn modelId="{C984682F-A221-4554-98E5-8BC9B68D3477}" type="presParOf" srcId="{4BADAE3D-0DFC-4068-BE74-AE64B6DFA264}" destId="{D02F1035-ADF4-429B-AC08-8841730F4664}" srcOrd="6" destOrd="0" presId="urn:microsoft.com/office/officeart/2018/5/layout/IconCircleLabelList"/>
    <dgm:cxn modelId="{E9108D7D-57B6-47F0-BFBA-DD77978E603E}" type="presParOf" srcId="{D02F1035-ADF4-429B-AC08-8841730F4664}" destId="{35BAAAD4-009F-4348-A526-FF990D36FCC7}" srcOrd="0" destOrd="0" presId="urn:microsoft.com/office/officeart/2018/5/layout/IconCircleLabelList"/>
    <dgm:cxn modelId="{859C9F57-63D5-4115-BBB1-AF5660DD83B7}" type="presParOf" srcId="{D02F1035-ADF4-429B-AC08-8841730F4664}" destId="{72E8EC65-013A-436D-A0F9-DA4B57A79820}" srcOrd="1" destOrd="0" presId="urn:microsoft.com/office/officeart/2018/5/layout/IconCircleLabelList"/>
    <dgm:cxn modelId="{2A24E279-68F7-486F-881F-B04D5012CE3E}" type="presParOf" srcId="{D02F1035-ADF4-429B-AC08-8841730F4664}" destId="{6761A524-D6D0-4DBC-9E11-F00DBC4F6AF9}" srcOrd="2" destOrd="0" presId="urn:microsoft.com/office/officeart/2018/5/layout/IconCircleLabelList"/>
    <dgm:cxn modelId="{6EF4FB0C-932F-4551-9F34-A3904BB85EC1}" type="presParOf" srcId="{D02F1035-ADF4-429B-AC08-8841730F4664}" destId="{52A6542E-697F-456F-A46B-63A8251302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A24F7E-12DC-4E2F-BE80-0D7F5707BE6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91018-0439-4B99-87F5-A133906A61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Questions &amp; Discussion</a:t>
          </a:r>
          <a:endParaRPr lang="en-US"/>
        </a:p>
      </dgm:t>
    </dgm:pt>
    <dgm:pt modelId="{CE5BB91B-DD0E-4DAB-AA0C-B289BF708241}" type="parTrans" cxnId="{4BD255A1-6821-4FF2-9ABB-FE6A7C9ECC75}">
      <dgm:prSet/>
      <dgm:spPr/>
      <dgm:t>
        <a:bodyPr/>
        <a:lstStyle/>
        <a:p>
          <a:endParaRPr lang="en-US"/>
        </a:p>
      </dgm:t>
    </dgm:pt>
    <dgm:pt modelId="{DFFFAD5B-BB28-4D7A-BC87-104C1F871B45}" type="sibTrans" cxnId="{4BD255A1-6821-4FF2-9ABB-FE6A7C9ECC75}">
      <dgm:prSet/>
      <dgm:spPr/>
      <dgm:t>
        <a:bodyPr/>
        <a:lstStyle/>
        <a:p>
          <a:endParaRPr lang="en-US"/>
        </a:p>
      </dgm:t>
    </dgm:pt>
    <dgm:pt modelId="{E3432CD9-8196-4C30-AC20-617E9E6303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Prepared by Mihir Ughade</a:t>
          </a:r>
          <a:endParaRPr lang="en-US"/>
        </a:p>
      </dgm:t>
    </dgm:pt>
    <dgm:pt modelId="{AC61FB8A-4CA9-448D-9F14-3F2C0C58B0CA}" type="parTrans" cxnId="{6182A222-6642-47D3-B819-0E41DE37B37F}">
      <dgm:prSet/>
      <dgm:spPr/>
      <dgm:t>
        <a:bodyPr/>
        <a:lstStyle/>
        <a:p>
          <a:endParaRPr lang="en-US"/>
        </a:p>
      </dgm:t>
    </dgm:pt>
    <dgm:pt modelId="{2B9B179F-AA73-44E2-9F3A-D986CB13789A}" type="sibTrans" cxnId="{6182A222-6642-47D3-B819-0E41DE37B37F}">
      <dgm:prSet/>
      <dgm:spPr/>
      <dgm:t>
        <a:bodyPr/>
        <a:lstStyle/>
        <a:p>
          <a:endParaRPr lang="en-US"/>
        </a:p>
      </dgm:t>
    </dgm:pt>
    <dgm:pt modelId="{A7892828-D81C-43D1-9B8A-FD310C0C58B1}" type="pres">
      <dgm:prSet presAssocID="{83A24F7E-12DC-4E2F-BE80-0D7F5707BE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9CCECC-5F11-452A-876C-D51E8FF1EE70}" type="pres">
      <dgm:prSet presAssocID="{43491018-0439-4B99-87F5-A133906A6135}" presName="hierRoot1" presStyleCnt="0"/>
      <dgm:spPr/>
    </dgm:pt>
    <dgm:pt modelId="{E7E9CCA0-75E7-4A43-886D-676326CE83A8}" type="pres">
      <dgm:prSet presAssocID="{43491018-0439-4B99-87F5-A133906A6135}" presName="composite" presStyleCnt="0"/>
      <dgm:spPr/>
    </dgm:pt>
    <dgm:pt modelId="{DEBC5CFB-8B7B-485D-919A-432DCE531C39}" type="pres">
      <dgm:prSet presAssocID="{43491018-0439-4B99-87F5-A133906A6135}" presName="background" presStyleLbl="node0" presStyleIdx="0" presStyleCnt="2"/>
      <dgm:spPr/>
    </dgm:pt>
    <dgm:pt modelId="{011CF4C6-B216-4A88-8BDE-DAC838A8DE2A}" type="pres">
      <dgm:prSet presAssocID="{43491018-0439-4B99-87F5-A133906A6135}" presName="text" presStyleLbl="fgAcc0" presStyleIdx="0" presStyleCnt="2">
        <dgm:presLayoutVars>
          <dgm:chPref val="3"/>
        </dgm:presLayoutVars>
      </dgm:prSet>
      <dgm:spPr/>
    </dgm:pt>
    <dgm:pt modelId="{62E4FF14-1F06-41C7-93CE-A4E039916BAD}" type="pres">
      <dgm:prSet presAssocID="{43491018-0439-4B99-87F5-A133906A6135}" presName="hierChild2" presStyleCnt="0"/>
      <dgm:spPr/>
    </dgm:pt>
    <dgm:pt modelId="{0973663B-6DB3-48AE-81CF-1043D13E6452}" type="pres">
      <dgm:prSet presAssocID="{E3432CD9-8196-4C30-AC20-617E9E63034B}" presName="hierRoot1" presStyleCnt="0"/>
      <dgm:spPr/>
    </dgm:pt>
    <dgm:pt modelId="{821B77D2-8BF0-485E-82CB-B1AB9D5FF34A}" type="pres">
      <dgm:prSet presAssocID="{E3432CD9-8196-4C30-AC20-617E9E63034B}" presName="composite" presStyleCnt="0"/>
      <dgm:spPr/>
    </dgm:pt>
    <dgm:pt modelId="{1F07C1A7-43F6-4AEF-929C-84C963949C9F}" type="pres">
      <dgm:prSet presAssocID="{E3432CD9-8196-4C30-AC20-617E9E63034B}" presName="background" presStyleLbl="node0" presStyleIdx="1" presStyleCnt="2"/>
      <dgm:spPr/>
    </dgm:pt>
    <dgm:pt modelId="{DEE65C56-69CF-454D-9FA3-A354FF3B18D5}" type="pres">
      <dgm:prSet presAssocID="{E3432CD9-8196-4C30-AC20-617E9E63034B}" presName="text" presStyleLbl="fgAcc0" presStyleIdx="1" presStyleCnt="2">
        <dgm:presLayoutVars>
          <dgm:chPref val="3"/>
        </dgm:presLayoutVars>
      </dgm:prSet>
      <dgm:spPr/>
    </dgm:pt>
    <dgm:pt modelId="{24A241BF-46B8-42A0-AA9C-D9108AB1D3C3}" type="pres">
      <dgm:prSet presAssocID="{E3432CD9-8196-4C30-AC20-617E9E63034B}" presName="hierChild2" presStyleCnt="0"/>
      <dgm:spPr/>
    </dgm:pt>
  </dgm:ptLst>
  <dgm:cxnLst>
    <dgm:cxn modelId="{3FC4F012-013F-4608-9ADA-F7B1665B2DF7}" type="presOf" srcId="{43491018-0439-4B99-87F5-A133906A6135}" destId="{011CF4C6-B216-4A88-8BDE-DAC838A8DE2A}" srcOrd="0" destOrd="0" presId="urn:microsoft.com/office/officeart/2005/8/layout/hierarchy1"/>
    <dgm:cxn modelId="{6182A222-6642-47D3-B819-0E41DE37B37F}" srcId="{83A24F7E-12DC-4E2F-BE80-0D7F5707BE65}" destId="{E3432CD9-8196-4C30-AC20-617E9E63034B}" srcOrd="1" destOrd="0" parTransId="{AC61FB8A-4CA9-448D-9F14-3F2C0C58B0CA}" sibTransId="{2B9B179F-AA73-44E2-9F3A-D986CB13789A}"/>
    <dgm:cxn modelId="{4558BA60-89EA-4236-B29E-23DAF4E0A545}" type="presOf" srcId="{E3432CD9-8196-4C30-AC20-617E9E63034B}" destId="{DEE65C56-69CF-454D-9FA3-A354FF3B18D5}" srcOrd="0" destOrd="0" presId="urn:microsoft.com/office/officeart/2005/8/layout/hierarchy1"/>
    <dgm:cxn modelId="{BF634043-AEF7-4475-9906-80C14557EC1C}" type="presOf" srcId="{83A24F7E-12DC-4E2F-BE80-0D7F5707BE65}" destId="{A7892828-D81C-43D1-9B8A-FD310C0C58B1}" srcOrd="0" destOrd="0" presId="urn:microsoft.com/office/officeart/2005/8/layout/hierarchy1"/>
    <dgm:cxn modelId="{4BD255A1-6821-4FF2-9ABB-FE6A7C9ECC75}" srcId="{83A24F7E-12DC-4E2F-BE80-0D7F5707BE65}" destId="{43491018-0439-4B99-87F5-A133906A6135}" srcOrd="0" destOrd="0" parTransId="{CE5BB91B-DD0E-4DAB-AA0C-B289BF708241}" sibTransId="{DFFFAD5B-BB28-4D7A-BC87-104C1F871B45}"/>
    <dgm:cxn modelId="{D9523476-E5E1-4877-B8DA-0D1CCF60E6D9}" type="presParOf" srcId="{A7892828-D81C-43D1-9B8A-FD310C0C58B1}" destId="{AC9CCECC-5F11-452A-876C-D51E8FF1EE70}" srcOrd="0" destOrd="0" presId="urn:microsoft.com/office/officeart/2005/8/layout/hierarchy1"/>
    <dgm:cxn modelId="{82957EC2-548D-472E-8524-70FA59C3FE23}" type="presParOf" srcId="{AC9CCECC-5F11-452A-876C-D51E8FF1EE70}" destId="{E7E9CCA0-75E7-4A43-886D-676326CE83A8}" srcOrd="0" destOrd="0" presId="urn:microsoft.com/office/officeart/2005/8/layout/hierarchy1"/>
    <dgm:cxn modelId="{08277025-18A8-442D-B1F3-0EAA042998FC}" type="presParOf" srcId="{E7E9CCA0-75E7-4A43-886D-676326CE83A8}" destId="{DEBC5CFB-8B7B-485D-919A-432DCE531C39}" srcOrd="0" destOrd="0" presId="urn:microsoft.com/office/officeart/2005/8/layout/hierarchy1"/>
    <dgm:cxn modelId="{722BACDF-5536-4649-A586-85291C5F13EA}" type="presParOf" srcId="{E7E9CCA0-75E7-4A43-886D-676326CE83A8}" destId="{011CF4C6-B216-4A88-8BDE-DAC838A8DE2A}" srcOrd="1" destOrd="0" presId="urn:microsoft.com/office/officeart/2005/8/layout/hierarchy1"/>
    <dgm:cxn modelId="{873CBEC0-8938-438E-A05C-5B3A4D8E4F07}" type="presParOf" srcId="{AC9CCECC-5F11-452A-876C-D51E8FF1EE70}" destId="{62E4FF14-1F06-41C7-93CE-A4E039916BAD}" srcOrd="1" destOrd="0" presId="urn:microsoft.com/office/officeart/2005/8/layout/hierarchy1"/>
    <dgm:cxn modelId="{B8ACF052-EEE1-4A0B-A5EE-5A63E27EF917}" type="presParOf" srcId="{A7892828-D81C-43D1-9B8A-FD310C0C58B1}" destId="{0973663B-6DB3-48AE-81CF-1043D13E6452}" srcOrd="1" destOrd="0" presId="urn:microsoft.com/office/officeart/2005/8/layout/hierarchy1"/>
    <dgm:cxn modelId="{F3B015FA-12E7-4894-88A8-C8C407D68766}" type="presParOf" srcId="{0973663B-6DB3-48AE-81CF-1043D13E6452}" destId="{821B77D2-8BF0-485E-82CB-B1AB9D5FF34A}" srcOrd="0" destOrd="0" presId="urn:microsoft.com/office/officeart/2005/8/layout/hierarchy1"/>
    <dgm:cxn modelId="{C1D50C60-EFB0-4A2B-BFF0-62A6198F4AC4}" type="presParOf" srcId="{821B77D2-8BF0-485E-82CB-B1AB9D5FF34A}" destId="{1F07C1A7-43F6-4AEF-929C-84C963949C9F}" srcOrd="0" destOrd="0" presId="urn:microsoft.com/office/officeart/2005/8/layout/hierarchy1"/>
    <dgm:cxn modelId="{6F3A4931-7C7B-4011-9AD2-3741E8E11FD3}" type="presParOf" srcId="{821B77D2-8BF0-485E-82CB-B1AB9D5FF34A}" destId="{DEE65C56-69CF-454D-9FA3-A354FF3B18D5}" srcOrd="1" destOrd="0" presId="urn:microsoft.com/office/officeart/2005/8/layout/hierarchy1"/>
    <dgm:cxn modelId="{41533230-E44B-499B-8A05-909BE292E9D1}" type="presParOf" srcId="{0973663B-6DB3-48AE-81CF-1043D13E6452}" destId="{24A241BF-46B8-42A0-AA9C-D9108AB1D3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EAA94-E733-403E-B81E-B0D47CD23DCE}">
      <dsp:nvSpPr>
        <dsp:cNvPr id="0" name=""/>
        <dsp:cNvSpPr/>
      </dsp:nvSpPr>
      <dsp:spPr>
        <a:xfrm>
          <a:off x="438988" y="37902"/>
          <a:ext cx="1235250" cy="1235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2E348-E74D-413E-A4F6-B70D765040F7}">
      <dsp:nvSpPr>
        <dsp:cNvPr id="0" name=""/>
        <dsp:cNvSpPr/>
      </dsp:nvSpPr>
      <dsp:spPr>
        <a:xfrm>
          <a:off x="702238" y="301152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C1A07-2AFF-4F3D-B18F-0D327B77BE1A}">
      <dsp:nvSpPr>
        <dsp:cNvPr id="0" name=""/>
        <dsp:cNvSpPr/>
      </dsp:nvSpPr>
      <dsp:spPr>
        <a:xfrm>
          <a:off x="44113" y="1657902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Align business strategy with customer insights</a:t>
          </a:r>
          <a:endParaRPr lang="en-US" sz="1100" kern="1200"/>
        </a:p>
      </dsp:txBody>
      <dsp:txXfrm>
        <a:off x="44113" y="1657902"/>
        <a:ext cx="2025000" cy="720000"/>
      </dsp:txXfrm>
    </dsp:sp>
    <dsp:sp modelId="{5581E488-ED41-4C5E-AEFD-6F9E6BCF3686}">
      <dsp:nvSpPr>
        <dsp:cNvPr id="0" name=""/>
        <dsp:cNvSpPr/>
      </dsp:nvSpPr>
      <dsp:spPr>
        <a:xfrm>
          <a:off x="2818363" y="37902"/>
          <a:ext cx="1235250" cy="1235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4F125-A882-440F-AA70-31AD85F5BFD2}">
      <dsp:nvSpPr>
        <dsp:cNvPr id="0" name=""/>
        <dsp:cNvSpPr/>
      </dsp:nvSpPr>
      <dsp:spPr>
        <a:xfrm>
          <a:off x="3081613" y="301152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81F56-DF6C-4090-991E-9DA65618ECD6}">
      <dsp:nvSpPr>
        <dsp:cNvPr id="0" name=""/>
        <dsp:cNvSpPr/>
      </dsp:nvSpPr>
      <dsp:spPr>
        <a:xfrm>
          <a:off x="2423488" y="1657902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Support data-driven decisions for growth and retention</a:t>
          </a:r>
          <a:endParaRPr lang="en-US" sz="1100" kern="1200"/>
        </a:p>
      </dsp:txBody>
      <dsp:txXfrm>
        <a:off x="2423488" y="1657902"/>
        <a:ext cx="2025000" cy="720000"/>
      </dsp:txXfrm>
    </dsp:sp>
    <dsp:sp modelId="{983C9C88-8ACE-4EBA-A0AF-1B360637B404}">
      <dsp:nvSpPr>
        <dsp:cNvPr id="0" name=""/>
        <dsp:cNvSpPr/>
      </dsp:nvSpPr>
      <dsp:spPr>
        <a:xfrm>
          <a:off x="1628676" y="2884152"/>
          <a:ext cx="1235250" cy="1235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6F937-157A-45B4-B858-978E348F8314}">
      <dsp:nvSpPr>
        <dsp:cNvPr id="0" name=""/>
        <dsp:cNvSpPr/>
      </dsp:nvSpPr>
      <dsp:spPr>
        <a:xfrm>
          <a:off x="1891926" y="3147402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50BE6-2E49-4EC2-8F04-D99C5ED3AE17}">
      <dsp:nvSpPr>
        <dsp:cNvPr id="0" name=""/>
        <dsp:cNvSpPr/>
      </dsp:nvSpPr>
      <dsp:spPr>
        <a:xfrm>
          <a:off x="1233801" y="4504152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Provide actionable findings from Online Retail data</a:t>
          </a:r>
          <a:endParaRPr lang="en-US" sz="1100" kern="1200"/>
        </a:p>
      </dsp:txBody>
      <dsp:txXfrm>
        <a:off x="1233801" y="4504152"/>
        <a:ext cx="20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FCD3A-287D-46C6-AE9F-3E42C76F9C85}">
      <dsp:nvSpPr>
        <dsp:cNvPr id="0" name=""/>
        <dsp:cNvSpPr/>
      </dsp:nvSpPr>
      <dsp:spPr>
        <a:xfrm>
          <a:off x="0" y="0"/>
          <a:ext cx="6052076" cy="10842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1. Which customer segments contribute most to revenue?</a:t>
          </a:r>
          <a:endParaRPr lang="en-US" sz="2500" kern="1200"/>
        </a:p>
      </dsp:txBody>
      <dsp:txXfrm>
        <a:off x="31758" y="31758"/>
        <a:ext cx="4790414" cy="1020779"/>
      </dsp:txXfrm>
    </dsp:sp>
    <dsp:sp modelId="{1BE0D24E-F568-4F63-A831-2C7EDAB7A1C7}">
      <dsp:nvSpPr>
        <dsp:cNvPr id="0" name=""/>
        <dsp:cNvSpPr/>
      </dsp:nvSpPr>
      <dsp:spPr>
        <a:xfrm>
          <a:off x="506861" y="1281440"/>
          <a:ext cx="6052076" cy="10842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2. What are the top-performing regions or countries?</a:t>
          </a:r>
          <a:endParaRPr lang="en-US" sz="2500" kern="1200"/>
        </a:p>
      </dsp:txBody>
      <dsp:txXfrm>
        <a:off x="538619" y="1313198"/>
        <a:ext cx="4776907" cy="1020779"/>
      </dsp:txXfrm>
    </dsp:sp>
    <dsp:sp modelId="{D4324E26-F22B-4130-98CE-38F3393EB9F6}">
      <dsp:nvSpPr>
        <dsp:cNvPr id="0" name=""/>
        <dsp:cNvSpPr/>
      </dsp:nvSpPr>
      <dsp:spPr>
        <a:xfrm>
          <a:off x="1006157" y="2562880"/>
          <a:ext cx="6052076" cy="10842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4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3. What % of revenue is from repeat vs. one-time buyers?</a:t>
          </a:r>
          <a:endParaRPr lang="en-US" sz="2500" kern="1200"/>
        </a:p>
      </dsp:txBody>
      <dsp:txXfrm>
        <a:off x="1037915" y="2594638"/>
        <a:ext cx="4784472" cy="1020779"/>
      </dsp:txXfrm>
    </dsp:sp>
    <dsp:sp modelId="{3291878A-E549-421E-BB04-378750711AF5}">
      <dsp:nvSpPr>
        <dsp:cNvPr id="0" name=""/>
        <dsp:cNvSpPr/>
      </dsp:nvSpPr>
      <dsp:spPr>
        <a:xfrm>
          <a:off x="1513019" y="3844320"/>
          <a:ext cx="6052076" cy="10842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5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4. Are there seasonal trends that impact performance?</a:t>
          </a:r>
          <a:endParaRPr lang="en-US" sz="2500" kern="1200"/>
        </a:p>
      </dsp:txBody>
      <dsp:txXfrm>
        <a:off x="1544777" y="3876078"/>
        <a:ext cx="4776907" cy="1020779"/>
      </dsp:txXfrm>
    </dsp:sp>
    <dsp:sp modelId="{2CE4E98B-9564-44F6-9379-A0C8C4CDB81D}">
      <dsp:nvSpPr>
        <dsp:cNvPr id="0" name=""/>
        <dsp:cNvSpPr/>
      </dsp:nvSpPr>
      <dsp:spPr>
        <a:xfrm>
          <a:off x="5347284" y="830471"/>
          <a:ext cx="704792" cy="7047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tint val="40000"/>
              <a:alpha val="9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505862" y="830471"/>
        <a:ext cx="387636" cy="530356"/>
      </dsp:txXfrm>
    </dsp:sp>
    <dsp:sp modelId="{308B4F04-262A-4843-973F-71D657D02591}">
      <dsp:nvSpPr>
        <dsp:cNvPr id="0" name=""/>
        <dsp:cNvSpPr/>
      </dsp:nvSpPr>
      <dsp:spPr>
        <a:xfrm>
          <a:off x="5854146" y="2111911"/>
          <a:ext cx="704792" cy="70479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tint val="40000"/>
              <a:alpha val="9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012724" y="2111911"/>
        <a:ext cx="387636" cy="530356"/>
      </dsp:txXfrm>
    </dsp:sp>
    <dsp:sp modelId="{0EDFAE63-CF3C-4CB3-8602-95D4FD8C9C9A}">
      <dsp:nvSpPr>
        <dsp:cNvPr id="0" name=""/>
        <dsp:cNvSpPr/>
      </dsp:nvSpPr>
      <dsp:spPr>
        <a:xfrm>
          <a:off x="6353442" y="3393352"/>
          <a:ext cx="704792" cy="70479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4">
              <a:tint val="40000"/>
              <a:alpha val="9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512020" y="3393352"/>
        <a:ext cx="387636" cy="530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3CA30-C7F5-4C12-BE3A-7E79FE7C540E}">
      <dsp:nvSpPr>
        <dsp:cNvPr id="0" name=""/>
        <dsp:cNvSpPr/>
      </dsp:nvSpPr>
      <dsp:spPr>
        <a:xfrm>
          <a:off x="0" y="0"/>
          <a:ext cx="3609342" cy="918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1. What product combinations are bought together?</a:t>
          </a:r>
          <a:endParaRPr lang="en-US" sz="1700" kern="1200"/>
        </a:p>
      </dsp:txBody>
      <dsp:txXfrm>
        <a:off x="26898" y="26898"/>
        <a:ext cx="2540750" cy="864571"/>
      </dsp:txXfrm>
    </dsp:sp>
    <dsp:sp modelId="{ADD57874-CA22-4699-B072-429D506ED3CC}">
      <dsp:nvSpPr>
        <dsp:cNvPr id="0" name=""/>
        <dsp:cNvSpPr/>
      </dsp:nvSpPr>
      <dsp:spPr>
        <a:xfrm>
          <a:off x="302282" y="1085343"/>
          <a:ext cx="3609342" cy="918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2. Which low-spend segments can be converted?</a:t>
          </a:r>
          <a:endParaRPr lang="en-US" sz="1700" kern="1200"/>
        </a:p>
      </dsp:txBody>
      <dsp:txXfrm>
        <a:off x="329180" y="1112241"/>
        <a:ext cx="2656325" cy="864571"/>
      </dsp:txXfrm>
    </dsp:sp>
    <dsp:sp modelId="{08323224-2D95-4334-849C-B48332841949}">
      <dsp:nvSpPr>
        <dsp:cNvPr id="0" name=""/>
        <dsp:cNvSpPr/>
      </dsp:nvSpPr>
      <dsp:spPr>
        <a:xfrm>
          <a:off x="600053" y="2170686"/>
          <a:ext cx="3609342" cy="918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3. Are there frequent returns/cancellations?</a:t>
          </a:r>
          <a:endParaRPr lang="en-US" sz="1700" kern="1200"/>
        </a:p>
      </dsp:txBody>
      <dsp:txXfrm>
        <a:off x="626951" y="2197584"/>
        <a:ext cx="2660836" cy="864571"/>
      </dsp:txXfrm>
    </dsp:sp>
    <dsp:sp modelId="{44390D70-81DF-469B-8115-749D2304BD07}">
      <dsp:nvSpPr>
        <dsp:cNvPr id="0" name=""/>
        <dsp:cNvSpPr/>
      </dsp:nvSpPr>
      <dsp:spPr>
        <a:xfrm>
          <a:off x="902335" y="3256030"/>
          <a:ext cx="3609342" cy="918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4. How do buying behaviors vary by region?</a:t>
          </a:r>
          <a:endParaRPr lang="en-US" sz="1700" kern="1200"/>
        </a:p>
      </dsp:txBody>
      <dsp:txXfrm>
        <a:off x="929233" y="3282928"/>
        <a:ext cx="2656325" cy="864571"/>
      </dsp:txXfrm>
    </dsp:sp>
    <dsp:sp modelId="{C7F58E6B-0511-491B-83B7-08C93573ECD9}">
      <dsp:nvSpPr>
        <dsp:cNvPr id="0" name=""/>
        <dsp:cNvSpPr/>
      </dsp:nvSpPr>
      <dsp:spPr>
        <a:xfrm>
          <a:off x="3012403" y="703386"/>
          <a:ext cx="596938" cy="596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146714" y="703386"/>
        <a:ext cx="328316" cy="449196"/>
      </dsp:txXfrm>
    </dsp:sp>
    <dsp:sp modelId="{C388DC8F-8BF0-433C-9E4F-B135AB7A0F23}">
      <dsp:nvSpPr>
        <dsp:cNvPr id="0" name=""/>
        <dsp:cNvSpPr/>
      </dsp:nvSpPr>
      <dsp:spPr>
        <a:xfrm>
          <a:off x="3314685" y="1788729"/>
          <a:ext cx="596938" cy="596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448996" y="1788729"/>
        <a:ext cx="328316" cy="449196"/>
      </dsp:txXfrm>
    </dsp:sp>
    <dsp:sp modelId="{7AA040DF-9035-41AB-9AB5-437E1E79168C}">
      <dsp:nvSpPr>
        <dsp:cNvPr id="0" name=""/>
        <dsp:cNvSpPr/>
      </dsp:nvSpPr>
      <dsp:spPr>
        <a:xfrm>
          <a:off x="3612456" y="2874073"/>
          <a:ext cx="596938" cy="596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746767" y="2874073"/>
        <a:ext cx="328316" cy="449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E7CAF-CE20-4D46-A975-56C10473F8A8}">
      <dsp:nvSpPr>
        <dsp:cNvPr id="0" name=""/>
        <dsp:cNvSpPr/>
      </dsp:nvSpPr>
      <dsp:spPr>
        <a:xfrm>
          <a:off x="1119975" y="2218"/>
          <a:ext cx="966111" cy="966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2D6AD-B393-45AD-AC8B-8656481B1821}">
      <dsp:nvSpPr>
        <dsp:cNvPr id="0" name=""/>
        <dsp:cNvSpPr/>
      </dsp:nvSpPr>
      <dsp:spPr>
        <a:xfrm>
          <a:off x="1325868" y="208111"/>
          <a:ext cx="554326" cy="554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96AB2-3CD0-4097-ADCB-52871491B214}">
      <dsp:nvSpPr>
        <dsp:cNvPr id="0" name=""/>
        <dsp:cNvSpPr/>
      </dsp:nvSpPr>
      <dsp:spPr>
        <a:xfrm>
          <a:off x="811136" y="1269250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Visualize RFM and product analysis via Power BI</a:t>
          </a:r>
          <a:endParaRPr lang="en-US" sz="1100" kern="1200"/>
        </a:p>
      </dsp:txBody>
      <dsp:txXfrm>
        <a:off x="811136" y="1269250"/>
        <a:ext cx="1583789" cy="633515"/>
      </dsp:txXfrm>
    </dsp:sp>
    <dsp:sp modelId="{8E16809E-9A34-44DB-AE72-580D8BB9F3A6}">
      <dsp:nvSpPr>
        <dsp:cNvPr id="0" name=""/>
        <dsp:cNvSpPr/>
      </dsp:nvSpPr>
      <dsp:spPr>
        <a:xfrm>
          <a:off x="2980927" y="2218"/>
          <a:ext cx="966111" cy="9661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A7FA3-3E41-42C7-B04C-777DE6633D3E}">
      <dsp:nvSpPr>
        <dsp:cNvPr id="0" name=""/>
        <dsp:cNvSpPr/>
      </dsp:nvSpPr>
      <dsp:spPr>
        <a:xfrm>
          <a:off x="3186820" y="208111"/>
          <a:ext cx="554326" cy="554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45C13-F324-469A-BBC2-5C11F3A7707A}">
      <dsp:nvSpPr>
        <dsp:cNvPr id="0" name=""/>
        <dsp:cNvSpPr/>
      </dsp:nvSpPr>
      <dsp:spPr>
        <a:xfrm>
          <a:off x="2672088" y="1269250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Design retention and cross-sell campaigns</a:t>
          </a:r>
          <a:endParaRPr lang="en-US" sz="1100" kern="1200"/>
        </a:p>
      </dsp:txBody>
      <dsp:txXfrm>
        <a:off x="2672088" y="1269250"/>
        <a:ext cx="1583789" cy="633515"/>
      </dsp:txXfrm>
    </dsp:sp>
    <dsp:sp modelId="{8B7D427C-57A4-4938-B029-D924423A8ED5}">
      <dsp:nvSpPr>
        <dsp:cNvPr id="0" name=""/>
        <dsp:cNvSpPr/>
      </dsp:nvSpPr>
      <dsp:spPr>
        <a:xfrm>
          <a:off x="4841879" y="2218"/>
          <a:ext cx="966111" cy="966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CEDE7-B59C-4D60-805A-FD5F2A5A3AB3}">
      <dsp:nvSpPr>
        <dsp:cNvPr id="0" name=""/>
        <dsp:cNvSpPr/>
      </dsp:nvSpPr>
      <dsp:spPr>
        <a:xfrm>
          <a:off x="5047772" y="208111"/>
          <a:ext cx="554326" cy="554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5DFD9-2D0B-4EC1-A22E-C02E3DF6056A}">
      <dsp:nvSpPr>
        <dsp:cNvPr id="0" name=""/>
        <dsp:cNvSpPr/>
      </dsp:nvSpPr>
      <dsp:spPr>
        <a:xfrm>
          <a:off x="4533041" y="1269250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Customize regional strategies based on insights</a:t>
          </a:r>
          <a:endParaRPr lang="en-US" sz="1100" kern="1200"/>
        </a:p>
      </dsp:txBody>
      <dsp:txXfrm>
        <a:off x="4533041" y="1269250"/>
        <a:ext cx="1583789" cy="633515"/>
      </dsp:txXfrm>
    </dsp:sp>
    <dsp:sp modelId="{35BAAAD4-009F-4348-A526-FF990D36FCC7}">
      <dsp:nvSpPr>
        <dsp:cNvPr id="0" name=""/>
        <dsp:cNvSpPr/>
      </dsp:nvSpPr>
      <dsp:spPr>
        <a:xfrm>
          <a:off x="2980927" y="2298713"/>
          <a:ext cx="966111" cy="9661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8EC65-013A-436D-A0F9-DA4B57A79820}">
      <dsp:nvSpPr>
        <dsp:cNvPr id="0" name=""/>
        <dsp:cNvSpPr/>
      </dsp:nvSpPr>
      <dsp:spPr>
        <a:xfrm>
          <a:off x="3186820" y="2504605"/>
          <a:ext cx="554326" cy="554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6542E-697F-456F-A46B-63A825130256}">
      <dsp:nvSpPr>
        <dsp:cNvPr id="0" name=""/>
        <dsp:cNvSpPr/>
      </dsp:nvSpPr>
      <dsp:spPr>
        <a:xfrm>
          <a:off x="2672088" y="3565744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Prepare for Q&amp;A and follow-up analytics deep dive</a:t>
          </a:r>
          <a:endParaRPr lang="en-US" sz="1100" kern="1200"/>
        </a:p>
      </dsp:txBody>
      <dsp:txXfrm>
        <a:off x="2672088" y="3565744"/>
        <a:ext cx="1583789" cy="633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C5CFB-8B7B-485D-919A-432DCE531C39}">
      <dsp:nvSpPr>
        <dsp:cNvPr id="0" name=""/>
        <dsp:cNvSpPr/>
      </dsp:nvSpPr>
      <dsp:spPr>
        <a:xfrm>
          <a:off x="550" y="1371413"/>
          <a:ext cx="1933104" cy="1227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CF4C6-B216-4A88-8BDE-DAC838A8DE2A}">
      <dsp:nvSpPr>
        <dsp:cNvPr id="0" name=""/>
        <dsp:cNvSpPr/>
      </dsp:nvSpPr>
      <dsp:spPr>
        <a:xfrm>
          <a:off x="215340" y="1575463"/>
          <a:ext cx="1933104" cy="1227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baseline="0"/>
            <a:t>Questions &amp; Discussion</a:t>
          </a:r>
          <a:endParaRPr lang="en-US" sz="2000" kern="1200"/>
        </a:p>
      </dsp:txBody>
      <dsp:txXfrm>
        <a:off x="251293" y="1611416"/>
        <a:ext cx="1861198" cy="1155615"/>
      </dsp:txXfrm>
    </dsp:sp>
    <dsp:sp modelId="{1F07C1A7-43F6-4AEF-929C-84C963949C9F}">
      <dsp:nvSpPr>
        <dsp:cNvPr id="0" name=""/>
        <dsp:cNvSpPr/>
      </dsp:nvSpPr>
      <dsp:spPr>
        <a:xfrm>
          <a:off x="2363233" y="1371413"/>
          <a:ext cx="1933104" cy="1227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65C56-69CF-454D-9FA3-A354FF3B18D5}">
      <dsp:nvSpPr>
        <dsp:cNvPr id="0" name=""/>
        <dsp:cNvSpPr/>
      </dsp:nvSpPr>
      <dsp:spPr>
        <a:xfrm>
          <a:off x="2578023" y="1575463"/>
          <a:ext cx="1933104" cy="1227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baseline="0"/>
            <a:t>Prepared by Mihir Ughade</a:t>
          </a:r>
          <a:endParaRPr lang="en-US" sz="2000" kern="1200"/>
        </a:p>
      </dsp:txBody>
      <dsp:txXfrm>
        <a:off x="2613976" y="1611416"/>
        <a:ext cx="1861198" cy="1155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0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430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556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163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165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381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310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47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7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7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3451B05F-A02C-D289-F6FE-53D22AD42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0999" b="-2"/>
          <a:stretch>
            <a:fillRect/>
          </a:stretch>
        </p:blipFill>
        <p:spPr>
          <a:xfrm>
            <a:off x="20" y="-2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Online Retail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CEO &amp; CMO Meeting Preparation</a:t>
            </a:r>
          </a:p>
          <a:p>
            <a:r>
              <a:rPr lang="en-US">
                <a:solidFill>
                  <a:schemeClr val="tx1"/>
                </a:solidFill>
              </a:rPr>
              <a:t>Prepared by: Mihir Ughade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84695A-8C75-48A4-BD30-CE2D234ED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en-IN" sz="2600">
                <a:solidFill>
                  <a:srgbClr val="FFFFFF"/>
                </a:solidFill>
              </a:rPr>
              <a:t>Meeting Objectives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7596A7-090E-44D5-B204-BB323A81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91D41E-B819-86D9-8006-4C1246942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874917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303" y="146304"/>
            <a:ext cx="5233393" cy="1325562"/>
          </a:xfrm>
        </p:spPr>
        <p:txBody>
          <a:bodyPr>
            <a:normAutofit/>
          </a:bodyPr>
          <a:lstStyle/>
          <a:p>
            <a:r>
              <a:rPr lang="en-IN"/>
              <a:t>CEO-Focused Strategic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728A98-3C31-14F6-1010-83C390494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873849"/>
              </p:ext>
            </p:extLst>
          </p:nvPr>
        </p:nvGraphicFramePr>
        <p:xfrm>
          <a:off x="621793" y="1819656"/>
          <a:ext cx="7565096" cy="4928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774" y="365760"/>
            <a:ext cx="4498258" cy="1325562"/>
          </a:xfrm>
        </p:spPr>
        <p:txBody>
          <a:bodyPr>
            <a:normAutofit fontScale="90000"/>
          </a:bodyPr>
          <a:lstStyle/>
          <a:p>
            <a:r>
              <a:rPr lang="en-IN" sz="3700"/>
              <a:t>CMO-Focused Strategic Questions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350D2B1-59EA-D63F-30CF-1D7D292398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8354" y="2005739"/>
          <a:ext cx="4511678" cy="417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Rows of shopping trolleys">
            <a:extLst>
              <a:ext uri="{FF2B5EF4-FFF2-40B4-BE49-F238E27FC236}">
                <a16:creationId xmlns:a16="http://schemas.microsoft.com/office/drawing/2014/main" id="{3FE13D0E-F6CB-1D98-9B24-7A28768600F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8180" r="26834" b="-1"/>
          <a:stretch>
            <a:fillRect/>
          </a:stretch>
        </p:blipFill>
        <p:spPr>
          <a:xfrm>
            <a:off x="5654016" y="10"/>
            <a:ext cx="348998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294198"/>
            <a:ext cx="7269480" cy="1397124"/>
          </a:xfrm>
        </p:spPr>
        <p:txBody>
          <a:bodyPr>
            <a:normAutofit/>
          </a:bodyPr>
          <a:lstStyle/>
          <a:p>
            <a:r>
              <a:rPr lang="en-IN"/>
              <a:t>Next Steps &amp;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AA60DA-A971-69FF-6F33-645AD9932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200508"/>
              </p:ext>
            </p:extLst>
          </p:nvPr>
        </p:nvGraphicFramePr>
        <p:xfrm>
          <a:off x="946547" y="2013054"/>
          <a:ext cx="692796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774" y="365760"/>
            <a:ext cx="4498258" cy="1325562"/>
          </a:xfrm>
        </p:spPr>
        <p:txBody>
          <a:bodyPr>
            <a:normAutofit/>
          </a:bodyPr>
          <a:lstStyle/>
          <a:p>
            <a:r>
              <a:t>Thank You!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300452E-9266-4551-FACB-C9D741B52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098769"/>
              </p:ext>
            </p:extLst>
          </p:nvPr>
        </p:nvGraphicFramePr>
        <p:xfrm>
          <a:off x="908354" y="2005739"/>
          <a:ext cx="4511678" cy="417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EDF6ECC1-47EF-78CF-893F-E780E442D8D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977" r="33093" b="1"/>
          <a:stretch>
            <a:fillRect/>
          </a:stretch>
        </p:blipFill>
        <p:spPr>
          <a:xfrm>
            <a:off x="5654016" y="10"/>
            <a:ext cx="3489984" cy="6857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</TotalTime>
  <Words>165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Online Retail Insights</vt:lpstr>
      <vt:lpstr>Meeting Objectives</vt:lpstr>
      <vt:lpstr>CEO-Focused Strategic Questions</vt:lpstr>
      <vt:lpstr>CMO-Focused Strategic Questions</vt:lpstr>
      <vt:lpstr>Next Steps &amp; Recommendations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Ughade Mihir Milind [MBA - 2024]</cp:lastModifiedBy>
  <cp:revision>2</cp:revision>
  <dcterms:created xsi:type="dcterms:W3CDTF">2013-01-27T09:14:16Z</dcterms:created>
  <dcterms:modified xsi:type="dcterms:W3CDTF">2025-07-28T20:19:51Z</dcterms:modified>
  <cp:category/>
</cp:coreProperties>
</file>