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napToObjects="1">
      <p:cViewPr varScale="1">
        <p:scale>
          <a:sx n="63" d="100"/>
          <a:sy n="63" d="100"/>
        </p:scale>
        <p:origin x="11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7EF6-6813-4888-B4C2-950929806A4A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5437-EFC2-43C0-BE63-56489F40D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7f50de-774d-4a69-bbc6-5cb1fd1b0186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Airbnb - Paris Dataset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12/18/2023 2:22:21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12/18/2023 1:50:46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ableEx ,actionButton ,tableEx ,tableEx ,tableEx ,tableEx ,tableEx ,tableE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ableEx ,tableEx ,tableEx ,tableEx ,tableEx ,tableEx ,tableEx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 ,donutChart ,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tackedAreaChart ,stacked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tableEx ,columnChart ,tableEx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lineChart ,tableEx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donutChart ,donut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donutChart ,columnChart ,lineStack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columnChart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columnChart ,column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309</Words>
  <Application>Microsoft Office PowerPoint</Application>
  <PresentationFormat>Widescreen</PresentationFormat>
  <Paragraphs>162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Airbnb - Paris Dataset</vt:lpstr>
      <vt:lpstr>Page 1</vt:lpstr>
      <vt:lpstr>Page 2</vt:lpstr>
      <vt:lpstr>Page 3</vt:lpstr>
      <vt:lpstr>Page 4</vt:lpstr>
      <vt:lpstr>Page 5</vt:lpstr>
      <vt:lpstr>Page 6</vt:lpstr>
      <vt:lpstr>Page 7</vt:lpstr>
      <vt:lpstr>Page 8</vt:lpstr>
      <vt:lpstr>Page 9</vt:lpstr>
      <vt:lpstr>Page 10</vt:lpstr>
      <vt:lpstr>Page 11</vt:lpstr>
      <vt:lpstr>Page 12</vt:lpstr>
      <vt:lpstr>Page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Mihir Shah</cp:lastModifiedBy>
  <cp:revision>4</cp:revision>
  <dcterms:created xsi:type="dcterms:W3CDTF">2016-09-04T11:54:55Z</dcterms:created>
  <dcterms:modified xsi:type="dcterms:W3CDTF">2023-12-18T14:24:33Z</dcterms:modified>
</cp:coreProperties>
</file>