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6" r:id="rId8"/>
    <p:sldId id="262" r:id="rId9"/>
    <p:sldId id="277" r:id="rId10"/>
    <p:sldId id="278" r:id="rId11"/>
    <p:sldId id="279" r:id="rId12"/>
    <p:sldId id="263" r:id="rId13"/>
    <p:sldId id="264" r:id="rId14"/>
    <p:sldId id="265" r:id="rId15"/>
    <p:sldId id="267" r:id="rId16"/>
    <p:sldId id="269" r:id="rId17"/>
    <p:sldId id="280" r:id="rId18"/>
    <p:sldId id="270" r:id="rId19"/>
    <p:sldId id="273" r:id="rId20"/>
    <p:sldId id="274" r:id="rId21"/>
    <p:sldId id="275"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1pPr>
    <a:lvl2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2pPr>
    <a:lvl3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3pPr>
    <a:lvl4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4pPr>
    <a:lvl5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5pPr>
    <a:lvl6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6pPr>
    <a:lvl7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7pPr>
    <a:lvl8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8pPr>
    <a:lvl9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224" y="4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xfrm>
            <a:off x="1143000" y="685800"/>
            <a:ext cx="4572000" cy="3429000"/>
          </a:xfrm>
          <a:prstGeom prst="rect">
            <a:avLst/>
          </a:prstGeom>
        </p:spPr>
        <p:txBody>
          <a:bodyPr/>
          <a:lstStyle/>
          <a:p>
            <a:endParaRPr/>
          </a:p>
        </p:txBody>
      </p:sp>
      <p:sp>
        <p:nvSpPr>
          <p:cNvPr id="198" name="Shape 19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72116452"/>
      </p:ext>
    </p:extLst>
  </p:cSld>
  <p:clrMap bg1="lt1" tx1="dk1" bg2="lt2" tx2="dk2" accent1="accent1" accent2="accent2" accent3="accent3" accent4="accent4" accent5="accent5" accent6="accent6" hlink="hlink" folHlink="folHlink"/>
  <p:notesStyle>
    <a:lvl1pPr defTabSz="1300480" latinLnBrk="0">
      <a:defRPr sz="1600">
        <a:latin typeface="+mj-lt"/>
        <a:ea typeface="+mj-ea"/>
        <a:cs typeface="+mj-cs"/>
        <a:sym typeface="Calibri" panose="020F0502020204030204"/>
      </a:defRPr>
    </a:lvl1pPr>
    <a:lvl2pPr indent="228600" defTabSz="1300480" latinLnBrk="0">
      <a:defRPr sz="1600">
        <a:latin typeface="+mj-lt"/>
        <a:ea typeface="+mj-ea"/>
        <a:cs typeface="+mj-cs"/>
        <a:sym typeface="Calibri" panose="020F0502020204030204"/>
      </a:defRPr>
    </a:lvl2pPr>
    <a:lvl3pPr indent="457200" defTabSz="1300480" latinLnBrk="0">
      <a:defRPr sz="1600">
        <a:latin typeface="+mj-lt"/>
        <a:ea typeface="+mj-ea"/>
        <a:cs typeface="+mj-cs"/>
        <a:sym typeface="Calibri" panose="020F0502020204030204"/>
      </a:defRPr>
    </a:lvl3pPr>
    <a:lvl4pPr indent="685800" defTabSz="1300480" latinLnBrk="0">
      <a:defRPr sz="1600">
        <a:latin typeface="+mj-lt"/>
        <a:ea typeface="+mj-ea"/>
        <a:cs typeface="+mj-cs"/>
        <a:sym typeface="Calibri" panose="020F0502020204030204"/>
      </a:defRPr>
    </a:lvl4pPr>
    <a:lvl5pPr indent="914400" defTabSz="1300480" latinLnBrk="0">
      <a:defRPr sz="1600">
        <a:latin typeface="+mj-lt"/>
        <a:ea typeface="+mj-ea"/>
        <a:cs typeface="+mj-cs"/>
        <a:sym typeface="Calibri" panose="020F0502020204030204"/>
      </a:defRPr>
    </a:lvl5pPr>
    <a:lvl6pPr indent="1143000" defTabSz="1300480" latinLnBrk="0">
      <a:defRPr sz="1600">
        <a:latin typeface="+mj-lt"/>
        <a:ea typeface="+mj-ea"/>
        <a:cs typeface="+mj-cs"/>
        <a:sym typeface="Calibri" panose="020F0502020204030204"/>
      </a:defRPr>
    </a:lvl6pPr>
    <a:lvl7pPr indent="1371600" defTabSz="1300480" latinLnBrk="0">
      <a:defRPr sz="1600">
        <a:latin typeface="+mj-lt"/>
        <a:ea typeface="+mj-ea"/>
        <a:cs typeface="+mj-cs"/>
        <a:sym typeface="Calibri" panose="020F0502020204030204"/>
      </a:defRPr>
    </a:lvl7pPr>
    <a:lvl8pPr indent="1600200" defTabSz="1300480" latinLnBrk="0">
      <a:defRPr sz="1600">
        <a:latin typeface="+mj-lt"/>
        <a:ea typeface="+mj-ea"/>
        <a:cs typeface="+mj-cs"/>
        <a:sym typeface="Calibri" panose="020F0502020204030204"/>
      </a:defRPr>
    </a:lvl8pPr>
    <a:lvl9pPr indent="1828800" defTabSz="1300480" latinLnBrk="0">
      <a:defRPr sz="16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1625599" y="2416387"/>
            <a:ext cx="9753603" cy="2546775"/>
          </a:xfrm>
          <a:prstGeom prst="rect">
            <a:avLst/>
          </a:prstGeom>
        </p:spPr>
        <p:txBody>
          <a:bodyPr anchor="b"/>
          <a:lstStyle>
            <a:lvl1pPr algn="ctr">
              <a:defRPr sz="8400"/>
            </a:lvl1pPr>
          </a:lstStyle>
          <a:p>
            <a:r>
              <a:t>Title Text</a:t>
            </a:r>
          </a:p>
        </p:txBody>
      </p:sp>
      <p:sp>
        <p:nvSpPr>
          <p:cNvPr id="12" name="Body Level One…"/>
          <p:cNvSpPr txBox="1">
            <a:spLocks noGrp="1"/>
          </p:cNvSpPr>
          <p:nvPr>
            <p:ph type="body" sz="quarter" idx="1" hasCustomPrompt="1"/>
          </p:nvPr>
        </p:nvSpPr>
        <p:spPr>
          <a:xfrm>
            <a:off x="1625599" y="5061372"/>
            <a:ext cx="9753603" cy="1766148"/>
          </a:xfrm>
          <a:prstGeom prst="rect">
            <a:avLst/>
          </a:prstGeom>
        </p:spPr>
        <p:txBody>
          <a:bodyPr/>
          <a:lstStyle>
            <a:lvl1pPr marL="0" indent="0" algn="ctr">
              <a:buSzTx/>
              <a:buFontTx/>
              <a:buNone/>
              <a:defRPr sz="3400"/>
            </a:lvl1pPr>
            <a:lvl2pPr marL="0" indent="0" algn="ctr">
              <a:buSzTx/>
              <a:buFontTx/>
              <a:buNone/>
              <a:defRPr sz="3400"/>
            </a:lvl2pPr>
            <a:lvl3pPr marL="0" indent="0" algn="ctr">
              <a:buSzTx/>
              <a:buFontTx/>
              <a:buNone/>
              <a:defRPr sz="3400"/>
            </a:lvl3pPr>
            <a:lvl4pPr marL="0" indent="0" algn="ctr">
              <a:buSzTx/>
              <a:buFontTx/>
              <a:buNone/>
              <a:defRPr sz="3400"/>
            </a:lvl4pPr>
            <a:lvl5pPr marL="0" indent="0" algn="ctr">
              <a:buSzTx/>
              <a:buFontTx/>
              <a:buNone/>
              <a:defRPr sz="3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Slide">
    <p:bg>
      <p:bgPr>
        <a:solidFill>
          <a:srgbClr val="775F55"/>
        </a:solidFill>
        <a:effectLst/>
      </p:bgPr>
    </p:bg>
    <p:spTree>
      <p:nvGrpSpPr>
        <p:cNvPr id="1" name=""/>
        <p:cNvGrpSpPr/>
        <p:nvPr/>
      </p:nvGrpSpPr>
      <p:grpSpPr>
        <a:xfrm>
          <a:off x="0" y="0"/>
          <a:ext cx="0" cy="0"/>
          <a:chOff x="0" y="0"/>
          <a:chExt cx="0" cy="0"/>
        </a:xfrm>
      </p:grpSpPr>
      <p:sp>
        <p:nvSpPr>
          <p:cNvPr id="92" name="Rectangle 6"/>
          <p:cNvSpPr/>
          <p:nvPr/>
        </p:nvSpPr>
        <p:spPr>
          <a:xfrm>
            <a:off x="-1" y="7588301"/>
            <a:ext cx="13004802" cy="946100"/>
          </a:xfrm>
          <a:prstGeom prst="rect">
            <a:avLst/>
          </a:prstGeom>
          <a:solidFill>
            <a:srgbClr val="FFFFFF"/>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93" name="Rectangle 9"/>
          <p:cNvSpPr/>
          <p:nvPr/>
        </p:nvSpPr>
        <p:spPr>
          <a:xfrm>
            <a:off x="-13007" y="7676082"/>
            <a:ext cx="3199184" cy="760783"/>
          </a:xfrm>
          <a:prstGeom prst="rect">
            <a:avLst/>
          </a:prstGeom>
          <a:solidFill>
            <a:srgbClr val="DD8047"/>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94" name="Rectangle 10"/>
          <p:cNvSpPr/>
          <p:nvPr/>
        </p:nvSpPr>
        <p:spPr>
          <a:xfrm>
            <a:off x="3355237" y="7666328"/>
            <a:ext cx="9649564" cy="760783"/>
          </a:xfrm>
          <a:prstGeom prst="rect">
            <a:avLst/>
          </a:prstGeom>
          <a:solidFill>
            <a:srgbClr val="94B6D2"/>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95" name="Title Text"/>
          <p:cNvSpPr txBox="1">
            <a:spLocks noGrp="1"/>
          </p:cNvSpPr>
          <p:nvPr>
            <p:ph type="title" hasCustomPrompt="1"/>
          </p:nvPr>
        </p:nvSpPr>
        <p:spPr>
          <a:xfrm>
            <a:off x="3359572" y="5527040"/>
            <a:ext cx="9211736" cy="1950722"/>
          </a:xfrm>
          <a:prstGeom prst="rect">
            <a:avLst/>
          </a:prstGeom>
        </p:spPr>
        <p:txBody>
          <a:bodyPr anchor="b"/>
          <a:lstStyle>
            <a:lvl1pPr>
              <a:lnSpc>
                <a:spcPct val="100000"/>
              </a:lnSpc>
              <a:defRPr cap="all">
                <a:solidFill>
                  <a:srgbClr val="EBDDC3"/>
                </a:solidFill>
                <a:latin typeface="Tw Cen MT"/>
                <a:ea typeface="Tw Cen MT"/>
                <a:cs typeface="Tw Cen MT"/>
                <a:sym typeface="Tw Cen MT"/>
              </a:defRPr>
            </a:lvl1pPr>
          </a:lstStyle>
          <a:p>
            <a:r>
              <a:t>Title Text</a:t>
            </a:r>
          </a:p>
        </p:txBody>
      </p:sp>
      <p:sp>
        <p:nvSpPr>
          <p:cNvPr id="96" name="Body Level One…"/>
          <p:cNvSpPr txBox="1">
            <a:spLocks noGrp="1"/>
          </p:cNvSpPr>
          <p:nvPr>
            <p:ph type="body" sz="quarter" idx="1" hasCustomPrompt="1"/>
          </p:nvPr>
        </p:nvSpPr>
        <p:spPr>
          <a:xfrm>
            <a:off x="3359572" y="7672571"/>
            <a:ext cx="9536856" cy="731522"/>
          </a:xfrm>
          <a:prstGeom prst="rect">
            <a:avLst/>
          </a:prstGeom>
        </p:spPr>
        <p:txBody>
          <a:bodyPr anchor="ctr"/>
          <a:lstStyle>
            <a:lvl1pPr marL="0" indent="0">
              <a:lnSpc>
                <a:spcPct val="100000"/>
              </a:lnSpc>
              <a:spcBef>
                <a:spcPts val="900"/>
              </a:spcBef>
              <a:buSzTx/>
              <a:buFontTx/>
              <a:buNone/>
              <a:defRPr sz="3600">
                <a:solidFill>
                  <a:srgbClr val="FFFFFF"/>
                </a:solidFill>
                <a:latin typeface="Tw Cen MT"/>
                <a:ea typeface="Tw Cen MT"/>
                <a:cs typeface="Tw Cen MT"/>
                <a:sym typeface="Tw Cen MT"/>
              </a:defRPr>
            </a:lvl1pPr>
            <a:lvl2pPr marL="0" indent="0">
              <a:lnSpc>
                <a:spcPct val="100000"/>
              </a:lnSpc>
              <a:spcBef>
                <a:spcPts val="900"/>
              </a:spcBef>
              <a:buSzTx/>
              <a:buFontTx/>
              <a:buNone/>
              <a:defRPr sz="3600">
                <a:solidFill>
                  <a:srgbClr val="FFFFFF"/>
                </a:solidFill>
                <a:latin typeface="Tw Cen MT"/>
                <a:ea typeface="Tw Cen MT"/>
                <a:cs typeface="Tw Cen MT"/>
                <a:sym typeface="Tw Cen MT"/>
              </a:defRPr>
            </a:lvl2pPr>
            <a:lvl3pPr marL="0" indent="0">
              <a:lnSpc>
                <a:spcPct val="100000"/>
              </a:lnSpc>
              <a:spcBef>
                <a:spcPts val="900"/>
              </a:spcBef>
              <a:buSzTx/>
              <a:buFontTx/>
              <a:buNone/>
              <a:defRPr sz="3600">
                <a:solidFill>
                  <a:srgbClr val="FFFFFF"/>
                </a:solidFill>
                <a:latin typeface="Tw Cen MT"/>
                <a:ea typeface="Tw Cen MT"/>
                <a:cs typeface="Tw Cen MT"/>
                <a:sym typeface="Tw Cen MT"/>
              </a:defRPr>
            </a:lvl3pPr>
            <a:lvl4pPr marL="0" indent="0">
              <a:lnSpc>
                <a:spcPct val="100000"/>
              </a:lnSpc>
              <a:spcBef>
                <a:spcPts val="900"/>
              </a:spcBef>
              <a:buSzTx/>
              <a:buFontTx/>
              <a:buNone/>
              <a:defRPr sz="3600">
                <a:solidFill>
                  <a:srgbClr val="FFFFFF"/>
                </a:solidFill>
                <a:latin typeface="Tw Cen MT"/>
                <a:ea typeface="Tw Cen MT"/>
                <a:cs typeface="Tw Cen MT"/>
                <a:sym typeface="Tw Cen MT"/>
              </a:defRPr>
            </a:lvl4pPr>
            <a:lvl5pPr marL="0" indent="0">
              <a:lnSpc>
                <a:spcPct val="100000"/>
              </a:lnSpc>
              <a:spcBef>
                <a:spcPts val="900"/>
              </a:spcBef>
              <a:buSzTx/>
              <a:buFontTx/>
              <a:buNone/>
              <a:defRPr sz="3600">
                <a:solidFill>
                  <a:srgbClr val="FFFFFF"/>
                </a:solidFill>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xfrm>
            <a:off x="11798804" y="1496822"/>
            <a:ext cx="352899" cy="338835"/>
          </a:xfrm>
          <a:prstGeom prst="rect">
            <a:avLst/>
          </a:prstGeom>
        </p:spPr>
        <p:txBody>
          <a:bodyPr>
            <a:normAutofit/>
          </a:bodyPr>
          <a:lstStyle>
            <a:lvl1pPr algn="ctr">
              <a:defRPr sz="1800" b="1">
                <a:solidFill>
                  <a:srgbClr val="EBDDC3"/>
                </a:solidFill>
                <a:latin typeface="Tw Cen MT"/>
                <a:ea typeface="Tw Cen MT"/>
                <a:cs typeface="Tw Cen MT"/>
                <a:sym typeface="Tw Cen MT"/>
              </a:defRPr>
            </a:lvl1p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4" name="Rectangle 6"/>
          <p:cNvSpPr/>
          <p:nvPr/>
        </p:nvSpPr>
        <p:spPr>
          <a:xfrm>
            <a:off x="-1" y="2535934"/>
            <a:ext cx="13004802" cy="341378"/>
          </a:xfrm>
          <a:prstGeom prst="rect">
            <a:avLst/>
          </a:prstGeom>
          <a:solidFill>
            <a:srgbClr val="FFFFFF"/>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05" name="Rectangle 7"/>
          <p:cNvSpPr/>
          <p:nvPr/>
        </p:nvSpPr>
        <p:spPr>
          <a:xfrm>
            <a:off x="-2" y="2584703"/>
            <a:ext cx="758617" cy="243842"/>
          </a:xfrm>
          <a:prstGeom prst="rect">
            <a:avLst/>
          </a:prstGeom>
          <a:solidFill>
            <a:srgbClr val="DD8047"/>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06" name="Rectangle 8"/>
          <p:cNvSpPr/>
          <p:nvPr/>
        </p:nvSpPr>
        <p:spPr>
          <a:xfrm>
            <a:off x="839893" y="2584703"/>
            <a:ext cx="12164908" cy="243842"/>
          </a:xfrm>
          <a:prstGeom prst="rect">
            <a:avLst/>
          </a:prstGeom>
          <a:solidFill>
            <a:srgbClr val="94B6D2"/>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07" name="Title Text"/>
          <p:cNvSpPr txBox="1">
            <a:spLocks noGrp="1"/>
          </p:cNvSpPr>
          <p:nvPr>
            <p:ph type="title" hasCustomPrompt="1"/>
          </p:nvPr>
        </p:nvSpPr>
        <p:spPr>
          <a:xfrm>
            <a:off x="871321" y="1463038"/>
            <a:ext cx="11595949" cy="1056643"/>
          </a:xfrm>
          <a:prstGeom prst="rect">
            <a:avLst/>
          </a:prstGeom>
        </p:spPr>
        <p:txBody>
          <a:bodyPr/>
          <a:lstStyle>
            <a:lvl1pPr>
              <a:lnSpc>
                <a:spcPct val="100000"/>
              </a:lnSpc>
              <a:defRPr>
                <a:solidFill>
                  <a:srgbClr val="775F55"/>
                </a:solidFill>
                <a:latin typeface="Tw Cen MT"/>
                <a:ea typeface="Tw Cen MT"/>
                <a:cs typeface="Tw Cen MT"/>
                <a:sym typeface="Tw Cen MT"/>
              </a:defRPr>
            </a:lvl1pPr>
          </a:lstStyle>
          <a:p>
            <a:r>
              <a:t>Title Text</a:t>
            </a:r>
          </a:p>
        </p:txBody>
      </p:sp>
      <p:sp>
        <p:nvSpPr>
          <p:cNvPr id="108" name="Body Level One…"/>
          <p:cNvSpPr txBox="1">
            <a:spLocks noGrp="1"/>
          </p:cNvSpPr>
          <p:nvPr>
            <p:ph type="body" idx="1" hasCustomPrompt="1"/>
          </p:nvPr>
        </p:nvSpPr>
        <p:spPr>
          <a:xfrm>
            <a:off x="871321" y="2926078"/>
            <a:ext cx="11595949" cy="4795522"/>
          </a:xfrm>
          <a:prstGeom prst="rect">
            <a:avLst/>
          </a:prstGeom>
        </p:spPr>
        <p:txBody>
          <a:bodyPr/>
          <a:lstStyle>
            <a:lvl1pPr marL="441325" indent="-441325">
              <a:lnSpc>
                <a:spcPct val="100000"/>
              </a:lnSpc>
              <a:spcBef>
                <a:spcPts val="900"/>
              </a:spcBef>
              <a:buClr>
                <a:srgbClr val="DD8047"/>
              </a:buClr>
              <a:buSzPct val="60000"/>
              <a:buFontTx/>
              <a:buChar char="◻"/>
              <a:defRPr sz="4000">
                <a:latin typeface="Tw Cen MT"/>
                <a:ea typeface="Tw Cen MT"/>
                <a:cs typeface="Tw Cen MT"/>
                <a:sym typeface="Tw Cen MT"/>
              </a:defRPr>
            </a:lvl1pPr>
            <a:lvl2pPr marL="788035" indent="-422275">
              <a:lnSpc>
                <a:spcPct val="100000"/>
              </a:lnSpc>
              <a:spcBef>
                <a:spcPts val="900"/>
              </a:spcBef>
              <a:buClr>
                <a:srgbClr val="DD8047"/>
              </a:buClr>
              <a:buSzPct val="70000"/>
              <a:buFontTx/>
              <a:buChar char="¤"/>
              <a:defRPr sz="4000">
                <a:latin typeface="Tw Cen MT"/>
                <a:ea typeface="Tw Cen MT"/>
                <a:cs typeface="Tw Cen MT"/>
                <a:sym typeface="Tw Cen MT"/>
              </a:defRPr>
            </a:lvl2pPr>
            <a:lvl3pPr marL="1083310" indent="-397510">
              <a:lnSpc>
                <a:spcPct val="100000"/>
              </a:lnSpc>
              <a:spcBef>
                <a:spcPts val="900"/>
              </a:spcBef>
              <a:buClr>
                <a:srgbClr val="DD8047"/>
              </a:buClr>
              <a:buSzPct val="75000"/>
              <a:buFontTx/>
              <a:buChar char="■"/>
              <a:defRPr sz="4000">
                <a:latin typeface="Tw Cen MT"/>
                <a:ea typeface="Tw Cen MT"/>
                <a:cs typeface="Tw Cen MT"/>
                <a:sym typeface="Tw Cen MT"/>
              </a:defRPr>
            </a:lvl3pPr>
            <a:lvl4pPr marL="1600200" indent="-457200">
              <a:lnSpc>
                <a:spcPct val="100000"/>
              </a:lnSpc>
              <a:spcBef>
                <a:spcPts val="900"/>
              </a:spcBef>
              <a:buClr>
                <a:srgbClr val="DD8047"/>
              </a:buClr>
              <a:buSzPct val="75000"/>
              <a:buFontTx/>
              <a:buChar char="■"/>
              <a:defRPr sz="4000">
                <a:latin typeface="Tw Cen MT"/>
                <a:ea typeface="Tw Cen MT"/>
                <a:cs typeface="Tw Cen MT"/>
                <a:sym typeface="Tw Cen MT"/>
              </a:defRPr>
            </a:lvl4pPr>
            <a:lvl5pPr marL="2057400" indent="-457200">
              <a:lnSpc>
                <a:spcPct val="100000"/>
              </a:lnSpc>
              <a:spcBef>
                <a:spcPts val="900"/>
              </a:spcBef>
              <a:buClr>
                <a:srgbClr val="DD8047"/>
              </a:buClr>
              <a:buSzPct val="65000"/>
              <a:buFontTx/>
              <a:buChar char="■"/>
              <a:defRPr sz="400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xfrm>
            <a:off x="202857" y="2537206"/>
            <a:ext cx="352899" cy="338835"/>
          </a:xfrm>
          <a:prstGeom prst="rect">
            <a:avLst/>
          </a:prstGeom>
        </p:spPr>
        <p:txBody>
          <a:bodyPr>
            <a:normAutofit/>
          </a:bodyPr>
          <a:lstStyle>
            <a:lvl1pPr algn="ctr">
              <a:defRPr sz="1800" b="1">
                <a:solidFill>
                  <a:srgbClr val="FFFFFF"/>
                </a:solidFill>
                <a:latin typeface="Tw Cen MT"/>
                <a:ea typeface="Tw Cen MT"/>
                <a:cs typeface="Tw Cen MT"/>
                <a:sym typeface="Tw Cen MT"/>
              </a:defRPr>
            </a:lvl1p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16" name="Body Level One…"/>
          <p:cNvSpPr txBox="1">
            <a:spLocks noGrp="1"/>
          </p:cNvSpPr>
          <p:nvPr>
            <p:ph type="body" sz="quarter" idx="1" hasCustomPrompt="1"/>
          </p:nvPr>
        </p:nvSpPr>
        <p:spPr>
          <a:xfrm>
            <a:off x="1950720" y="4145279"/>
            <a:ext cx="10130651" cy="1784776"/>
          </a:xfrm>
          <a:prstGeom prst="rect">
            <a:avLst/>
          </a:prstGeom>
        </p:spPr>
        <p:txBody>
          <a:bodyPr/>
          <a:lstStyle>
            <a:lvl1pPr marL="0" indent="0">
              <a:lnSpc>
                <a:spcPct val="100000"/>
              </a:lnSpc>
              <a:spcBef>
                <a:spcPts val="900"/>
              </a:spcBef>
              <a:buSzTx/>
              <a:buFontTx/>
              <a:buNone/>
              <a:defRPr>
                <a:solidFill>
                  <a:srgbClr val="775F55"/>
                </a:solidFill>
                <a:latin typeface="Tw Cen MT"/>
                <a:ea typeface="Tw Cen MT"/>
                <a:cs typeface="Tw Cen MT"/>
                <a:sym typeface="Tw Cen MT"/>
              </a:defRPr>
            </a:lvl1pPr>
            <a:lvl2pPr marL="0" indent="0">
              <a:lnSpc>
                <a:spcPct val="100000"/>
              </a:lnSpc>
              <a:spcBef>
                <a:spcPts val="900"/>
              </a:spcBef>
              <a:buSzTx/>
              <a:buFontTx/>
              <a:buNone/>
              <a:defRPr>
                <a:solidFill>
                  <a:srgbClr val="775F55"/>
                </a:solidFill>
                <a:latin typeface="Tw Cen MT"/>
                <a:ea typeface="Tw Cen MT"/>
                <a:cs typeface="Tw Cen MT"/>
                <a:sym typeface="Tw Cen MT"/>
              </a:defRPr>
            </a:lvl2pPr>
            <a:lvl3pPr marL="0" indent="0">
              <a:lnSpc>
                <a:spcPct val="100000"/>
              </a:lnSpc>
              <a:spcBef>
                <a:spcPts val="900"/>
              </a:spcBef>
              <a:buSzTx/>
              <a:buFontTx/>
              <a:buNone/>
              <a:defRPr>
                <a:solidFill>
                  <a:srgbClr val="775F55"/>
                </a:solidFill>
                <a:latin typeface="Tw Cen MT"/>
                <a:ea typeface="Tw Cen MT"/>
                <a:cs typeface="Tw Cen MT"/>
                <a:sym typeface="Tw Cen MT"/>
              </a:defRPr>
            </a:lvl3pPr>
            <a:lvl4pPr marL="0" indent="0">
              <a:lnSpc>
                <a:spcPct val="100000"/>
              </a:lnSpc>
              <a:spcBef>
                <a:spcPts val="900"/>
              </a:spcBef>
              <a:buSzTx/>
              <a:buFontTx/>
              <a:buNone/>
              <a:defRPr>
                <a:solidFill>
                  <a:srgbClr val="775F55"/>
                </a:solidFill>
                <a:latin typeface="Tw Cen MT"/>
                <a:ea typeface="Tw Cen MT"/>
                <a:cs typeface="Tw Cen MT"/>
                <a:sym typeface="Tw Cen MT"/>
              </a:defRPr>
            </a:lvl4pPr>
            <a:lvl5pPr marL="0" indent="0">
              <a:lnSpc>
                <a:spcPct val="100000"/>
              </a:lnSpc>
              <a:spcBef>
                <a:spcPts val="900"/>
              </a:spcBef>
              <a:buSzTx/>
              <a:buFontTx/>
              <a:buNone/>
              <a:defRPr>
                <a:solidFill>
                  <a:srgbClr val="775F55"/>
                </a:solidFill>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17" name="Rectangle 6"/>
          <p:cNvSpPr/>
          <p:nvPr/>
        </p:nvSpPr>
        <p:spPr>
          <a:xfrm>
            <a:off x="-1" y="2844798"/>
            <a:ext cx="13004802" cy="1219203"/>
          </a:xfrm>
          <a:prstGeom prst="rect">
            <a:avLst/>
          </a:prstGeom>
          <a:solidFill>
            <a:srgbClr val="FFFFFF"/>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18" name="Rectangle 7"/>
          <p:cNvSpPr/>
          <p:nvPr/>
        </p:nvSpPr>
        <p:spPr>
          <a:xfrm>
            <a:off x="-2" y="2926078"/>
            <a:ext cx="1842350" cy="1056642"/>
          </a:xfrm>
          <a:prstGeom prst="rect">
            <a:avLst/>
          </a:prstGeom>
          <a:solidFill>
            <a:srgbClr val="DD8047"/>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19" name="Rectangle 8"/>
          <p:cNvSpPr/>
          <p:nvPr/>
        </p:nvSpPr>
        <p:spPr>
          <a:xfrm>
            <a:off x="1950718" y="2926078"/>
            <a:ext cx="11054082" cy="1056642"/>
          </a:xfrm>
          <a:prstGeom prst="rect">
            <a:avLst/>
          </a:prstGeom>
          <a:solidFill>
            <a:srgbClr val="94B6D2"/>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20" name="Title Text"/>
          <p:cNvSpPr txBox="1">
            <a:spLocks noGrp="1"/>
          </p:cNvSpPr>
          <p:nvPr>
            <p:ph type="title" hasCustomPrompt="1"/>
          </p:nvPr>
        </p:nvSpPr>
        <p:spPr>
          <a:xfrm>
            <a:off x="1950718" y="2926078"/>
            <a:ext cx="10837336" cy="1056642"/>
          </a:xfrm>
          <a:prstGeom prst="rect">
            <a:avLst/>
          </a:prstGeom>
        </p:spPr>
        <p:txBody>
          <a:bodyPr/>
          <a:lstStyle>
            <a:lvl1pPr>
              <a:lnSpc>
                <a:spcPct val="100000"/>
              </a:lnSpc>
              <a:defRPr>
                <a:solidFill>
                  <a:srgbClr val="FFFFFF"/>
                </a:solidFill>
                <a:latin typeface="Tw Cen MT"/>
                <a:ea typeface="Tw Cen MT"/>
                <a:cs typeface="Tw Cen MT"/>
                <a:sym typeface="Tw Cen MT"/>
              </a:defRPr>
            </a:lvl1pPr>
          </a:lstStyle>
          <a:p>
            <a:r>
              <a:t>Title Text</a:t>
            </a:r>
          </a:p>
        </p:txBody>
      </p:sp>
      <p:sp>
        <p:nvSpPr>
          <p:cNvPr id="121" name="Slide Number"/>
          <p:cNvSpPr txBox="1">
            <a:spLocks noGrp="1"/>
          </p:cNvSpPr>
          <p:nvPr>
            <p:ph type="sldNum" sz="quarter" idx="2"/>
          </p:nvPr>
        </p:nvSpPr>
        <p:spPr>
          <a:xfrm>
            <a:off x="636873" y="3179150"/>
            <a:ext cx="568600" cy="567435"/>
          </a:xfrm>
          <a:prstGeom prst="rect">
            <a:avLst/>
          </a:prstGeom>
        </p:spPr>
        <p:txBody>
          <a:bodyPr/>
          <a:lstStyle>
            <a:lvl1pPr algn="ctr">
              <a:defRPr sz="3400" b="1">
                <a:solidFill>
                  <a:srgbClr val="FFFFFF"/>
                </a:solidFill>
                <a:latin typeface="Tw Cen MT"/>
                <a:ea typeface="Tw Cen MT"/>
                <a:cs typeface="Tw Cen MT"/>
                <a:sym typeface="Tw Cen MT"/>
              </a:defRPr>
            </a:lvl1p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28" name="Rectangle 6"/>
          <p:cNvSpPr/>
          <p:nvPr/>
        </p:nvSpPr>
        <p:spPr>
          <a:xfrm>
            <a:off x="-1" y="2535934"/>
            <a:ext cx="13004802" cy="341378"/>
          </a:xfrm>
          <a:prstGeom prst="rect">
            <a:avLst/>
          </a:prstGeom>
          <a:solidFill>
            <a:srgbClr val="FFFFFF"/>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29" name="Rectangle 7"/>
          <p:cNvSpPr/>
          <p:nvPr/>
        </p:nvSpPr>
        <p:spPr>
          <a:xfrm>
            <a:off x="-2" y="2584703"/>
            <a:ext cx="758617" cy="243842"/>
          </a:xfrm>
          <a:prstGeom prst="rect">
            <a:avLst/>
          </a:prstGeom>
          <a:solidFill>
            <a:srgbClr val="DD8047"/>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30" name="Rectangle 8"/>
          <p:cNvSpPr/>
          <p:nvPr/>
        </p:nvSpPr>
        <p:spPr>
          <a:xfrm>
            <a:off x="839893" y="2584703"/>
            <a:ext cx="12164908" cy="243842"/>
          </a:xfrm>
          <a:prstGeom prst="rect">
            <a:avLst/>
          </a:prstGeom>
          <a:solidFill>
            <a:srgbClr val="94B6D2"/>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31" name="Title Text"/>
          <p:cNvSpPr txBox="1">
            <a:spLocks noGrp="1"/>
          </p:cNvSpPr>
          <p:nvPr>
            <p:ph type="title" hasCustomPrompt="1"/>
          </p:nvPr>
        </p:nvSpPr>
        <p:spPr>
          <a:xfrm>
            <a:off x="866986" y="1463038"/>
            <a:ext cx="11595949" cy="1056643"/>
          </a:xfrm>
          <a:prstGeom prst="rect">
            <a:avLst/>
          </a:prstGeom>
        </p:spPr>
        <p:txBody>
          <a:bodyPr/>
          <a:lstStyle>
            <a:lvl1pPr>
              <a:lnSpc>
                <a:spcPct val="100000"/>
              </a:lnSpc>
              <a:defRPr>
                <a:solidFill>
                  <a:srgbClr val="775F55"/>
                </a:solidFill>
                <a:latin typeface="Tw Cen MT"/>
                <a:ea typeface="Tw Cen MT"/>
                <a:cs typeface="Tw Cen MT"/>
                <a:sym typeface="Tw Cen MT"/>
              </a:defRPr>
            </a:lvl1pPr>
          </a:lstStyle>
          <a:p>
            <a:r>
              <a:t>Title Text</a:t>
            </a:r>
          </a:p>
        </p:txBody>
      </p:sp>
      <p:sp>
        <p:nvSpPr>
          <p:cNvPr id="132" name="Body Level One…"/>
          <p:cNvSpPr txBox="1">
            <a:spLocks noGrp="1"/>
          </p:cNvSpPr>
          <p:nvPr>
            <p:ph type="body" sz="half" idx="1" hasCustomPrompt="1"/>
          </p:nvPr>
        </p:nvSpPr>
        <p:spPr>
          <a:xfrm>
            <a:off x="866986" y="2914737"/>
            <a:ext cx="5527041" cy="4876802"/>
          </a:xfrm>
          <a:prstGeom prst="rect">
            <a:avLst/>
          </a:prstGeom>
        </p:spPr>
        <p:txBody>
          <a:bodyPr/>
          <a:lstStyle>
            <a:lvl1pPr marL="441325" indent="-441325">
              <a:lnSpc>
                <a:spcPct val="100000"/>
              </a:lnSpc>
              <a:spcBef>
                <a:spcPts val="900"/>
              </a:spcBef>
              <a:buClr>
                <a:srgbClr val="DD8047"/>
              </a:buClr>
              <a:buSzPct val="60000"/>
              <a:buFontTx/>
              <a:buChar char="◻"/>
              <a:defRPr sz="4000">
                <a:latin typeface="Tw Cen MT"/>
                <a:ea typeface="Tw Cen MT"/>
                <a:cs typeface="Tw Cen MT"/>
                <a:sym typeface="Tw Cen MT"/>
              </a:defRPr>
            </a:lvl1pPr>
            <a:lvl2pPr marL="788035" indent="-422275">
              <a:lnSpc>
                <a:spcPct val="100000"/>
              </a:lnSpc>
              <a:spcBef>
                <a:spcPts val="900"/>
              </a:spcBef>
              <a:buClr>
                <a:srgbClr val="DD8047"/>
              </a:buClr>
              <a:buSzPct val="70000"/>
              <a:buFontTx/>
              <a:buChar char="¤"/>
              <a:defRPr sz="4000">
                <a:latin typeface="Tw Cen MT"/>
                <a:ea typeface="Tw Cen MT"/>
                <a:cs typeface="Tw Cen MT"/>
                <a:sym typeface="Tw Cen MT"/>
              </a:defRPr>
            </a:lvl2pPr>
            <a:lvl3pPr marL="1083310" indent="-397510">
              <a:lnSpc>
                <a:spcPct val="100000"/>
              </a:lnSpc>
              <a:spcBef>
                <a:spcPts val="900"/>
              </a:spcBef>
              <a:buClr>
                <a:srgbClr val="DD8047"/>
              </a:buClr>
              <a:buSzPct val="75000"/>
              <a:buFontTx/>
              <a:buChar char="■"/>
              <a:defRPr sz="4000">
                <a:latin typeface="Tw Cen MT"/>
                <a:ea typeface="Tw Cen MT"/>
                <a:cs typeface="Tw Cen MT"/>
                <a:sym typeface="Tw Cen MT"/>
              </a:defRPr>
            </a:lvl3pPr>
            <a:lvl4pPr marL="1600200" indent="-457200">
              <a:lnSpc>
                <a:spcPct val="100000"/>
              </a:lnSpc>
              <a:spcBef>
                <a:spcPts val="900"/>
              </a:spcBef>
              <a:buClr>
                <a:srgbClr val="DD8047"/>
              </a:buClr>
              <a:buSzPct val="75000"/>
              <a:buFontTx/>
              <a:buChar char="■"/>
              <a:defRPr sz="4000">
                <a:latin typeface="Tw Cen MT"/>
                <a:ea typeface="Tw Cen MT"/>
                <a:cs typeface="Tw Cen MT"/>
                <a:sym typeface="Tw Cen MT"/>
              </a:defRPr>
            </a:lvl4pPr>
            <a:lvl5pPr marL="2057400" indent="-457200">
              <a:lnSpc>
                <a:spcPct val="100000"/>
              </a:lnSpc>
              <a:spcBef>
                <a:spcPts val="900"/>
              </a:spcBef>
              <a:buClr>
                <a:srgbClr val="DD8047"/>
              </a:buClr>
              <a:buSzPct val="65000"/>
              <a:buFontTx/>
              <a:buChar char="■"/>
              <a:defRPr sz="400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xfrm>
            <a:off x="202857" y="2537206"/>
            <a:ext cx="352899" cy="338835"/>
          </a:xfrm>
          <a:prstGeom prst="rect">
            <a:avLst/>
          </a:prstGeom>
        </p:spPr>
        <p:txBody>
          <a:bodyPr>
            <a:normAutofit/>
          </a:bodyPr>
          <a:lstStyle>
            <a:lvl1pPr algn="ctr">
              <a:defRPr sz="1800" b="1">
                <a:solidFill>
                  <a:srgbClr val="FFFFFF"/>
                </a:solidFill>
                <a:latin typeface="Tw Cen MT"/>
                <a:ea typeface="Tw Cen MT"/>
                <a:cs typeface="Tw Cen MT"/>
                <a:sym typeface="Tw Cen MT"/>
              </a:defRPr>
            </a:lvl1p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40" name="Rectangle 6"/>
          <p:cNvSpPr/>
          <p:nvPr/>
        </p:nvSpPr>
        <p:spPr>
          <a:xfrm>
            <a:off x="-1" y="2535934"/>
            <a:ext cx="13004802" cy="341378"/>
          </a:xfrm>
          <a:prstGeom prst="rect">
            <a:avLst/>
          </a:prstGeom>
          <a:solidFill>
            <a:srgbClr val="FFFFFF"/>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41" name="Rectangle 7"/>
          <p:cNvSpPr/>
          <p:nvPr/>
        </p:nvSpPr>
        <p:spPr>
          <a:xfrm>
            <a:off x="-2" y="2584703"/>
            <a:ext cx="758617" cy="243842"/>
          </a:xfrm>
          <a:prstGeom prst="rect">
            <a:avLst/>
          </a:prstGeom>
          <a:solidFill>
            <a:srgbClr val="DD8047"/>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42" name="Rectangle 8"/>
          <p:cNvSpPr/>
          <p:nvPr/>
        </p:nvSpPr>
        <p:spPr>
          <a:xfrm>
            <a:off x="839893" y="2584703"/>
            <a:ext cx="12164908" cy="243842"/>
          </a:xfrm>
          <a:prstGeom prst="rect">
            <a:avLst/>
          </a:prstGeom>
          <a:solidFill>
            <a:srgbClr val="94B6D2"/>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43" name="Title Text"/>
          <p:cNvSpPr txBox="1">
            <a:spLocks noGrp="1"/>
          </p:cNvSpPr>
          <p:nvPr>
            <p:ph type="title" hasCustomPrompt="1"/>
          </p:nvPr>
        </p:nvSpPr>
        <p:spPr>
          <a:xfrm>
            <a:off x="758612" y="1510452"/>
            <a:ext cx="11595950" cy="927948"/>
          </a:xfrm>
          <a:prstGeom prst="rect">
            <a:avLst/>
          </a:prstGeom>
        </p:spPr>
        <p:txBody>
          <a:bodyPr/>
          <a:lstStyle>
            <a:lvl1pPr>
              <a:lnSpc>
                <a:spcPct val="100000"/>
              </a:lnSpc>
              <a:defRPr>
                <a:solidFill>
                  <a:srgbClr val="775F55"/>
                </a:solidFill>
                <a:latin typeface="Tw Cen MT"/>
                <a:ea typeface="Tw Cen MT"/>
                <a:cs typeface="Tw Cen MT"/>
                <a:sym typeface="Tw Cen MT"/>
              </a:defRPr>
            </a:lvl1pPr>
          </a:lstStyle>
          <a:p>
            <a:r>
              <a:t>Title Text</a:t>
            </a:r>
          </a:p>
        </p:txBody>
      </p:sp>
      <p:sp>
        <p:nvSpPr>
          <p:cNvPr id="144" name="Body Level One…"/>
          <p:cNvSpPr txBox="1">
            <a:spLocks noGrp="1"/>
          </p:cNvSpPr>
          <p:nvPr>
            <p:ph type="body" sz="quarter" idx="1" hasCustomPrompt="1"/>
          </p:nvPr>
        </p:nvSpPr>
        <p:spPr>
          <a:xfrm>
            <a:off x="866986" y="3820159"/>
            <a:ext cx="5527041" cy="3820163"/>
          </a:xfrm>
          <a:prstGeom prst="rect">
            <a:avLst/>
          </a:prstGeom>
        </p:spPr>
        <p:txBody>
          <a:bodyPr/>
          <a:lstStyle>
            <a:lvl1pPr marL="441325" indent="-441325">
              <a:lnSpc>
                <a:spcPct val="100000"/>
              </a:lnSpc>
              <a:spcBef>
                <a:spcPts val="900"/>
              </a:spcBef>
              <a:buClr>
                <a:srgbClr val="DD8047"/>
              </a:buClr>
              <a:buSzPct val="60000"/>
              <a:buFontTx/>
              <a:buChar char="◻"/>
              <a:defRPr sz="4000">
                <a:latin typeface="Tw Cen MT"/>
                <a:ea typeface="Tw Cen MT"/>
                <a:cs typeface="Tw Cen MT"/>
                <a:sym typeface="Tw Cen MT"/>
              </a:defRPr>
            </a:lvl1pPr>
            <a:lvl2pPr marL="788035" indent="-422275">
              <a:lnSpc>
                <a:spcPct val="100000"/>
              </a:lnSpc>
              <a:spcBef>
                <a:spcPts val="900"/>
              </a:spcBef>
              <a:buClr>
                <a:srgbClr val="DD8047"/>
              </a:buClr>
              <a:buSzPct val="70000"/>
              <a:buFontTx/>
              <a:buChar char="¤"/>
              <a:defRPr sz="4000">
                <a:latin typeface="Tw Cen MT"/>
                <a:ea typeface="Tw Cen MT"/>
                <a:cs typeface="Tw Cen MT"/>
                <a:sym typeface="Tw Cen MT"/>
              </a:defRPr>
            </a:lvl2pPr>
            <a:lvl3pPr marL="1083310" indent="-397510">
              <a:lnSpc>
                <a:spcPct val="100000"/>
              </a:lnSpc>
              <a:spcBef>
                <a:spcPts val="900"/>
              </a:spcBef>
              <a:buClr>
                <a:srgbClr val="DD8047"/>
              </a:buClr>
              <a:buSzPct val="75000"/>
              <a:buFontTx/>
              <a:buChar char="■"/>
              <a:defRPr sz="4000">
                <a:latin typeface="Tw Cen MT"/>
                <a:ea typeface="Tw Cen MT"/>
                <a:cs typeface="Tw Cen MT"/>
                <a:sym typeface="Tw Cen MT"/>
              </a:defRPr>
            </a:lvl3pPr>
            <a:lvl4pPr marL="1600200" indent="-457200">
              <a:lnSpc>
                <a:spcPct val="100000"/>
              </a:lnSpc>
              <a:spcBef>
                <a:spcPts val="900"/>
              </a:spcBef>
              <a:buClr>
                <a:srgbClr val="DD8047"/>
              </a:buClr>
              <a:buSzPct val="75000"/>
              <a:buFontTx/>
              <a:buChar char="■"/>
              <a:defRPr sz="4000">
                <a:latin typeface="Tw Cen MT"/>
                <a:ea typeface="Tw Cen MT"/>
                <a:cs typeface="Tw Cen MT"/>
                <a:sym typeface="Tw Cen MT"/>
              </a:defRPr>
            </a:lvl4pPr>
            <a:lvl5pPr marL="2057400" indent="-457200">
              <a:lnSpc>
                <a:spcPct val="100000"/>
              </a:lnSpc>
              <a:spcBef>
                <a:spcPts val="900"/>
              </a:spcBef>
              <a:buClr>
                <a:srgbClr val="DD8047"/>
              </a:buClr>
              <a:buSzPct val="65000"/>
              <a:buFontTx/>
              <a:buChar char="■"/>
              <a:defRPr sz="400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45" name="Text Placeholder 15"/>
          <p:cNvSpPr>
            <a:spLocks noGrp="1"/>
          </p:cNvSpPr>
          <p:nvPr>
            <p:ph type="body" sz="quarter" idx="21"/>
          </p:nvPr>
        </p:nvSpPr>
        <p:spPr>
          <a:xfrm>
            <a:off x="866986" y="3088638"/>
            <a:ext cx="5527041" cy="682755"/>
          </a:xfrm>
          <a:prstGeom prst="rect">
            <a:avLst/>
          </a:prstGeom>
          <a:solidFill>
            <a:srgbClr val="DD8047"/>
          </a:solidFill>
        </p:spPr>
        <p:txBody>
          <a:bodyPr anchor="ctr"/>
          <a:lstStyle/>
          <a:p>
            <a:endParaRPr/>
          </a:p>
        </p:txBody>
      </p:sp>
      <p:sp>
        <p:nvSpPr>
          <p:cNvPr id="146" name="Text Placeholder 14"/>
          <p:cNvSpPr>
            <a:spLocks noGrp="1"/>
          </p:cNvSpPr>
          <p:nvPr>
            <p:ph type="body" sz="quarter" idx="22"/>
          </p:nvPr>
        </p:nvSpPr>
        <p:spPr>
          <a:xfrm>
            <a:off x="6827518" y="3088638"/>
            <a:ext cx="5527042" cy="682755"/>
          </a:xfrm>
          <a:prstGeom prst="rect">
            <a:avLst/>
          </a:prstGeom>
          <a:solidFill>
            <a:srgbClr val="D8B25C"/>
          </a:solidFill>
        </p:spPr>
        <p:txBody>
          <a:bodyPr anchor="ctr"/>
          <a:lstStyle/>
          <a:p>
            <a:endParaRPr/>
          </a:p>
        </p:txBody>
      </p:sp>
      <p:sp>
        <p:nvSpPr>
          <p:cNvPr id="147" name="Slide Number"/>
          <p:cNvSpPr txBox="1">
            <a:spLocks noGrp="1"/>
          </p:cNvSpPr>
          <p:nvPr>
            <p:ph type="sldNum" sz="quarter" idx="2"/>
          </p:nvPr>
        </p:nvSpPr>
        <p:spPr>
          <a:xfrm>
            <a:off x="202857" y="2537206"/>
            <a:ext cx="352899" cy="338835"/>
          </a:xfrm>
          <a:prstGeom prst="rect">
            <a:avLst/>
          </a:prstGeom>
        </p:spPr>
        <p:txBody>
          <a:bodyPr>
            <a:normAutofit/>
          </a:bodyPr>
          <a:lstStyle>
            <a:lvl1pPr algn="ctr">
              <a:defRPr sz="1800" b="1">
                <a:solidFill>
                  <a:srgbClr val="FFFFFF"/>
                </a:solidFill>
                <a:latin typeface="Tw Cen MT"/>
                <a:ea typeface="Tw Cen MT"/>
                <a:cs typeface="Tw Cen MT"/>
                <a:sym typeface="Tw Cen MT"/>
              </a:defRPr>
            </a:lvl1p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54" name="Rectangle 6"/>
          <p:cNvSpPr/>
          <p:nvPr/>
        </p:nvSpPr>
        <p:spPr>
          <a:xfrm>
            <a:off x="-1" y="2535934"/>
            <a:ext cx="13004802" cy="341378"/>
          </a:xfrm>
          <a:prstGeom prst="rect">
            <a:avLst/>
          </a:prstGeom>
          <a:solidFill>
            <a:srgbClr val="FFFFFF"/>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55" name="Rectangle 7"/>
          <p:cNvSpPr/>
          <p:nvPr/>
        </p:nvSpPr>
        <p:spPr>
          <a:xfrm>
            <a:off x="-2" y="2584703"/>
            <a:ext cx="758617" cy="243842"/>
          </a:xfrm>
          <a:prstGeom prst="rect">
            <a:avLst/>
          </a:prstGeom>
          <a:solidFill>
            <a:srgbClr val="DD8047"/>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56" name="Rectangle 8"/>
          <p:cNvSpPr/>
          <p:nvPr/>
        </p:nvSpPr>
        <p:spPr>
          <a:xfrm>
            <a:off x="839893" y="2584703"/>
            <a:ext cx="12164908" cy="243842"/>
          </a:xfrm>
          <a:prstGeom prst="rect">
            <a:avLst/>
          </a:prstGeom>
          <a:solidFill>
            <a:srgbClr val="94B6D2"/>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57" name="Title Text"/>
          <p:cNvSpPr txBox="1">
            <a:spLocks noGrp="1"/>
          </p:cNvSpPr>
          <p:nvPr>
            <p:ph type="title" hasCustomPrompt="1"/>
          </p:nvPr>
        </p:nvSpPr>
        <p:spPr>
          <a:xfrm>
            <a:off x="866986" y="1463038"/>
            <a:ext cx="11595949" cy="1056643"/>
          </a:xfrm>
          <a:prstGeom prst="rect">
            <a:avLst/>
          </a:prstGeom>
        </p:spPr>
        <p:txBody>
          <a:bodyPr/>
          <a:lstStyle>
            <a:lvl1pPr>
              <a:lnSpc>
                <a:spcPct val="100000"/>
              </a:lnSpc>
              <a:defRPr>
                <a:solidFill>
                  <a:srgbClr val="775F55"/>
                </a:solidFill>
                <a:latin typeface="Tw Cen MT"/>
                <a:ea typeface="Tw Cen MT"/>
                <a:cs typeface="Tw Cen MT"/>
                <a:sym typeface="Tw Cen MT"/>
              </a:defRPr>
            </a:lvl1pPr>
          </a:lstStyle>
          <a:p>
            <a:r>
              <a:t>Title Text</a:t>
            </a:r>
          </a:p>
        </p:txBody>
      </p:sp>
      <p:sp>
        <p:nvSpPr>
          <p:cNvPr id="158" name="Slide Number"/>
          <p:cNvSpPr txBox="1">
            <a:spLocks noGrp="1"/>
          </p:cNvSpPr>
          <p:nvPr>
            <p:ph type="sldNum" sz="quarter" idx="2"/>
          </p:nvPr>
        </p:nvSpPr>
        <p:spPr>
          <a:xfrm>
            <a:off x="202857" y="2537206"/>
            <a:ext cx="352899" cy="338835"/>
          </a:xfrm>
          <a:prstGeom prst="rect">
            <a:avLst/>
          </a:prstGeom>
        </p:spPr>
        <p:txBody>
          <a:bodyPr>
            <a:normAutofit/>
          </a:bodyPr>
          <a:lstStyle>
            <a:lvl1pPr algn="ctr">
              <a:defRPr sz="1800" b="1">
                <a:solidFill>
                  <a:srgbClr val="FFFFFF"/>
                </a:solidFill>
                <a:latin typeface="Tw Cen MT"/>
                <a:ea typeface="Tw Cen MT"/>
                <a:cs typeface="Tw Cen MT"/>
                <a:sym typeface="Tw Cen MT"/>
              </a:defRPr>
            </a:lvl1p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xfrm>
            <a:off x="202857" y="7917942"/>
            <a:ext cx="352899" cy="338835"/>
          </a:xfrm>
          <a:prstGeom prst="rect">
            <a:avLst/>
          </a:prstGeom>
        </p:spPr>
        <p:txBody>
          <a:bodyPr>
            <a:normAutofit/>
          </a:bodyPr>
          <a:lstStyle>
            <a:lvl1pPr algn="ctr">
              <a:defRPr sz="1800" b="1">
                <a:solidFill>
                  <a:srgbClr val="775F55"/>
                </a:solidFill>
                <a:latin typeface="Tw Cen MT"/>
                <a:ea typeface="Tw Cen MT"/>
                <a:cs typeface="Tw Cen MT"/>
                <a:sym typeface="Tw Cen MT"/>
              </a:defRPr>
            </a:lvl1p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2" name="Rectangle 6"/>
          <p:cNvSpPr/>
          <p:nvPr/>
        </p:nvSpPr>
        <p:spPr>
          <a:xfrm>
            <a:off x="-1" y="2535934"/>
            <a:ext cx="13004802" cy="341378"/>
          </a:xfrm>
          <a:prstGeom prst="rect">
            <a:avLst/>
          </a:prstGeom>
          <a:solidFill>
            <a:srgbClr val="FFFFFF"/>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73" name="Rectangle 7"/>
          <p:cNvSpPr/>
          <p:nvPr/>
        </p:nvSpPr>
        <p:spPr>
          <a:xfrm>
            <a:off x="-2" y="2584703"/>
            <a:ext cx="758617" cy="243842"/>
          </a:xfrm>
          <a:prstGeom prst="rect">
            <a:avLst/>
          </a:prstGeom>
          <a:solidFill>
            <a:srgbClr val="DD8047"/>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74" name="Rectangle 8"/>
          <p:cNvSpPr/>
          <p:nvPr/>
        </p:nvSpPr>
        <p:spPr>
          <a:xfrm>
            <a:off x="839893" y="2584703"/>
            <a:ext cx="12164908" cy="243842"/>
          </a:xfrm>
          <a:prstGeom prst="rect">
            <a:avLst/>
          </a:prstGeom>
          <a:solidFill>
            <a:srgbClr val="94B6D2"/>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75" name="Title Text"/>
          <p:cNvSpPr txBox="1">
            <a:spLocks noGrp="1"/>
          </p:cNvSpPr>
          <p:nvPr>
            <p:ph type="title" hasCustomPrompt="1"/>
          </p:nvPr>
        </p:nvSpPr>
        <p:spPr>
          <a:xfrm>
            <a:off x="866986" y="1510452"/>
            <a:ext cx="11487575" cy="927948"/>
          </a:xfrm>
          <a:prstGeom prst="rect">
            <a:avLst/>
          </a:prstGeom>
        </p:spPr>
        <p:txBody>
          <a:bodyPr/>
          <a:lstStyle>
            <a:lvl1pPr>
              <a:lnSpc>
                <a:spcPct val="100000"/>
              </a:lnSpc>
              <a:defRPr>
                <a:solidFill>
                  <a:srgbClr val="775F55"/>
                </a:solidFill>
                <a:latin typeface="Tw Cen MT"/>
                <a:ea typeface="Tw Cen MT"/>
                <a:cs typeface="Tw Cen MT"/>
                <a:sym typeface="Tw Cen MT"/>
              </a:defRPr>
            </a:lvl1pPr>
          </a:lstStyle>
          <a:p>
            <a:r>
              <a:t>Title Text</a:t>
            </a:r>
          </a:p>
        </p:txBody>
      </p:sp>
      <p:sp>
        <p:nvSpPr>
          <p:cNvPr id="176" name="Body Level One…"/>
          <p:cNvSpPr txBox="1">
            <a:spLocks noGrp="1"/>
          </p:cNvSpPr>
          <p:nvPr>
            <p:ph type="body" sz="quarter" idx="1" hasCustomPrompt="1"/>
          </p:nvPr>
        </p:nvSpPr>
        <p:spPr>
          <a:xfrm>
            <a:off x="866986" y="3088638"/>
            <a:ext cx="2275841" cy="4632964"/>
          </a:xfrm>
          <a:prstGeom prst="rect">
            <a:avLst/>
          </a:prstGeom>
          <a:solidFill>
            <a:srgbClr val="DD8047"/>
          </a:solidFill>
          <a:ln w="50800" cap="sq">
            <a:solidFill>
              <a:srgbClr val="DD8047"/>
            </a:solidFill>
            <a:miter lim="800000"/>
          </a:ln>
        </p:spPr>
        <p:txBody>
          <a:bodyPr lIns="97534" tIns="97534" rIns="97534" bIns="97534"/>
          <a:lstStyle>
            <a:lvl1pPr marL="0" indent="0">
              <a:lnSpc>
                <a:spcPct val="100000"/>
              </a:lnSpc>
              <a:buSzTx/>
              <a:buFontTx/>
              <a:buNone/>
              <a:defRPr sz="2400">
                <a:solidFill>
                  <a:srgbClr val="FFFFFF"/>
                </a:solidFill>
                <a:latin typeface="Tw Cen MT"/>
                <a:ea typeface="Tw Cen MT"/>
                <a:cs typeface="Tw Cen MT"/>
                <a:sym typeface="Tw Cen MT"/>
              </a:defRPr>
            </a:lvl1pPr>
            <a:lvl2pPr marL="0" indent="0">
              <a:lnSpc>
                <a:spcPct val="100000"/>
              </a:lnSpc>
              <a:buSzTx/>
              <a:buFontTx/>
              <a:buNone/>
              <a:defRPr sz="2400">
                <a:solidFill>
                  <a:srgbClr val="FFFFFF"/>
                </a:solidFill>
                <a:latin typeface="Tw Cen MT"/>
                <a:ea typeface="Tw Cen MT"/>
                <a:cs typeface="Tw Cen MT"/>
                <a:sym typeface="Tw Cen MT"/>
              </a:defRPr>
            </a:lvl2pPr>
            <a:lvl3pPr marL="0" indent="0">
              <a:lnSpc>
                <a:spcPct val="100000"/>
              </a:lnSpc>
              <a:buSzTx/>
              <a:buFontTx/>
              <a:buNone/>
              <a:defRPr sz="2400">
                <a:solidFill>
                  <a:srgbClr val="FFFFFF"/>
                </a:solidFill>
                <a:latin typeface="Tw Cen MT"/>
                <a:ea typeface="Tw Cen MT"/>
                <a:cs typeface="Tw Cen MT"/>
                <a:sym typeface="Tw Cen MT"/>
              </a:defRPr>
            </a:lvl3pPr>
            <a:lvl4pPr marL="0" indent="0">
              <a:lnSpc>
                <a:spcPct val="100000"/>
              </a:lnSpc>
              <a:buSzTx/>
              <a:buFontTx/>
              <a:buNone/>
              <a:defRPr sz="2400">
                <a:solidFill>
                  <a:srgbClr val="FFFFFF"/>
                </a:solidFill>
                <a:latin typeface="Tw Cen MT"/>
                <a:ea typeface="Tw Cen MT"/>
                <a:cs typeface="Tw Cen MT"/>
                <a:sym typeface="Tw Cen MT"/>
              </a:defRPr>
            </a:lvl4pPr>
            <a:lvl5pPr marL="0" indent="0">
              <a:lnSpc>
                <a:spcPct val="100000"/>
              </a:lnSpc>
              <a:buSzTx/>
              <a:buFontTx/>
              <a:buNone/>
              <a:defRPr sz="2400">
                <a:solidFill>
                  <a:srgbClr val="FFFFFF"/>
                </a:solidFill>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77" name="Slide Number"/>
          <p:cNvSpPr txBox="1">
            <a:spLocks noGrp="1"/>
          </p:cNvSpPr>
          <p:nvPr>
            <p:ph type="sldNum" sz="quarter" idx="2"/>
          </p:nvPr>
        </p:nvSpPr>
        <p:spPr>
          <a:xfrm>
            <a:off x="202857" y="2537206"/>
            <a:ext cx="352899" cy="338835"/>
          </a:xfrm>
          <a:prstGeom prst="rect">
            <a:avLst/>
          </a:prstGeom>
        </p:spPr>
        <p:txBody>
          <a:bodyPr>
            <a:normAutofit/>
          </a:bodyPr>
          <a:lstStyle>
            <a:lvl1pPr algn="ctr">
              <a:defRPr sz="1800" b="1">
                <a:solidFill>
                  <a:srgbClr val="FFFFFF"/>
                </a:solidFill>
                <a:latin typeface="Tw Cen MT"/>
                <a:ea typeface="Tw Cen MT"/>
                <a:cs typeface="Tw Cen MT"/>
                <a:sym typeface="Tw Cen MT"/>
              </a:defRPr>
            </a:lvl1p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84" name="Body Level One…"/>
          <p:cNvSpPr txBox="1">
            <a:spLocks noGrp="1"/>
          </p:cNvSpPr>
          <p:nvPr>
            <p:ph type="body" sz="quarter" idx="1" hasCustomPrompt="1"/>
          </p:nvPr>
        </p:nvSpPr>
        <p:spPr>
          <a:xfrm>
            <a:off x="2275838" y="7071359"/>
            <a:ext cx="10403843" cy="731522"/>
          </a:xfrm>
          <a:prstGeom prst="rect">
            <a:avLst/>
          </a:prstGeom>
        </p:spPr>
        <p:txBody>
          <a:bodyPr/>
          <a:lstStyle>
            <a:lvl1pPr marL="0" indent="0">
              <a:lnSpc>
                <a:spcPct val="100000"/>
              </a:lnSpc>
              <a:spcBef>
                <a:spcPts val="900"/>
              </a:spcBef>
              <a:buSzTx/>
              <a:buFontTx/>
              <a:buNone/>
              <a:defRPr sz="2400">
                <a:latin typeface="Tw Cen MT"/>
                <a:ea typeface="Tw Cen MT"/>
                <a:cs typeface="Tw Cen MT"/>
                <a:sym typeface="Tw Cen MT"/>
              </a:defRPr>
            </a:lvl1pPr>
            <a:lvl2pPr marL="0" indent="0">
              <a:lnSpc>
                <a:spcPct val="100000"/>
              </a:lnSpc>
              <a:spcBef>
                <a:spcPts val="900"/>
              </a:spcBef>
              <a:buSzTx/>
              <a:buFontTx/>
              <a:buNone/>
              <a:defRPr sz="2400">
                <a:latin typeface="Tw Cen MT"/>
                <a:ea typeface="Tw Cen MT"/>
                <a:cs typeface="Tw Cen MT"/>
                <a:sym typeface="Tw Cen MT"/>
              </a:defRPr>
            </a:lvl2pPr>
            <a:lvl3pPr marL="0" indent="0">
              <a:lnSpc>
                <a:spcPct val="100000"/>
              </a:lnSpc>
              <a:spcBef>
                <a:spcPts val="900"/>
              </a:spcBef>
              <a:buSzTx/>
              <a:buFontTx/>
              <a:buNone/>
              <a:defRPr sz="2400">
                <a:latin typeface="Tw Cen MT"/>
                <a:ea typeface="Tw Cen MT"/>
                <a:cs typeface="Tw Cen MT"/>
                <a:sym typeface="Tw Cen MT"/>
              </a:defRPr>
            </a:lvl3pPr>
            <a:lvl4pPr marL="0" indent="0">
              <a:lnSpc>
                <a:spcPct val="100000"/>
              </a:lnSpc>
              <a:spcBef>
                <a:spcPts val="900"/>
              </a:spcBef>
              <a:buSzTx/>
              <a:buFontTx/>
              <a:buNone/>
              <a:defRPr sz="2400">
                <a:latin typeface="Tw Cen MT"/>
                <a:ea typeface="Tw Cen MT"/>
                <a:cs typeface="Tw Cen MT"/>
                <a:sym typeface="Tw Cen MT"/>
              </a:defRPr>
            </a:lvl4pPr>
            <a:lvl5pPr marL="0" indent="0">
              <a:lnSpc>
                <a:spcPct val="100000"/>
              </a:lnSpc>
              <a:spcBef>
                <a:spcPts val="900"/>
              </a:spcBef>
              <a:buSzTx/>
              <a:buFontTx/>
              <a:buNone/>
              <a:defRPr sz="240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85" name="Rectangle 7"/>
          <p:cNvSpPr/>
          <p:nvPr/>
        </p:nvSpPr>
        <p:spPr>
          <a:xfrm>
            <a:off x="-13006" y="6095999"/>
            <a:ext cx="13004802" cy="946101"/>
          </a:xfrm>
          <a:prstGeom prst="rect">
            <a:avLst/>
          </a:prstGeom>
          <a:solidFill>
            <a:srgbClr val="FFFFFF"/>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86" name="Rectangle 8"/>
          <p:cNvSpPr/>
          <p:nvPr/>
        </p:nvSpPr>
        <p:spPr>
          <a:xfrm>
            <a:off x="-13006" y="6193535"/>
            <a:ext cx="2080768" cy="760783"/>
          </a:xfrm>
          <a:prstGeom prst="rect">
            <a:avLst/>
          </a:prstGeom>
          <a:solidFill>
            <a:srgbClr val="DD8047"/>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87" name="Rectangle 9"/>
          <p:cNvSpPr/>
          <p:nvPr/>
        </p:nvSpPr>
        <p:spPr>
          <a:xfrm>
            <a:off x="2197811" y="6183781"/>
            <a:ext cx="10806990" cy="760783"/>
          </a:xfrm>
          <a:prstGeom prst="rect">
            <a:avLst/>
          </a:prstGeom>
          <a:solidFill>
            <a:srgbClr val="94B6D2"/>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88" name="Title Text"/>
          <p:cNvSpPr txBox="1">
            <a:spLocks noGrp="1"/>
          </p:cNvSpPr>
          <p:nvPr>
            <p:ph type="title" hasCustomPrompt="1"/>
          </p:nvPr>
        </p:nvSpPr>
        <p:spPr>
          <a:xfrm>
            <a:off x="2275838" y="6177279"/>
            <a:ext cx="10403843" cy="731522"/>
          </a:xfrm>
          <a:prstGeom prst="rect">
            <a:avLst/>
          </a:prstGeom>
        </p:spPr>
        <p:txBody>
          <a:bodyPr/>
          <a:lstStyle>
            <a:lvl1pPr>
              <a:lnSpc>
                <a:spcPct val="100000"/>
              </a:lnSpc>
              <a:defRPr sz="3800">
                <a:solidFill>
                  <a:srgbClr val="FFFFFF"/>
                </a:solidFill>
                <a:latin typeface="Tw Cen MT"/>
                <a:ea typeface="Tw Cen MT"/>
                <a:cs typeface="Tw Cen MT"/>
                <a:sym typeface="Tw Cen MT"/>
              </a:defRPr>
            </a:lvl1pPr>
          </a:lstStyle>
          <a:p>
            <a:r>
              <a:t>Title Text</a:t>
            </a:r>
          </a:p>
        </p:txBody>
      </p:sp>
      <p:sp>
        <p:nvSpPr>
          <p:cNvPr id="189" name="Rectangle 10"/>
          <p:cNvSpPr/>
          <p:nvPr/>
        </p:nvSpPr>
        <p:spPr>
          <a:xfrm>
            <a:off x="2059092" y="1219199"/>
            <a:ext cx="143054" cy="7324953"/>
          </a:xfrm>
          <a:prstGeom prst="rect">
            <a:avLst/>
          </a:prstGeom>
          <a:solidFill>
            <a:srgbClr val="FFFFFF"/>
          </a:solidFill>
          <a:ln w="12700">
            <a:miter lim="400000"/>
          </a:ln>
        </p:spPr>
        <p:txBody>
          <a:bodyPr lIns="48766" tIns="48766" rIns="48766" bIns="48766" anchor="ctr"/>
          <a:lstStyle/>
          <a:p>
            <a:pPr algn="ctr">
              <a:defRPr>
                <a:solidFill>
                  <a:srgbClr val="FFFFFF"/>
                </a:solidFill>
                <a:latin typeface="Tw Cen MT"/>
                <a:ea typeface="Tw Cen MT"/>
                <a:cs typeface="Tw Cen MT"/>
                <a:sym typeface="Tw Cen MT"/>
              </a:defRPr>
            </a:pPr>
            <a:endParaRPr/>
          </a:p>
        </p:txBody>
      </p:sp>
      <p:sp>
        <p:nvSpPr>
          <p:cNvPr id="190" name="Picture Placeholder 2"/>
          <p:cNvSpPr>
            <a:spLocks noGrp="1"/>
          </p:cNvSpPr>
          <p:nvPr>
            <p:ph type="pic" idx="21"/>
          </p:nvPr>
        </p:nvSpPr>
        <p:spPr>
          <a:xfrm>
            <a:off x="2219485" y="1219199"/>
            <a:ext cx="10785317" cy="4873550"/>
          </a:xfrm>
          <a:prstGeom prst="rect">
            <a:avLst/>
          </a:prstGeom>
        </p:spPr>
        <p:txBody>
          <a:bodyPr lIns="91439" tIns="45719" rIns="91439" bIns="45719">
            <a:noAutofit/>
          </a:bodyPr>
          <a:lstStyle/>
          <a:p>
            <a:endParaRPr/>
          </a:p>
        </p:txBody>
      </p:sp>
      <p:sp>
        <p:nvSpPr>
          <p:cNvPr id="191" name="Slide Number"/>
          <p:cNvSpPr txBox="1">
            <a:spLocks noGrp="1"/>
          </p:cNvSpPr>
          <p:nvPr>
            <p:ph type="sldNum" sz="quarter" idx="2"/>
          </p:nvPr>
        </p:nvSpPr>
        <p:spPr>
          <a:xfrm>
            <a:off x="718283" y="6236040"/>
            <a:ext cx="622526" cy="630935"/>
          </a:xfrm>
          <a:prstGeom prst="rect">
            <a:avLst/>
          </a:prstGeom>
        </p:spPr>
        <p:txBody>
          <a:bodyPr>
            <a:normAutofit/>
          </a:bodyPr>
          <a:lstStyle>
            <a:lvl1pPr algn="ctr">
              <a:defRPr sz="3800" b="1">
                <a:solidFill>
                  <a:srgbClr val="FFFFFF"/>
                </a:solidFill>
                <a:latin typeface="Tw Cen MT"/>
                <a:ea typeface="Tw Cen MT"/>
                <a:cs typeface="Tw Cen MT"/>
                <a:sym typeface="Tw Cen MT"/>
              </a:defRPr>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prstGeom prst="rect">
            <a:avLst/>
          </a:prstGeom>
        </p:spPr>
        <p:txBody>
          <a:bodyPr/>
          <a:lstStyle/>
          <a:p>
            <a:r>
              <a:t>Title Text</a:t>
            </a:r>
          </a:p>
        </p:txBody>
      </p:sp>
      <p:sp>
        <p:nvSpPr>
          <p:cNvPr id="21"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hasCustomPrompt="1"/>
          </p:nvPr>
        </p:nvSpPr>
        <p:spPr>
          <a:xfrm>
            <a:off x="887306" y="3042920"/>
            <a:ext cx="11216642" cy="3042921"/>
          </a:xfrm>
          <a:prstGeom prst="rect">
            <a:avLst/>
          </a:prstGeom>
        </p:spPr>
        <p:txBody>
          <a:bodyPr anchor="b"/>
          <a:lstStyle>
            <a:lvl1pPr>
              <a:defRPr sz="8400"/>
            </a:lvl1pPr>
          </a:lstStyle>
          <a:p>
            <a:r>
              <a:t>Title Text</a:t>
            </a:r>
          </a:p>
        </p:txBody>
      </p:sp>
      <p:sp>
        <p:nvSpPr>
          <p:cNvPr id="30" name="Body Level One…"/>
          <p:cNvSpPr txBox="1">
            <a:spLocks noGrp="1"/>
          </p:cNvSpPr>
          <p:nvPr>
            <p:ph type="body" sz="quarter" idx="1" hasCustomPrompt="1"/>
          </p:nvPr>
        </p:nvSpPr>
        <p:spPr>
          <a:xfrm>
            <a:off x="887306" y="6114627"/>
            <a:ext cx="11216642" cy="1600201"/>
          </a:xfrm>
          <a:prstGeom prst="rect">
            <a:avLst/>
          </a:prstGeom>
        </p:spPr>
        <p:txBody>
          <a:bodyPr/>
          <a:lstStyle>
            <a:lvl1pPr marL="0" indent="0">
              <a:buSzTx/>
              <a:buFontTx/>
              <a:buNone/>
              <a:defRPr sz="3400">
                <a:solidFill>
                  <a:srgbClr val="888888"/>
                </a:solidFill>
              </a:defRPr>
            </a:lvl1pPr>
            <a:lvl2pPr marL="0" indent="0">
              <a:buSzTx/>
              <a:buFontTx/>
              <a:buNone/>
              <a:defRPr sz="3400">
                <a:solidFill>
                  <a:srgbClr val="888888"/>
                </a:solidFill>
              </a:defRPr>
            </a:lvl2pPr>
            <a:lvl3pPr marL="0" indent="0">
              <a:buSzTx/>
              <a:buFontTx/>
              <a:buNone/>
              <a:defRPr sz="3400">
                <a:solidFill>
                  <a:srgbClr val="888888"/>
                </a:solidFill>
              </a:defRPr>
            </a:lvl3pPr>
            <a:lvl4pPr marL="0" indent="0">
              <a:buSzTx/>
              <a:buFontTx/>
              <a:buNone/>
              <a:defRPr sz="3400">
                <a:solidFill>
                  <a:srgbClr val="888888"/>
                </a:solidFill>
              </a:defRPr>
            </a:lvl4pPr>
            <a:lvl5pPr marL="0" indent="0">
              <a:buSzTx/>
              <a:buFontTx/>
              <a:buNone/>
              <a:defRPr sz="3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hasCustomPrompt="1"/>
          </p:nvPr>
        </p:nvSpPr>
        <p:spPr>
          <a:prstGeom prst="rect">
            <a:avLst/>
          </a:prstGeom>
        </p:spPr>
        <p:txBody>
          <a:bodyPr/>
          <a:lstStyle/>
          <a:p>
            <a:r>
              <a:t>Title Text</a:t>
            </a:r>
          </a:p>
        </p:txBody>
      </p:sp>
      <p:sp>
        <p:nvSpPr>
          <p:cNvPr id="39" name="Body Level One…"/>
          <p:cNvSpPr txBox="1">
            <a:spLocks noGrp="1"/>
          </p:cNvSpPr>
          <p:nvPr>
            <p:ph type="body" sz="half" idx="1" hasCustomPrompt="1"/>
          </p:nvPr>
        </p:nvSpPr>
        <p:spPr>
          <a:xfrm>
            <a:off x="894078" y="3166533"/>
            <a:ext cx="5527042" cy="464142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hasCustomPrompt="1"/>
          </p:nvPr>
        </p:nvSpPr>
        <p:spPr>
          <a:xfrm>
            <a:off x="895773" y="1608665"/>
            <a:ext cx="11216642" cy="1413936"/>
          </a:xfrm>
          <a:prstGeom prst="rect">
            <a:avLst/>
          </a:prstGeom>
        </p:spPr>
        <p:txBody>
          <a:bodyPr/>
          <a:lstStyle/>
          <a:p>
            <a:r>
              <a:t>Title Text</a:t>
            </a:r>
          </a:p>
        </p:txBody>
      </p:sp>
      <p:sp>
        <p:nvSpPr>
          <p:cNvPr id="48" name="Body Level One…"/>
          <p:cNvSpPr txBox="1">
            <a:spLocks noGrp="1"/>
          </p:cNvSpPr>
          <p:nvPr>
            <p:ph type="body" sz="quarter" idx="1" hasCustomPrompt="1"/>
          </p:nvPr>
        </p:nvSpPr>
        <p:spPr>
          <a:xfrm>
            <a:off x="895773" y="3012439"/>
            <a:ext cx="5501641" cy="878842"/>
          </a:xfrm>
          <a:prstGeom prst="rect">
            <a:avLst/>
          </a:prstGeom>
        </p:spPr>
        <p:txBody>
          <a:bodyPr anchor="b"/>
          <a:lstStyle>
            <a:lvl1pPr marL="0" indent="0">
              <a:buSzTx/>
              <a:buFontTx/>
              <a:buNone/>
              <a:defRPr sz="3400" b="1"/>
            </a:lvl1pPr>
            <a:lvl2pPr marL="0" indent="0">
              <a:buSzTx/>
              <a:buFontTx/>
              <a:buNone/>
              <a:defRPr sz="3400" b="1"/>
            </a:lvl2pPr>
            <a:lvl3pPr marL="0" indent="0">
              <a:buSzTx/>
              <a:buFontTx/>
              <a:buNone/>
              <a:defRPr sz="3400" b="1"/>
            </a:lvl3pPr>
            <a:lvl4pPr marL="0" indent="0">
              <a:buSzTx/>
              <a:buFontTx/>
              <a:buNone/>
              <a:defRPr sz="3400" b="1"/>
            </a:lvl4pPr>
            <a:lvl5pPr marL="0" indent="0">
              <a:buSzTx/>
              <a:buFontTx/>
              <a:buNone/>
              <a:defRPr sz="3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583680" y="3012439"/>
            <a:ext cx="5528736" cy="878842"/>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hasCustomPrompt="1"/>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hasCustomPrompt="1"/>
          </p:nvPr>
        </p:nvSpPr>
        <p:spPr>
          <a:xfrm>
            <a:off x="895773" y="1706878"/>
            <a:ext cx="4194389" cy="1706884"/>
          </a:xfrm>
          <a:prstGeom prst="rect">
            <a:avLst/>
          </a:prstGeom>
        </p:spPr>
        <p:txBody>
          <a:bodyPr anchor="b"/>
          <a:lstStyle>
            <a:lvl1pPr>
              <a:defRPr sz="4400"/>
            </a:lvl1pPr>
          </a:lstStyle>
          <a:p>
            <a:r>
              <a:t>Title Text</a:t>
            </a:r>
          </a:p>
        </p:txBody>
      </p:sp>
      <p:sp>
        <p:nvSpPr>
          <p:cNvPr id="73" name="Body Level One…"/>
          <p:cNvSpPr txBox="1">
            <a:spLocks noGrp="1"/>
          </p:cNvSpPr>
          <p:nvPr>
            <p:ph type="body" sz="half" idx="1" hasCustomPrompt="1"/>
          </p:nvPr>
        </p:nvSpPr>
        <p:spPr>
          <a:xfrm>
            <a:off x="5528733" y="2272452"/>
            <a:ext cx="6583682" cy="5198535"/>
          </a:xfrm>
          <a:prstGeom prst="rect">
            <a:avLst/>
          </a:prstGeom>
        </p:spPr>
        <p:txBody>
          <a:bodyPr/>
          <a:lstStyle>
            <a:lvl1pPr marL="314325" indent="-314325">
              <a:defRPr sz="4400"/>
            </a:lvl1pPr>
            <a:lvl2pPr marL="816610" indent="-359410">
              <a:defRPr sz="4400"/>
            </a:lvl2pPr>
            <a:lvl3pPr marL="1333500" indent="-419100">
              <a:defRPr sz="4400"/>
            </a:lvl3pPr>
            <a:lvl4pPr marL="1874520" indent="-502920">
              <a:defRPr sz="4400"/>
            </a:lvl4pPr>
            <a:lvl5pPr marL="2331720" indent="-502920">
              <a:defRPr sz="4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95772" y="3413759"/>
            <a:ext cx="4194390" cy="4065695"/>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hasCustomPrompt="1"/>
          </p:nvPr>
        </p:nvSpPr>
        <p:spPr>
          <a:xfrm>
            <a:off x="895773" y="1706878"/>
            <a:ext cx="4194389" cy="1706884"/>
          </a:xfrm>
          <a:prstGeom prst="rect">
            <a:avLst/>
          </a:prstGeom>
        </p:spPr>
        <p:txBody>
          <a:bodyPr anchor="b"/>
          <a:lstStyle>
            <a:lvl1pPr>
              <a:defRPr sz="4400"/>
            </a:lvl1pPr>
          </a:lstStyle>
          <a:p>
            <a:r>
              <a:t>Title Text</a:t>
            </a:r>
          </a:p>
        </p:txBody>
      </p:sp>
      <p:sp>
        <p:nvSpPr>
          <p:cNvPr id="83" name="Picture Placeholder 2"/>
          <p:cNvSpPr>
            <a:spLocks noGrp="1"/>
          </p:cNvSpPr>
          <p:nvPr>
            <p:ph type="pic" sz="half" idx="21"/>
          </p:nvPr>
        </p:nvSpPr>
        <p:spPr>
          <a:xfrm>
            <a:off x="5528733" y="2272452"/>
            <a:ext cx="6583682" cy="519853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hasCustomPrompt="1"/>
          </p:nvPr>
        </p:nvSpPr>
        <p:spPr>
          <a:xfrm>
            <a:off x="895773" y="3413759"/>
            <a:ext cx="4194389" cy="4065695"/>
          </a:xfrm>
          <a:prstGeom prst="rect">
            <a:avLst/>
          </a:prstGeom>
        </p:spPr>
        <p:txBody>
          <a:bodyPr/>
          <a:lstStyle>
            <a:lvl1pPr marL="0" indent="0">
              <a:buSzTx/>
              <a:buFontTx/>
              <a:buNone/>
              <a:defRPr sz="2200"/>
            </a:lvl1pPr>
            <a:lvl2pPr marL="0" indent="0">
              <a:buSzTx/>
              <a:buFontTx/>
              <a:buNone/>
              <a:defRPr sz="2200"/>
            </a:lvl2pPr>
            <a:lvl3pPr marL="0" indent="0">
              <a:buSzTx/>
              <a:buFontTx/>
              <a:buNone/>
              <a:defRPr sz="2200"/>
            </a:lvl3pPr>
            <a:lvl4pPr marL="0" indent="0">
              <a:buSzTx/>
              <a:buFontTx/>
              <a:buNone/>
              <a:defRPr sz="2200"/>
            </a:lvl4pPr>
            <a:lvl5pPr marL="0" indent="0">
              <a:buSzTx/>
              <a:buFontTx/>
              <a:buNone/>
              <a:defRPr sz="22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94078" y="1608665"/>
            <a:ext cx="11216643" cy="1413936"/>
          </a:xfrm>
          <a:prstGeom prst="rect">
            <a:avLst/>
          </a:prstGeom>
          <a:ln w="12700">
            <a:miter lim="400000"/>
          </a:ln>
        </p:spPr>
        <p:txBody>
          <a:bodyPr lIns="48766" tIns="48766" rIns="48766" bIns="48766" anchor="ctr">
            <a:normAutofit/>
          </a:bodyPr>
          <a:lstStyle/>
          <a:p>
            <a:r>
              <a:t>Title Text</a:t>
            </a:r>
          </a:p>
        </p:txBody>
      </p:sp>
      <p:sp>
        <p:nvSpPr>
          <p:cNvPr id="3" name="Body Level One…"/>
          <p:cNvSpPr txBox="1">
            <a:spLocks noGrp="1"/>
          </p:cNvSpPr>
          <p:nvPr>
            <p:ph type="body" idx="1"/>
          </p:nvPr>
        </p:nvSpPr>
        <p:spPr>
          <a:xfrm>
            <a:off x="894078" y="3166533"/>
            <a:ext cx="11216643" cy="4641429"/>
          </a:xfrm>
          <a:prstGeom prst="rect">
            <a:avLst/>
          </a:prstGeom>
          <a:ln w="12700">
            <a:miter lim="400000"/>
          </a:ln>
        </p:spPr>
        <p:txBody>
          <a:bodyPr lIns="48766" tIns="48766" rIns="48766" bIns="48766">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794508" y="8040696"/>
            <a:ext cx="316213" cy="306688"/>
          </a:xfrm>
          <a:prstGeom prst="rect">
            <a:avLst/>
          </a:prstGeom>
          <a:ln w="12700">
            <a:miter lim="400000"/>
          </a:ln>
        </p:spPr>
        <p:txBody>
          <a:bodyPr wrap="none" lIns="48766" tIns="48766" rIns="48766" bIns="48766" anchor="ctr">
            <a:spAutoFit/>
          </a:bodyPr>
          <a:lstStyle>
            <a:lvl1pPr algn="r">
              <a:defRPr sz="1600">
                <a:solidFill>
                  <a:srgbClr val="888888"/>
                </a:solidFill>
                <a:latin typeface="+mj-lt"/>
                <a:ea typeface="+mj-ea"/>
                <a:cs typeface="+mj-cs"/>
                <a:sym typeface="Calibri" panose="020F05020202040302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1300480" rtl="0" latinLnBrk="0">
        <a:lnSpc>
          <a:spcPct val="90000"/>
        </a:lnSpc>
        <a:spcBef>
          <a:spcPts val="0"/>
        </a:spcBef>
        <a:spcAft>
          <a:spcPts val="0"/>
        </a:spcAft>
        <a:buClrTx/>
        <a:buSzTx/>
        <a:buFontTx/>
        <a:buNone/>
        <a:defRPr sz="6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1300480" rtl="0" latinLnBrk="0">
        <a:lnSpc>
          <a:spcPct val="90000"/>
        </a:lnSpc>
        <a:spcBef>
          <a:spcPts val="0"/>
        </a:spcBef>
        <a:spcAft>
          <a:spcPts val="0"/>
        </a:spcAft>
        <a:buClrTx/>
        <a:buSzTx/>
        <a:buFontTx/>
        <a:buNone/>
        <a:defRPr sz="6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1300480" rtl="0" latinLnBrk="0">
        <a:lnSpc>
          <a:spcPct val="90000"/>
        </a:lnSpc>
        <a:spcBef>
          <a:spcPts val="0"/>
        </a:spcBef>
        <a:spcAft>
          <a:spcPts val="0"/>
        </a:spcAft>
        <a:buClrTx/>
        <a:buSzTx/>
        <a:buFontTx/>
        <a:buNone/>
        <a:defRPr sz="6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1300480" rtl="0" latinLnBrk="0">
        <a:lnSpc>
          <a:spcPct val="90000"/>
        </a:lnSpc>
        <a:spcBef>
          <a:spcPts val="0"/>
        </a:spcBef>
        <a:spcAft>
          <a:spcPts val="0"/>
        </a:spcAft>
        <a:buClrTx/>
        <a:buSzTx/>
        <a:buFontTx/>
        <a:buNone/>
        <a:defRPr sz="6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1300480" rtl="0" latinLnBrk="0">
        <a:lnSpc>
          <a:spcPct val="90000"/>
        </a:lnSpc>
        <a:spcBef>
          <a:spcPts val="0"/>
        </a:spcBef>
        <a:spcAft>
          <a:spcPts val="0"/>
        </a:spcAft>
        <a:buClrTx/>
        <a:buSzTx/>
        <a:buFontTx/>
        <a:buNone/>
        <a:defRPr sz="6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1300480" rtl="0" latinLnBrk="0">
        <a:lnSpc>
          <a:spcPct val="90000"/>
        </a:lnSpc>
        <a:spcBef>
          <a:spcPts val="0"/>
        </a:spcBef>
        <a:spcAft>
          <a:spcPts val="0"/>
        </a:spcAft>
        <a:buClrTx/>
        <a:buSzTx/>
        <a:buFontTx/>
        <a:buNone/>
        <a:defRPr sz="6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1300480" rtl="0" latinLnBrk="0">
        <a:lnSpc>
          <a:spcPct val="90000"/>
        </a:lnSpc>
        <a:spcBef>
          <a:spcPts val="0"/>
        </a:spcBef>
        <a:spcAft>
          <a:spcPts val="0"/>
        </a:spcAft>
        <a:buClrTx/>
        <a:buSzTx/>
        <a:buFontTx/>
        <a:buNone/>
        <a:defRPr sz="6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1300480" rtl="0" latinLnBrk="0">
        <a:lnSpc>
          <a:spcPct val="90000"/>
        </a:lnSpc>
        <a:spcBef>
          <a:spcPts val="0"/>
        </a:spcBef>
        <a:spcAft>
          <a:spcPts val="0"/>
        </a:spcAft>
        <a:buClrTx/>
        <a:buSzTx/>
        <a:buFontTx/>
        <a:buNone/>
        <a:defRPr sz="6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1300480" rtl="0" latinLnBrk="0">
        <a:lnSpc>
          <a:spcPct val="90000"/>
        </a:lnSpc>
        <a:spcBef>
          <a:spcPts val="0"/>
        </a:spcBef>
        <a:spcAft>
          <a:spcPts val="0"/>
        </a:spcAft>
        <a:buClrTx/>
        <a:buSzTx/>
        <a:buFontTx/>
        <a:buNone/>
        <a:defRPr sz="6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310515" marR="0" indent="-310515" algn="l" defTabSz="1300480" rtl="0" latinLnBrk="0">
        <a:lnSpc>
          <a:spcPct val="90000"/>
        </a:lnSpc>
        <a:spcBef>
          <a:spcPts val="1400"/>
        </a:spcBef>
        <a:spcAft>
          <a:spcPts val="0"/>
        </a:spcAft>
        <a:buClrTx/>
        <a:buSzPct val="100000"/>
        <a:buFont typeface="Arial" panose="020B0604020202020204"/>
        <a:buChar char="•"/>
        <a:defRPr sz="3800" b="0" i="0" u="none" strike="noStrike" cap="none" spc="0" baseline="0">
          <a:solidFill>
            <a:srgbClr val="000000"/>
          </a:solidFill>
          <a:uFillTx/>
          <a:latin typeface="+mj-lt"/>
          <a:ea typeface="+mj-ea"/>
          <a:cs typeface="+mj-cs"/>
          <a:sym typeface="Calibri" panose="020F0502020204030204"/>
        </a:defRPr>
      </a:lvl1pPr>
      <a:lvl2pPr marL="819150" marR="0" indent="-361950" algn="l" defTabSz="1300480" rtl="0" latinLnBrk="0">
        <a:lnSpc>
          <a:spcPct val="90000"/>
        </a:lnSpc>
        <a:spcBef>
          <a:spcPts val="1400"/>
        </a:spcBef>
        <a:spcAft>
          <a:spcPts val="0"/>
        </a:spcAft>
        <a:buClrTx/>
        <a:buSzPct val="100000"/>
        <a:buFont typeface="Arial" panose="020B0604020202020204"/>
        <a:buChar char="•"/>
        <a:defRPr sz="3800" b="0" i="0" u="none" strike="noStrike" cap="none" spc="0" baseline="0">
          <a:solidFill>
            <a:srgbClr val="000000"/>
          </a:solidFill>
          <a:uFillTx/>
          <a:latin typeface="+mj-lt"/>
          <a:ea typeface="+mj-ea"/>
          <a:cs typeface="+mj-cs"/>
          <a:sym typeface="Calibri" panose="020F0502020204030204"/>
        </a:defRPr>
      </a:lvl2pPr>
      <a:lvl3pPr marL="1348740" marR="0" indent="-434340" algn="l" defTabSz="1300480" rtl="0" latinLnBrk="0">
        <a:lnSpc>
          <a:spcPct val="90000"/>
        </a:lnSpc>
        <a:spcBef>
          <a:spcPts val="1400"/>
        </a:spcBef>
        <a:spcAft>
          <a:spcPts val="0"/>
        </a:spcAft>
        <a:buClrTx/>
        <a:buSzPct val="100000"/>
        <a:buFont typeface="Arial" panose="020B0604020202020204"/>
        <a:buChar char="•"/>
        <a:defRPr sz="3800" b="0" i="0" u="none" strike="noStrike" cap="none" spc="0" baseline="0">
          <a:solidFill>
            <a:srgbClr val="000000"/>
          </a:solidFill>
          <a:uFillTx/>
          <a:latin typeface="+mj-lt"/>
          <a:ea typeface="+mj-ea"/>
          <a:cs typeface="+mj-cs"/>
          <a:sym typeface="Calibri" panose="020F0502020204030204"/>
        </a:defRPr>
      </a:lvl3pPr>
      <a:lvl4pPr marL="1854200" marR="0" indent="-482600" algn="l" defTabSz="1300480" rtl="0" latinLnBrk="0">
        <a:lnSpc>
          <a:spcPct val="90000"/>
        </a:lnSpc>
        <a:spcBef>
          <a:spcPts val="1400"/>
        </a:spcBef>
        <a:spcAft>
          <a:spcPts val="0"/>
        </a:spcAft>
        <a:buClrTx/>
        <a:buSzPct val="100000"/>
        <a:buFont typeface="Arial" panose="020B0604020202020204"/>
        <a:buChar char="•"/>
        <a:defRPr sz="3800" b="0" i="0" u="none" strike="noStrike" cap="none" spc="0" baseline="0">
          <a:solidFill>
            <a:srgbClr val="000000"/>
          </a:solidFill>
          <a:uFillTx/>
          <a:latin typeface="+mj-lt"/>
          <a:ea typeface="+mj-ea"/>
          <a:cs typeface="+mj-cs"/>
          <a:sym typeface="Calibri" panose="020F0502020204030204"/>
        </a:defRPr>
      </a:lvl4pPr>
      <a:lvl5pPr marL="2311400" marR="0" indent="-482600" algn="l" defTabSz="1300480" rtl="0" latinLnBrk="0">
        <a:lnSpc>
          <a:spcPct val="90000"/>
        </a:lnSpc>
        <a:spcBef>
          <a:spcPts val="1400"/>
        </a:spcBef>
        <a:spcAft>
          <a:spcPts val="0"/>
        </a:spcAft>
        <a:buClrTx/>
        <a:buSzPct val="100000"/>
        <a:buFont typeface="Arial" panose="020B0604020202020204"/>
        <a:buChar char="•"/>
        <a:defRPr sz="3800" b="0" i="0" u="none" strike="noStrike" cap="none" spc="0" baseline="0">
          <a:solidFill>
            <a:srgbClr val="000000"/>
          </a:solidFill>
          <a:uFillTx/>
          <a:latin typeface="+mj-lt"/>
          <a:ea typeface="+mj-ea"/>
          <a:cs typeface="+mj-cs"/>
          <a:sym typeface="Calibri" panose="020F0502020204030204"/>
        </a:defRPr>
      </a:lvl5pPr>
      <a:lvl6pPr marL="2768600" marR="0" indent="-482600" algn="l" defTabSz="1300480" rtl="0" latinLnBrk="0">
        <a:lnSpc>
          <a:spcPct val="90000"/>
        </a:lnSpc>
        <a:spcBef>
          <a:spcPts val="1400"/>
        </a:spcBef>
        <a:spcAft>
          <a:spcPts val="0"/>
        </a:spcAft>
        <a:buClrTx/>
        <a:buSzPct val="100000"/>
        <a:buFont typeface="Arial" panose="020B0604020202020204"/>
        <a:buChar char="•"/>
        <a:defRPr sz="3800" b="0" i="0" u="none" strike="noStrike" cap="none" spc="0" baseline="0">
          <a:solidFill>
            <a:srgbClr val="000000"/>
          </a:solidFill>
          <a:uFillTx/>
          <a:latin typeface="+mj-lt"/>
          <a:ea typeface="+mj-ea"/>
          <a:cs typeface="+mj-cs"/>
          <a:sym typeface="Calibri" panose="020F0502020204030204"/>
        </a:defRPr>
      </a:lvl6pPr>
      <a:lvl7pPr marL="3225800" marR="0" indent="-482600" algn="l" defTabSz="1300480" rtl="0" latinLnBrk="0">
        <a:lnSpc>
          <a:spcPct val="90000"/>
        </a:lnSpc>
        <a:spcBef>
          <a:spcPts val="1400"/>
        </a:spcBef>
        <a:spcAft>
          <a:spcPts val="0"/>
        </a:spcAft>
        <a:buClrTx/>
        <a:buSzPct val="100000"/>
        <a:buFont typeface="Arial" panose="020B0604020202020204"/>
        <a:buChar char="•"/>
        <a:defRPr sz="3800" b="0" i="0" u="none" strike="noStrike" cap="none" spc="0" baseline="0">
          <a:solidFill>
            <a:srgbClr val="000000"/>
          </a:solidFill>
          <a:uFillTx/>
          <a:latin typeface="+mj-lt"/>
          <a:ea typeface="+mj-ea"/>
          <a:cs typeface="+mj-cs"/>
          <a:sym typeface="Calibri" panose="020F0502020204030204"/>
        </a:defRPr>
      </a:lvl7pPr>
      <a:lvl8pPr marL="3683000" marR="0" indent="-482600" algn="l" defTabSz="1300480" rtl="0" latinLnBrk="0">
        <a:lnSpc>
          <a:spcPct val="90000"/>
        </a:lnSpc>
        <a:spcBef>
          <a:spcPts val="1400"/>
        </a:spcBef>
        <a:spcAft>
          <a:spcPts val="0"/>
        </a:spcAft>
        <a:buClrTx/>
        <a:buSzPct val="100000"/>
        <a:buFont typeface="Arial" panose="020B0604020202020204"/>
        <a:buChar char="•"/>
        <a:defRPr sz="3800" b="0" i="0" u="none" strike="noStrike" cap="none" spc="0" baseline="0">
          <a:solidFill>
            <a:srgbClr val="000000"/>
          </a:solidFill>
          <a:uFillTx/>
          <a:latin typeface="+mj-lt"/>
          <a:ea typeface="+mj-ea"/>
          <a:cs typeface="+mj-cs"/>
          <a:sym typeface="Calibri" panose="020F0502020204030204"/>
        </a:defRPr>
      </a:lvl8pPr>
      <a:lvl9pPr marL="4140200" marR="0" indent="-482600" algn="l" defTabSz="1300480" rtl="0" latinLnBrk="0">
        <a:lnSpc>
          <a:spcPct val="90000"/>
        </a:lnSpc>
        <a:spcBef>
          <a:spcPts val="1400"/>
        </a:spcBef>
        <a:spcAft>
          <a:spcPts val="0"/>
        </a:spcAft>
        <a:buClrTx/>
        <a:buSzPct val="100000"/>
        <a:buFont typeface="Arial" panose="020B0604020202020204"/>
        <a:buChar char="•"/>
        <a:defRPr sz="3800" b="0" i="0" u="none" strike="noStrike" cap="none" spc="0" baseline="0">
          <a:solidFill>
            <a:srgbClr val="000000"/>
          </a:solidFill>
          <a:uFillTx/>
          <a:latin typeface="+mj-lt"/>
          <a:ea typeface="+mj-ea"/>
          <a:cs typeface="+mj-cs"/>
          <a:sym typeface="Calibri" panose="020F0502020204030204"/>
        </a:defRPr>
      </a:lvl9pPr>
    </p:bodyStyle>
    <p:otherStyle>
      <a:lvl1pPr marL="0" marR="0" indent="0" algn="r" defTabSz="130048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Calibri" panose="020F0502020204030204"/>
        </a:defRPr>
      </a:lvl1pPr>
      <a:lvl2pPr marL="0" marR="0" indent="0" algn="r" defTabSz="130048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Calibri" panose="020F0502020204030204"/>
        </a:defRPr>
      </a:lvl2pPr>
      <a:lvl3pPr marL="0" marR="0" indent="0" algn="r" defTabSz="130048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Calibri" panose="020F0502020204030204"/>
        </a:defRPr>
      </a:lvl3pPr>
      <a:lvl4pPr marL="0" marR="0" indent="0" algn="r" defTabSz="130048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Calibri" panose="020F0502020204030204"/>
        </a:defRPr>
      </a:lvl4pPr>
      <a:lvl5pPr marL="0" marR="0" indent="0" algn="r" defTabSz="130048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Calibri" panose="020F0502020204030204"/>
        </a:defRPr>
      </a:lvl5pPr>
      <a:lvl6pPr marL="0" marR="0" indent="0" algn="r" defTabSz="130048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Calibri" panose="020F0502020204030204"/>
        </a:defRPr>
      </a:lvl6pPr>
      <a:lvl7pPr marL="0" marR="0" indent="0" algn="r" defTabSz="130048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Calibri" panose="020F0502020204030204"/>
        </a:defRPr>
      </a:lvl7pPr>
      <a:lvl8pPr marL="0" marR="0" indent="0" algn="r" defTabSz="130048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Calibri" panose="020F0502020204030204"/>
        </a:defRPr>
      </a:lvl8pPr>
      <a:lvl9pPr marL="0" marR="0" indent="0" algn="r" defTabSz="130048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vertabelo.com/blog/a-data-model-for-trading-stocks-funds-and-cryptocurrencies/" TargetMode="External"/><Relationship Id="rId2" Type="http://schemas.openxmlformats.org/officeDocument/2006/relationships/hyperlink" Target="https://binaryterms.com/activity-model.html" TargetMode="External"/><Relationship Id="rId1" Type="http://schemas.openxmlformats.org/officeDocument/2006/relationships/slideLayout" Target="../slideLayouts/slideLayout11.xml"/><Relationship Id="rId5" Type="http://schemas.openxmlformats.org/officeDocument/2006/relationships/hyperlink" Target="https://www.geeksforgeeks.org/" TargetMode="External"/><Relationship Id="rId4" Type="http://schemas.openxmlformats.org/officeDocument/2006/relationships/hyperlink" Target="https://dbdesignerweb.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ctrTitle"/>
          </p:nvPr>
        </p:nvSpPr>
        <p:spPr>
          <a:xfrm>
            <a:off x="1625598" y="1980327"/>
            <a:ext cx="9753604" cy="2546775"/>
          </a:xfrm>
          <a:prstGeom prst="rect">
            <a:avLst/>
          </a:prstGeom>
        </p:spPr>
        <p:txBody>
          <a:bodyPr/>
          <a:lstStyle>
            <a:lvl1pPr>
              <a:defRPr sz="6800" b="1">
                <a:latin typeface="Times New Roman" panose="02020603050405020304"/>
                <a:ea typeface="Times New Roman" panose="02020603050405020304"/>
                <a:cs typeface="Times New Roman" panose="02020603050405020304"/>
                <a:sym typeface="Times New Roman" panose="02020603050405020304"/>
              </a:defRPr>
            </a:lvl1pPr>
          </a:lstStyle>
          <a:p>
            <a:r>
              <a:rPr lang="en-IN" dirty="0" smtClean="0"/>
              <a:t>R.K RESTAURANT SYSTEM</a:t>
            </a:r>
            <a:endParaRPr dirty="0"/>
          </a:p>
        </p:txBody>
      </p:sp>
      <p:sp>
        <p:nvSpPr>
          <p:cNvPr id="201" name="Subtitle 2"/>
          <p:cNvSpPr txBox="1">
            <a:spLocks noGrp="1"/>
          </p:cNvSpPr>
          <p:nvPr>
            <p:ph type="subTitle" sz="half" idx="1"/>
          </p:nvPr>
        </p:nvSpPr>
        <p:spPr>
          <a:xfrm>
            <a:off x="1390015" y="5092700"/>
            <a:ext cx="10514965" cy="2548255"/>
          </a:xfrm>
          <a:prstGeom prst="rect">
            <a:avLst/>
          </a:prstGeom>
        </p:spPr>
        <p:txBody>
          <a:bodyPr>
            <a:normAutofit lnSpcReduction="10000"/>
          </a:bodyPr>
          <a:lstStyle/>
          <a:p>
            <a:pPr algn="l" defTabSz="1131570">
              <a:spcBef>
                <a:spcPts val="1200"/>
              </a:spcBef>
              <a:defRPr sz="2400">
                <a:latin typeface="Times New Roman" panose="02020603050405020304"/>
                <a:ea typeface="Times New Roman" panose="02020603050405020304"/>
                <a:cs typeface="Times New Roman" panose="02020603050405020304"/>
                <a:sym typeface="Times New Roman" panose="02020603050405020304"/>
              </a:defRPr>
            </a:pPr>
            <a:r>
              <a:rPr dirty="0"/>
              <a:t>Prepared By:    </a:t>
            </a:r>
            <a:r>
              <a:rPr dirty="0" smtClean="0"/>
              <a:t>P</a:t>
            </a:r>
            <a:r>
              <a:rPr lang="en-IN" dirty="0" err="1" smtClean="0"/>
              <a:t>rajapati</a:t>
            </a:r>
            <a:r>
              <a:rPr lang="en-IN" dirty="0" smtClean="0"/>
              <a:t> </a:t>
            </a:r>
            <a:r>
              <a:rPr lang="en-IN" dirty="0" err="1" smtClean="0"/>
              <a:t>Mihir</a:t>
            </a:r>
            <a:r>
              <a:rPr lang="en-IN" dirty="0" smtClean="0"/>
              <a:t> </a:t>
            </a:r>
            <a:r>
              <a:rPr lang="en-IN" dirty="0" err="1" smtClean="0"/>
              <a:t>Prakashbhai</a:t>
            </a:r>
            <a:r>
              <a:rPr dirty="0"/>
              <a:t>		             </a:t>
            </a:r>
          </a:p>
          <a:p>
            <a:pPr algn="l" defTabSz="1131570">
              <a:spcBef>
                <a:spcPts val="1200"/>
              </a:spcBef>
              <a:defRPr sz="2400">
                <a:latin typeface="Times New Roman" panose="02020603050405020304"/>
                <a:ea typeface="Times New Roman" panose="02020603050405020304"/>
                <a:cs typeface="Times New Roman" panose="02020603050405020304"/>
                <a:sym typeface="Times New Roman" panose="02020603050405020304"/>
              </a:defRPr>
            </a:pPr>
            <a:r>
              <a:rPr dirty="0"/>
              <a:t>Submitted To:  </a:t>
            </a:r>
            <a:r>
              <a:rPr lang="en-US" dirty="0" err="1"/>
              <a:t>Aditya</a:t>
            </a:r>
            <a:r>
              <a:rPr lang="en-US" dirty="0"/>
              <a:t> Silver Oak Institute of Technology</a:t>
            </a:r>
          </a:p>
          <a:p>
            <a:pPr algn="l" defTabSz="1131570">
              <a:spcBef>
                <a:spcPts val="1200"/>
              </a:spcBef>
              <a:defRPr sz="2400">
                <a:latin typeface="Times New Roman" panose="02020603050405020304"/>
                <a:ea typeface="Times New Roman" panose="02020603050405020304"/>
                <a:cs typeface="Times New Roman" panose="02020603050405020304"/>
                <a:sym typeface="Times New Roman" panose="02020603050405020304"/>
              </a:defRPr>
            </a:pPr>
            <a:r>
              <a:rPr dirty="0"/>
              <a:t>Enrollment No: 18</a:t>
            </a:r>
            <a:r>
              <a:rPr lang="en-US" dirty="0" smtClean="0"/>
              <a:t>1200107016</a:t>
            </a:r>
            <a:r>
              <a:rPr dirty="0"/>
              <a:t>				Name of Guide</a:t>
            </a:r>
          </a:p>
          <a:p>
            <a:pPr algn="l" defTabSz="1131570">
              <a:spcBef>
                <a:spcPts val="1200"/>
              </a:spcBef>
              <a:defRPr sz="2400">
                <a:latin typeface="Times New Roman" panose="02020603050405020304"/>
                <a:ea typeface="Times New Roman" panose="02020603050405020304"/>
                <a:cs typeface="Times New Roman" panose="02020603050405020304"/>
                <a:sym typeface="Times New Roman" panose="02020603050405020304"/>
              </a:defRPr>
            </a:pPr>
            <a:r>
              <a:rPr dirty="0"/>
              <a:t>Semester: VIII, BE-CE				</a:t>
            </a:r>
            <a:r>
              <a:rPr lang="en-US" dirty="0"/>
              <a:t>       </a:t>
            </a:r>
            <a:r>
              <a:rPr dirty="0"/>
              <a:t>A</a:t>
            </a:r>
            <a:r>
              <a:rPr lang="en-US" dirty="0"/>
              <a:t>/Prof. </a:t>
            </a:r>
            <a:r>
              <a:rPr lang="en-US" dirty="0" err="1" smtClean="0"/>
              <a:t>Apexa</a:t>
            </a:r>
            <a:r>
              <a:rPr lang="en-US" dirty="0" smtClean="0"/>
              <a:t> </a:t>
            </a:r>
            <a:r>
              <a:rPr lang="en-US" dirty="0" err="1" smtClean="0"/>
              <a:t>Bhavsar</a:t>
            </a:r>
            <a:endParaRPr lang="en-US" dirty="0"/>
          </a:p>
          <a:p>
            <a:pPr algn="l" defTabSz="1131570">
              <a:spcBef>
                <a:spcPts val="1200"/>
              </a:spcBef>
              <a:defRPr sz="2400">
                <a:latin typeface="Times New Roman" panose="02020603050405020304"/>
                <a:ea typeface="Times New Roman" panose="02020603050405020304"/>
                <a:cs typeface="Times New Roman" panose="02020603050405020304"/>
                <a:sym typeface="Times New Roman" panose="02020603050405020304"/>
              </a:defRPr>
            </a:pPr>
            <a:r>
              <a:rPr dirty="0"/>
              <a:t>												</a:t>
            </a:r>
          </a:p>
        </p:txBody>
      </p:sp>
      <p:pic>
        <p:nvPicPr>
          <p:cNvPr id="203" name="Google Shape;150;p18" descr="Google Shape;150;p18"/>
          <p:cNvPicPr>
            <a:picLocks noChangeAspect="1"/>
          </p:cNvPicPr>
          <p:nvPr/>
        </p:nvPicPr>
        <p:blipFill>
          <a:blip r:embed="rId2"/>
          <a:stretch>
            <a:fillRect/>
          </a:stretch>
        </p:blipFill>
        <p:spPr>
          <a:xfrm>
            <a:off x="10894993" y="1231943"/>
            <a:ext cx="1919944" cy="2368887"/>
          </a:xfrm>
          <a:prstGeom prst="rect">
            <a:avLst/>
          </a:prstGeom>
          <a:ln w="3175">
            <a:solidFill>
              <a:srgbClr val="212D32"/>
            </a:solidFill>
          </a:ln>
        </p:spPr>
      </p:pic>
      <p:pic>
        <p:nvPicPr>
          <p:cNvPr id="2" name="Picture 1" descr="aditya-silver-oak-institute-of-technology-ahmedabad-logo"/>
          <p:cNvPicPr>
            <a:picLocks noChangeAspect="1"/>
          </p:cNvPicPr>
          <p:nvPr/>
        </p:nvPicPr>
        <p:blipFill>
          <a:blip r:embed="rId3"/>
          <a:stretch>
            <a:fillRect/>
          </a:stretch>
        </p:blipFill>
        <p:spPr>
          <a:xfrm>
            <a:off x="238125" y="1323975"/>
            <a:ext cx="2256155" cy="227711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Autofit/>
          </a:bodyPr>
          <a:lstStyle/>
          <a:p>
            <a:pPr marL="0" indent="0">
              <a:lnSpc>
                <a:spcPct val="220000"/>
              </a:lnSpc>
              <a:buNone/>
            </a:pPr>
            <a:endParaRPr lang="en-IN" sz="2400" dirty="0">
              <a:latin typeface="Arial" pitchFamily="34" charset="0"/>
              <a:cs typeface="Arial" pitchFamily="34" charset="0"/>
            </a:endParaRPr>
          </a:p>
          <a:p>
            <a:pPr lvl="0">
              <a:lnSpc>
                <a:spcPct val="200000"/>
              </a:lnSpc>
              <a:buFont typeface="Wingdings" pitchFamily="2" charset="2"/>
              <a:buChar char="Ø"/>
            </a:pPr>
            <a:r>
              <a:rPr lang="en-US" sz="2000" dirty="0">
                <a:latin typeface="Arial" pitchFamily="34" charset="0"/>
                <a:cs typeface="Arial" pitchFamily="34" charset="0"/>
              </a:rPr>
              <a:t>The lack of communication that is caused by handwriting.</a:t>
            </a:r>
            <a:endParaRPr lang="en-IN" sz="2000" dirty="0">
              <a:latin typeface="Arial" pitchFamily="34" charset="0"/>
              <a:cs typeface="Arial" pitchFamily="34" charset="0"/>
            </a:endParaRPr>
          </a:p>
          <a:p>
            <a:pPr lvl="0">
              <a:lnSpc>
                <a:spcPct val="200000"/>
              </a:lnSpc>
              <a:buFont typeface="Wingdings" pitchFamily="2" charset="2"/>
              <a:buChar char="Ø"/>
            </a:pPr>
            <a:r>
              <a:rPr lang="en-US" sz="2000" dirty="0">
                <a:latin typeface="Arial" pitchFamily="34" charset="0"/>
                <a:cs typeface="Arial" pitchFamily="34" charset="0"/>
              </a:rPr>
              <a:t>Uncontrolled order logging (poor order taking).</a:t>
            </a:r>
            <a:endParaRPr lang="en-IN" sz="2000" dirty="0">
              <a:latin typeface="Arial" pitchFamily="34" charset="0"/>
              <a:cs typeface="Arial" pitchFamily="34" charset="0"/>
            </a:endParaRPr>
          </a:p>
          <a:p>
            <a:pPr lvl="0">
              <a:lnSpc>
                <a:spcPct val="200000"/>
              </a:lnSpc>
              <a:buFont typeface="Wingdings" pitchFamily="2" charset="2"/>
              <a:buChar char="Ø"/>
            </a:pPr>
            <a:r>
              <a:rPr lang="en-US" sz="2000" dirty="0">
                <a:latin typeface="Arial" pitchFamily="34" charset="0"/>
                <a:cs typeface="Arial" pitchFamily="34" charset="0"/>
              </a:rPr>
              <a:t>Unproductive communication between restaurant and kitchen.</a:t>
            </a:r>
            <a:endParaRPr lang="en-IN" sz="2000" dirty="0">
              <a:latin typeface="Arial" pitchFamily="34" charset="0"/>
              <a:cs typeface="Arial" pitchFamily="34" charset="0"/>
            </a:endParaRPr>
          </a:p>
          <a:p>
            <a:pPr lvl="0">
              <a:lnSpc>
                <a:spcPct val="200000"/>
              </a:lnSpc>
              <a:buFont typeface="Wingdings" pitchFamily="2" charset="2"/>
              <a:buChar char="Ø"/>
            </a:pPr>
            <a:r>
              <a:rPr lang="en-US" sz="2000" dirty="0">
                <a:latin typeface="Arial" pitchFamily="34" charset="0"/>
                <a:cs typeface="Arial" pitchFamily="34" charset="0"/>
              </a:rPr>
              <a:t>Faults with order taking and lack of time management.</a:t>
            </a:r>
            <a:endParaRPr lang="en-IN" sz="2000" dirty="0">
              <a:latin typeface="Arial" pitchFamily="34" charset="0"/>
              <a:cs typeface="Arial" pitchFamily="34" charset="0"/>
            </a:endParaRPr>
          </a:p>
          <a:p>
            <a:pPr>
              <a:lnSpc>
                <a:spcPct val="220000"/>
              </a:lnSpc>
            </a:pPr>
            <a:endParaRPr lang="en-IN" sz="2400" dirty="0">
              <a:latin typeface="Arial" pitchFamily="34" charset="0"/>
              <a:cs typeface="Arial" pitchFamily="34" charset="0"/>
            </a:endParaRPr>
          </a:p>
          <a:p>
            <a:endParaRPr lang="en-IN" sz="2400" dirty="0"/>
          </a:p>
        </p:txBody>
      </p:sp>
    </p:spTree>
    <p:extLst>
      <p:ext uri="{BB962C8B-B14F-4D97-AF65-F5344CB8AC3E}">
        <p14:creationId xmlns:p14="http://schemas.microsoft.com/office/powerpoint/2010/main" val="36696143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nSpc>
                <a:spcPct val="200000"/>
              </a:lnSpc>
              <a:buFont typeface="Wingdings" pitchFamily="2" charset="2"/>
              <a:buChar char="Ø"/>
            </a:pPr>
            <a:r>
              <a:rPr lang="en-US" sz="2000" dirty="0">
                <a:latin typeface="Arial" pitchFamily="34" charset="0"/>
                <a:cs typeface="Arial" pitchFamily="34" charset="0"/>
              </a:rPr>
              <a:t>So, in order to overcome these problems, we have made an application that is restaurant management system that mainly focuses on the above given problems. We have tried to build a user-friendly interface</a:t>
            </a:r>
            <a:endParaRPr lang="en-IN" sz="20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162462544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871321" y="1463038"/>
            <a:ext cx="11595949" cy="1056643"/>
          </a:xfrm>
          <a:prstGeom prst="rect">
            <a:avLst/>
          </a:prstGeom>
        </p:spPr>
        <p:txBody>
          <a:bodyPr/>
          <a:lstStyle>
            <a:lvl1pPr defTabSz="1053465">
              <a:defRPr sz="4000" b="1">
                <a:latin typeface="Times New Roman" panose="02020603050405020304"/>
                <a:ea typeface="Times New Roman" panose="02020603050405020304"/>
                <a:cs typeface="Times New Roman" panose="02020603050405020304"/>
                <a:sym typeface="Times New Roman" panose="02020603050405020304"/>
              </a:defRPr>
            </a:lvl1pPr>
          </a:lstStyle>
          <a:p>
            <a:r>
              <a:t>PROPOSED FLOW CHART/PROPOSED MODEL</a:t>
            </a:r>
          </a:p>
        </p:txBody>
      </p:sp>
      <p:sp>
        <p:nvSpPr>
          <p:cNvPr id="227" name="Content Placeholder 2"/>
          <p:cNvSpPr txBox="1">
            <a:spLocks noGrp="1"/>
          </p:cNvSpPr>
          <p:nvPr>
            <p:ph type="body" idx="1"/>
          </p:nvPr>
        </p:nvSpPr>
        <p:spPr>
          <a:xfrm>
            <a:off x="871321" y="2893566"/>
            <a:ext cx="11595949" cy="4795523"/>
          </a:xfrm>
          <a:prstGeom prst="rect">
            <a:avLst/>
          </a:prstGeom>
        </p:spPr>
        <p:txBody>
          <a:bodyPr/>
          <a:lstStyle/>
          <a:p>
            <a:r>
              <a:t>Incremental Software Model</a:t>
            </a:r>
          </a:p>
        </p:txBody>
      </p:sp>
      <p:pic>
        <p:nvPicPr>
          <p:cNvPr id="228" name="gQRXIo9ZqorKfnu61vSYAFjGw4XpnS0GoTYdAGOhNvz64EtGpcL5wwCnFz7rYUQmiL661vqypleUaaEGUGwVE1eAL3UTS2KVvC7hf2g0unGKpfXm78GJoCEPYMKNdkbwYgHTLrgU.png" descr="gQRXIo9ZqorKfnu61vSYAFjGw4XpnS0GoTYdAGOhNvz64EtGpcL5wwCnFz7rYUQmiL661vqypleUaaEGUGwVE1eAL3UTS2KVvC7hf2g0unGKpfXm78GJoCEPYMKNdkbwYgHTLrgU.png"/>
          <p:cNvPicPr>
            <a:picLocks noChangeAspect="1"/>
          </p:cNvPicPr>
          <p:nvPr/>
        </p:nvPicPr>
        <p:blipFill>
          <a:blip r:embed="rId2"/>
          <a:stretch>
            <a:fillRect/>
          </a:stretch>
        </p:blipFill>
        <p:spPr>
          <a:xfrm>
            <a:off x="2978933" y="3882204"/>
            <a:ext cx="6155380" cy="4264622"/>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itle 1"/>
          <p:cNvSpPr txBox="1">
            <a:spLocks noGrp="1"/>
          </p:cNvSpPr>
          <p:nvPr>
            <p:ph type="title"/>
          </p:nvPr>
        </p:nvSpPr>
        <p:spPr>
          <a:xfrm>
            <a:off x="871321" y="1463038"/>
            <a:ext cx="11595949" cy="1056643"/>
          </a:xfrm>
          <a:prstGeom prst="rect">
            <a:avLst/>
          </a:prstGeom>
        </p:spPr>
        <p:txBody>
          <a:bodyPr/>
          <a:lstStyle>
            <a:lvl1pPr defTabSz="1014095">
              <a:defRPr sz="3900" b="1">
                <a:latin typeface="Times New Roman" panose="02020603050405020304"/>
                <a:ea typeface="Times New Roman" panose="02020603050405020304"/>
                <a:cs typeface="Times New Roman" panose="02020603050405020304"/>
                <a:sym typeface="Times New Roman" panose="02020603050405020304"/>
              </a:defRPr>
            </a:lvl1pPr>
          </a:lstStyle>
          <a:p>
            <a:r>
              <a:t>DESCRIPTION OF MODULES IN YOUR SYSTEM.</a:t>
            </a:r>
          </a:p>
        </p:txBody>
      </p:sp>
      <p:sp>
        <p:nvSpPr>
          <p:cNvPr id="231" name="Content Placeholder 2"/>
          <p:cNvSpPr txBox="1">
            <a:spLocks noGrp="1"/>
          </p:cNvSpPr>
          <p:nvPr>
            <p:ph type="body" idx="1"/>
          </p:nvPr>
        </p:nvSpPr>
        <p:spPr>
          <a:xfrm>
            <a:off x="871220" y="2926080"/>
            <a:ext cx="11595735" cy="6160135"/>
          </a:xfrm>
          <a:prstGeom prst="rect">
            <a:avLst/>
          </a:prstGeom>
        </p:spPr>
        <p:txBody>
          <a:bodyPr>
            <a:normAutofit/>
          </a:bodyPr>
          <a:lstStyle/>
          <a:p>
            <a:pPr>
              <a:lnSpc>
                <a:spcPct val="200000"/>
              </a:lnSpc>
            </a:pPr>
            <a:r>
              <a:rPr sz="2000" dirty="0">
                <a:latin typeface="Arial" panose="020B0604020202020204" pitchFamily="34" charset="0"/>
                <a:cs typeface="Arial" panose="020B0604020202020204" pitchFamily="34" charset="0"/>
              </a:rPr>
              <a:t>Technologies</a:t>
            </a:r>
            <a:r>
              <a:rPr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nSpc>
                <a:spcPct val="200000"/>
              </a:lnSpc>
              <a:buFont typeface="Wingdings" pitchFamily="2" charset="2"/>
              <a:buChar char="Ø"/>
            </a:pPr>
            <a:r>
              <a:rPr lang="en-US" sz="2000" dirty="0" err="1" smtClean="0">
                <a:latin typeface="Arial" panose="020B0604020202020204" pitchFamily="34" charset="0"/>
                <a:cs typeface="Arial" panose="020B0604020202020204" pitchFamily="34" charset="0"/>
              </a:rPr>
              <a:t>Jquery</a:t>
            </a:r>
            <a:endParaRPr lang="en-US" sz="2000" dirty="0" smtClean="0">
              <a:latin typeface="Arial" panose="020B0604020202020204" pitchFamily="34" charset="0"/>
              <a:cs typeface="Arial" panose="020B0604020202020204" pitchFamily="34" charset="0"/>
            </a:endParaRPr>
          </a:p>
          <a:p>
            <a:pPr>
              <a:lnSpc>
                <a:spcPct val="200000"/>
              </a:lnSpc>
              <a:buFont typeface="Wingdings" pitchFamily="2" charset="2"/>
              <a:buChar char="Ø"/>
            </a:pPr>
            <a:r>
              <a:rPr lang="en-US" sz="2000" dirty="0" smtClean="0">
                <a:latin typeface="Arial" panose="020B0604020202020204" pitchFamily="34" charset="0"/>
                <a:cs typeface="Arial" panose="020B0604020202020204" pitchFamily="34" charset="0"/>
              </a:rPr>
              <a:t>Ajax</a:t>
            </a:r>
          </a:p>
          <a:p>
            <a:pPr>
              <a:lnSpc>
                <a:spcPct val="200000"/>
              </a:lnSpc>
              <a:buFont typeface="Wingdings" pitchFamily="2" charset="2"/>
              <a:buChar char="Ø"/>
            </a:pPr>
            <a:r>
              <a:rPr lang="en-US" sz="2000" dirty="0" smtClean="0">
                <a:latin typeface="Arial" panose="020B0604020202020204" pitchFamily="34" charset="0"/>
                <a:cs typeface="Arial" panose="020B0604020202020204" pitchFamily="34" charset="0"/>
              </a:rPr>
              <a:t>Visual Studio Code</a:t>
            </a:r>
          </a:p>
          <a:p>
            <a:pPr>
              <a:lnSpc>
                <a:spcPct val="200000"/>
              </a:lnSpc>
              <a:buFont typeface="Wingdings" pitchFamily="2" charset="2"/>
              <a:buChar char="Ø"/>
            </a:pPr>
            <a:r>
              <a:rPr lang="en-US" sz="2000" dirty="0" smtClean="0">
                <a:latin typeface="Arial" panose="020B0604020202020204" pitchFamily="34" charset="0"/>
                <a:cs typeface="Arial" panose="020B0604020202020204" pitchFamily="34" charset="0"/>
              </a:rPr>
              <a:t>Express </a:t>
            </a:r>
            <a:r>
              <a:rPr lang="en-US" sz="2000" dirty="0" err="1" smtClean="0">
                <a:latin typeface="Arial" panose="020B0604020202020204" pitchFamily="34" charset="0"/>
                <a:cs typeface="Arial" panose="020B0604020202020204" pitchFamily="34" charset="0"/>
              </a:rPr>
              <a:t>Js</a:t>
            </a:r>
            <a:endParaRPr lang="en-US" sz="2000" dirty="0" smtClean="0">
              <a:latin typeface="Arial" panose="020B0604020202020204" pitchFamily="34" charset="0"/>
              <a:cs typeface="Arial" panose="020B0604020202020204" pitchFamily="34" charset="0"/>
            </a:endParaRPr>
          </a:p>
          <a:p>
            <a:pPr>
              <a:lnSpc>
                <a:spcPct val="200000"/>
              </a:lnSpc>
              <a:buFont typeface="Wingdings" pitchFamily="2" charset="2"/>
              <a:buChar char="Ø"/>
            </a:pPr>
            <a:r>
              <a:rPr lang="en-US" sz="2000" dirty="0" smtClean="0">
                <a:latin typeface="Arial" panose="020B0604020202020204" pitchFamily="34" charset="0"/>
                <a:cs typeface="Arial" panose="020B0604020202020204" pitchFamily="34" charset="0"/>
              </a:rPr>
              <a:t>Node </a:t>
            </a:r>
            <a:r>
              <a:rPr lang="en-US" sz="2000" dirty="0" err="1" smtClean="0">
                <a:latin typeface="Arial" panose="020B0604020202020204" pitchFamily="34" charset="0"/>
                <a:cs typeface="Arial" panose="020B0604020202020204" pitchFamily="34" charset="0"/>
              </a:rPr>
              <a:t>Js</a:t>
            </a:r>
            <a:endParaRPr lang="en-US" sz="2000" dirty="0" smtClean="0">
              <a:latin typeface="Arial" panose="020B0604020202020204" pitchFamily="34" charset="0"/>
              <a:cs typeface="Arial" panose="020B0604020202020204" pitchFamily="34" charset="0"/>
            </a:endParaRPr>
          </a:p>
          <a:p>
            <a:pPr>
              <a:lnSpc>
                <a:spcPct val="200000"/>
              </a:lnSpc>
              <a:buFont typeface="Wingdings" pitchFamily="2" charset="2"/>
              <a:buChar char="Ø"/>
            </a:pPr>
            <a:r>
              <a:rPr lang="en-US" sz="2000" dirty="0" smtClean="0">
                <a:latin typeface="Arial" panose="020B0604020202020204" pitchFamily="34" charset="0"/>
                <a:cs typeface="Arial" panose="020B0604020202020204" pitchFamily="34" charset="0"/>
              </a:rPr>
              <a:t>My </a:t>
            </a:r>
            <a:r>
              <a:rPr lang="en-US" sz="2000" dirty="0" err="1" smtClean="0">
                <a:latin typeface="Arial" panose="020B0604020202020204" pitchFamily="34" charset="0"/>
                <a:cs typeface="Arial" panose="020B0604020202020204" pitchFamily="34" charset="0"/>
              </a:rPr>
              <a:t>Sql</a:t>
            </a:r>
            <a:endParaRPr sz="2000" dirty="0" smtClean="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itle 1"/>
          <p:cNvSpPr txBox="1">
            <a:spLocks noGrp="1"/>
          </p:cNvSpPr>
          <p:nvPr>
            <p:ph type="title"/>
          </p:nvPr>
        </p:nvSpPr>
        <p:spPr>
          <a:xfrm>
            <a:off x="871321" y="1463038"/>
            <a:ext cx="11595949" cy="1056643"/>
          </a:xfrm>
          <a:prstGeom prst="rect">
            <a:avLst/>
          </a:prstGeom>
        </p:spPr>
        <p:txBody>
          <a:bodyPr/>
          <a:lstStyle>
            <a:lvl1pPr>
              <a:defRPr sz="5000" b="1">
                <a:latin typeface="Times New Roman" panose="02020603050405020304"/>
                <a:ea typeface="Times New Roman" panose="02020603050405020304"/>
                <a:cs typeface="Times New Roman" panose="02020603050405020304"/>
                <a:sym typeface="Times New Roman" panose="02020603050405020304"/>
              </a:defRPr>
            </a:lvl1pPr>
          </a:lstStyle>
          <a:p>
            <a:r>
              <a:t>SYSTEM ANALYSIS</a:t>
            </a:r>
          </a:p>
        </p:txBody>
      </p:sp>
      <p:sp>
        <p:nvSpPr>
          <p:cNvPr id="234" name="Content Placeholder 2"/>
          <p:cNvSpPr txBox="1">
            <a:spLocks noGrp="1"/>
          </p:cNvSpPr>
          <p:nvPr>
            <p:ph type="body" idx="1"/>
          </p:nvPr>
        </p:nvSpPr>
        <p:spPr>
          <a:xfrm>
            <a:off x="871321" y="2893566"/>
            <a:ext cx="11595949" cy="4795523"/>
          </a:xfrm>
          <a:prstGeom prst="rect">
            <a:avLst/>
          </a:prstGeom>
        </p:spPr>
        <p:txBody>
          <a:bodyPr/>
          <a:lstStyle/>
          <a:p>
            <a:r>
              <a:rPr dirty="0"/>
              <a:t>Use case diagram</a:t>
            </a:r>
            <a:r>
              <a:rPr dirty="0" smtClean="0"/>
              <a:t>:-</a:t>
            </a:r>
            <a:endParaRPr lang="en-US" dirty="0" smtClean="0"/>
          </a:p>
          <a:p>
            <a:endParaRPr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09912" y="3580656"/>
            <a:ext cx="7848872" cy="604867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Activity Diagram"/>
          <p:cNvSpPr txBox="1">
            <a:spLocks noGrp="1"/>
          </p:cNvSpPr>
          <p:nvPr>
            <p:ph type="title"/>
          </p:nvPr>
        </p:nvSpPr>
        <p:spPr>
          <a:xfrm>
            <a:off x="404349" y="-10062"/>
            <a:ext cx="11595950" cy="1056643"/>
          </a:xfrm>
          <a:prstGeom prst="rect">
            <a:avLst/>
          </a:prstGeom>
        </p:spPr>
        <p:txBody>
          <a:bodyPr/>
          <a:lstStyle/>
          <a:p>
            <a:r>
              <a:rPr dirty="0"/>
              <a:t>Activity Diagram</a:t>
            </a:r>
          </a:p>
        </p:txBody>
      </p:sp>
      <p:pic>
        <p:nvPicPr>
          <p:cNvPr id="4" name="Picture 3">
            <a:extLst>
              <a:ext uri="{FF2B5EF4-FFF2-40B4-BE49-F238E27FC236}">
                <a16:creationId xmlns:lc="http://schemas.openxmlformats.org/drawingml/2006/lockedCanvas"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20F3ED1F-A4D8-4D58-B091-8191B6EA30B8}"/>
              </a:ext>
            </a:extLst>
          </p:cNvPr>
          <p:cNvPicPr/>
          <p:nvPr/>
        </p:nvPicPr>
        <p:blipFill>
          <a:blip r:embed="rId2"/>
          <a:stretch>
            <a:fillRect/>
          </a:stretch>
        </p:blipFill>
        <p:spPr>
          <a:xfrm>
            <a:off x="1749872" y="3202622"/>
            <a:ext cx="9505056" cy="6138674"/>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ontent Placeholder 2"/>
          <p:cNvSpPr txBox="1">
            <a:spLocks noGrp="1"/>
          </p:cNvSpPr>
          <p:nvPr>
            <p:ph type="body" idx="1"/>
          </p:nvPr>
        </p:nvSpPr>
        <p:spPr>
          <a:xfrm>
            <a:off x="871220" y="2926080"/>
            <a:ext cx="11595735" cy="6663690"/>
          </a:xfrm>
          <a:prstGeom prst="rect">
            <a:avLst/>
          </a:prstGeom>
        </p:spPr>
        <p:txBody>
          <a:bodyPr/>
          <a:lstStyle/>
          <a:p>
            <a:pPr marL="419100" indent="-419100" defTabSz="1235710">
              <a:defRPr sz="3800"/>
            </a:pPr>
            <a:r>
              <a:rPr lang="en-US" dirty="0" smtClean="0">
                <a:latin typeface="Arial" panose="020B0604020202020204" pitchFamily="34" charset="0"/>
                <a:cs typeface="Arial" panose="020B0604020202020204" pitchFamily="34" charset="0"/>
              </a:rPr>
              <a:t>Existing System</a:t>
            </a:r>
            <a:r>
              <a:rPr dirty="0" smtClean="0">
                <a:latin typeface="Arial" panose="020B0604020202020204" pitchFamily="34" charset="0"/>
                <a:cs typeface="Arial" panose="020B0604020202020204" pitchFamily="34" charset="0"/>
              </a:rPr>
              <a:t>:-</a:t>
            </a:r>
          </a:p>
          <a:p>
            <a:pPr>
              <a:buFont typeface="Wingdings" pitchFamily="2" charset="2"/>
              <a:buChar char="Ø"/>
            </a:pPr>
            <a:r>
              <a:rPr lang="en-US" sz="2000" dirty="0" smtClean="0">
                <a:latin typeface="Arial" pitchFamily="34" charset="0"/>
                <a:cs typeface="Arial" pitchFamily="34" charset="0"/>
              </a:rPr>
              <a:t>Currently </a:t>
            </a:r>
            <a:r>
              <a:rPr lang="en-US" sz="2000" dirty="0">
                <a:latin typeface="Arial" pitchFamily="34" charset="0"/>
                <a:cs typeface="Arial" pitchFamily="34" charset="0"/>
              </a:rPr>
              <a:t>the system is working manually.</a:t>
            </a:r>
          </a:p>
          <a:p>
            <a:pPr>
              <a:buFont typeface="Wingdings" pitchFamily="2" charset="2"/>
              <a:buChar char="Ø"/>
            </a:pPr>
            <a:endParaRPr lang="en-US" sz="2000" dirty="0">
              <a:latin typeface="Arial" pitchFamily="34" charset="0"/>
              <a:cs typeface="Arial" pitchFamily="34" charset="0"/>
            </a:endParaRPr>
          </a:p>
          <a:p>
            <a:pPr>
              <a:lnSpc>
                <a:spcPct val="150000"/>
              </a:lnSpc>
              <a:buFont typeface="Wingdings" pitchFamily="2" charset="2"/>
              <a:buChar char="Ø"/>
            </a:pPr>
            <a:r>
              <a:rPr lang="en-US" sz="2000" dirty="0">
                <a:latin typeface="Arial" pitchFamily="34" charset="0"/>
                <a:cs typeface="Arial" pitchFamily="34" charset="0"/>
              </a:rPr>
              <a:t>Low and poor functionality.</a:t>
            </a:r>
          </a:p>
          <a:p>
            <a:pPr>
              <a:buFont typeface="Wingdings" pitchFamily="2" charset="2"/>
              <a:buChar char="Ø"/>
            </a:pPr>
            <a:endParaRPr lang="en-US" sz="2000" dirty="0">
              <a:latin typeface="Arial" pitchFamily="34" charset="0"/>
              <a:cs typeface="Arial" pitchFamily="34" charset="0"/>
            </a:endParaRPr>
          </a:p>
          <a:p>
            <a:pPr>
              <a:buFont typeface="Wingdings" pitchFamily="2" charset="2"/>
              <a:buChar char="Ø"/>
            </a:pPr>
            <a:r>
              <a:rPr lang="en-US" sz="2000" dirty="0">
                <a:latin typeface="Arial" pitchFamily="34" charset="0"/>
                <a:cs typeface="Arial" pitchFamily="34" charset="0"/>
              </a:rPr>
              <a:t>Time consuming.</a:t>
            </a:r>
          </a:p>
          <a:p>
            <a:pPr>
              <a:buFont typeface="Wingdings" pitchFamily="2" charset="2"/>
              <a:buChar char="Ø"/>
            </a:pPr>
            <a:endParaRPr lang="en-US" sz="2000" dirty="0">
              <a:latin typeface="Arial" pitchFamily="34" charset="0"/>
              <a:cs typeface="Arial" pitchFamily="34" charset="0"/>
            </a:endParaRPr>
          </a:p>
          <a:p>
            <a:pPr>
              <a:buFont typeface="Wingdings" pitchFamily="2" charset="2"/>
              <a:buChar char="Ø"/>
            </a:pPr>
            <a:r>
              <a:rPr lang="en-US" sz="2000" dirty="0">
                <a:latin typeface="Arial" pitchFamily="34" charset="0"/>
                <a:cs typeface="Arial" pitchFamily="34" charset="0"/>
              </a:rPr>
              <a:t>Lot of time is required for each report generate , so it is time consuming.</a:t>
            </a:r>
          </a:p>
          <a:p>
            <a:pPr>
              <a:buFont typeface="Wingdings" pitchFamily="2" charset="2"/>
              <a:buChar char="Ø"/>
            </a:pPr>
            <a:endParaRPr lang="en-US" sz="2000" dirty="0">
              <a:latin typeface="Arial" pitchFamily="34" charset="0"/>
              <a:cs typeface="Arial" pitchFamily="34" charset="0"/>
            </a:endParaRPr>
          </a:p>
          <a:p>
            <a:pPr>
              <a:buFont typeface="Wingdings" pitchFamily="2" charset="2"/>
              <a:buChar char="Ø"/>
            </a:pPr>
            <a:r>
              <a:rPr lang="en-US" sz="2000" dirty="0">
                <a:latin typeface="Arial" pitchFamily="34" charset="0"/>
                <a:cs typeface="Arial" pitchFamily="34" charset="0"/>
              </a:rPr>
              <a:t>Manually maintain the food name , category , price , quantity and order details.</a:t>
            </a:r>
          </a:p>
          <a:p>
            <a:pPr>
              <a:buFont typeface="Wingdings" pitchFamily="2" charset="2"/>
              <a:buChar char="Ø"/>
            </a:pPr>
            <a:endParaRPr lang="en-US" sz="2000" dirty="0">
              <a:latin typeface="Arial" pitchFamily="34" charset="0"/>
              <a:cs typeface="Arial" pitchFamily="34" charset="0"/>
            </a:endParaRPr>
          </a:p>
          <a:p>
            <a:pPr>
              <a:buFont typeface="Wingdings" pitchFamily="2" charset="2"/>
              <a:buChar char="Ø"/>
            </a:pPr>
            <a:r>
              <a:rPr lang="en-US" sz="2000" dirty="0">
                <a:latin typeface="Arial" pitchFamily="34" charset="0"/>
                <a:cs typeface="Arial" pitchFamily="34" charset="0"/>
              </a:rPr>
              <a:t>More paperwork.</a:t>
            </a:r>
          </a:p>
          <a:p>
            <a:pPr marL="647700" lvl="1" indent="-285750" defTabSz="1235710">
              <a:buClrTx/>
              <a:buSzPct val="100000"/>
              <a:buChar char="•"/>
              <a:defRPr sz="2800"/>
            </a:pPr>
            <a:endParaRPr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776" y="1564432"/>
            <a:ext cx="11595949" cy="1056643"/>
          </a:xfrm>
        </p:spPr>
        <p:txBody>
          <a:bodyPr/>
          <a:lstStyle/>
          <a:p>
            <a:r>
              <a:rPr lang="en-US" dirty="0" smtClean="0"/>
              <a:t>Need For New System</a:t>
            </a:r>
            <a:endParaRPr lang="en-IN" dirty="0"/>
          </a:p>
        </p:txBody>
      </p:sp>
      <p:sp>
        <p:nvSpPr>
          <p:cNvPr id="3" name="Text Placeholder 2"/>
          <p:cNvSpPr>
            <a:spLocks noGrp="1"/>
          </p:cNvSpPr>
          <p:nvPr>
            <p:ph type="body" idx="1"/>
          </p:nvPr>
        </p:nvSpPr>
        <p:spPr/>
        <p:txBody>
          <a:bodyPr>
            <a:noAutofit/>
          </a:bodyPr>
          <a:lstStyle/>
          <a:p>
            <a:pPr algn="just">
              <a:buFont typeface="Wingdings" pitchFamily="2" charset="2"/>
              <a:buChar char="Ø"/>
            </a:pPr>
            <a:r>
              <a:rPr lang="en-US" sz="2000" dirty="0">
                <a:latin typeface="Arial" pitchFamily="34" charset="0"/>
                <a:cs typeface="Arial" pitchFamily="34" charset="0"/>
              </a:rPr>
              <a:t> New system is totally work computerized which is remove drawback of  existing system.</a:t>
            </a:r>
          </a:p>
          <a:p>
            <a:pPr algn="just">
              <a:buFont typeface="Wingdings" pitchFamily="2" charset="2"/>
              <a:buChar char="Ø"/>
            </a:pPr>
            <a:endParaRPr lang="en-US" sz="2000" dirty="0">
              <a:latin typeface="Arial" pitchFamily="34" charset="0"/>
              <a:cs typeface="Arial" pitchFamily="34" charset="0"/>
            </a:endParaRPr>
          </a:p>
          <a:p>
            <a:pPr algn="just">
              <a:buFont typeface="Wingdings" pitchFamily="2" charset="2"/>
              <a:buChar char="Ø"/>
            </a:pPr>
            <a:r>
              <a:rPr lang="en-US" sz="2000" dirty="0">
                <a:latin typeface="Arial" pitchFamily="34" charset="0"/>
                <a:cs typeface="Arial" pitchFamily="34" charset="0"/>
              </a:rPr>
              <a:t>User can access information of food  price and details any time.</a:t>
            </a:r>
          </a:p>
          <a:p>
            <a:pPr algn="just">
              <a:buFont typeface="Wingdings" pitchFamily="2" charset="2"/>
              <a:buChar char="Ø"/>
            </a:pPr>
            <a:endParaRPr lang="en-US" sz="2000" dirty="0">
              <a:latin typeface="Arial" pitchFamily="34" charset="0"/>
              <a:cs typeface="Arial" pitchFamily="34" charset="0"/>
            </a:endParaRPr>
          </a:p>
          <a:p>
            <a:pPr algn="just">
              <a:buFont typeface="Wingdings" pitchFamily="2" charset="2"/>
              <a:buChar char="Ø"/>
            </a:pPr>
            <a:r>
              <a:rPr lang="en-US" sz="2000" dirty="0">
                <a:latin typeface="Arial" pitchFamily="34" charset="0"/>
                <a:cs typeface="Arial" pitchFamily="34" charset="0"/>
              </a:rPr>
              <a:t>User detail is entered and store easily.</a:t>
            </a:r>
          </a:p>
          <a:p>
            <a:pPr algn="just">
              <a:buFont typeface="Wingdings" pitchFamily="2" charset="2"/>
              <a:buChar char="Ø"/>
            </a:pPr>
            <a:endParaRPr lang="en-US" sz="2000" dirty="0">
              <a:latin typeface="Arial" pitchFamily="34" charset="0"/>
              <a:cs typeface="Arial" pitchFamily="34" charset="0"/>
            </a:endParaRPr>
          </a:p>
          <a:p>
            <a:pPr algn="just">
              <a:buFont typeface="Wingdings" pitchFamily="2" charset="2"/>
              <a:buChar char="Ø"/>
            </a:pPr>
            <a:r>
              <a:rPr lang="en-US" sz="2000" dirty="0">
                <a:latin typeface="Arial" pitchFamily="34" charset="0"/>
                <a:cs typeface="Arial" pitchFamily="34" charset="0"/>
              </a:rPr>
              <a:t>Data are secured for long time.</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37391631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itle 1"/>
          <p:cNvSpPr txBox="1">
            <a:spLocks noGrp="1"/>
          </p:cNvSpPr>
          <p:nvPr>
            <p:ph type="title"/>
          </p:nvPr>
        </p:nvSpPr>
        <p:spPr>
          <a:xfrm>
            <a:off x="871321" y="1463038"/>
            <a:ext cx="11595949" cy="1056643"/>
          </a:xfrm>
          <a:prstGeom prst="rect">
            <a:avLst/>
          </a:prstGeom>
        </p:spPr>
        <p:txBody>
          <a:bodyPr/>
          <a:lstStyle>
            <a:lvl1pPr>
              <a:defRPr sz="5000" b="1">
                <a:latin typeface="Times New Roman" panose="02020603050405020304"/>
                <a:ea typeface="Times New Roman" panose="02020603050405020304"/>
                <a:cs typeface="Times New Roman" panose="02020603050405020304"/>
                <a:sym typeface="Times New Roman" panose="02020603050405020304"/>
              </a:defRPr>
            </a:lvl1pPr>
          </a:lstStyle>
          <a:p>
            <a:r>
              <a:t>LEARNING OUTCOMES</a:t>
            </a:r>
          </a:p>
        </p:txBody>
      </p:sp>
      <p:sp>
        <p:nvSpPr>
          <p:cNvPr id="256" name="Content Placeholder 2"/>
          <p:cNvSpPr txBox="1">
            <a:spLocks noGrp="1"/>
          </p:cNvSpPr>
          <p:nvPr>
            <p:ph type="body" idx="1"/>
          </p:nvPr>
        </p:nvSpPr>
        <p:spPr>
          <a:xfrm>
            <a:off x="871220" y="2926080"/>
            <a:ext cx="11595735" cy="6414770"/>
          </a:xfrm>
          <a:prstGeom prst="rect">
            <a:avLst/>
          </a:prstGeom>
        </p:spPr>
        <p:txBody>
          <a:bodyPr/>
          <a:lstStyle/>
          <a:p>
            <a:pPr marL="0" indent="0" defTabSz="1053465">
              <a:lnSpc>
                <a:spcPct val="200000"/>
              </a:lnSpc>
              <a:spcBef>
                <a:spcPts val="800"/>
              </a:spcBef>
              <a:buSzTx/>
              <a:buNone/>
              <a:defRPr sz="3200"/>
            </a:pPr>
            <a:r>
              <a:rPr sz="2000" dirty="0">
                <a:latin typeface="Arial" panose="020B0604020202020204" pitchFamily="34" charset="0"/>
                <a:cs typeface="Arial" panose="020B0604020202020204" pitchFamily="34" charset="0"/>
              </a:rPr>
              <a:t>Learned concepts till now during an internship</a:t>
            </a:r>
          </a:p>
          <a:p>
            <a:pPr defTabSz="1053465">
              <a:lnSpc>
                <a:spcPct val="200000"/>
              </a:lnSpc>
              <a:spcBef>
                <a:spcPts val="800"/>
              </a:spcBef>
              <a:buClrTx/>
              <a:buSzPct val="100000"/>
              <a:buFont typeface="Wingdings" pitchFamily="2" charset="2"/>
              <a:buChar char="Ø"/>
              <a:defRPr sz="2700"/>
            </a:pPr>
            <a:r>
              <a:rPr sz="2000" dirty="0">
                <a:latin typeface="Arial" panose="020B0604020202020204" pitchFamily="34" charset="0"/>
                <a:cs typeface="Arial" panose="020B0604020202020204" pitchFamily="34" charset="0"/>
              </a:rPr>
              <a:t>Week 1</a:t>
            </a:r>
            <a:r>
              <a:rPr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Javascript</a:t>
            </a:r>
            <a:endParaRPr sz="2000" dirty="0">
              <a:latin typeface="Arial" panose="020B0604020202020204" pitchFamily="34" charset="0"/>
              <a:cs typeface="Arial" panose="020B0604020202020204" pitchFamily="34" charset="0"/>
            </a:endParaRPr>
          </a:p>
          <a:p>
            <a:pPr defTabSz="1053465">
              <a:lnSpc>
                <a:spcPct val="200000"/>
              </a:lnSpc>
              <a:spcBef>
                <a:spcPts val="800"/>
              </a:spcBef>
              <a:buClrTx/>
              <a:buSzPct val="100000"/>
              <a:buFont typeface="Wingdings" pitchFamily="2" charset="2"/>
              <a:buChar char="Ø"/>
              <a:defRPr sz="2700"/>
            </a:pPr>
            <a:r>
              <a:rPr sz="2000" dirty="0">
                <a:latin typeface="Arial" panose="020B0604020202020204" pitchFamily="34" charset="0"/>
                <a:cs typeface="Arial" panose="020B0604020202020204" pitchFamily="34" charset="0"/>
              </a:rPr>
              <a:t>Week 2:- </a:t>
            </a:r>
            <a:r>
              <a:rPr lang="en-US" sz="2000" dirty="0" smtClean="0">
                <a:latin typeface="Arial" panose="020B0604020202020204" pitchFamily="34" charset="0"/>
                <a:cs typeface="Arial" panose="020B0604020202020204" pitchFamily="34" charset="0"/>
              </a:rPr>
              <a:t>Typescript</a:t>
            </a:r>
            <a:r>
              <a:rPr sz="2000" dirty="0" smtClean="0">
                <a:latin typeface="Arial" panose="020B0604020202020204" pitchFamily="34" charset="0"/>
                <a:cs typeface="Arial" panose="020B0604020202020204" pitchFamily="34" charset="0"/>
              </a:rPr>
              <a:t>.</a:t>
            </a:r>
            <a:endParaRPr sz="2000" dirty="0">
              <a:latin typeface="Arial" panose="020B0604020202020204" pitchFamily="34" charset="0"/>
              <a:cs typeface="Arial" panose="020B0604020202020204" pitchFamily="34" charset="0"/>
            </a:endParaRPr>
          </a:p>
          <a:p>
            <a:pPr defTabSz="1053465">
              <a:lnSpc>
                <a:spcPct val="200000"/>
              </a:lnSpc>
              <a:spcBef>
                <a:spcPts val="800"/>
              </a:spcBef>
              <a:buClrTx/>
              <a:buSzPct val="100000"/>
              <a:buFont typeface="Wingdings" pitchFamily="2" charset="2"/>
              <a:buChar char="Ø"/>
              <a:defRPr sz="2700"/>
            </a:pPr>
            <a:r>
              <a:rPr sz="2000" dirty="0">
                <a:latin typeface="Arial" panose="020B0604020202020204" pitchFamily="34" charset="0"/>
                <a:cs typeface="Arial" panose="020B0604020202020204" pitchFamily="34" charset="0"/>
              </a:rPr>
              <a:t>Week 3:- </a:t>
            </a:r>
            <a:r>
              <a:rPr lang="en-US" sz="2000" dirty="0" err="1" smtClean="0">
                <a:latin typeface="Arial" panose="020B0604020202020204" pitchFamily="34" charset="0"/>
                <a:cs typeface="Arial" panose="020B0604020202020204" pitchFamily="34" charset="0"/>
              </a:rPr>
              <a:t>Jqury,Dom</a:t>
            </a:r>
            <a:endParaRPr sz="2000" dirty="0">
              <a:latin typeface="Arial" panose="020B0604020202020204" pitchFamily="34" charset="0"/>
              <a:cs typeface="Arial" panose="020B0604020202020204" pitchFamily="34" charset="0"/>
            </a:endParaRPr>
          </a:p>
          <a:p>
            <a:pPr defTabSz="1053465">
              <a:lnSpc>
                <a:spcPct val="200000"/>
              </a:lnSpc>
              <a:spcBef>
                <a:spcPts val="800"/>
              </a:spcBef>
              <a:buClrTx/>
              <a:buSzPct val="100000"/>
              <a:buFont typeface="Wingdings" pitchFamily="2" charset="2"/>
              <a:buChar char="Ø"/>
              <a:defRPr sz="2700"/>
            </a:pPr>
            <a:r>
              <a:rPr sz="2000" dirty="0">
                <a:latin typeface="Arial" panose="020B0604020202020204" pitchFamily="34" charset="0"/>
                <a:cs typeface="Arial" panose="020B0604020202020204" pitchFamily="34" charset="0"/>
              </a:rPr>
              <a:t>Week 4:- </a:t>
            </a:r>
            <a:r>
              <a:rPr lang="en-US" sz="2000" dirty="0" smtClean="0">
                <a:latin typeface="Arial" panose="020B0604020202020204" pitchFamily="34" charset="0"/>
                <a:cs typeface="Arial" panose="020B0604020202020204" pitchFamily="34" charset="0"/>
              </a:rPr>
              <a:t>Node </a:t>
            </a:r>
            <a:r>
              <a:rPr lang="en-US" sz="2000" dirty="0" err="1" smtClean="0">
                <a:latin typeface="Arial" panose="020B0604020202020204" pitchFamily="34" charset="0"/>
                <a:cs typeface="Arial" panose="020B0604020202020204" pitchFamily="34" charset="0"/>
              </a:rPr>
              <a:t>Js</a:t>
            </a:r>
            <a:endParaRPr sz="2000" dirty="0">
              <a:latin typeface="Arial" panose="020B0604020202020204" pitchFamily="34" charset="0"/>
              <a:cs typeface="Arial" panose="020B0604020202020204" pitchFamily="34" charset="0"/>
            </a:endParaRPr>
          </a:p>
          <a:p>
            <a:pPr defTabSz="1053465">
              <a:lnSpc>
                <a:spcPct val="200000"/>
              </a:lnSpc>
              <a:spcBef>
                <a:spcPts val="800"/>
              </a:spcBef>
              <a:buClrTx/>
              <a:buSzPct val="100000"/>
              <a:buFont typeface="Wingdings" pitchFamily="2" charset="2"/>
              <a:buChar char="Ø"/>
              <a:defRPr sz="2700"/>
            </a:pPr>
            <a:r>
              <a:rPr sz="2000" dirty="0">
                <a:latin typeface="Arial" panose="020B0604020202020204" pitchFamily="34" charset="0"/>
                <a:cs typeface="Arial" panose="020B0604020202020204" pitchFamily="34" charset="0"/>
              </a:rPr>
              <a:t>Week 5:- </a:t>
            </a:r>
            <a:r>
              <a:rPr lang="en-US" sz="2000" dirty="0" smtClean="0">
                <a:latin typeface="Arial" panose="020B0604020202020204" pitchFamily="34" charset="0"/>
                <a:cs typeface="Arial" panose="020B0604020202020204" pitchFamily="34" charset="0"/>
              </a:rPr>
              <a:t>Express </a:t>
            </a:r>
            <a:r>
              <a:rPr lang="en-US" sz="2000" dirty="0" err="1" smtClean="0">
                <a:latin typeface="Arial" panose="020B0604020202020204" pitchFamily="34" charset="0"/>
                <a:cs typeface="Arial" panose="020B0604020202020204" pitchFamily="34" charset="0"/>
              </a:rPr>
              <a:t>Js</a:t>
            </a:r>
            <a:endParaRPr sz="2000" dirty="0">
              <a:latin typeface="Arial" panose="020B0604020202020204" pitchFamily="34" charset="0"/>
              <a:cs typeface="Arial" panose="020B0604020202020204" pitchFamily="34" charset="0"/>
            </a:endParaRPr>
          </a:p>
          <a:p>
            <a:pPr defTabSz="1053465">
              <a:lnSpc>
                <a:spcPct val="200000"/>
              </a:lnSpc>
              <a:spcBef>
                <a:spcPts val="800"/>
              </a:spcBef>
              <a:buClrTx/>
              <a:buSzPct val="100000"/>
              <a:buFont typeface="Wingdings" pitchFamily="2" charset="2"/>
              <a:buChar char="Ø"/>
              <a:defRPr sz="2700"/>
            </a:pPr>
            <a:r>
              <a:rPr sz="2000" dirty="0">
                <a:latin typeface="Arial" panose="020B0604020202020204" pitchFamily="34" charset="0"/>
                <a:cs typeface="Arial" panose="020B0604020202020204" pitchFamily="34" charset="0"/>
              </a:rPr>
              <a:t>Week 6:- </a:t>
            </a:r>
            <a:r>
              <a:rPr lang="en-US" sz="2000" dirty="0" smtClean="0">
                <a:latin typeface="Arial" panose="020B0604020202020204" pitchFamily="34" charset="0"/>
                <a:cs typeface="Arial" panose="020B0604020202020204" pitchFamily="34" charset="0"/>
              </a:rPr>
              <a:t>Mongo </a:t>
            </a:r>
            <a:r>
              <a:rPr lang="en-US" sz="2000" dirty="0" err="1" smtClean="0">
                <a:latin typeface="Arial" panose="020B0604020202020204" pitchFamily="34" charset="0"/>
                <a:cs typeface="Arial" panose="020B0604020202020204" pitchFamily="34" charset="0"/>
              </a:rPr>
              <a:t>db,My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Sql</a:t>
            </a:r>
            <a:endParaRPr sz="2000" dirty="0">
              <a:latin typeface="Arial" panose="020B0604020202020204" pitchFamily="34" charset="0"/>
              <a:cs typeface="Arial" panose="020B0604020202020204" pitchFamily="34" charset="0"/>
            </a:endParaRPr>
          </a:p>
          <a:p>
            <a:pPr marL="333375" indent="-333375" defTabSz="1053465">
              <a:spcBef>
                <a:spcPts val="800"/>
              </a:spcBef>
              <a:buClrTx/>
              <a:buSzPct val="100000"/>
              <a:buChar char="•"/>
              <a:defRPr sz="2700"/>
            </a:pPr>
            <a:endParaRPr dirty="0">
              <a:latin typeface="Arial" panose="020B0604020202020204" pitchFamily="34" charset="0"/>
              <a:cs typeface="Arial" panose="020B0604020202020204" pitchFamily="34" charset="0"/>
            </a:endParaRPr>
          </a:p>
          <a:p>
            <a:pPr marL="0" indent="0" defTabSz="1053465">
              <a:spcBef>
                <a:spcPts val="800"/>
              </a:spcBef>
              <a:buClrTx/>
              <a:buSzPct val="100000"/>
              <a:buNone/>
              <a:defRPr sz="2700"/>
            </a:pPr>
            <a:endParaRPr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itle 1"/>
          <p:cNvSpPr txBox="1">
            <a:spLocks noGrp="1"/>
          </p:cNvSpPr>
          <p:nvPr>
            <p:ph type="title"/>
          </p:nvPr>
        </p:nvSpPr>
        <p:spPr>
          <a:xfrm>
            <a:off x="871321" y="1463038"/>
            <a:ext cx="11595949" cy="1056643"/>
          </a:xfrm>
          <a:prstGeom prst="rect">
            <a:avLst/>
          </a:prstGeom>
        </p:spPr>
        <p:txBody>
          <a:bodyPr/>
          <a:lstStyle>
            <a:lvl1pPr>
              <a:defRPr sz="5000" b="1">
                <a:latin typeface="Times New Roman" panose="02020603050405020304"/>
                <a:ea typeface="Times New Roman" panose="02020603050405020304"/>
                <a:cs typeface="Times New Roman" panose="02020603050405020304"/>
                <a:sym typeface="Times New Roman" panose="02020603050405020304"/>
              </a:defRPr>
            </a:lvl1pPr>
          </a:lstStyle>
          <a:p>
            <a:r>
              <a:t>CONCLUSION</a:t>
            </a:r>
          </a:p>
        </p:txBody>
      </p:sp>
      <p:sp>
        <p:nvSpPr>
          <p:cNvPr id="270" name="Content Placeholder 2"/>
          <p:cNvSpPr txBox="1">
            <a:spLocks noGrp="1"/>
          </p:cNvSpPr>
          <p:nvPr>
            <p:ph type="body" idx="1"/>
          </p:nvPr>
        </p:nvSpPr>
        <p:spPr>
          <a:xfrm>
            <a:off x="871855" y="2926080"/>
            <a:ext cx="11595100" cy="6567170"/>
          </a:xfrm>
          <a:prstGeom prst="rect">
            <a:avLst/>
          </a:prstGeom>
        </p:spPr>
        <p:txBody>
          <a:bodyPr>
            <a:normAutofit fontScale="97500"/>
          </a:bodyPr>
          <a:lstStyle/>
          <a:p>
            <a:pPr marL="0" indent="0">
              <a:buNone/>
            </a:pPr>
            <a:endParaRPr lang="en-IN" dirty="0"/>
          </a:p>
          <a:p>
            <a:pPr>
              <a:lnSpc>
                <a:spcPct val="200000"/>
              </a:lnSpc>
              <a:buFont typeface="Wingdings" pitchFamily="2" charset="2"/>
              <a:buChar char="Ø"/>
            </a:pPr>
            <a:r>
              <a:rPr lang="en-US" sz="2200" dirty="0">
                <a:latin typeface="Arial" pitchFamily="34" charset="0"/>
                <a:cs typeface="Arial" pitchFamily="34" charset="0"/>
              </a:rPr>
              <a:t>This internship has been an excellent learning experience for me, it helped me to work with various new software and it lead me to understand each phase of Software Development Life </a:t>
            </a:r>
            <a:r>
              <a:rPr lang="en-US" sz="2200" dirty="0" smtClean="0">
                <a:latin typeface="Arial" pitchFamily="34" charset="0"/>
                <a:cs typeface="Arial" pitchFamily="34" charset="0"/>
              </a:rPr>
              <a:t>cycle</a:t>
            </a:r>
            <a:endParaRPr lang="en-IN" sz="2200" dirty="0">
              <a:latin typeface="Arial" pitchFamily="34" charset="0"/>
              <a:cs typeface="Arial" pitchFamily="34" charset="0"/>
            </a:endParaRPr>
          </a:p>
          <a:p>
            <a:pPr>
              <a:lnSpc>
                <a:spcPct val="200000"/>
              </a:lnSpc>
              <a:buFont typeface="Wingdings" pitchFamily="2" charset="2"/>
              <a:buChar char="Ø"/>
            </a:pPr>
            <a:r>
              <a:rPr lang="en-US" sz="2200" dirty="0">
                <a:latin typeface="Arial" pitchFamily="34" charset="0"/>
                <a:cs typeface="Arial" pitchFamily="34" charset="0"/>
              </a:rPr>
              <a:t>As a part of the internship, We were assigned to develop the website for restaurant ,management system. The objective of the study is to develop on automated system and to replace the manual operation currently used by the Alton Restaurant. </a:t>
            </a:r>
            <a:r>
              <a:rPr lang="en-IN" sz="2200" dirty="0">
                <a:latin typeface="Arial" pitchFamily="34" charset="0"/>
                <a:cs typeface="Arial" pitchFamily="34" charset="0"/>
              </a:rPr>
              <a:t>To provide fast, efficient and reliable system by the way of managing the records of all their </a:t>
            </a:r>
            <a:r>
              <a:rPr lang="en-IN" sz="2200" dirty="0" err="1">
                <a:latin typeface="Arial" pitchFamily="34" charset="0"/>
                <a:cs typeface="Arial" pitchFamily="34" charset="0"/>
              </a:rPr>
              <a:t>transaction.To</a:t>
            </a:r>
            <a:r>
              <a:rPr lang="en-IN" sz="2200" dirty="0">
                <a:latin typeface="Arial" pitchFamily="34" charset="0"/>
                <a:cs typeface="Arial" pitchFamily="34" charset="0"/>
              </a:rPr>
              <a:t> evaluate the acceptability of proposed system.</a:t>
            </a:r>
          </a:p>
          <a:p>
            <a:endParaRPr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lide Number Placeholder 6"/>
          <p:cNvSpPr txBox="1">
            <a:spLocks noGrp="1"/>
          </p:cNvSpPr>
          <p:nvPr>
            <p:ph type="sldNum" sz="quarter" idx="4294967295"/>
          </p:nvPr>
        </p:nvSpPr>
        <p:spPr>
          <a:xfrm>
            <a:off x="277002" y="2562605"/>
            <a:ext cx="204605" cy="288035"/>
          </a:xfrm>
          <a:prstGeom prst="rect">
            <a:avLst/>
          </a:prstGeom>
        </p:spPr>
        <p:txBody>
          <a:bodyPr>
            <a:normAutofit/>
          </a:bodyPr>
          <a:lstStyle>
            <a:lvl1pPr algn="ctr">
              <a:lnSpc>
                <a:spcPct val="80000"/>
              </a:lnSpc>
              <a:defRPr sz="1400" b="1">
                <a:solidFill>
                  <a:srgbClr val="FFFFFF"/>
                </a:solidFill>
                <a:latin typeface="Tw Cen MT"/>
                <a:ea typeface="Tw Cen MT"/>
                <a:cs typeface="Tw Cen MT"/>
                <a:sym typeface="Tw Cen MT"/>
              </a:defRPr>
            </a:lvl1pPr>
          </a:lstStyle>
          <a:p>
            <a:fld id="{86CB4B4D-7CA3-9044-876B-883B54F8677D}" type="slidenum">
              <a:rPr/>
              <a:t>2</a:t>
            </a:fld>
            <a:endParaRPr/>
          </a:p>
        </p:txBody>
      </p:sp>
      <p:sp>
        <p:nvSpPr>
          <p:cNvPr id="206" name="Content Placeholder 2"/>
          <p:cNvSpPr txBox="1">
            <a:spLocks noGrp="1"/>
          </p:cNvSpPr>
          <p:nvPr>
            <p:ph type="body" idx="1"/>
          </p:nvPr>
        </p:nvSpPr>
        <p:spPr>
          <a:xfrm>
            <a:off x="758825" y="2837180"/>
            <a:ext cx="11403965" cy="6421120"/>
          </a:xfrm>
          <a:prstGeom prst="rect">
            <a:avLst/>
          </a:prstGeom>
        </p:spPr>
        <p:txBody>
          <a:bodyPr/>
          <a:lstStyle/>
          <a:p>
            <a:pPr marL="505460" indent="-505460" algn="just" defTabSz="1027430">
              <a:lnSpc>
                <a:spcPct val="100000"/>
              </a:lnSpc>
              <a:spcBef>
                <a:spcPts val="700"/>
              </a:spcBef>
              <a:buAutoNum type="arabicPeriod"/>
              <a:defRPr sz="2200" b="1">
                <a:latin typeface="Times New Roman" panose="02020603050405020304"/>
                <a:ea typeface="Times New Roman" panose="02020603050405020304"/>
                <a:cs typeface="Times New Roman" panose="02020603050405020304"/>
                <a:sym typeface="Times New Roman" panose="02020603050405020304"/>
              </a:defRPr>
            </a:pPr>
            <a:r>
              <a:rPr sz="2400" b="0" dirty="0">
                <a:latin typeface="Arial" panose="020B0604020202020204" pitchFamily="34" charset="0"/>
                <a:cs typeface="Arial" panose="020B0604020202020204" pitchFamily="34" charset="0"/>
              </a:rPr>
              <a:t>Introduction </a:t>
            </a:r>
          </a:p>
          <a:p>
            <a:pPr marL="505460" indent="-505460" algn="just" defTabSz="1027430">
              <a:lnSpc>
                <a:spcPct val="100000"/>
              </a:lnSpc>
              <a:spcBef>
                <a:spcPts val="700"/>
              </a:spcBef>
              <a:buAutoNum type="arabicPeriod"/>
              <a:defRPr sz="2200" b="1">
                <a:latin typeface="Times New Roman" panose="02020603050405020304"/>
                <a:ea typeface="Times New Roman" panose="02020603050405020304"/>
                <a:cs typeface="Times New Roman" panose="02020603050405020304"/>
                <a:sym typeface="Times New Roman" panose="02020603050405020304"/>
              </a:defRPr>
            </a:pPr>
            <a:r>
              <a:rPr lang="en-US" sz="2400" b="0" dirty="0" smtClean="0">
                <a:latin typeface="Arial" panose="020B0604020202020204" pitchFamily="34" charset="0"/>
                <a:cs typeface="Arial" panose="020B0604020202020204" pitchFamily="34" charset="0"/>
              </a:rPr>
              <a:t>Description Of Project Title</a:t>
            </a:r>
            <a:endParaRPr sz="2400" b="0" dirty="0">
              <a:latin typeface="Arial" panose="020B0604020202020204" pitchFamily="34" charset="0"/>
              <a:cs typeface="Arial" panose="020B0604020202020204" pitchFamily="34" charset="0"/>
            </a:endParaRPr>
          </a:p>
          <a:p>
            <a:pPr marL="505460" indent="-505460" algn="just" defTabSz="1027430">
              <a:lnSpc>
                <a:spcPct val="100000"/>
              </a:lnSpc>
              <a:spcBef>
                <a:spcPts val="700"/>
              </a:spcBef>
              <a:buAutoNum type="arabicPeriod"/>
              <a:defRPr sz="2200" b="1">
                <a:latin typeface="Times New Roman" panose="02020603050405020304"/>
                <a:ea typeface="Times New Roman" panose="02020603050405020304"/>
                <a:cs typeface="Times New Roman" panose="02020603050405020304"/>
                <a:sym typeface="Times New Roman" panose="02020603050405020304"/>
              </a:defRPr>
            </a:pPr>
            <a:r>
              <a:rPr lang="en-US" sz="2400" b="0" dirty="0" smtClean="0">
                <a:latin typeface="Arial" panose="020B0604020202020204" pitchFamily="34" charset="0"/>
                <a:cs typeface="Arial" panose="020B0604020202020204" pitchFamily="34" charset="0"/>
              </a:rPr>
              <a:t>Literature Survey Background Study</a:t>
            </a:r>
            <a:endParaRPr sz="2400" b="0" dirty="0" smtClean="0">
              <a:latin typeface="Arial" panose="020B0604020202020204" pitchFamily="34" charset="0"/>
              <a:cs typeface="Arial" panose="020B0604020202020204" pitchFamily="34" charset="0"/>
            </a:endParaRPr>
          </a:p>
          <a:p>
            <a:pPr marL="505460" indent="-505460" algn="just" defTabSz="1027430">
              <a:lnSpc>
                <a:spcPct val="100000"/>
              </a:lnSpc>
              <a:spcBef>
                <a:spcPts val="700"/>
              </a:spcBef>
              <a:buAutoNum type="arabicPeriod"/>
              <a:defRPr sz="2200" b="1">
                <a:latin typeface="Times New Roman" panose="02020603050405020304"/>
                <a:ea typeface="Times New Roman" panose="02020603050405020304"/>
                <a:cs typeface="Times New Roman" panose="02020603050405020304"/>
                <a:sym typeface="Times New Roman" panose="02020603050405020304"/>
              </a:defRPr>
            </a:pPr>
            <a:r>
              <a:rPr lang="en-US" sz="2400" b="0" dirty="0" smtClean="0">
                <a:latin typeface="Arial" panose="020B0604020202020204" pitchFamily="34" charset="0"/>
                <a:cs typeface="Arial" panose="020B0604020202020204" pitchFamily="34" charset="0"/>
              </a:rPr>
              <a:t>Problem Statement</a:t>
            </a:r>
            <a:endParaRPr sz="2400" dirty="0">
              <a:latin typeface="Arial" panose="020B0604020202020204" pitchFamily="34" charset="0"/>
              <a:cs typeface="Arial" panose="020B0604020202020204" pitchFamily="34" charset="0"/>
            </a:endParaRPr>
          </a:p>
          <a:p>
            <a:pPr marL="505460" indent="-505460" algn="just" defTabSz="1027430">
              <a:lnSpc>
                <a:spcPct val="100000"/>
              </a:lnSpc>
              <a:spcBef>
                <a:spcPts val="700"/>
              </a:spcBef>
              <a:buAutoNum type="arabicPeriod"/>
              <a:defRPr sz="2200" b="1">
                <a:latin typeface="Times New Roman" panose="02020603050405020304"/>
                <a:ea typeface="Times New Roman" panose="02020603050405020304"/>
                <a:cs typeface="Times New Roman" panose="02020603050405020304"/>
                <a:sym typeface="Times New Roman" panose="02020603050405020304"/>
              </a:defRPr>
            </a:pPr>
            <a:r>
              <a:rPr lang="en-US" sz="2400" b="0" dirty="0" smtClean="0">
                <a:latin typeface="Arial" panose="020B0604020202020204" pitchFamily="34" charset="0"/>
                <a:cs typeface="Arial" panose="020B0604020202020204" pitchFamily="34" charset="0"/>
              </a:rPr>
              <a:t>Scope</a:t>
            </a:r>
            <a:endParaRPr sz="2400" b="0" dirty="0">
              <a:latin typeface="Arial" panose="020B0604020202020204" pitchFamily="34" charset="0"/>
              <a:cs typeface="Arial" panose="020B0604020202020204" pitchFamily="34" charset="0"/>
            </a:endParaRPr>
          </a:p>
          <a:p>
            <a:pPr marL="505460" indent="-505460" algn="just" defTabSz="1027430">
              <a:lnSpc>
                <a:spcPct val="100000"/>
              </a:lnSpc>
              <a:spcBef>
                <a:spcPts val="700"/>
              </a:spcBef>
              <a:buAutoNum type="arabicPeriod"/>
              <a:defRPr sz="2200">
                <a:latin typeface="Times New Roman" panose="02020603050405020304"/>
                <a:ea typeface="Times New Roman" panose="02020603050405020304"/>
                <a:cs typeface="Times New Roman" panose="02020603050405020304"/>
                <a:sym typeface="Times New Roman" panose="02020603050405020304"/>
              </a:defRPr>
            </a:pPr>
            <a:r>
              <a:rPr lang="en-US" sz="2400" dirty="0" smtClean="0">
                <a:latin typeface="Arial" panose="020B0604020202020204" pitchFamily="34" charset="0"/>
                <a:cs typeface="Arial" panose="020B0604020202020204" pitchFamily="34" charset="0"/>
              </a:rPr>
              <a:t>Objectives</a:t>
            </a:r>
            <a:endParaRPr sz="2400" dirty="0" smtClean="0">
              <a:latin typeface="Arial" panose="020B0604020202020204" pitchFamily="34" charset="0"/>
              <a:cs typeface="Arial" panose="020B0604020202020204" pitchFamily="34" charset="0"/>
            </a:endParaRPr>
          </a:p>
          <a:p>
            <a:pPr marL="505460" indent="-505460" algn="just" defTabSz="1027430">
              <a:lnSpc>
                <a:spcPct val="100000"/>
              </a:lnSpc>
              <a:spcBef>
                <a:spcPts val="700"/>
              </a:spcBef>
              <a:buAutoNum type="arabicPeriod"/>
              <a:defRPr sz="2200">
                <a:latin typeface="Times New Roman" panose="02020603050405020304"/>
                <a:ea typeface="Times New Roman" panose="02020603050405020304"/>
                <a:cs typeface="Times New Roman" panose="02020603050405020304"/>
                <a:sym typeface="Times New Roman" panose="02020603050405020304"/>
              </a:defRPr>
            </a:pP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roposed Flowchart/Proposed Model</a:t>
            </a:r>
            <a:endParaRPr sz="2400" dirty="0" smtClean="0">
              <a:latin typeface="Arial" panose="020B0604020202020204" pitchFamily="34" charset="0"/>
              <a:cs typeface="Arial" panose="020B0604020202020204" pitchFamily="34" charset="0"/>
            </a:endParaRPr>
          </a:p>
          <a:p>
            <a:pPr marL="505460" indent="-505460" algn="just" defTabSz="1027430">
              <a:lnSpc>
                <a:spcPct val="100000"/>
              </a:lnSpc>
              <a:spcBef>
                <a:spcPts val="700"/>
              </a:spcBef>
              <a:buAutoNum type="arabicPeriod"/>
              <a:defRPr sz="2200">
                <a:latin typeface="Times New Roman" panose="02020603050405020304"/>
                <a:ea typeface="Times New Roman" panose="02020603050405020304"/>
                <a:cs typeface="Times New Roman" panose="02020603050405020304"/>
                <a:sym typeface="Times New Roman" panose="02020603050405020304"/>
              </a:defRPr>
            </a:pPr>
            <a:r>
              <a:rPr lang="en-US" sz="2400" dirty="0" smtClean="0">
                <a:latin typeface="Arial" panose="020B0604020202020204" pitchFamily="34" charset="0"/>
                <a:cs typeface="Arial" panose="020B0604020202020204" pitchFamily="34" charset="0"/>
              </a:rPr>
              <a:t>Description Of Modules In Your System</a:t>
            </a:r>
            <a:endParaRPr sz="2400" dirty="0">
              <a:latin typeface="Arial" panose="020B0604020202020204" pitchFamily="34" charset="0"/>
              <a:cs typeface="Arial" panose="020B0604020202020204" pitchFamily="34" charset="0"/>
            </a:endParaRPr>
          </a:p>
          <a:p>
            <a:pPr marL="505460" indent="-505460" algn="just" defTabSz="1027430">
              <a:lnSpc>
                <a:spcPct val="100000"/>
              </a:lnSpc>
              <a:spcBef>
                <a:spcPts val="700"/>
              </a:spcBef>
              <a:buAutoNum type="arabicPeriod"/>
              <a:defRPr sz="2200" b="1">
                <a:latin typeface="Times New Roman" panose="02020603050405020304"/>
                <a:ea typeface="Times New Roman" panose="02020603050405020304"/>
                <a:cs typeface="Times New Roman" panose="02020603050405020304"/>
                <a:sym typeface="Times New Roman" panose="02020603050405020304"/>
              </a:defRPr>
            </a:pPr>
            <a:r>
              <a:rPr lang="en-US" sz="2400" b="0" dirty="0" smtClean="0">
                <a:latin typeface="Arial" panose="020B0604020202020204" pitchFamily="34" charset="0"/>
                <a:cs typeface="Arial" panose="020B0604020202020204" pitchFamily="34" charset="0"/>
              </a:rPr>
              <a:t>System Analysis</a:t>
            </a:r>
            <a:endParaRPr sz="2400" b="0" dirty="0">
              <a:latin typeface="Arial" panose="020B0604020202020204" pitchFamily="34" charset="0"/>
              <a:cs typeface="Arial" panose="020B0604020202020204" pitchFamily="34" charset="0"/>
            </a:endParaRPr>
          </a:p>
          <a:p>
            <a:pPr marL="505460" indent="-505460" algn="just" defTabSz="1027430">
              <a:lnSpc>
                <a:spcPct val="100000"/>
              </a:lnSpc>
              <a:spcBef>
                <a:spcPts val="700"/>
              </a:spcBef>
              <a:buAutoNum type="arabicPeriod"/>
              <a:defRPr sz="2200" b="1">
                <a:latin typeface="Times New Roman" panose="02020603050405020304"/>
                <a:ea typeface="Times New Roman" panose="02020603050405020304"/>
                <a:cs typeface="Times New Roman" panose="02020603050405020304"/>
                <a:sym typeface="Times New Roman" panose="02020603050405020304"/>
              </a:defRPr>
            </a:pPr>
            <a:r>
              <a:rPr lang="en-US" sz="2400" b="0" dirty="0" smtClean="0">
                <a:latin typeface="Arial" panose="020B0604020202020204" pitchFamily="34" charset="0"/>
                <a:cs typeface="Arial" panose="020B0604020202020204" pitchFamily="34" charset="0"/>
              </a:rPr>
              <a:t>Learning Outcomes</a:t>
            </a:r>
            <a:endParaRPr sz="2400" b="0" dirty="0">
              <a:latin typeface="Arial" panose="020B0604020202020204" pitchFamily="34" charset="0"/>
              <a:cs typeface="Arial" panose="020B0604020202020204" pitchFamily="34" charset="0"/>
            </a:endParaRPr>
          </a:p>
          <a:p>
            <a:pPr marL="505460" indent="-505460" algn="just" defTabSz="1027430">
              <a:lnSpc>
                <a:spcPct val="100000"/>
              </a:lnSpc>
              <a:spcBef>
                <a:spcPts val="700"/>
              </a:spcBef>
              <a:buAutoNum type="arabicPeriod"/>
              <a:defRPr sz="2200">
                <a:latin typeface="Times New Roman" panose="02020603050405020304"/>
                <a:ea typeface="Times New Roman" panose="02020603050405020304"/>
                <a:cs typeface="Times New Roman" panose="02020603050405020304"/>
                <a:sym typeface="Times New Roman" panose="02020603050405020304"/>
              </a:defRPr>
            </a:pPr>
            <a:r>
              <a:rPr sz="2400" dirty="0">
                <a:latin typeface="Arial" panose="020B0604020202020204" pitchFamily="34" charset="0"/>
                <a:cs typeface="Arial" panose="020B0604020202020204" pitchFamily="34" charset="0"/>
              </a:rPr>
              <a:t>Conclusion </a:t>
            </a:r>
          </a:p>
          <a:p>
            <a:pPr marL="505460" indent="-505460" algn="just" defTabSz="1027430">
              <a:lnSpc>
                <a:spcPct val="100000"/>
              </a:lnSpc>
              <a:spcBef>
                <a:spcPts val="700"/>
              </a:spcBef>
              <a:buAutoNum type="arabicPeriod"/>
              <a:defRPr sz="2200">
                <a:latin typeface="Times New Roman" panose="02020603050405020304"/>
                <a:ea typeface="Times New Roman" panose="02020603050405020304"/>
                <a:cs typeface="Times New Roman" panose="02020603050405020304"/>
                <a:sym typeface="Times New Roman" panose="02020603050405020304"/>
              </a:defRPr>
            </a:pPr>
            <a:r>
              <a:rPr sz="2400" dirty="0">
                <a:latin typeface="Arial" panose="020B0604020202020204" pitchFamily="34" charset="0"/>
                <a:cs typeface="Arial" panose="020B0604020202020204" pitchFamily="34" charset="0"/>
              </a:rPr>
              <a:t>References</a:t>
            </a:r>
          </a:p>
        </p:txBody>
      </p:sp>
      <p:sp>
        <p:nvSpPr>
          <p:cNvPr id="207" name="Title 4"/>
          <p:cNvSpPr txBox="1">
            <a:spLocks noGrp="1"/>
          </p:cNvSpPr>
          <p:nvPr>
            <p:ph type="title"/>
          </p:nvPr>
        </p:nvSpPr>
        <p:spPr>
          <a:xfrm>
            <a:off x="870320" y="1447774"/>
            <a:ext cx="10061811" cy="1056643"/>
          </a:xfrm>
          <a:prstGeom prst="rect">
            <a:avLst/>
          </a:prstGeom>
        </p:spPr>
        <p:txBody>
          <a:bodyPr/>
          <a:lstStyle>
            <a:lvl1pPr>
              <a:defRPr sz="5000" b="1">
                <a:latin typeface="Times New Roman" panose="02020603050405020304"/>
                <a:ea typeface="Times New Roman" panose="02020603050405020304"/>
                <a:cs typeface="Times New Roman" panose="02020603050405020304"/>
                <a:sym typeface="Times New Roman" panose="02020603050405020304"/>
              </a:defRPr>
            </a:lvl1pPr>
          </a:lstStyle>
          <a:p>
            <a:r>
              <a:t>OUTLINE</a:t>
            </a: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itle 1"/>
          <p:cNvSpPr txBox="1">
            <a:spLocks noGrp="1"/>
          </p:cNvSpPr>
          <p:nvPr>
            <p:ph type="title"/>
          </p:nvPr>
        </p:nvSpPr>
        <p:spPr>
          <a:xfrm>
            <a:off x="871321" y="1463038"/>
            <a:ext cx="11595949" cy="1056643"/>
          </a:xfrm>
          <a:prstGeom prst="rect">
            <a:avLst/>
          </a:prstGeom>
        </p:spPr>
        <p:txBody>
          <a:bodyPr/>
          <a:lstStyle>
            <a:lvl1pPr>
              <a:defRPr sz="5000" b="1">
                <a:latin typeface="Times New Roman" panose="02020603050405020304"/>
                <a:ea typeface="Times New Roman" panose="02020603050405020304"/>
                <a:cs typeface="Times New Roman" panose="02020603050405020304"/>
                <a:sym typeface="Times New Roman" panose="02020603050405020304"/>
              </a:defRPr>
            </a:lvl1pPr>
          </a:lstStyle>
          <a:p>
            <a:r>
              <a:t>REFERENCES</a:t>
            </a:r>
          </a:p>
        </p:txBody>
      </p:sp>
      <p:sp>
        <p:nvSpPr>
          <p:cNvPr id="273" name="Content Placeholder 2"/>
          <p:cNvSpPr txBox="1">
            <a:spLocks noGrp="1"/>
          </p:cNvSpPr>
          <p:nvPr>
            <p:ph type="body" idx="1"/>
          </p:nvPr>
        </p:nvSpPr>
        <p:spPr>
          <a:xfrm>
            <a:off x="871321" y="2926078"/>
            <a:ext cx="11595949" cy="4795523"/>
          </a:xfrm>
          <a:prstGeom prst="rect">
            <a:avLst/>
          </a:prstGeom>
        </p:spPr>
        <p:txBody>
          <a:bodyPr/>
          <a:lstStyle/>
          <a:p>
            <a:pPr lvl="0">
              <a:lnSpc>
                <a:spcPct val="200000"/>
              </a:lnSpc>
              <a:buFont typeface="Wingdings" pitchFamily="2" charset="2"/>
              <a:buChar char="Ø"/>
            </a:pPr>
            <a:r>
              <a:rPr lang="en-US" sz="2000" u="sng" dirty="0">
                <a:latin typeface="Arial" pitchFamily="34" charset="0"/>
                <a:cs typeface="Arial" pitchFamily="34" charset="0"/>
                <a:hlinkClick r:id="rId2"/>
              </a:rPr>
              <a:t>https://binaryterms.com</a:t>
            </a:r>
            <a:r>
              <a:rPr lang="en-US" sz="2000" dirty="0">
                <a:latin typeface="Arial" pitchFamily="34" charset="0"/>
                <a:cs typeface="Arial" pitchFamily="34" charset="0"/>
              </a:rPr>
              <a:t> (For Activity Diagram)</a:t>
            </a:r>
            <a:endParaRPr lang="en-IN" sz="2000" dirty="0">
              <a:latin typeface="Arial" pitchFamily="34" charset="0"/>
              <a:cs typeface="Arial" pitchFamily="34" charset="0"/>
            </a:endParaRPr>
          </a:p>
          <a:p>
            <a:pPr lvl="0">
              <a:lnSpc>
                <a:spcPct val="200000"/>
              </a:lnSpc>
              <a:buFont typeface="Wingdings" pitchFamily="2" charset="2"/>
              <a:buChar char="Ø"/>
            </a:pPr>
            <a:r>
              <a:rPr lang="en-US" sz="2000" u="sng" dirty="0">
                <a:latin typeface="Arial" pitchFamily="34" charset="0"/>
                <a:cs typeface="Arial" pitchFamily="34" charset="0"/>
                <a:hlinkClick r:id="rId3"/>
              </a:rPr>
              <a:t>https://vertabelo.com</a:t>
            </a:r>
            <a:r>
              <a:rPr lang="en-US" sz="2000" dirty="0">
                <a:latin typeface="Arial" pitchFamily="34" charset="0"/>
                <a:cs typeface="Arial" pitchFamily="34" charset="0"/>
              </a:rPr>
              <a:t>   (For Database Design)</a:t>
            </a:r>
            <a:endParaRPr lang="en-IN" sz="2000" dirty="0">
              <a:latin typeface="Arial" pitchFamily="34" charset="0"/>
              <a:cs typeface="Arial" pitchFamily="34" charset="0"/>
            </a:endParaRPr>
          </a:p>
          <a:p>
            <a:pPr lvl="0">
              <a:lnSpc>
                <a:spcPct val="200000"/>
              </a:lnSpc>
              <a:buFont typeface="Wingdings" pitchFamily="2" charset="2"/>
              <a:buChar char="Ø"/>
            </a:pPr>
            <a:r>
              <a:rPr lang="en-US" sz="2000" u="sng" dirty="0">
                <a:latin typeface="Arial" pitchFamily="34" charset="0"/>
                <a:cs typeface="Arial" pitchFamily="34" charset="0"/>
                <a:hlinkClick r:id="rId4"/>
              </a:rPr>
              <a:t>https://dbdesignerweb.net</a:t>
            </a:r>
            <a:r>
              <a:rPr lang="en-US" sz="2000" dirty="0">
                <a:latin typeface="Arial" pitchFamily="34" charset="0"/>
                <a:cs typeface="Arial" pitchFamily="34" charset="0"/>
              </a:rPr>
              <a:t> (For Database Diagram Design) </a:t>
            </a:r>
            <a:endParaRPr lang="en-IN" sz="2000" dirty="0">
              <a:latin typeface="Arial" pitchFamily="34" charset="0"/>
              <a:cs typeface="Arial" pitchFamily="34" charset="0"/>
            </a:endParaRPr>
          </a:p>
          <a:p>
            <a:pPr lvl="0">
              <a:lnSpc>
                <a:spcPct val="200000"/>
              </a:lnSpc>
              <a:buFont typeface="Wingdings" pitchFamily="2" charset="2"/>
              <a:buChar char="Ø"/>
            </a:pPr>
            <a:r>
              <a:rPr lang="en-US" sz="2000" u="sng" dirty="0">
                <a:latin typeface="Arial" pitchFamily="34" charset="0"/>
                <a:cs typeface="Arial" pitchFamily="34" charset="0"/>
                <a:hlinkClick r:id="rId5"/>
              </a:rPr>
              <a:t>https://www.geeksforgeeks.org/</a:t>
            </a:r>
            <a:r>
              <a:rPr lang="en-US" sz="2000" dirty="0">
                <a:latin typeface="Arial" pitchFamily="34" charset="0"/>
                <a:cs typeface="Arial" pitchFamily="34" charset="0"/>
              </a:rPr>
              <a:t> (For Incremental Process) </a:t>
            </a:r>
            <a:endParaRPr lang="en-IN" sz="2000" dirty="0">
              <a:latin typeface="Arial" pitchFamily="34" charset="0"/>
              <a:cs typeface="Arial" pitchFamily="34" charset="0"/>
            </a:endParaRPr>
          </a:p>
          <a:p>
            <a:endParaRPr dirty="0"/>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lide Number Placeholder 2"/>
          <p:cNvSpPr txBox="1">
            <a:spLocks noGrp="1"/>
          </p:cNvSpPr>
          <p:nvPr>
            <p:ph type="sldNum" sz="quarter" idx="4294967295"/>
          </p:nvPr>
        </p:nvSpPr>
        <p:spPr>
          <a:xfrm>
            <a:off x="229817" y="2562605"/>
            <a:ext cx="298974" cy="288035"/>
          </a:xfrm>
          <a:prstGeom prst="rect">
            <a:avLst/>
          </a:prstGeom>
        </p:spPr>
        <p:txBody>
          <a:bodyPr>
            <a:normAutofit/>
          </a:bodyPr>
          <a:lstStyle>
            <a:lvl1pPr algn="ctr">
              <a:lnSpc>
                <a:spcPct val="80000"/>
              </a:lnSpc>
              <a:defRPr sz="1400" b="1">
                <a:solidFill>
                  <a:srgbClr val="FFFFFF"/>
                </a:solidFill>
                <a:latin typeface="Tw Cen MT"/>
                <a:ea typeface="Tw Cen MT"/>
                <a:cs typeface="Tw Cen MT"/>
                <a:sym typeface="Tw Cen MT"/>
              </a:defRPr>
            </a:lvl1pPr>
          </a:lstStyle>
          <a:p>
            <a:fld id="{86CB4B4D-7CA3-9044-876B-883B54F8677D}" type="slidenum">
              <a:rPr/>
              <a:t>21</a:t>
            </a:fld>
            <a:endParaRPr/>
          </a:p>
        </p:txBody>
      </p:sp>
      <p:sp>
        <p:nvSpPr>
          <p:cNvPr id="276" name="Content Placeholder 3"/>
          <p:cNvSpPr txBox="1">
            <a:spLocks noGrp="1"/>
          </p:cNvSpPr>
          <p:nvPr>
            <p:ph type="body" idx="1"/>
          </p:nvPr>
        </p:nvSpPr>
        <p:spPr>
          <a:xfrm>
            <a:off x="871321" y="2926078"/>
            <a:ext cx="11595949" cy="4795523"/>
          </a:xfrm>
          <a:prstGeom prst="rect">
            <a:avLst/>
          </a:prstGeom>
        </p:spPr>
        <p:txBody>
          <a:bodyPr/>
          <a:lstStyle/>
          <a:p>
            <a:pPr marL="0" indent="0">
              <a:buSzTx/>
              <a:buNone/>
              <a:defRPr sz="9200"/>
            </a:pPr>
            <a:endParaRPr/>
          </a:p>
          <a:p>
            <a:pPr marL="0" indent="0">
              <a:buSzTx/>
              <a:buNone/>
              <a:defRPr sz="9200"/>
            </a:pPr>
            <a:r>
              <a:t>         Thank you</a:t>
            </a: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lide Number Placeholder 6"/>
          <p:cNvSpPr txBox="1">
            <a:spLocks noGrp="1"/>
          </p:cNvSpPr>
          <p:nvPr>
            <p:ph type="sldNum" sz="quarter" idx="4294967295"/>
          </p:nvPr>
        </p:nvSpPr>
        <p:spPr>
          <a:xfrm>
            <a:off x="277002" y="2562605"/>
            <a:ext cx="204605" cy="288035"/>
          </a:xfrm>
          <a:prstGeom prst="rect">
            <a:avLst/>
          </a:prstGeom>
        </p:spPr>
        <p:txBody>
          <a:bodyPr>
            <a:normAutofit/>
          </a:bodyPr>
          <a:lstStyle>
            <a:lvl1pPr algn="ctr">
              <a:lnSpc>
                <a:spcPct val="80000"/>
              </a:lnSpc>
              <a:defRPr sz="1400" b="1">
                <a:solidFill>
                  <a:srgbClr val="FFFFFF"/>
                </a:solidFill>
                <a:latin typeface="Tw Cen MT"/>
                <a:ea typeface="Tw Cen MT"/>
                <a:cs typeface="Tw Cen MT"/>
                <a:sym typeface="Tw Cen MT"/>
              </a:defRPr>
            </a:lvl1pPr>
          </a:lstStyle>
          <a:p>
            <a:fld id="{86CB4B4D-7CA3-9044-876B-883B54F8677D}" type="slidenum">
              <a:rPr/>
              <a:t>3</a:t>
            </a:fld>
            <a:endParaRPr/>
          </a:p>
        </p:txBody>
      </p:sp>
      <p:sp>
        <p:nvSpPr>
          <p:cNvPr id="210" name="Title 4"/>
          <p:cNvSpPr txBox="1">
            <a:spLocks noGrp="1"/>
          </p:cNvSpPr>
          <p:nvPr>
            <p:ph type="title"/>
          </p:nvPr>
        </p:nvSpPr>
        <p:spPr>
          <a:xfrm>
            <a:off x="871321" y="1463038"/>
            <a:ext cx="11595949" cy="1056643"/>
          </a:xfrm>
          <a:prstGeom prst="rect">
            <a:avLst/>
          </a:prstGeom>
        </p:spPr>
        <p:txBody>
          <a:bodyPr/>
          <a:lstStyle>
            <a:lvl1pPr>
              <a:defRPr sz="5000" b="1">
                <a:latin typeface="Times New Roman" panose="02020603050405020304"/>
                <a:ea typeface="Times New Roman" panose="02020603050405020304"/>
                <a:cs typeface="Times New Roman" panose="02020603050405020304"/>
                <a:sym typeface="Times New Roman" panose="02020603050405020304"/>
              </a:defRPr>
            </a:lvl1pPr>
          </a:lstStyle>
          <a:p>
            <a:r>
              <a:t>INTRODUCTION</a:t>
            </a:r>
          </a:p>
        </p:txBody>
      </p:sp>
      <p:sp>
        <p:nvSpPr>
          <p:cNvPr id="211" name="Content Placeholder 10"/>
          <p:cNvSpPr txBox="1">
            <a:spLocks noGrp="1"/>
          </p:cNvSpPr>
          <p:nvPr>
            <p:ph type="body" idx="1"/>
          </p:nvPr>
        </p:nvSpPr>
        <p:spPr>
          <a:xfrm>
            <a:off x="545465" y="3140075"/>
            <a:ext cx="11913235" cy="6254750"/>
          </a:xfrm>
          <a:prstGeom prst="rect">
            <a:avLst/>
          </a:prstGeom>
        </p:spPr>
        <p:txBody>
          <a:bodyPr>
            <a:normAutofit/>
          </a:bodyPr>
          <a:lstStyle/>
          <a:p>
            <a:pPr marL="404495" indent="-342900" defTabSz="287020">
              <a:lnSpc>
                <a:spcPct val="200000"/>
              </a:lnSpc>
              <a:spcBef>
                <a:spcPts val="0"/>
              </a:spcBef>
              <a:buClr>
                <a:srgbClr val="000000"/>
              </a:buClr>
              <a:buSzPct val="100000"/>
              <a:buFont typeface="Wingdings" pitchFamily="2" charset="2"/>
              <a:buChar char="Ø"/>
              <a:defRPr sz="1450"/>
            </a:pPr>
            <a:r>
              <a:rPr sz="2000" dirty="0">
                <a:latin typeface="Arial" panose="020B0604020202020204" pitchFamily="34" charset="0"/>
                <a:cs typeface="Arial" panose="020B0604020202020204" pitchFamily="34" charset="0"/>
              </a:rPr>
              <a:t>In this project I am going to develop a </a:t>
            </a:r>
            <a:r>
              <a:rPr lang="en-IN" sz="2000" dirty="0" smtClean="0">
                <a:latin typeface="Arial" panose="020B0604020202020204" pitchFamily="34" charset="0"/>
                <a:cs typeface="Arial" panose="020B0604020202020204" pitchFamily="34" charset="0"/>
              </a:rPr>
              <a:t>Restaurant Management System</a:t>
            </a:r>
            <a:r>
              <a:rPr sz="2000" dirty="0" smtClean="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which involves </a:t>
            </a:r>
            <a:r>
              <a:rPr lang="en-IN" sz="2000" dirty="0" smtClean="0">
                <a:latin typeface="Arial" panose="020B0604020202020204" pitchFamily="34" charset="0"/>
                <a:cs typeface="Arial" panose="020B0604020202020204" pitchFamily="34" charset="0"/>
              </a:rPr>
              <a:t>online restaurant </a:t>
            </a:r>
            <a:r>
              <a:rPr lang="en-IN" sz="2000" dirty="0" err="1" smtClean="0">
                <a:latin typeface="Arial" panose="020B0604020202020204" pitchFamily="34" charset="0"/>
                <a:cs typeface="Arial" panose="020B0604020202020204" pitchFamily="34" charset="0"/>
              </a:rPr>
              <a:t>management,billing</a:t>
            </a:r>
            <a:r>
              <a:rPr lang="en-IN" sz="2000" dirty="0" smtClean="0">
                <a:latin typeface="Arial" panose="020B0604020202020204" pitchFamily="34" charset="0"/>
                <a:cs typeface="Arial" panose="020B0604020202020204" pitchFamily="34" charset="0"/>
              </a:rPr>
              <a:t> service and food delivery.</a:t>
            </a:r>
            <a:endParaRPr sz="2000" dirty="0">
              <a:latin typeface="Arial" panose="020B0604020202020204" pitchFamily="34" charset="0"/>
              <a:cs typeface="Arial" panose="020B0604020202020204" pitchFamily="34" charset="0"/>
            </a:endParaRPr>
          </a:p>
          <a:p>
            <a:pPr marL="404495" indent="-342900" defTabSz="287020">
              <a:lnSpc>
                <a:spcPct val="200000"/>
              </a:lnSpc>
              <a:spcBef>
                <a:spcPts val="0"/>
              </a:spcBef>
              <a:buClr>
                <a:srgbClr val="000000"/>
              </a:buClr>
              <a:buSzPct val="100000"/>
              <a:buFont typeface="Wingdings" pitchFamily="2" charset="2"/>
              <a:buChar char="Ø"/>
              <a:defRPr sz="1450"/>
            </a:pPr>
            <a:r>
              <a:rPr sz="2000" dirty="0">
                <a:latin typeface="Arial" panose="020B0604020202020204" pitchFamily="34" charset="0"/>
                <a:cs typeface="Arial" panose="020B0604020202020204" pitchFamily="34" charset="0"/>
              </a:rPr>
              <a:t>There are mainly </a:t>
            </a:r>
            <a:r>
              <a:rPr lang="en-IN" sz="2000" dirty="0" smtClean="0">
                <a:latin typeface="Arial" panose="020B0604020202020204" pitchFamily="34" charset="0"/>
                <a:cs typeface="Arial" panose="020B0604020202020204" pitchFamily="34" charset="0"/>
              </a:rPr>
              <a:t>three</a:t>
            </a:r>
            <a:r>
              <a:rPr sz="2000" dirty="0" smtClean="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modules: </a:t>
            </a:r>
            <a:r>
              <a:rPr sz="2000" dirty="0" smtClean="0">
                <a:latin typeface="Arial" panose="020B0604020202020204" pitchFamily="34" charset="0"/>
                <a:cs typeface="Arial" panose="020B0604020202020204" pitchFamily="34" charset="0"/>
              </a:rPr>
              <a:t>User</a:t>
            </a:r>
            <a:r>
              <a:rPr lang="en-IN" sz="2000" dirty="0" smtClean="0">
                <a:latin typeface="Arial" panose="020B0604020202020204" pitchFamily="34" charset="0"/>
                <a:cs typeface="Arial" panose="020B0604020202020204" pitchFamily="34" charset="0"/>
              </a:rPr>
              <a:t>,Admin</a:t>
            </a:r>
            <a:r>
              <a:rPr sz="2000" dirty="0" smtClean="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and Server.</a:t>
            </a:r>
          </a:p>
          <a:p>
            <a:pPr marL="404495" indent="-342900" defTabSz="287020">
              <a:lnSpc>
                <a:spcPct val="200000"/>
              </a:lnSpc>
              <a:spcBef>
                <a:spcPts val="0"/>
              </a:spcBef>
              <a:buClr>
                <a:srgbClr val="000000"/>
              </a:buClr>
              <a:buSzPct val="100000"/>
              <a:buFont typeface="Wingdings" pitchFamily="2" charset="2"/>
              <a:buChar char="Ø"/>
              <a:defRPr sz="1450"/>
            </a:pPr>
            <a:r>
              <a:rPr sz="2000" dirty="0">
                <a:latin typeface="Arial" panose="020B0604020202020204" pitchFamily="34" charset="0"/>
                <a:cs typeface="Arial" panose="020B0604020202020204" pitchFamily="34" charset="0"/>
              </a:rPr>
              <a:t>Users will be able to place </a:t>
            </a:r>
            <a:r>
              <a:rPr lang="en-IN" sz="2000" dirty="0" smtClean="0">
                <a:latin typeface="Arial" panose="020B0604020202020204" pitchFamily="34" charset="0"/>
                <a:cs typeface="Arial" panose="020B0604020202020204" pitchFamily="34" charset="0"/>
              </a:rPr>
              <a:t>online order.</a:t>
            </a:r>
            <a:endParaRPr lang="en-IN" sz="2000" dirty="0">
              <a:latin typeface="Arial" panose="020B0604020202020204" pitchFamily="34" charset="0"/>
              <a:cs typeface="Arial" panose="020B0604020202020204" pitchFamily="34" charset="0"/>
            </a:endParaRPr>
          </a:p>
          <a:p>
            <a:pPr marL="404495" indent="-342900" defTabSz="287020">
              <a:lnSpc>
                <a:spcPct val="200000"/>
              </a:lnSpc>
              <a:spcBef>
                <a:spcPts val="0"/>
              </a:spcBef>
              <a:buClr>
                <a:srgbClr val="000000"/>
              </a:buClr>
              <a:buSzPct val="100000"/>
              <a:buFont typeface="Wingdings" pitchFamily="2" charset="2"/>
              <a:buChar char="Ø"/>
              <a:defRPr sz="1450"/>
            </a:pPr>
            <a:r>
              <a:rPr sz="2000" dirty="0" smtClean="0">
                <a:latin typeface="Arial" panose="020B0604020202020204" pitchFamily="34" charset="0"/>
                <a:cs typeface="Arial" panose="020B0604020202020204" pitchFamily="34" charset="0"/>
              </a:rPr>
              <a:t>Server </a:t>
            </a:r>
            <a:r>
              <a:rPr sz="2000" dirty="0">
                <a:latin typeface="Arial" panose="020B0604020202020204" pitchFamily="34" charset="0"/>
                <a:cs typeface="Arial" panose="020B0604020202020204" pitchFamily="34" charset="0"/>
              </a:rPr>
              <a:t>will handle all backend and data such as login credentials and user’s </a:t>
            </a:r>
            <a:r>
              <a:rPr sz="2000" dirty="0" smtClean="0">
                <a:latin typeface="Arial" panose="020B0604020202020204" pitchFamily="34" charset="0"/>
                <a:cs typeface="Arial" panose="020B0604020202020204" pitchFamily="34" charset="0"/>
              </a:rPr>
              <a:t>holdings.</a:t>
            </a:r>
            <a:endParaRPr lang="en-IN" sz="2000" dirty="0" smtClean="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1"/>
          <p:cNvSpPr txBox="1">
            <a:spLocks noGrp="1"/>
          </p:cNvSpPr>
          <p:nvPr>
            <p:ph type="title"/>
          </p:nvPr>
        </p:nvSpPr>
        <p:spPr>
          <a:xfrm>
            <a:off x="871321" y="1463038"/>
            <a:ext cx="11595949" cy="1056643"/>
          </a:xfrm>
          <a:prstGeom prst="rect">
            <a:avLst/>
          </a:prstGeom>
        </p:spPr>
        <p:txBody>
          <a:bodyPr/>
          <a:lstStyle>
            <a:lvl1pPr defTabSz="1222375">
              <a:defRPr sz="4700" b="1">
                <a:latin typeface="Times New Roman" panose="02020603050405020304"/>
                <a:ea typeface="Times New Roman" panose="02020603050405020304"/>
                <a:cs typeface="Times New Roman" panose="02020603050405020304"/>
                <a:sym typeface="Times New Roman" panose="02020603050405020304"/>
              </a:defRPr>
            </a:lvl1pPr>
          </a:lstStyle>
          <a:p>
            <a:r>
              <a:t>DESCRIPTION OF THE PROJECT TITLE</a:t>
            </a:r>
          </a:p>
        </p:txBody>
      </p:sp>
      <p:sp>
        <p:nvSpPr>
          <p:cNvPr id="214" name="Content Placeholder 2"/>
          <p:cNvSpPr txBox="1">
            <a:spLocks noGrp="1"/>
          </p:cNvSpPr>
          <p:nvPr>
            <p:ph type="body" idx="1"/>
          </p:nvPr>
        </p:nvSpPr>
        <p:spPr>
          <a:xfrm>
            <a:off x="704215" y="3118485"/>
            <a:ext cx="11595735" cy="6496050"/>
          </a:xfrm>
          <a:prstGeom prst="rect">
            <a:avLst/>
          </a:prstGeom>
        </p:spPr>
        <p:txBody>
          <a:bodyPr/>
          <a:lstStyle/>
          <a:p>
            <a:pPr marL="339725" indent="-339725" defTabSz="1001395">
              <a:spcBef>
                <a:spcPts val="700"/>
              </a:spcBef>
              <a:defRPr sz="3000"/>
            </a:pPr>
            <a:r>
              <a:rPr lang="en-IN" dirty="0" smtClean="0">
                <a:latin typeface="Arial" panose="020B0604020202020204" pitchFamily="34" charset="0"/>
                <a:cs typeface="Arial" panose="020B0604020202020204" pitchFamily="34" charset="0"/>
              </a:rPr>
              <a:t>R.K Restaurant(Restaurant Management System)</a:t>
            </a:r>
            <a:endParaRPr dirty="0" smtClean="0">
              <a:latin typeface="Arial" panose="020B0604020202020204" pitchFamily="34" charset="0"/>
              <a:cs typeface="Arial" panose="020B0604020202020204" pitchFamily="34" charset="0"/>
            </a:endParaRPr>
          </a:p>
          <a:p>
            <a:pPr marL="339725" indent="-339725" defTabSz="1001395">
              <a:spcBef>
                <a:spcPts val="700"/>
              </a:spcBef>
              <a:defRPr sz="3000"/>
            </a:pPr>
            <a:endParaRPr dirty="0" smtClean="0">
              <a:latin typeface="Arial" panose="020B0604020202020204" pitchFamily="34" charset="0"/>
              <a:cs typeface="Arial" panose="020B0604020202020204" pitchFamily="34" charset="0"/>
            </a:endParaRPr>
          </a:p>
          <a:p>
            <a:pPr defTabSz="1001395">
              <a:lnSpc>
                <a:spcPct val="200000"/>
              </a:lnSpc>
              <a:spcBef>
                <a:spcPts val="1000"/>
              </a:spcBef>
              <a:buClrTx/>
              <a:buSzPct val="100000"/>
              <a:buFont typeface="Wingdings" pitchFamily="2" charset="2"/>
              <a:buChar char="Ø"/>
              <a:defRPr sz="2600"/>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RMS Restaurant Management Systems are the crucial technology components that enable a single outlet or enterprise to better serve its customers and aid employees with food and beverage transactions and controls.</a:t>
            </a:r>
          </a:p>
          <a:p>
            <a:pPr defTabSz="1001395">
              <a:lnSpc>
                <a:spcPct val="90000"/>
              </a:lnSpc>
              <a:spcBef>
                <a:spcPts val="1000"/>
              </a:spcBef>
              <a:buClrTx/>
              <a:buSzPct val="100000"/>
              <a:defRPr sz="2600"/>
            </a:pPr>
            <a:endParaRPr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lide Number Placeholder 6"/>
          <p:cNvSpPr txBox="1">
            <a:spLocks noGrp="1"/>
          </p:cNvSpPr>
          <p:nvPr>
            <p:ph type="sldNum" sz="quarter" idx="4294967295"/>
          </p:nvPr>
        </p:nvSpPr>
        <p:spPr>
          <a:xfrm>
            <a:off x="277002" y="2562605"/>
            <a:ext cx="204605" cy="288035"/>
          </a:xfrm>
          <a:prstGeom prst="rect">
            <a:avLst/>
          </a:prstGeom>
        </p:spPr>
        <p:txBody>
          <a:bodyPr>
            <a:normAutofit/>
          </a:bodyPr>
          <a:lstStyle>
            <a:lvl1pPr algn="ctr">
              <a:lnSpc>
                <a:spcPct val="80000"/>
              </a:lnSpc>
              <a:defRPr sz="1400" b="1">
                <a:solidFill>
                  <a:srgbClr val="FFFFFF"/>
                </a:solidFill>
                <a:latin typeface="Tw Cen MT"/>
                <a:ea typeface="Tw Cen MT"/>
                <a:cs typeface="Tw Cen MT"/>
                <a:sym typeface="Tw Cen MT"/>
              </a:defRPr>
            </a:lvl1pPr>
          </a:lstStyle>
          <a:p>
            <a:fld id="{86CB4B4D-7CA3-9044-876B-883B54F8677D}" type="slidenum">
              <a:rPr/>
              <a:t>5</a:t>
            </a:fld>
            <a:endParaRPr/>
          </a:p>
        </p:txBody>
      </p:sp>
      <p:sp>
        <p:nvSpPr>
          <p:cNvPr id="217" name="Title 4"/>
          <p:cNvSpPr txBox="1">
            <a:spLocks noGrp="1"/>
          </p:cNvSpPr>
          <p:nvPr>
            <p:ph type="title"/>
          </p:nvPr>
        </p:nvSpPr>
        <p:spPr>
          <a:xfrm>
            <a:off x="871321" y="1463038"/>
            <a:ext cx="11595949" cy="1056643"/>
          </a:xfrm>
          <a:prstGeom prst="rect">
            <a:avLst/>
          </a:prstGeom>
        </p:spPr>
        <p:txBody>
          <a:bodyPr/>
          <a:lstStyle>
            <a:lvl1pPr defTabSz="1053465">
              <a:defRPr sz="4000" b="1">
                <a:latin typeface="Times New Roman" panose="02020603050405020304"/>
                <a:ea typeface="Times New Roman" panose="02020603050405020304"/>
                <a:cs typeface="Times New Roman" panose="02020603050405020304"/>
                <a:sym typeface="Times New Roman" panose="02020603050405020304"/>
              </a:defRPr>
            </a:lvl1pPr>
          </a:lstStyle>
          <a:p>
            <a:r>
              <a:t>LITERATURE SURVEY/BACKGROUND STUDY</a:t>
            </a:r>
          </a:p>
        </p:txBody>
      </p:sp>
      <p:sp>
        <p:nvSpPr>
          <p:cNvPr id="218" name="Content Placeholder 10"/>
          <p:cNvSpPr txBox="1">
            <a:spLocks noGrp="1"/>
          </p:cNvSpPr>
          <p:nvPr>
            <p:ph type="body" idx="1"/>
          </p:nvPr>
        </p:nvSpPr>
        <p:spPr>
          <a:xfrm>
            <a:off x="871321" y="3075813"/>
            <a:ext cx="11595949" cy="5039363"/>
          </a:xfrm>
          <a:prstGeom prst="rect">
            <a:avLst/>
          </a:prstGeom>
        </p:spPr>
        <p:txBody>
          <a:bodyPr>
            <a:normAutofit/>
          </a:bodyPr>
          <a:lstStyle/>
          <a:p>
            <a:pPr marL="0" indent="0" defTabSz="1196340">
              <a:lnSpc>
                <a:spcPct val="90000"/>
              </a:lnSpc>
              <a:spcBef>
                <a:spcPts val="0"/>
              </a:spcBef>
              <a:buSzTx/>
              <a:buNone/>
              <a:defRPr sz="3800">
                <a:latin typeface="Calibri Light" panose="020F0302020204030204"/>
                <a:ea typeface="Calibri Light" panose="020F0302020204030204"/>
                <a:cs typeface="Calibri Light" panose="020F0302020204030204"/>
                <a:sym typeface="Calibri Light" panose="020F0302020204030204"/>
              </a:defRPr>
            </a:pPr>
            <a:r>
              <a:rPr dirty="0"/>
              <a:t>   </a:t>
            </a:r>
            <a:r>
              <a:rPr dirty="0">
                <a:latin typeface="Arial" panose="020B0604020202020204" pitchFamily="34" charset="0"/>
                <a:cs typeface="Arial" panose="020B0604020202020204" pitchFamily="34" charset="0"/>
              </a:rPr>
              <a:t> Why </a:t>
            </a:r>
            <a:r>
              <a:rPr lang="en-IN" dirty="0" smtClean="0">
                <a:latin typeface="Arial" panose="020B0604020202020204" pitchFamily="34" charset="0"/>
                <a:cs typeface="Arial" panose="020B0604020202020204" pitchFamily="34" charset="0"/>
              </a:rPr>
              <a:t>RMS</a:t>
            </a:r>
            <a:r>
              <a:rPr dirty="0" smtClean="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is needed?</a:t>
            </a:r>
          </a:p>
          <a:p>
            <a:pPr marL="0" indent="0" defTabSz="1196340">
              <a:lnSpc>
                <a:spcPct val="90000"/>
              </a:lnSpc>
              <a:spcBef>
                <a:spcPts val="0"/>
              </a:spcBef>
              <a:buSzTx/>
              <a:buNone/>
              <a:defRPr sz="3800">
                <a:latin typeface="Calibri Light" panose="020F0302020204030204"/>
                <a:ea typeface="Calibri Light" panose="020F0302020204030204"/>
                <a:cs typeface="Calibri Light" panose="020F0302020204030204"/>
                <a:sym typeface="Calibri Light" panose="020F0302020204030204"/>
              </a:defRPr>
            </a:pPr>
            <a:endParaRPr sz="2400" dirty="0">
              <a:latin typeface="Arial" panose="020B0604020202020204" pitchFamily="34" charset="0"/>
              <a:cs typeface="Arial" panose="020B0604020202020204" pitchFamily="34" charset="0"/>
            </a:endParaRPr>
          </a:p>
          <a:p>
            <a:pPr defTabSz="1196340">
              <a:lnSpc>
                <a:spcPct val="200000"/>
              </a:lnSpc>
              <a:spcBef>
                <a:spcPts val="1300"/>
              </a:spcBef>
              <a:buClrTx/>
              <a:buSzPct val="100000"/>
              <a:buFont typeface="Wingdings" pitchFamily="2" charset="2"/>
              <a:buChar char="Ø"/>
              <a:defRPr sz="3100">
                <a:latin typeface="+mj-lt"/>
                <a:ea typeface="+mj-ea"/>
                <a:cs typeface="+mj-cs"/>
                <a:sym typeface="Calibri" panose="020F0502020204030204"/>
              </a:defRPr>
            </a:pPr>
            <a:r>
              <a:rPr lang="en-IN" sz="2000" dirty="0" smtClean="0">
                <a:latin typeface="Arial" panose="020B0604020202020204" pitchFamily="34" charset="0"/>
                <a:cs typeface="Arial" panose="020B0604020202020204" pitchFamily="34" charset="0"/>
              </a:rPr>
              <a:t> </a:t>
            </a:r>
            <a:r>
              <a:rPr lang="en-US" sz="2000" dirty="0">
                <a:latin typeface="Arial" pitchFamily="34" charset="0"/>
                <a:cs typeface="Arial" pitchFamily="34" charset="0"/>
                <a:sym typeface="Calibri" panose="020F0502020204030204"/>
              </a:rPr>
              <a:t>An easy-to-use restaurant management system </a:t>
            </a:r>
            <a:r>
              <a:rPr lang="en-US" sz="2000" b="1" dirty="0">
                <a:latin typeface="Arial" pitchFamily="34" charset="0"/>
                <a:cs typeface="Arial" pitchFamily="34" charset="0"/>
                <a:sym typeface="Calibri" panose="020F0502020204030204"/>
              </a:rPr>
              <a:t>allows you to run your establishment like a well-oiled machine</a:t>
            </a:r>
            <a:r>
              <a:rPr lang="en-US" sz="2000" dirty="0">
                <a:latin typeface="Arial" pitchFamily="34" charset="0"/>
                <a:cs typeface="Arial" pitchFamily="34" charset="0"/>
                <a:sym typeface="Calibri" panose="020F0502020204030204"/>
              </a:rPr>
              <a:t>. It will enable you to track your cash flow, monitor your inventory, and manage your employees. Simply put, an RMS can help you develop a robust and streamlined workflow for your restaurant.</a:t>
            </a:r>
            <a:endParaRPr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itle 1"/>
          <p:cNvSpPr txBox="1">
            <a:spLocks noGrp="1"/>
          </p:cNvSpPr>
          <p:nvPr>
            <p:ph type="title"/>
          </p:nvPr>
        </p:nvSpPr>
        <p:spPr>
          <a:xfrm>
            <a:off x="871321" y="1463038"/>
            <a:ext cx="11595949" cy="1056643"/>
          </a:xfrm>
          <a:prstGeom prst="rect">
            <a:avLst/>
          </a:prstGeom>
        </p:spPr>
        <p:txBody>
          <a:bodyPr/>
          <a:lstStyle>
            <a:lvl1pPr>
              <a:defRPr sz="5000" b="1">
                <a:latin typeface="Times New Roman" panose="02020603050405020304"/>
                <a:ea typeface="Times New Roman" panose="02020603050405020304"/>
                <a:cs typeface="Times New Roman" panose="02020603050405020304"/>
                <a:sym typeface="Times New Roman" panose="02020603050405020304"/>
              </a:defRPr>
            </a:lvl1pPr>
          </a:lstStyle>
          <a:p>
            <a:r>
              <a:t>PROBLEM STATEMENT</a:t>
            </a:r>
          </a:p>
        </p:txBody>
      </p:sp>
      <p:sp>
        <p:nvSpPr>
          <p:cNvPr id="221" name="Content Placeholder 2"/>
          <p:cNvSpPr txBox="1">
            <a:spLocks noGrp="1"/>
          </p:cNvSpPr>
          <p:nvPr>
            <p:ph type="body" idx="1"/>
          </p:nvPr>
        </p:nvSpPr>
        <p:spPr>
          <a:xfrm>
            <a:off x="871321" y="2893566"/>
            <a:ext cx="11595949" cy="4795523"/>
          </a:xfrm>
          <a:prstGeom prst="rect">
            <a:avLst/>
          </a:prstGeom>
        </p:spPr>
        <p:txBody>
          <a:bodyPr>
            <a:normAutofit/>
          </a:bodyPr>
          <a:lstStyle/>
          <a:p>
            <a:pPr>
              <a:lnSpc>
                <a:spcPct val="200000"/>
              </a:lnSpc>
              <a:buFont typeface="Wingdings" pitchFamily="2" charset="2"/>
              <a:buChar char="Ø"/>
            </a:pPr>
            <a:r>
              <a:rPr lang="en-US" sz="2000" dirty="0">
                <a:latin typeface="Arial" pitchFamily="34" charset="0"/>
                <a:cs typeface="Arial" pitchFamily="34" charset="0"/>
              </a:rPr>
              <a:t>Traditionally the method in which customers specify their desired menu to the waiter who takes the order on a paper. Personally, he then takes the order to the kitchen department and then he supply the food item to the customer. So, it was a time-consuming process. It leads to wastage of paper and also it requires reprinting of all menu cards. Also, in many cases for small change to be making in menu card it is not convenient to print all menu cards again and again. Simply saying that the menu card once printed can’t be changed. After some days, the menu card lost its worthy look and attractiveness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1321" y="2926078"/>
            <a:ext cx="11595949" cy="5479114"/>
          </a:xfrm>
        </p:spPr>
        <p:txBody>
          <a:bodyPr>
            <a:noAutofit/>
          </a:bodyPr>
          <a:lstStyle/>
          <a:p>
            <a:pPr>
              <a:lnSpc>
                <a:spcPct val="220000"/>
              </a:lnSpc>
              <a:buFont typeface="Wingdings" pitchFamily="2" charset="2"/>
              <a:buChar char="Ø"/>
            </a:pPr>
            <a:r>
              <a:rPr lang="en-US" sz="2000" dirty="0">
                <a:latin typeface="Arial" panose="020B0604020202020204" pitchFamily="34" charset="0"/>
                <a:cs typeface="Arial" panose="020B0604020202020204" pitchFamily="34" charset="0"/>
              </a:rPr>
              <a:t>Many of the hotel are managed their workflow and services by paper work and manually which take time and high budget for management. busy day of people schedule and value of time become important day by day so Smart Restaurant handle the system as booking and ordering by digitally which become save manpower and time of staff of hotel. Generating KOT by application is easy to save paper, staff and time. The hotel are services and </a:t>
            </a:r>
            <a:r>
              <a:rPr lang="en-US" sz="2000" dirty="0" err="1">
                <a:latin typeface="Arial" panose="020B0604020202020204" pitchFamily="34" charset="0"/>
                <a:cs typeface="Arial" panose="020B0604020202020204" pitchFamily="34" charset="0"/>
              </a:rPr>
              <a:t>facilized</a:t>
            </a:r>
            <a:r>
              <a:rPr lang="en-US" sz="2000" dirty="0">
                <a:latin typeface="Arial" panose="020B0604020202020204" pitchFamily="34" charset="0"/>
                <a:cs typeface="Arial" panose="020B0604020202020204" pitchFamily="34" charset="0"/>
              </a:rPr>
              <a:t> in a traditional way, from waiters to kitchen also on account. More recently, these system is one of the major problem for hotel to manage their manpower and guests.</a:t>
            </a:r>
          </a:p>
          <a:p>
            <a:pPr marL="0" indent="0" defTabSz="1053465">
              <a:lnSpc>
                <a:spcPct val="90000"/>
              </a:lnSpc>
              <a:spcBef>
                <a:spcPts val="0"/>
              </a:spcBef>
              <a:buSzTx/>
              <a:buNone/>
              <a:defRPr sz="3400">
                <a:latin typeface="Calibri Light" panose="020F0302020204030204"/>
                <a:ea typeface="Calibri Light" panose="020F0302020204030204"/>
                <a:cs typeface="Calibri Light" panose="020F0302020204030204"/>
                <a:sym typeface="Calibri Light" panose="020F0302020204030204"/>
              </a:defRPr>
            </a:pPr>
            <a:endParaRPr lang="en-US" sz="2400" dirty="0">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40977642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noGrp="1"/>
          </p:cNvSpPr>
          <p:nvPr>
            <p:ph type="title"/>
          </p:nvPr>
        </p:nvSpPr>
        <p:spPr>
          <a:xfrm>
            <a:off x="871321" y="1463038"/>
            <a:ext cx="11595949" cy="1056643"/>
          </a:xfrm>
          <a:prstGeom prst="rect">
            <a:avLst/>
          </a:prstGeom>
        </p:spPr>
        <p:txBody>
          <a:bodyPr/>
          <a:lstStyle>
            <a:lvl1pPr>
              <a:defRPr sz="5000" b="1">
                <a:latin typeface="Times New Roman" panose="02020603050405020304"/>
                <a:ea typeface="Times New Roman" panose="02020603050405020304"/>
                <a:cs typeface="Times New Roman" panose="02020603050405020304"/>
                <a:sym typeface="Times New Roman" panose="02020603050405020304"/>
              </a:defRPr>
            </a:lvl1pPr>
          </a:lstStyle>
          <a:p>
            <a:r>
              <a:rPr dirty="0" smtClean="0"/>
              <a:t>SCOPES</a:t>
            </a:r>
            <a:endParaRPr dirty="0"/>
          </a:p>
        </p:txBody>
      </p:sp>
      <p:sp>
        <p:nvSpPr>
          <p:cNvPr id="224" name="Content Placeholder 2"/>
          <p:cNvSpPr txBox="1">
            <a:spLocks noGrp="1"/>
          </p:cNvSpPr>
          <p:nvPr>
            <p:ph type="body" idx="1"/>
          </p:nvPr>
        </p:nvSpPr>
        <p:spPr>
          <a:xfrm>
            <a:off x="704215" y="2893695"/>
            <a:ext cx="11595735" cy="6818630"/>
          </a:xfrm>
          <a:prstGeom prst="rect">
            <a:avLst/>
          </a:prstGeom>
        </p:spPr>
        <p:txBody>
          <a:bodyPr>
            <a:normAutofit/>
          </a:bodyPr>
          <a:lstStyle/>
          <a:p>
            <a:pPr marL="313055" indent="-313055" defTabSz="923290">
              <a:spcBef>
                <a:spcPts val="600"/>
              </a:spcBef>
              <a:defRPr sz="2820" b="1"/>
            </a:pPr>
            <a:r>
              <a:rPr dirty="0">
                <a:latin typeface="Arial" panose="020B0604020202020204" pitchFamily="34" charset="0"/>
                <a:cs typeface="Arial" panose="020B0604020202020204" pitchFamily="34" charset="0"/>
              </a:rPr>
              <a:t>Scope</a:t>
            </a:r>
            <a:r>
              <a:rPr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lvl="0">
              <a:lnSpc>
                <a:spcPct val="150000"/>
              </a:lnSpc>
              <a:buFont typeface="Wingdings" pitchFamily="2" charset="2"/>
              <a:buChar char="Ø"/>
            </a:pPr>
            <a:r>
              <a:rPr lang="en-IN" sz="2000" dirty="0" smtClean="0">
                <a:latin typeface="Arial" panose="020B0604020202020204" pitchFamily="34" charset="0"/>
                <a:cs typeface="Arial" panose="020B0604020202020204" pitchFamily="34" charset="0"/>
              </a:rPr>
              <a:t> </a:t>
            </a:r>
            <a:r>
              <a:rPr lang="en-US" sz="2000" dirty="0">
                <a:latin typeface="Arial" pitchFamily="34" charset="0"/>
                <a:cs typeface="Arial" pitchFamily="34" charset="0"/>
              </a:rPr>
              <a:t>Our system will provide the facilities of online food item , purchase order , customer can give   order for food item.</a:t>
            </a:r>
            <a:endParaRPr lang="en-IN" sz="2000" dirty="0">
              <a:latin typeface="Arial" pitchFamily="34" charset="0"/>
              <a:cs typeface="Arial" pitchFamily="34" charset="0"/>
            </a:endParaRPr>
          </a:p>
          <a:p>
            <a:pPr lvl="0">
              <a:lnSpc>
                <a:spcPct val="150000"/>
              </a:lnSpc>
              <a:buFont typeface="Wingdings" pitchFamily="2" charset="2"/>
              <a:buChar char="Ø"/>
            </a:pPr>
            <a:r>
              <a:rPr lang="en-US" sz="2000" dirty="0">
                <a:latin typeface="Arial" pitchFamily="34" charset="0"/>
                <a:cs typeface="Arial" pitchFamily="34" charset="0"/>
              </a:rPr>
              <a:t>Securable storage of data. </a:t>
            </a:r>
            <a:endParaRPr lang="en-IN" sz="2000" dirty="0">
              <a:latin typeface="Arial" pitchFamily="34" charset="0"/>
              <a:cs typeface="Arial" pitchFamily="34" charset="0"/>
            </a:endParaRPr>
          </a:p>
          <a:p>
            <a:pPr lvl="0">
              <a:lnSpc>
                <a:spcPct val="150000"/>
              </a:lnSpc>
              <a:buFont typeface="Wingdings" pitchFamily="2" charset="2"/>
              <a:buChar char="Ø"/>
            </a:pPr>
            <a:r>
              <a:rPr lang="en-US" sz="2000" dirty="0">
                <a:latin typeface="Arial" pitchFamily="34" charset="0"/>
                <a:cs typeface="Arial" pitchFamily="34" charset="0"/>
              </a:rPr>
              <a:t>It is also possible to have easy and faster searching of data and record  online.</a:t>
            </a:r>
            <a:endParaRPr lang="en-IN" sz="2000" dirty="0">
              <a:latin typeface="Arial" pitchFamily="34" charset="0"/>
              <a:cs typeface="Arial" pitchFamily="34" charset="0"/>
            </a:endParaRPr>
          </a:p>
          <a:p>
            <a:pPr lvl="0">
              <a:lnSpc>
                <a:spcPct val="150000"/>
              </a:lnSpc>
              <a:buFont typeface="Wingdings" pitchFamily="2" charset="2"/>
              <a:buChar char="Ø"/>
            </a:pPr>
            <a:r>
              <a:rPr lang="en-US" sz="2000" dirty="0">
                <a:latin typeface="Arial" pitchFamily="34" charset="0"/>
                <a:cs typeface="Arial" pitchFamily="34" charset="0"/>
              </a:rPr>
              <a:t>In this system user can be create there own profile and they book there  food and pay for it</a:t>
            </a:r>
            <a:r>
              <a:rPr lang="en-US" sz="2000" dirty="0" smtClean="0">
                <a:latin typeface="Arial" pitchFamily="34" charset="0"/>
                <a:cs typeface="Arial" pitchFamily="34" charset="0"/>
              </a:rPr>
              <a:t>.</a:t>
            </a:r>
            <a:endParaRPr lang="en-IN" sz="2000" dirty="0" smtClean="0">
              <a:latin typeface="Arial" panose="020B0604020202020204" pitchFamily="34" charset="0"/>
              <a:cs typeface="Arial" panose="020B0604020202020204" pitchFamily="34" charset="0"/>
            </a:endParaRPr>
          </a:p>
          <a:p>
            <a:pPr marL="313055" indent="-313055" defTabSz="923290">
              <a:lnSpc>
                <a:spcPct val="200000"/>
              </a:lnSpc>
              <a:spcBef>
                <a:spcPts val="600"/>
              </a:spcBef>
              <a:defRPr sz="2820" b="1"/>
            </a:pPr>
            <a:r>
              <a:rPr sz="2400" dirty="0" smtClean="0">
                <a:latin typeface="Arial" panose="020B0604020202020204" pitchFamily="34" charset="0"/>
                <a:cs typeface="Arial" panose="020B0604020202020204" pitchFamily="34" charset="0"/>
              </a:rPr>
              <a:t>Objective</a:t>
            </a:r>
            <a:r>
              <a:rPr sz="2400" dirty="0">
                <a:latin typeface="Arial" panose="020B0604020202020204" pitchFamily="34" charset="0"/>
                <a:cs typeface="Arial" panose="020B0604020202020204" pitchFamily="34" charset="0"/>
              </a:rPr>
              <a:t>:-</a:t>
            </a:r>
          </a:p>
          <a:p>
            <a:pPr defTabSz="923290">
              <a:lnSpc>
                <a:spcPct val="160000"/>
              </a:lnSpc>
              <a:spcBef>
                <a:spcPts val="1000"/>
              </a:spcBef>
              <a:buClrTx/>
              <a:buSzPct val="100000"/>
              <a:buFont typeface="Wingdings" pitchFamily="2" charset="2"/>
              <a:buChar char="Ø"/>
              <a:defRPr sz="2095"/>
            </a:pPr>
            <a:r>
              <a:rPr sz="2000" dirty="0">
                <a:latin typeface="Arial" panose="020B0604020202020204" pitchFamily="34" charset="0"/>
                <a:cs typeface="Arial" panose="020B0604020202020204" pitchFamily="34" charset="0"/>
              </a:rPr>
              <a:t>Recognize the importance of an app.</a:t>
            </a:r>
          </a:p>
          <a:p>
            <a:pPr defTabSz="923290">
              <a:lnSpc>
                <a:spcPct val="160000"/>
              </a:lnSpc>
              <a:spcBef>
                <a:spcPts val="1000"/>
              </a:spcBef>
              <a:buClrTx/>
              <a:buSzPct val="100000"/>
              <a:buFont typeface="Wingdings" pitchFamily="2" charset="2"/>
              <a:buChar char="Ø"/>
              <a:defRPr sz="2095"/>
            </a:pPr>
            <a:r>
              <a:rPr sz="2000" dirty="0">
                <a:latin typeface="Arial" panose="020B0604020202020204" pitchFamily="34" charset="0"/>
                <a:cs typeface="Arial" panose="020B0604020202020204" pitchFamily="34" charset="0"/>
              </a:rPr>
              <a:t>Understand the types and functions of app.</a:t>
            </a:r>
          </a:p>
          <a:p>
            <a:pPr defTabSz="923290">
              <a:lnSpc>
                <a:spcPct val="160000"/>
              </a:lnSpc>
              <a:spcBef>
                <a:spcPts val="1000"/>
              </a:spcBef>
              <a:buClrTx/>
              <a:buSzPct val="100000"/>
              <a:buFont typeface="Wingdings" pitchFamily="2" charset="2"/>
              <a:buChar char="Ø"/>
              <a:defRPr sz="2095"/>
            </a:pPr>
            <a:r>
              <a:rPr sz="2000" dirty="0">
                <a:latin typeface="Arial" panose="020B0604020202020204" pitchFamily="34" charset="0"/>
                <a:cs typeface="Arial" panose="020B0604020202020204" pitchFamily="34" charset="0"/>
              </a:rPr>
              <a:t>Learn essentials technologies to implement app.</a:t>
            </a:r>
          </a:p>
          <a:p>
            <a:pPr defTabSz="923290">
              <a:lnSpc>
                <a:spcPct val="160000"/>
              </a:lnSpc>
              <a:spcBef>
                <a:spcPts val="1000"/>
              </a:spcBef>
              <a:buClrTx/>
              <a:buSzPct val="100000"/>
              <a:buFont typeface="Wingdings" pitchFamily="2" charset="2"/>
              <a:buChar char="Ø"/>
              <a:defRPr sz="2095"/>
            </a:pPr>
            <a:r>
              <a:rPr sz="2000" dirty="0">
                <a:latin typeface="Arial" panose="020B0604020202020204" pitchFamily="34" charset="0"/>
                <a:cs typeface="Arial" panose="020B0604020202020204" pitchFamily="34" charset="0"/>
              </a:rPr>
              <a:t>Understand the ideation and its importance to the design process.</a:t>
            </a: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Text Placeholder 2"/>
          <p:cNvSpPr>
            <a:spLocks noGrp="1"/>
          </p:cNvSpPr>
          <p:nvPr>
            <p:ph type="body" idx="1"/>
          </p:nvPr>
        </p:nvSpPr>
        <p:spPr/>
        <p:txBody>
          <a:bodyPr>
            <a:normAutofit/>
          </a:bodyPr>
          <a:lstStyle/>
          <a:p>
            <a:pPr>
              <a:lnSpc>
                <a:spcPct val="200000"/>
              </a:lnSpc>
              <a:buFont typeface="Wingdings" pitchFamily="2" charset="2"/>
              <a:buChar char="Ø"/>
            </a:pPr>
            <a:r>
              <a:rPr lang="en-US" sz="2000" dirty="0">
                <a:latin typeface="Arial" pitchFamily="34" charset="0"/>
                <a:cs typeface="Arial" pitchFamily="34" charset="0"/>
              </a:rPr>
              <a:t>The main objective is to maximize the profit by increasing efficient and decreasing the mistakes that takes place in the kitchen, this will be done without compromising customer satisfaction. At this moment of time, there are still numerous restaurants that still use paper based system to get messages across between the restaurant and the kitchen, this way of communication is one of the least efficient method. However, this approach may be implemented and designed in a successful profitable restaurant but there are numerous problems which might be seen as reducing the restaurants efficiency, they are the </a:t>
            </a:r>
            <a:r>
              <a:rPr lang="en-US" sz="2000" dirty="0" smtClean="0">
                <a:latin typeface="Arial" pitchFamily="34" charset="0"/>
                <a:cs typeface="Arial" pitchFamily="34" charset="0"/>
              </a:rPr>
              <a:t>following</a:t>
            </a:r>
            <a:endParaRPr lang="en-IN" sz="2000" dirty="0"/>
          </a:p>
        </p:txBody>
      </p:sp>
    </p:spTree>
    <p:extLst>
      <p:ext uri="{BB962C8B-B14F-4D97-AF65-F5344CB8AC3E}">
        <p14:creationId xmlns:p14="http://schemas.microsoft.com/office/powerpoint/2010/main" val="4275296204"/>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8766" tIns="48766" rIns="48766" bIns="48766" numCol="1" spcCol="38100" rtlCol="0" anchor="ctr">
        <a:spAutoFit/>
      </a:bodyPr>
      <a:lstStyle>
        <a:def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8766" tIns="48766" rIns="48766" bIns="48766" numCol="1" spcCol="38100" rtlCol="0" anchor="t">
        <a:spAutoFit/>
      </a:bodyPr>
      <a:lstStyle>
        <a:def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8766" tIns="48766" rIns="48766" bIns="48766" numCol="1" spcCol="38100" rtlCol="0" anchor="ctr">
        <a:spAutoFit/>
      </a:bodyPr>
      <a:lstStyle>
        <a:def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8766" tIns="48766" rIns="48766" bIns="48766" numCol="1" spcCol="38100" rtlCol="0" anchor="t">
        <a:spAutoFit/>
      </a:bodyPr>
      <a:lstStyle>
        <a:defPPr marL="0" marR="0" indent="0" algn="l" defTabSz="130048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986</Words>
  <Application>Microsoft Office PowerPoint</Application>
  <PresentationFormat>Custom</PresentationFormat>
  <Paragraphs>110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R.K RESTAURANT SYSTEM</vt:lpstr>
      <vt:lpstr>OUTLINE</vt:lpstr>
      <vt:lpstr>INTRODUCTION</vt:lpstr>
      <vt:lpstr>DESCRIPTION OF THE PROJECT TITLE</vt:lpstr>
      <vt:lpstr>LITERATURE SURVEY/BACKGROUND STUDY</vt:lpstr>
      <vt:lpstr>PROBLEM STATEMENT</vt:lpstr>
      <vt:lpstr>PowerPoint Presentation</vt:lpstr>
      <vt:lpstr>SCOPES</vt:lpstr>
      <vt:lpstr>OBJECTIVES</vt:lpstr>
      <vt:lpstr>PowerPoint Presentation</vt:lpstr>
      <vt:lpstr>PowerPoint Presentation</vt:lpstr>
      <vt:lpstr>PROPOSED FLOW CHART/PROPOSED MODEL</vt:lpstr>
      <vt:lpstr>DESCRIPTION OF MODULES IN YOUR SYSTEM.</vt:lpstr>
      <vt:lpstr>SYSTEM ANALYSIS</vt:lpstr>
      <vt:lpstr>Activity Diagram</vt:lpstr>
      <vt:lpstr>PowerPoint Presentation</vt:lpstr>
      <vt:lpstr>Need For New System</vt:lpstr>
      <vt:lpstr>LEARNING OUTCOMES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SIMULATOR</dc:title>
  <dc:creator>Admin</dc:creator>
  <cp:lastModifiedBy>Admin</cp:lastModifiedBy>
  <cp:revision>16</cp:revision>
  <dcterms:created xsi:type="dcterms:W3CDTF">2022-04-23T03:59:28Z</dcterms:created>
  <dcterms:modified xsi:type="dcterms:W3CDTF">2022-04-27T07:21:17Z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ADE06C10CDD24D2580453B94BA62304A</vt:lpwstr>
  </property>
  <property fmtid="{D5CDD505-2E9C-101B-9397-08002B2CF9AE}" pid="3" name="KSOProductBuildVer">
    <vt:lpwstr>1033-11.2.0.11074</vt:lpwstr>
  </property>
</Properties>
</file>