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65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4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38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9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146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6296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44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id="{1D283A28-C9B8-4023-94FD-889E7406E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0" b="2213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479CD-7D8B-40E6-A30F-E2B5A7872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0"/>
            <a:ext cx="11501120" cy="286512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Refining initial points for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114900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539-F473-493E-8A3A-0AF8FBE2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532" y="39285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</a:rPr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1BF7-07A2-4B6B-976A-E3351F7A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532" y="2164080"/>
            <a:ext cx="8534400" cy="407754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Various clustering algorithms like K-Means, EM etc. use an iterative procedure to converge to a local minima. But these algorithms are sensitive to the starting initial conditions.</a:t>
            </a:r>
          </a:p>
          <a:p>
            <a:r>
              <a:rPr lang="en-IN" dirty="0">
                <a:solidFill>
                  <a:schemeClr val="tx1"/>
                </a:solidFill>
              </a:rPr>
              <a:t>We’ll show a method for computing refined initial conditions which allows the algorithms to converge to a better local minima.</a:t>
            </a:r>
          </a:p>
          <a:p>
            <a:r>
              <a:rPr lang="en-IN" dirty="0">
                <a:solidFill>
                  <a:schemeClr val="tx1"/>
                </a:solidFill>
              </a:rPr>
              <a:t> We generally use big data for clustering so this method is very effective for clustering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5B7E-7BED-43B1-9A60-1687300A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4825"/>
            <a:ext cx="8534400" cy="1507067"/>
          </a:xfrm>
        </p:spPr>
        <p:txBody>
          <a:bodyPr/>
          <a:lstStyle/>
          <a:p>
            <a:r>
              <a:rPr lang="en-IN" dirty="0"/>
              <a:t>What is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E945-D965-4C6B-94B9-449B91A1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52" y="1188720"/>
            <a:ext cx="8534400" cy="529674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The fundamental clustering problem is grouping of items which are similar to each other.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Clustering is an important area of application for a variety of fields including data mining, statistical analysis, statistical data analysis , compression , and vector quantization.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K-means algorithm find local minima using minimizing sum of the L-2 distance squared between each data point and its nearest cluster center and then groups the data points into clusters.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basic algorithm works as follows: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1) Initialize the model parameters to a current model;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2) Decide memberships of the data items to clusters, assuming that 	    the current model is correct;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3) Re-estimate the parameters of the current model assuming that 	    the data memberships obtained in 2) are correct, producing 	 	    new model;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4) If current model and new model are sufficiently close to each 	        	    other, terminate, else go to 2).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7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894B-464A-4BD8-A996-12EECB59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372" y="-67734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The refinement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DFB2-351A-4B4F-AEB4-FD443AE6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372" y="1117600"/>
            <a:ext cx="8534400" cy="4636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take multiple subsamples, say J, are drawn and clustered independently producing J estimates of the true cluster locations. To avoid the noise associated with each of the J solutions, we employ a “smoothing” procedure</a:t>
            </a:r>
          </a:p>
          <a:p>
            <a:r>
              <a:rPr lang="en-US" dirty="0">
                <a:solidFill>
                  <a:schemeClr val="tx1"/>
                </a:solidFill>
              </a:rPr>
              <a:t>The algorithm initially chooses J small random sub-samples of the data, Si 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=1,. . . ,J. The subsamples are clustered via K-Means.</a:t>
            </a:r>
          </a:p>
          <a:p>
            <a:r>
              <a:rPr lang="en-US" dirty="0">
                <a:solidFill>
                  <a:schemeClr val="tx1"/>
                </a:solidFill>
              </a:rPr>
              <a:t>The sets </a:t>
            </a:r>
            <a:r>
              <a:rPr lang="en-US" dirty="0" err="1">
                <a:solidFill>
                  <a:schemeClr val="tx1"/>
                </a:solidFill>
              </a:rPr>
              <a:t>CMi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=1,…,J are these clustering solutions over the sub-samples which form the set CM. CM is then clustered via K-Means initialized with </a:t>
            </a:r>
            <a:r>
              <a:rPr lang="en-US" dirty="0" err="1">
                <a:solidFill>
                  <a:schemeClr val="tx1"/>
                </a:solidFill>
              </a:rPr>
              <a:t>CMi</a:t>
            </a:r>
            <a:r>
              <a:rPr lang="en-US" dirty="0">
                <a:solidFill>
                  <a:schemeClr val="tx1"/>
                </a:solidFill>
              </a:rPr>
              <a:t> producing a solution </a:t>
            </a:r>
            <a:r>
              <a:rPr lang="en-US" dirty="0" err="1">
                <a:solidFill>
                  <a:schemeClr val="tx1"/>
                </a:solidFill>
              </a:rPr>
              <a:t>FMi</a:t>
            </a:r>
            <a:r>
              <a:rPr lang="en-US" dirty="0">
                <a:solidFill>
                  <a:schemeClr val="tx1"/>
                </a:solidFill>
              </a:rPr>
              <a:t> . The refined initial point is then chosen as the </a:t>
            </a:r>
            <a:r>
              <a:rPr lang="en-US" dirty="0" err="1">
                <a:solidFill>
                  <a:schemeClr val="tx1"/>
                </a:solidFill>
              </a:rPr>
              <a:t>FMi</a:t>
            </a:r>
            <a:r>
              <a:rPr lang="en-US" dirty="0">
                <a:solidFill>
                  <a:schemeClr val="tx1"/>
                </a:solidFill>
              </a:rPr>
              <a:t> having minimal distortion over the set CM.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2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58969-BF86-4926-9842-5A8278A9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244388"/>
            <a:ext cx="7620000" cy="440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73076-3935-497D-A164-C2CD0589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1" y="2317962"/>
            <a:ext cx="5547360" cy="4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3ECE-B1D1-4DF8-9C1D-98A122B0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92" y="0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C078-FAF1-421E-B22D-24651C4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0" y="1615440"/>
            <a:ext cx="8778240" cy="44128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working over small datasets applying the classic K-Means algorithm from many different starting points is a feasible option.</a:t>
            </a:r>
          </a:p>
          <a:p>
            <a:r>
              <a:rPr lang="en-US" dirty="0">
                <a:solidFill>
                  <a:schemeClr val="tx1"/>
                </a:solidFill>
              </a:rPr>
              <a:t>However, as database size increases (especially in dimensionality), efficient and accurate initialization becomes critical. A clustering session on a data set with many dimensions and tens of thousands or millions of records can take hours to days.</a:t>
            </a:r>
          </a:p>
          <a:p>
            <a:r>
              <a:rPr lang="en-US" dirty="0">
                <a:solidFill>
                  <a:schemeClr val="tx1"/>
                </a:solidFill>
              </a:rPr>
              <a:t>Since our method works on very small samples of the data (as we divide them into J subsamples), the initialization is fast . For example, if we use sample sizes of 1% (or less) of the full dataset size, trials over 10 samples can be run in time complexity that is less than 10% of the time needed for clustering the full database. For very large databases, the initial sample becomes negligible in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5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DE7-E733-4619-828B-F60322AE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32" y="169332"/>
            <a:ext cx="8534400" cy="1507067"/>
          </a:xfrm>
        </p:spPr>
        <p:txBody>
          <a:bodyPr/>
          <a:lstStyle/>
          <a:p>
            <a:r>
              <a:rPr lang="en-IN" dirty="0"/>
              <a:t>Results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05F-6526-4E6F-AE47-99257637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32" y="1270000"/>
            <a:ext cx="8534400" cy="523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created a synthetic data for dimension d = 2, 3, 4, 5, 10, 20, 40, 50 and 100. For a given value of d, data was sampled from 10 Gaussians (hence K=10).</a:t>
            </a:r>
          </a:p>
          <a:p>
            <a:r>
              <a:rPr lang="en-US" dirty="0">
                <a:solidFill>
                  <a:schemeClr val="tx1"/>
                </a:solidFill>
              </a:rPr>
              <a:t> Methodology:-The goal of this experiment is to evaluate how close the means estimated by classic K-Means are to the true Gaussian means generating the synthetic data.</a:t>
            </a:r>
          </a:p>
          <a:p>
            <a:r>
              <a:rPr lang="en-US" dirty="0">
                <a:solidFill>
                  <a:schemeClr val="tx1"/>
                </a:solidFill>
              </a:rPr>
              <a:t> We compare 3 initializations: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No Refinement: random starting point chosen uniformly on the range of the data.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Refinement (J=10): a starting point refined from (1) using our method. The size of the random subsamples being 10 percent of full dataset size and the number of subsamples taken being 10.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Refinement (J=1): same as 2 but over a single random subsample of size 10 percent.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18E0-D1B5-4983-9B07-FEAECA75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32" y="1"/>
            <a:ext cx="8534400" cy="109728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FA6F-D05C-46E0-9377-5B6A37C0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61" y="1143000"/>
            <a:ext cx="8112278" cy="45719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For dimensions 2-50, the refinement method (Refined (J=10)) always did better than the random starting point (Unrefined) and the point refined over 1 subsample (Refined (J=1)).</a:t>
            </a:r>
          </a:p>
          <a:p>
            <a:r>
              <a:rPr lang="en-US" dirty="0">
                <a:solidFill>
                  <a:schemeClr val="tx1"/>
                </a:solidFill>
              </a:rPr>
              <a:t> 2. For dimension 100, in 9 of the 10 independent trials refinement method did better than the random starting point. </a:t>
            </a:r>
          </a:p>
          <a:p>
            <a:r>
              <a:rPr lang="en-US" dirty="0">
                <a:solidFill>
                  <a:schemeClr val="tx1"/>
                </a:solidFill>
              </a:rPr>
              <a:t>3. Refiner solutions are between 2.34 (d=3) and 6.44 (d=50) times closer to the true Gaussian means than solutions from the random initial point and between 1.09 (d=3) and 4.80 (d=50) times closer than solution computed from “Refined (J=1)” initial point.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7F3D8-7FFD-4D17-8416-5B65BABE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52" y="3089288"/>
            <a:ext cx="5070322" cy="3535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067D96-B4DD-4DAB-8006-CF9FD9F1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6" y="254648"/>
            <a:ext cx="6418462" cy="36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958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</TotalTime>
  <Words>823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Refining initial points for k-means clustering</vt:lpstr>
      <vt:lpstr>Introduction</vt:lpstr>
      <vt:lpstr>What is Clustering</vt:lpstr>
      <vt:lpstr>The refinement algorithm</vt:lpstr>
      <vt:lpstr>PowerPoint Presentation</vt:lpstr>
      <vt:lpstr>Computational Complexity</vt:lpstr>
      <vt:lpstr>Results on data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Mihir Lakhotia</dc:creator>
  <cp:lastModifiedBy>Mihir Lakhotia</cp:lastModifiedBy>
  <cp:revision>11</cp:revision>
  <dcterms:created xsi:type="dcterms:W3CDTF">2021-01-28T03:38:40Z</dcterms:created>
  <dcterms:modified xsi:type="dcterms:W3CDTF">2021-01-28T06:39:46Z</dcterms:modified>
</cp:coreProperties>
</file>