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8" r:id="rId1"/>
  </p:sldMasterIdLst>
  <p:notesMasterIdLst>
    <p:notesMasterId r:id="rId3"/>
  </p:notesMasterIdLst>
  <p:sldIdLst>
    <p:sldId id="258" r:id="rId2"/>
  </p:sldIdLst>
  <p:sldSz cx="15119350" cy="2138362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userDrawn="1">
          <p15:clr>
            <a:srgbClr val="A4A3A4"/>
          </p15:clr>
        </p15:guide>
        <p15:guide id="2" pos="476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IT PANDIA" initials="MP" lastIdx="1" clrIdx="0">
    <p:extLst>
      <p:ext uri="{19B8F6BF-5375-455C-9EA6-DF929625EA0E}">
        <p15:presenceInfo xmlns:p15="http://schemas.microsoft.com/office/powerpoint/2012/main" userId="2df7798b6a509db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F2FA"/>
    <a:srgbClr val="EBF0FB"/>
    <a:srgbClr val="D9E2F7"/>
    <a:srgbClr val="A8C9EE"/>
    <a:srgbClr val="F3F8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77"/>
    <p:restoredTop sz="94434" autoAdjust="0"/>
  </p:normalViewPr>
  <p:slideViewPr>
    <p:cSldViewPr>
      <p:cViewPr>
        <p:scale>
          <a:sx n="66" d="100"/>
          <a:sy n="66" d="100"/>
        </p:scale>
        <p:origin x="763" y="38"/>
      </p:cViewPr>
      <p:guideLst>
        <p:guide orient="horz" pos="6735"/>
        <p:guide pos="476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B0F546-77DA-440D-869A-C19E74FA6360}" type="datetimeFigureOut">
              <a:rPr lang="en-US"/>
              <a:t>8/25/2022</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3A8ED0-8F17-4376-8B63-C267CF4E6492}" type="slidenum">
              <a:rPr lang="en-US"/>
              <a:t>‹#›</a:t>
            </a:fld>
            <a:endParaRPr lang="en-US"/>
          </a:p>
        </p:txBody>
      </p:sp>
    </p:spTree>
    <p:extLst>
      <p:ext uri="{BB962C8B-B14F-4D97-AF65-F5344CB8AC3E}">
        <p14:creationId xmlns:p14="http://schemas.microsoft.com/office/powerpoint/2010/main" val="2815788779"/>
      </p:ext>
    </p:extLst>
  </p:cSld>
  <p:clrMap bg1="lt1" tx1="dk1" bg2="lt2" tx2="dk2" accent1="accent1" accent2="accent2" accent3="accent3" accent4="accent4" accent5="accent5" accent6="accent6" hlink="hlink" folHlink="folHlink"/>
  <p:notesStyle>
    <a:lvl1pPr marL="0" algn="l" defTabSz="521391" rtl="0" eaLnBrk="1" latinLnBrk="0" hangingPunct="1">
      <a:defRPr sz="684" kern="1200">
        <a:solidFill>
          <a:schemeClr val="tx1"/>
        </a:solidFill>
        <a:latin typeface="+mn-lt"/>
        <a:ea typeface="+mn-ea"/>
        <a:cs typeface="+mn-cs"/>
      </a:defRPr>
    </a:lvl1pPr>
    <a:lvl2pPr marL="260695" algn="l" defTabSz="521391" rtl="0" eaLnBrk="1" latinLnBrk="0" hangingPunct="1">
      <a:defRPr sz="684" kern="1200">
        <a:solidFill>
          <a:schemeClr val="tx1"/>
        </a:solidFill>
        <a:latin typeface="+mn-lt"/>
        <a:ea typeface="+mn-ea"/>
        <a:cs typeface="+mn-cs"/>
      </a:defRPr>
    </a:lvl2pPr>
    <a:lvl3pPr marL="521391" algn="l" defTabSz="521391" rtl="0" eaLnBrk="1" latinLnBrk="0" hangingPunct="1">
      <a:defRPr sz="684" kern="1200">
        <a:solidFill>
          <a:schemeClr val="tx1"/>
        </a:solidFill>
        <a:latin typeface="+mn-lt"/>
        <a:ea typeface="+mn-ea"/>
        <a:cs typeface="+mn-cs"/>
      </a:defRPr>
    </a:lvl3pPr>
    <a:lvl4pPr marL="782086" algn="l" defTabSz="521391" rtl="0" eaLnBrk="1" latinLnBrk="0" hangingPunct="1">
      <a:defRPr sz="684" kern="1200">
        <a:solidFill>
          <a:schemeClr val="tx1"/>
        </a:solidFill>
        <a:latin typeface="+mn-lt"/>
        <a:ea typeface="+mn-ea"/>
        <a:cs typeface="+mn-cs"/>
      </a:defRPr>
    </a:lvl4pPr>
    <a:lvl5pPr marL="1042782" algn="l" defTabSz="521391" rtl="0" eaLnBrk="1" latinLnBrk="0" hangingPunct="1">
      <a:defRPr sz="684" kern="1200">
        <a:solidFill>
          <a:schemeClr val="tx1"/>
        </a:solidFill>
        <a:latin typeface="+mn-lt"/>
        <a:ea typeface="+mn-ea"/>
        <a:cs typeface="+mn-cs"/>
      </a:defRPr>
    </a:lvl5pPr>
    <a:lvl6pPr marL="1303477" algn="l" defTabSz="521391" rtl="0" eaLnBrk="1" latinLnBrk="0" hangingPunct="1">
      <a:defRPr sz="684" kern="1200">
        <a:solidFill>
          <a:schemeClr val="tx1"/>
        </a:solidFill>
        <a:latin typeface="+mn-lt"/>
        <a:ea typeface="+mn-ea"/>
        <a:cs typeface="+mn-cs"/>
      </a:defRPr>
    </a:lvl6pPr>
    <a:lvl7pPr marL="1564173" algn="l" defTabSz="521391" rtl="0" eaLnBrk="1" latinLnBrk="0" hangingPunct="1">
      <a:defRPr sz="684" kern="1200">
        <a:solidFill>
          <a:schemeClr val="tx1"/>
        </a:solidFill>
        <a:latin typeface="+mn-lt"/>
        <a:ea typeface="+mn-ea"/>
        <a:cs typeface="+mn-cs"/>
      </a:defRPr>
    </a:lvl7pPr>
    <a:lvl8pPr marL="1824868" algn="l" defTabSz="521391" rtl="0" eaLnBrk="1" latinLnBrk="0" hangingPunct="1">
      <a:defRPr sz="684" kern="1200">
        <a:solidFill>
          <a:schemeClr val="tx1"/>
        </a:solidFill>
        <a:latin typeface="+mn-lt"/>
        <a:ea typeface="+mn-ea"/>
        <a:cs typeface="+mn-cs"/>
      </a:defRPr>
    </a:lvl8pPr>
    <a:lvl9pPr marL="2085564" algn="l" defTabSz="521391" rtl="0" eaLnBrk="1" latinLnBrk="0" hangingPunct="1">
      <a:defRPr sz="68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793D6-AEEA-92E8-1ECF-B6CAC3E74FDF}"/>
              </a:ext>
            </a:extLst>
          </p:cNvPr>
          <p:cNvSpPr>
            <a:spLocks noGrp="1"/>
          </p:cNvSpPr>
          <p:nvPr>
            <p:ph type="ctrTitle"/>
          </p:nvPr>
        </p:nvSpPr>
        <p:spPr>
          <a:xfrm>
            <a:off x="1889919" y="3499590"/>
            <a:ext cx="11339513" cy="7444669"/>
          </a:xfrm>
        </p:spPr>
        <p:txBody>
          <a:bodyPr anchor="b"/>
          <a:lstStyle>
            <a:lvl1pPr algn="ctr">
              <a:defRPr sz="7441"/>
            </a:lvl1pPr>
          </a:lstStyle>
          <a:p>
            <a:r>
              <a:rPr lang="en-US"/>
              <a:t>Click to edit Master title style</a:t>
            </a:r>
            <a:endParaRPr lang="en-IN"/>
          </a:p>
        </p:txBody>
      </p:sp>
      <p:sp>
        <p:nvSpPr>
          <p:cNvPr id="3" name="Subtitle 2">
            <a:extLst>
              <a:ext uri="{FF2B5EF4-FFF2-40B4-BE49-F238E27FC236}">
                <a16:creationId xmlns:a16="http://schemas.microsoft.com/office/drawing/2014/main" id="{FF26C262-759B-7941-C989-81E25EA57D4A}"/>
              </a:ext>
            </a:extLst>
          </p:cNvPr>
          <p:cNvSpPr>
            <a:spLocks noGrp="1"/>
          </p:cNvSpPr>
          <p:nvPr>
            <p:ph type="subTitle" idx="1"/>
          </p:nvPr>
        </p:nvSpPr>
        <p:spPr>
          <a:xfrm>
            <a:off x="1889919" y="11231355"/>
            <a:ext cx="11339513" cy="5162758"/>
          </a:xfrm>
        </p:spPr>
        <p:txBody>
          <a:bodyPr/>
          <a:lstStyle>
            <a:lvl1pPr marL="0" indent="0" algn="ctr">
              <a:buNone/>
              <a:defRPr sz="2976"/>
            </a:lvl1pPr>
            <a:lvl2pPr marL="566974" indent="0" algn="ctr">
              <a:buNone/>
              <a:defRPr sz="2480"/>
            </a:lvl2pPr>
            <a:lvl3pPr marL="1133947" indent="0" algn="ctr">
              <a:buNone/>
              <a:defRPr sz="2232"/>
            </a:lvl3pPr>
            <a:lvl4pPr marL="1700921" indent="0" algn="ctr">
              <a:buNone/>
              <a:defRPr sz="1984"/>
            </a:lvl4pPr>
            <a:lvl5pPr marL="2267895" indent="0" algn="ctr">
              <a:buNone/>
              <a:defRPr sz="1984"/>
            </a:lvl5pPr>
            <a:lvl6pPr marL="2834869" indent="0" algn="ctr">
              <a:buNone/>
              <a:defRPr sz="1984"/>
            </a:lvl6pPr>
            <a:lvl7pPr marL="3401842" indent="0" algn="ctr">
              <a:buNone/>
              <a:defRPr sz="1984"/>
            </a:lvl7pPr>
            <a:lvl8pPr marL="3968816" indent="0" algn="ctr">
              <a:buNone/>
              <a:defRPr sz="1984"/>
            </a:lvl8pPr>
            <a:lvl9pPr marL="4535790" indent="0" algn="ctr">
              <a:buNone/>
              <a:defRPr sz="1984"/>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63965E-9448-18BC-33CD-6C77E7407329}"/>
              </a:ext>
            </a:extLst>
          </p:cNvPr>
          <p:cNvSpPr>
            <a:spLocks noGrp="1"/>
          </p:cNvSpPr>
          <p:nvPr>
            <p:ph type="dt" sz="half" idx="10"/>
          </p:nvPr>
        </p:nvSpPr>
        <p:spPr/>
        <p:txBody>
          <a:bodyPr/>
          <a:lstStyle/>
          <a:p>
            <a:fld id="{61AA57A3-2739-4116-8FF1-09E70F7292B5}" type="datetimeFigureOut">
              <a:rPr lang="en-US" smtClean="0"/>
              <a:t>8/25/2022</a:t>
            </a:fld>
            <a:endParaRPr lang="en-US"/>
          </a:p>
        </p:txBody>
      </p:sp>
      <p:sp>
        <p:nvSpPr>
          <p:cNvPr id="5" name="Footer Placeholder 4">
            <a:extLst>
              <a:ext uri="{FF2B5EF4-FFF2-40B4-BE49-F238E27FC236}">
                <a16:creationId xmlns:a16="http://schemas.microsoft.com/office/drawing/2014/main" id="{9303F3A6-E0F4-C5CC-1EF0-775A81E5AA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4CD594-05D2-6D60-026D-C7AAA054CAC7}"/>
              </a:ext>
            </a:extLst>
          </p:cNvPr>
          <p:cNvSpPr>
            <a:spLocks noGrp="1"/>
          </p:cNvSpPr>
          <p:nvPr>
            <p:ph type="sldNum" sz="quarter" idx="12"/>
          </p:nvPr>
        </p:nvSpPr>
        <p:spPr/>
        <p:txBody>
          <a:bodyPr/>
          <a:lstStyle/>
          <a:p>
            <a:fld id="{8D042D5C-A6A5-4AAC-8668-5654E50E6227}" type="slidenum">
              <a:rPr lang="en-US" smtClean="0"/>
              <a:t>‹#›</a:t>
            </a:fld>
            <a:endParaRPr lang="en-US"/>
          </a:p>
        </p:txBody>
      </p:sp>
    </p:spTree>
    <p:extLst>
      <p:ext uri="{BB962C8B-B14F-4D97-AF65-F5344CB8AC3E}">
        <p14:creationId xmlns:p14="http://schemas.microsoft.com/office/powerpoint/2010/main" val="115222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C37EE-2FC4-F439-7E00-DE6FC76E0C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4FD57B-5295-A471-5B3D-83923BEC9E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9B6DE2-2FDE-6B43-E3F9-B9C2FA88E08B}"/>
              </a:ext>
            </a:extLst>
          </p:cNvPr>
          <p:cNvSpPr>
            <a:spLocks noGrp="1"/>
          </p:cNvSpPr>
          <p:nvPr>
            <p:ph type="dt" sz="half" idx="10"/>
          </p:nvPr>
        </p:nvSpPr>
        <p:spPr/>
        <p:txBody>
          <a:bodyPr/>
          <a:lstStyle/>
          <a:p>
            <a:fld id="{61AA57A3-2739-4116-8FF1-09E70F7292B5}" type="datetimeFigureOut">
              <a:rPr lang="en-US" smtClean="0"/>
              <a:t>8/25/2022</a:t>
            </a:fld>
            <a:endParaRPr lang="en-US"/>
          </a:p>
        </p:txBody>
      </p:sp>
      <p:sp>
        <p:nvSpPr>
          <p:cNvPr id="5" name="Footer Placeholder 4">
            <a:extLst>
              <a:ext uri="{FF2B5EF4-FFF2-40B4-BE49-F238E27FC236}">
                <a16:creationId xmlns:a16="http://schemas.microsoft.com/office/drawing/2014/main" id="{D4A16192-FB8D-3DE8-B7A9-936AE44C17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BA98B0-3D6C-7871-86D7-1C4F7224F045}"/>
              </a:ext>
            </a:extLst>
          </p:cNvPr>
          <p:cNvSpPr>
            <a:spLocks noGrp="1"/>
          </p:cNvSpPr>
          <p:nvPr>
            <p:ph type="sldNum" sz="quarter" idx="12"/>
          </p:nvPr>
        </p:nvSpPr>
        <p:spPr/>
        <p:txBody>
          <a:bodyPr/>
          <a:lstStyle/>
          <a:p>
            <a:fld id="{8D042D5C-A6A5-4AAC-8668-5654E50E6227}" type="slidenum">
              <a:rPr lang="en-US" smtClean="0"/>
              <a:t>‹#›</a:t>
            </a:fld>
            <a:endParaRPr lang="en-US"/>
          </a:p>
        </p:txBody>
      </p:sp>
    </p:spTree>
    <p:extLst>
      <p:ext uri="{BB962C8B-B14F-4D97-AF65-F5344CB8AC3E}">
        <p14:creationId xmlns:p14="http://schemas.microsoft.com/office/powerpoint/2010/main" val="4165162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8B6BE4-0EED-B3F6-58D7-54548FD92785}"/>
              </a:ext>
            </a:extLst>
          </p:cNvPr>
          <p:cNvSpPr>
            <a:spLocks noGrp="1"/>
          </p:cNvSpPr>
          <p:nvPr>
            <p:ph type="title" orient="vert"/>
          </p:nvPr>
        </p:nvSpPr>
        <p:spPr>
          <a:xfrm>
            <a:off x="10819785" y="1138480"/>
            <a:ext cx="3260110" cy="1812163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9CC92E-7EFA-A942-352D-4FC0C3D04FFA}"/>
              </a:ext>
            </a:extLst>
          </p:cNvPr>
          <p:cNvSpPr>
            <a:spLocks noGrp="1"/>
          </p:cNvSpPr>
          <p:nvPr>
            <p:ph type="body" orient="vert" idx="1"/>
          </p:nvPr>
        </p:nvSpPr>
        <p:spPr>
          <a:xfrm>
            <a:off x="1039455" y="1138480"/>
            <a:ext cx="95913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43FF1F-36DC-A363-459F-A3EF69EE5281}"/>
              </a:ext>
            </a:extLst>
          </p:cNvPr>
          <p:cNvSpPr>
            <a:spLocks noGrp="1"/>
          </p:cNvSpPr>
          <p:nvPr>
            <p:ph type="dt" sz="half" idx="10"/>
          </p:nvPr>
        </p:nvSpPr>
        <p:spPr/>
        <p:txBody>
          <a:bodyPr/>
          <a:lstStyle/>
          <a:p>
            <a:fld id="{61AA57A3-2739-4116-8FF1-09E70F7292B5}" type="datetimeFigureOut">
              <a:rPr lang="en-US" smtClean="0"/>
              <a:t>8/25/2022</a:t>
            </a:fld>
            <a:endParaRPr lang="en-US"/>
          </a:p>
        </p:txBody>
      </p:sp>
      <p:sp>
        <p:nvSpPr>
          <p:cNvPr id="5" name="Footer Placeholder 4">
            <a:extLst>
              <a:ext uri="{FF2B5EF4-FFF2-40B4-BE49-F238E27FC236}">
                <a16:creationId xmlns:a16="http://schemas.microsoft.com/office/drawing/2014/main" id="{28F4B90D-289C-6E09-F573-9F05CF64BB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7E3D9B-4EE2-F24A-3D28-B7D06E88B4DB}"/>
              </a:ext>
            </a:extLst>
          </p:cNvPr>
          <p:cNvSpPr>
            <a:spLocks noGrp="1"/>
          </p:cNvSpPr>
          <p:nvPr>
            <p:ph type="sldNum" sz="quarter" idx="12"/>
          </p:nvPr>
        </p:nvSpPr>
        <p:spPr/>
        <p:txBody>
          <a:bodyPr/>
          <a:lstStyle/>
          <a:p>
            <a:fld id="{8D042D5C-A6A5-4AAC-8668-5654E50E6227}" type="slidenum">
              <a:rPr lang="en-US" smtClean="0"/>
              <a:t>‹#›</a:t>
            </a:fld>
            <a:endParaRPr lang="en-US"/>
          </a:p>
        </p:txBody>
      </p:sp>
    </p:spTree>
    <p:extLst>
      <p:ext uri="{BB962C8B-B14F-4D97-AF65-F5344CB8AC3E}">
        <p14:creationId xmlns:p14="http://schemas.microsoft.com/office/powerpoint/2010/main" val="3630872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08F8F-0ADA-20EC-3D0E-B729063A52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8CC385-AB4A-29EA-0585-F221D02DDC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EB3A27-D004-04B4-9F6E-17C0CE9908FE}"/>
              </a:ext>
            </a:extLst>
          </p:cNvPr>
          <p:cNvSpPr>
            <a:spLocks noGrp="1"/>
          </p:cNvSpPr>
          <p:nvPr>
            <p:ph type="dt" sz="half" idx="10"/>
          </p:nvPr>
        </p:nvSpPr>
        <p:spPr/>
        <p:txBody>
          <a:bodyPr/>
          <a:lstStyle/>
          <a:p>
            <a:fld id="{61AA57A3-2739-4116-8FF1-09E70F7292B5}" type="datetimeFigureOut">
              <a:rPr lang="en-US" smtClean="0"/>
              <a:t>8/25/2022</a:t>
            </a:fld>
            <a:endParaRPr lang="en-US"/>
          </a:p>
        </p:txBody>
      </p:sp>
      <p:sp>
        <p:nvSpPr>
          <p:cNvPr id="5" name="Footer Placeholder 4">
            <a:extLst>
              <a:ext uri="{FF2B5EF4-FFF2-40B4-BE49-F238E27FC236}">
                <a16:creationId xmlns:a16="http://schemas.microsoft.com/office/drawing/2014/main" id="{0D6A4B68-B27A-3B4E-D5EC-F1C3BB011F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BC0604-CCB1-48ED-27D6-61EA862DD10C}"/>
              </a:ext>
            </a:extLst>
          </p:cNvPr>
          <p:cNvSpPr>
            <a:spLocks noGrp="1"/>
          </p:cNvSpPr>
          <p:nvPr>
            <p:ph type="sldNum" sz="quarter" idx="12"/>
          </p:nvPr>
        </p:nvSpPr>
        <p:spPr/>
        <p:txBody>
          <a:bodyPr/>
          <a:lstStyle/>
          <a:p>
            <a:fld id="{8D042D5C-A6A5-4AAC-8668-5654E50E6227}" type="slidenum">
              <a:rPr lang="en-US" smtClean="0"/>
              <a:t>‹#›</a:t>
            </a:fld>
            <a:endParaRPr lang="en-US"/>
          </a:p>
        </p:txBody>
      </p:sp>
    </p:spTree>
    <p:extLst>
      <p:ext uri="{BB962C8B-B14F-4D97-AF65-F5344CB8AC3E}">
        <p14:creationId xmlns:p14="http://schemas.microsoft.com/office/powerpoint/2010/main" val="1062199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2FAF9-6D17-CA07-31AD-3BF8179B4B13}"/>
              </a:ext>
            </a:extLst>
          </p:cNvPr>
          <p:cNvSpPr>
            <a:spLocks noGrp="1"/>
          </p:cNvSpPr>
          <p:nvPr>
            <p:ph type="title"/>
          </p:nvPr>
        </p:nvSpPr>
        <p:spPr>
          <a:xfrm>
            <a:off x="1031581" y="5331060"/>
            <a:ext cx="13040439" cy="8894992"/>
          </a:xfrm>
        </p:spPr>
        <p:txBody>
          <a:bodyPr anchor="b"/>
          <a:lstStyle>
            <a:lvl1pPr>
              <a:defRPr sz="7441"/>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0244CE-9A32-049D-97B7-257ED83ED1B9}"/>
              </a:ext>
            </a:extLst>
          </p:cNvPr>
          <p:cNvSpPr>
            <a:spLocks noGrp="1"/>
          </p:cNvSpPr>
          <p:nvPr>
            <p:ph type="body" idx="1"/>
          </p:nvPr>
        </p:nvSpPr>
        <p:spPr>
          <a:xfrm>
            <a:off x="1031581" y="14310202"/>
            <a:ext cx="13040439" cy="4677666"/>
          </a:xfrm>
        </p:spPr>
        <p:txBody>
          <a:bodyPr/>
          <a:lstStyle>
            <a:lvl1pPr marL="0" indent="0">
              <a:buNone/>
              <a:defRPr sz="2976">
                <a:solidFill>
                  <a:schemeClr val="tx1">
                    <a:tint val="75000"/>
                  </a:schemeClr>
                </a:solidFill>
              </a:defRPr>
            </a:lvl1pPr>
            <a:lvl2pPr marL="566974" indent="0">
              <a:buNone/>
              <a:defRPr sz="2480">
                <a:solidFill>
                  <a:schemeClr val="tx1">
                    <a:tint val="75000"/>
                  </a:schemeClr>
                </a:solidFill>
              </a:defRPr>
            </a:lvl2pPr>
            <a:lvl3pPr marL="1133947" indent="0">
              <a:buNone/>
              <a:defRPr sz="2232">
                <a:solidFill>
                  <a:schemeClr val="tx1">
                    <a:tint val="75000"/>
                  </a:schemeClr>
                </a:solidFill>
              </a:defRPr>
            </a:lvl3pPr>
            <a:lvl4pPr marL="1700921" indent="0">
              <a:buNone/>
              <a:defRPr sz="1984">
                <a:solidFill>
                  <a:schemeClr val="tx1">
                    <a:tint val="75000"/>
                  </a:schemeClr>
                </a:solidFill>
              </a:defRPr>
            </a:lvl4pPr>
            <a:lvl5pPr marL="2267895" indent="0">
              <a:buNone/>
              <a:defRPr sz="1984">
                <a:solidFill>
                  <a:schemeClr val="tx1">
                    <a:tint val="75000"/>
                  </a:schemeClr>
                </a:solidFill>
              </a:defRPr>
            </a:lvl5pPr>
            <a:lvl6pPr marL="2834869" indent="0">
              <a:buNone/>
              <a:defRPr sz="1984">
                <a:solidFill>
                  <a:schemeClr val="tx1">
                    <a:tint val="75000"/>
                  </a:schemeClr>
                </a:solidFill>
              </a:defRPr>
            </a:lvl6pPr>
            <a:lvl7pPr marL="3401842" indent="0">
              <a:buNone/>
              <a:defRPr sz="1984">
                <a:solidFill>
                  <a:schemeClr val="tx1">
                    <a:tint val="75000"/>
                  </a:schemeClr>
                </a:solidFill>
              </a:defRPr>
            </a:lvl7pPr>
            <a:lvl8pPr marL="3968816" indent="0">
              <a:buNone/>
              <a:defRPr sz="1984">
                <a:solidFill>
                  <a:schemeClr val="tx1">
                    <a:tint val="75000"/>
                  </a:schemeClr>
                </a:solidFill>
              </a:defRPr>
            </a:lvl8pPr>
            <a:lvl9pPr marL="4535790" indent="0">
              <a:buNone/>
              <a:defRPr sz="1984">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6CBCD5-54A1-5C8D-66D9-F97BEC5C8AD2}"/>
              </a:ext>
            </a:extLst>
          </p:cNvPr>
          <p:cNvSpPr>
            <a:spLocks noGrp="1"/>
          </p:cNvSpPr>
          <p:nvPr>
            <p:ph type="dt" sz="half" idx="10"/>
          </p:nvPr>
        </p:nvSpPr>
        <p:spPr/>
        <p:txBody>
          <a:bodyPr/>
          <a:lstStyle/>
          <a:p>
            <a:fld id="{61AA57A3-2739-4116-8FF1-09E70F7292B5}" type="datetimeFigureOut">
              <a:rPr lang="en-US" smtClean="0"/>
              <a:t>8/25/2022</a:t>
            </a:fld>
            <a:endParaRPr lang="en-US"/>
          </a:p>
        </p:txBody>
      </p:sp>
      <p:sp>
        <p:nvSpPr>
          <p:cNvPr id="5" name="Footer Placeholder 4">
            <a:extLst>
              <a:ext uri="{FF2B5EF4-FFF2-40B4-BE49-F238E27FC236}">
                <a16:creationId xmlns:a16="http://schemas.microsoft.com/office/drawing/2014/main" id="{A280BA39-8220-7879-8BAF-59A0AE6F20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196DB3-8949-5FC5-DC53-8379317FCF1B}"/>
              </a:ext>
            </a:extLst>
          </p:cNvPr>
          <p:cNvSpPr>
            <a:spLocks noGrp="1"/>
          </p:cNvSpPr>
          <p:nvPr>
            <p:ph type="sldNum" sz="quarter" idx="12"/>
          </p:nvPr>
        </p:nvSpPr>
        <p:spPr/>
        <p:txBody>
          <a:bodyPr/>
          <a:lstStyle/>
          <a:p>
            <a:fld id="{8D042D5C-A6A5-4AAC-8668-5654E50E6227}" type="slidenum">
              <a:rPr lang="en-US" smtClean="0"/>
              <a:t>‹#›</a:t>
            </a:fld>
            <a:endParaRPr lang="en-US"/>
          </a:p>
        </p:txBody>
      </p:sp>
    </p:spTree>
    <p:extLst>
      <p:ext uri="{BB962C8B-B14F-4D97-AF65-F5344CB8AC3E}">
        <p14:creationId xmlns:p14="http://schemas.microsoft.com/office/powerpoint/2010/main" val="2273176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A422F-428E-1259-3920-B154E391BB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A17014-D12D-6802-9157-C6DFDCAE3F17}"/>
              </a:ext>
            </a:extLst>
          </p:cNvPr>
          <p:cNvSpPr>
            <a:spLocks noGrp="1"/>
          </p:cNvSpPr>
          <p:nvPr>
            <p:ph sz="half" idx="1"/>
          </p:nvPr>
        </p:nvSpPr>
        <p:spPr>
          <a:xfrm>
            <a:off x="1039455"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04C06C4-8C55-E69A-5A15-DC0955BC2F4A}"/>
              </a:ext>
            </a:extLst>
          </p:cNvPr>
          <p:cNvSpPr>
            <a:spLocks noGrp="1"/>
          </p:cNvSpPr>
          <p:nvPr>
            <p:ph sz="half" idx="2"/>
          </p:nvPr>
        </p:nvSpPr>
        <p:spPr>
          <a:xfrm>
            <a:off x="7654171"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8EE22F1-A3DC-AB86-B25C-0D446286528A}"/>
              </a:ext>
            </a:extLst>
          </p:cNvPr>
          <p:cNvSpPr>
            <a:spLocks noGrp="1"/>
          </p:cNvSpPr>
          <p:nvPr>
            <p:ph type="dt" sz="half" idx="10"/>
          </p:nvPr>
        </p:nvSpPr>
        <p:spPr/>
        <p:txBody>
          <a:bodyPr/>
          <a:lstStyle/>
          <a:p>
            <a:fld id="{61AA57A3-2739-4116-8FF1-09E70F7292B5}" type="datetimeFigureOut">
              <a:rPr lang="en-US" smtClean="0"/>
              <a:t>8/25/2022</a:t>
            </a:fld>
            <a:endParaRPr lang="en-US"/>
          </a:p>
        </p:txBody>
      </p:sp>
      <p:sp>
        <p:nvSpPr>
          <p:cNvPr id="6" name="Footer Placeholder 5">
            <a:extLst>
              <a:ext uri="{FF2B5EF4-FFF2-40B4-BE49-F238E27FC236}">
                <a16:creationId xmlns:a16="http://schemas.microsoft.com/office/drawing/2014/main" id="{D7A429C1-A99F-FB59-DABF-070BBF4948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FE9626-B332-A128-5EED-56509F496F3A}"/>
              </a:ext>
            </a:extLst>
          </p:cNvPr>
          <p:cNvSpPr>
            <a:spLocks noGrp="1"/>
          </p:cNvSpPr>
          <p:nvPr>
            <p:ph type="sldNum" sz="quarter" idx="12"/>
          </p:nvPr>
        </p:nvSpPr>
        <p:spPr/>
        <p:txBody>
          <a:bodyPr/>
          <a:lstStyle/>
          <a:p>
            <a:fld id="{8D042D5C-A6A5-4AAC-8668-5654E50E6227}" type="slidenum">
              <a:rPr lang="en-US" smtClean="0"/>
              <a:t>‹#›</a:t>
            </a:fld>
            <a:endParaRPr lang="en-US"/>
          </a:p>
        </p:txBody>
      </p:sp>
    </p:spTree>
    <p:extLst>
      <p:ext uri="{BB962C8B-B14F-4D97-AF65-F5344CB8AC3E}">
        <p14:creationId xmlns:p14="http://schemas.microsoft.com/office/powerpoint/2010/main" val="759457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FA593-482F-5202-DAC7-360B11B344F0}"/>
              </a:ext>
            </a:extLst>
          </p:cNvPr>
          <p:cNvSpPr>
            <a:spLocks noGrp="1"/>
          </p:cNvSpPr>
          <p:nvPr>
            <p:ph type="title"/>
          </p:nvPr>
        </p:nvSpPr>
        <p:spPr>
          <a:xfrm>
            <a:off x="1041425" y="1138482"/>
            <a:ext cx="13040439" cy="413317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D081F8-EE5D-732E-3D4D-F19A2E3771C7}"/>
              </a:ext>
            </a:extLst>
          </p:cNvPr>
          <p:cNvSpPr>
            <a:spLocks noGrp="1"/>
          </p:cNvSpPr>
          <p:nvPr>
            <p:ph type="body" idx="1"/>
          </p:nvPr>
        </p:nvSpPr>
        <p:spPr>
          <a:xfrm>
            <a:off x="1041425" y="5241960"/>
            <a:ext cx="6396193" cy="2569003"/>
          </a:xfrm>
        </p:spPr>
        <p:txBody>
          <a:bodyPr anchor="b"/>
          <a:lstStyle>
            <a:lvl1pPr marL="0" indent="0">
              <a:buNone/>
              <a:defRPr sz="2976" b="1"/>
            </a:lvl1pPr>
            <a:lvl2pPr marL="566974" indent="0">
              <a:buNone/>
              <a:defRPr sz="2480" b="1"/>
            </a:lvl2pPr>
            <a:lvl3pPr marL="1133947" indent="0">
              <a:buNone/>
              <a:defRPr sz="2232" b="1"/>
            </a:lvl3pPr>
            <a:lvl4pPr marL="1700921" indent="0">
              <a:buNone/>
              <a:defRPr sz="1984" b="1"/>
            </a:lvl4pPr>
            <a:lvl5pPr marL="2267895" indent="0">
              <a:buNone/>
              <a:defRPr sz="1984" b="1"/>
            </a:lvl5pPr>
            <a:lvl6pPr marL="2834869" indent="0">
              <a:buNone/>
              <a:defRPr sz="1984" b="1"/>
            </a:lvl6pPr>
            <a:lvl7pPr marL="3401842" indent="0">
              <a:buNone/>
              <a:defRPr sz="1984" b="1"/>
            </a:lvl7pPr>
            <a:lvl8pPr marL="3968816" indent="0">
              <a:buNone/>
              <a:defRPr sz="1984" b="1"/>
            </a:lvl8pPr>
            <a:lvl9pPr marL="4535790" indent="0">
              <a:buNone/>
              <a:defRPr sz="1984" b="1"/>
            </a:lvl9pPr>
          </a:lstStyle>
          <a:p>
            <a:pPr lvl="0"/>
            <a:r>
              <a:rPr lang="en-US"/>
              <a:t>Click to edit Master text styles</a:t>
            </a:r>
          </a:p>
        </p:txBody>
      </p:sp>
      <p:sp>
        <p:nvSpPr>
          <p:cNvPr id="4" name="Content Placeholder 3">
            <a:extLst>
              <a:ext uri="{FF2B5EF4-FFF2-40B4-BE49-F238E27FC236}">
                <a16:creationId xmlns:a16="http://schemas.microsoft.com/office/drawing/2014/main" id="{1DC0142B-8505-3D16-BF1B-F622CA255586}"/>
              </a:ext>
            </a:extLst>
          </p:cNvPr>
          <p:cNvSpPr>
            <a:spLocks noGrp="1"/>
          </p:cNvSpPr>
          <p:nvPr>
            <p:ph sz="half" idx="2"/>
          </p:nvPr>
        </p:nvSpPr>
        <p:spPr>
          <a:xfrm>
            <a:off x="1041425" y="7810963"/>
            <a:ext cx="639619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22DE25-5EA7-E902-7F30-ADA599C19CD0}"/>
              </a:ext>
            </a:extLst>
          </p:cNvPr>
          <p:cNvSpPr>
            <a:spLocks noGrp="1"/>
          </p:cNvSpPr>
          <p:nvPr>
            <p:ph type="body" sz="quarter" idx="3"/>
          </p:nvPr>
        </p:nvSpPr>
        <p:spPr>
          <a:xfrm>
            <a:off x="7654171" y="5241960"/>
            <a:ext cx="6427693" cy="2569003"/>
          </a:xfrm>
        </p:spPr>
        <p:txBody>
          <a:bodyPr anchor="b"/>
          <a:lstStyle>
            <a:lvl1pPr marL="0" indent="0">
              <a:buNone/>
              <a:defRPr sz="2976" b="1"/>
            </a:lvl1pPr>
            <a:lvl2pPr marL="566974" indent="0">
              <a:buNone/>
              <a:defRPr sz="2480" b="1"/>
            </a:lvl2pPr>
            <a:lvl3pPr marL="1133947" indent="0">
              <a:buNone/>
              <a:defRPr sz="2232" b="1"/>
            </a:lvl3pPr>
            <a:lvl4pPr marL="1700921" indent="0">
              <a:buNone/>
              <a:defRPr sz="1984" b="1"/>
            </a:lvl4pPr>
            <a:lvl5pPr marL="2267895" indent="0">
              <a:buNone/>
              <a:defRPr sz="1984" b="1"/>
            </a:lvl5pPr>
            <a:lvl6pPr marL="2834869" indent="0">
              <a:buNone/>
              <a:defRPr sz="1984" b="1"/>
            </a:lvl6pPr>
            <a:lvl7pPr marL="3401842" indent="0">
              <a:buNone/>
              <a:defRPr sz="1984" b="1"/>
            </a:lvl7pPr>
            <a:lvl8pPr marL="3968816" indent="0">
              <a:buNone/>
              <a:defRPr sz="1984" b="1"/>
            </a:lvl8pPr>
            <a:lvl9pPr marL="4535790" indent="0">
              <a:buNone/>
              <a:defRPr sz="1984" b="1"/>
            </a:lvl9pPr>
          </a:lstStyle>
          <a:p>
            <a:pPr lvl="0"/>
            <a:r>
              <a:rPr lang="en-US"/>
              <a:t>Click to edit Master text styles</a:t>
            </a:r>
          </a:p>
        </p:txBody>
      </p:sp>
      <p:sp>
        <p:nvSpPr>
          <p:cNvPr id="6" name="Content Placeholder 5">
            <a:extLst>
              <a:ext uri="{FF2B5EF4-FFF2-40B4-BE49-F238E27FC236}">
                <a16:creationId xmlns:a16="http://schemas.microsoft.com/office/drawing/2014/main" id="{6F1DC910-AD4F-D3AD-48FF-5A9BE18A8BDF}"/>
              </a:ext>
            </a:extLst>
          </p:cNvPr>
          <p:cNvSpPr>
            <a:spLocks noGrp="1"/>
          </p:cNvSpPr>
          <p:nvPr>
            <p:ph sz="quarter" idx="4"/>
          </p:nvPr>
        </p:nvSpPr>
        <p:spPr>
          <a:xfrm>
            <a:off x="7654171" y="7810963"/>
            <a:ext cx="642769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7877BDB-6CAF-D7EA-1EB2-770358BFF849}"/>
              </a:ext>
            </a:extLst>
          </p:cNvPr>
          <p:cNvSpPr>
            <a:spLocks noGrp="1"/>
          </p:cNvSpPr>
          <p:nvPr>
            <p:ph type="dt" sz="half" idx="10"/>
          </p:nvPr>
        </p:nvSpPr>
        <p:spPr/>
        <p:txBody>
          <a:bodyPr/>
          <a:lstStyle/>
          <a:p>
            <a:fld id="{61AA57A3-2739-4116-8FF1-09E70F7292B5}" type="datetimeFigureOut">
              <a:rPr lang="en-US" smtClean="0"/>
              <a:t>8/25/2022</a:t>
            </a:fld>
            <a:endParaRPr lang="en-US"/>
          </a:p>
        </p:txBody>
      </p:sp>
      <p:sp>
        <p:nvSpPr>
          <p:cNvPr id="8" name="Footer Placeholder 7">
            <a:extLst>
              <a:ext uri="{FF2B5EF4-FFF2-40B4-BE49-F238E27FC236}">
                <a16:creationId xmlns:a16="http://schemas.microsoft.com/office/drawing/2014/main" id="{F33BDC6D-6A0F-2B74-F1D8-8B11212C1C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25778B-91CD-84A6-68DB-BC418057134B}"/>
              </a:ext>
            </a:extLst>
          </p:cNvPr>
          <p:cNvSpPr>
            <a:spLocks noGrp="1"/>
          </p:cNvSpPr>
          <p:nvPr>
            <p:ph type="sldNum" sz="quarter" idx="12"/>
          </p:nvPr>
        </p:nvSpPr>
        <p:spPr/>
        <p:txBody>
          <a:bodyPr/>
          <a:lstStyle/>
          <a:p>
            <a:fld id="{8D042D5C-A6A5-4AAC-8668-5654E50E6227}" type="slidenum">
              <a:rPr lang="en-US" smtClean="0"/>
              <a:t>‹#›</a:t>
            </a:fld>
            <a:endParaRPr lang="en-US"/>
          </a:p>
        </p:txBody>
      </p:sp>
    </p:spTree>
    <p:extLst>
      <p:ext uri="{BB962C8B-B14F-4D97-AF65-F5344CB8AC3E}">
        <p14:creationId xmlns:p14="http://schemas.microsoft.com/office/powerpoint/2010/main" val="3610955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DAD1B-0F41-6C4E-9127-B6C480F22B9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2E474C8-ADB8-A4EE-CE8F-12413CE30D19}"/>
              </a:ext>
            </a:extLst>
          </p:cNvPr>
          <p:cNvSpPr>
            <a:spLocks noGrp="1"/>
          </p:cNvSpPr>
          <p:nvPr>
            <p:ph type="dt" sz="half" idx="10"/>
          </p:nvPr>
        </p:nvSpPr>
        <p:spPr/>
        <p:txBody>
          <a:bodyPr/>
          <a:lstStyle/>
          <a:p>
            <a:fld id="{61AA57A3-2739-4116-8FF1-09E70F7292B5}" type="datetimeFigureOut">
              <a:rPr lang="en-US" smtClean="0"/>
              <a:t>8/25/2022</a:t>
            </a:fld>
            <a:endParaRPr lang="en-US"/>
          </a:p>
        </p:txBody>
      </p:sp>
      <p:sp>
        <p:nvSpPr>
          <p:cNvPr id="4" name="Footer Placeholder 3">
            <a:extLst>
              <a:ext uri="{FF2B5EF4-FFF2-40B4-BE49-F238E27FC236}">
                <a16:creationId xmlns:a16="http://schemas.microsoft.com/office/drawing/2014/main" id="{6F3652DC-3695-D1C8-1EC0-3660C995FC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4567B7-E6ED-B70F-516D-FC13174547C7}"/>
              </a:ext>
            </a:extLst>
          </p:cNvPr>
          <p:cNvSpPr>
            <a:spLocks noGrp="1"/>
          </p:cNvSpPr>
          <p:nvPr>
            <p:ph type="sldNum" sz="quarter" idx="12"/>
          </p:nvPr>
        </p:nvSpPr>
        <p:spPr/>
        <p:txBody>
          <a:bodyPr/>
          <a:lstStyle/>
          <a:p>
            <a:fld id="{8D042D5C-A6A5-4AAC-8668-5654E50E6227}" type="slidenum">
              <a:rPr lang="en-US" smtClean="0"/>
              <a:t>‹#›</a:t>
            </a:fld>
            <a:endParaRPr lang="en-US"/>
          </a:p>
        </p:txBody>
      </p:sp>
    </p:spTree>
    <p:extLst>
      <p:ext uri="{BB962C8B-B14F-4D97-AF65-F5344CB8AC3E}">
        <p14:creationId xmlns:p14="http://schemas.microsoft.com/office/powerpoint/2010/main" val="1596039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D97F24-37C7-59B2-723D-0E8031E3DD2A}"/>
              </a:ext>
            </a:extLst>
          </p:cNvPr>
          <p:cNvSpPr>
            <a:spLocks noGrp="1"/>
          </p:cNvSpPr>
          <p:nvPr>
            <p:ph type="dt" sz="half" idx="10"/>
          </p:nvPr>
        </p:nvSpPr>
        <p:spPr/>
        <p:txBody>
          <a:bodyPr/>
          <a:lstStyle/>
          <a:p>
            <a:fld id="{61AA57A3-2739-4116-8FF1-09E70F7292B5}" type="datetimeFigureOut">
              <a:rPr lang="en-US" smtClean="0"/>
              <a:t>8/25/2022</a:t>
            </a:fld>
            <a:endParaRPr lang="en-US"/>
          </a:p>
        </p:txBody>
      </p:sp>
      <p:sp>
        <p:nvSpPr>
          <p:cNvPr id="3" name="Footer Placeholder 2">
            <a:extLst>
              <a:ext uri="{FF2B5EF4-FFF2-40B4-BE49-F238E27FC236}">
                <a16:creationId xmlns:a16="http://schemas.microsoft.com/office/drawing/2014/main" id="{C3C9E1B7-6E98-04CF-87C1-14E953745B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805B2C-C1D5-C1BD-9532-1263BDCDBA0A}"/>
              </a:ext>
            </a:extLst>
          </p:cNvPr>
          <p:cNvSpPr>
            <a:spLocks noGrp="1"/>
          </p:cNvSpPr>
          <p:nvPr>
            <p:ph type="sldNum" sz="quarter" idx="12"/>
          </p:nvPr>
        </p:nvSpPr>
        <p:spPr/>
        <p:txBody>
          <a:bodyPr/>
          <a:lstStyle/>
          <a:p>
            <a:fld id="{8D042D5C-A6A5-4AAC-8668-5654E50E6227}" type="slidenum">
              <a:rPr lang="en-US" smtClean="0"/>
              <a:t>‹#›</a:t>
            </a:fld>
            <a:endParaRPr lang="en-US"/>
          </a:p>
        </p:txBody>
      </p:sp>
    </p:spTree>
    <p:extLst>
      <p:ext uri="{BB962C8B-B14F-4D97-AF65-F5344CB8AC3E}">
        <p14:creationId xmlns:p14="http://schemas.microsoft.com/office/powerpoint/2010/main" val="693226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A9229-BF3A-6EB8-E6BD-FD17ECC1F044}"/>
              </a:ext>
            </a:extLst>
          </p:cNvPr>
          <p:cNvSpPr>
            <a:spLocks noGrp="1"/>
          </p:cNvSpPr>
          <p:nvPr>
            <p:ph type="title"/>
          </p:nvPr>
        </p:nvSpPr>
        <p:spPr>
          <a:xfrm>
            <a:off x="1041425" y="1425575"/>
            <a:ext cx="4876383" cy="4989513"/>
          </a:xfrm>
        </p:spPr>
        <p:txBody>
          <a:bodyPr anchor="b"/>
          <a:lstStyle>
            <a:lvl1pPr>
              <a:defRPr sz="3968"/>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F4DB185-434C-B897-EED0-E2CCF87E038B}"/>
              </a:ext>
            </a:extLst>
          </p:cNvPr>
          <p:cNvSpPr>
            <a:spLocks noGrp="1"/>
          </p:cNvSpPr>
          <p:nvPr>
            <p:ph idx="1"/>
          </p:nvPr>
        </p:nvSpPr>
        <p:spPr>
          <a:xfrm>
            <a:off x="6427693" y="3078847"/>
            <a:ext cx="7654171" cy="15196234"/>
          </a:xfrm>
        </p:spPr>
        <p:txBody>
          <a:bodyPr/>
          <a:lstStyle>
            <a:lvl1pPr>
              <a:defRPr sz="3968"/>
            </a:lvl1pPr>
            <a:lvl2pPr>
              <a:defRPr sz="3472"/>
            </a:lvl2pPr>
            <a:lvl3pPr>
              <a:defRPr sz="2976"/>
            </a:lvl3pPr>
            <a:lvl4pPr>
              <a:defRPr sz="2480"/>
            </a:lvl4pPr>
            <a:lvl5pPr>
              <a:defRPr sz="2480"/>
            </a:lvl5pPr>
            <a:lvl6pPr>
              <a:defRPr sz="2480"/>
            </a:lvl6pPr>
            <a:lvl7pPr>
              <a:defRPr sz="2480"/>
            </a:lvl7pPr>
            <a:lvl8pPr>
              <a:defRPr sz="2480"/>
            </a:lvl8pPr>
            <a:lvl9pPr>
              <a:defRPr sz="24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FD5FBD5-D4C5-947C-E3D7-089F9B52A9C0}"/>
              </a:ext>
            </a:extLst>
          </p:cNvPr>
          <p:cNvSpPr>
            <a:spLocks noGrp="1"/>
          </p:cNvSpPr>
          <p:nvPr>
            <p:ph type="body" sz="half" idx="2"/>
          </p:nvPr>
        </p:nvSpPr>
        <p:spPr>
          <a:xfrm>
            <a:off x="1041425" y="6415088"/>
            <a:ext cx="4876383" cy="11884743"/>
          </a:xfrm>
        </p:spPr>
        <p:txBody>
          <a:bodyPr/>
          <a:lstStyle>
            <a:lvl1pPr marL="0" indent="0">
              <a:buNone/>
              <a:defRPr sz="1984"/>
            </a:lvl1pPr>
            <a:lvl2pPr marL="566974" indent="0">
              <a:buNone/>
              <a:defRPr sz="1736"/>
            </a:lvl2pPr>
            <a:lvl3pPr marL="1133947" indent="0">
              <a:buNone/>
              <a:defRPr sz="1488"/>
            </a:lvl3pPr>
            <a:lvl4pPr marL="1700921" indent="0">
              <a:buNone/>
              <a:defRPr sz="1240"/>
            </a:lvl4pPr>
            <a:lvl5pPr marL="2267895" indent="0">
              <a:buNone/>
              <a:defRPr sz="1240"/>
            </a:lvl5pPr>
            <a:lvl6pPr marL="2834869" indent="0">
              <a:buNone/>
              <a:defRPr sz="1240"/>
            </a:lvl6pPr>
            <a:lvl7pPr marL="3401842" indent="0">
              <a:buNone/>
              <a:defRPr sz="1240"/>
            </a:lvl7pPr>
            <a:lvl8pPr marL="3968816" indent="0">
              <a:buNone/>
              <a:defRPr sz="1240"/>
            </a:lvl8pPr>
            <a:lvl9pPr marL="4535790" indent="0">
              <a:buNone/>
              <a:defRPr sz="1240"/>
            </a:lvl9pPr>
          </a:lstStyle>
          <a:p>
            <a:pPr lvl="0"/>
            <a:r>
              <a:rPr lang="en-US"/>
              <a:t>Click to edit Master text styles</a:t>
            </a:r>
          </a:p>
        </p:txBody>
      </p:sp>
      <p:sp>
        <p:nvSpPr>
          <p:cNvPr id="5" name="Date Placeholder 4">
            <a:extLst>
              <a:ext uri="{FF2B5EF4-FFF2-40B4-BE49-F238E27FC236}">
                <a16:creationId xmlns:a16="http://schemas.microsoft.com/office/drawing/2014/main" id="{07B2BF7D-F7CE-D798-0B9E-68993243A60E}"/>
              </a:ext>
            </a:extLst>
          </p:cNvPr>
          <p:cNvSpPr>
            <a:spLocks noGrp="1"/>
          </p:cNvSpPr>
          <p:nvPr>
            <p:ph type="dt" sz="half" idx="10"/>
          </p:nvPr>
        </p:nvSpPr>
        <p:spPr/>
        <p:txBody>
          <a:bodyPr/>
          <a:lstStyle/>
          <a:p>
            <a:fld id="{61AA57A3-2739-4116-8FF1-09E70F7292B5}" type="datetimeFigureOut">
              <a:rPr lang="en-US" smtClean="0"/>
              <a:t>8/25/2022</a:t>
            </a:fld>
            <a:endParaRPr lang="en-US"/>
          </a:p>
        </p:txBody>
      </p:sp>
      <p:sp>
        <p:nvSpPr>
          <p:cNvPr id="6" name="Footer Placeholder 5">
            <a:extLst>
              <a:ext uri="{FF2B5EF4-FFF2-40B4-BE49-F238E27FC236}">
                <a16:creationId xmlns:a16="http://schemas.microsoft.com/office/drawing/2014/main" id="{5B265F6F-C380-12C9-5D46-E12DABA833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BC33FE-F2C3-D3E5-3F58-0B5C8F9CF841}"/>
              </a:ext>
            </a:extLst>
          </p:cNvPr>
          <p:cNvSpPr>
            <a:spLocks noGrp="1"/>
          </p:cNvSpPr>
          <p:nvPr>
            <p:ph type="sldNum" sz="quarter" idx="12"/>
          </p:nvPr>
        </p:nvSpPr>
        <p:spPr/>
        <p:txBody>
          <a:bodyPr/>
          <a:lstStyle/>
          <a:p>
            <a:fld id="{8D042D5C-A6A5-4AAC-8668-5654E50E6227}" type="slidenum">
              <a:rPr lang="en-US" smtClean="0"/>
              <a:t>‹#›</a:t>
            </a:fld>
            <a:endParaRPr lang="en-US"/>
          </a:p>
        </p:txBody>
      </p:sp>
    </p:spTree>
    <p:extLst>
      <p:ext uri="{BB962C8B-B14F-4D97-AF65-F5344CB8AC3E}">
        <p14:creationId xmlns:p14="http://schemas.microsoft.com/office/powerpoint/2010/main" val="146951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7B4D0-3C7D-1562-A382-EAEF6B19F81C}"/>
              </a:ext>
            </a:extLst>
          </p:cNvPr>
          <p:cNvSpPr>
            <a:spLocks noGrp="1"/>
          </p:cNvSpPr>
          <p:nvPr>
            <p:ph type="title"/>
          </p:nvPr>
        </p:nvSpPr>
        <p:spPr>
          <a:xfrm>
            <a:off x="1041425" y="1425575"/>
            <a:ext cx="4876383" cy="4989513"/>
          </a:xfrm>
        </p:spPr>
        <p:txBody>
          <a:bodyPr anchor="b"/>
          <a:lstStyle>
            <a:lvl1pPr>
              <a:defRPr sz="3968"/>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297DCA9-B15F-3B71-F0BB-36EF47F5F246}"/>
              </a:ext>
            </a:extLst>
          </p:cNvPr>
          <p:cNvSpPr>
            <a:spLocks noGrp="1"/>
          </p:cNvSpPr>
          <p:nvPr>
            <p:ph type="pic" idx="1"/>
          </p:nvPr>
        </p:nvSpPr>
        <p:spPr>
          <a:xfrm>
            <a:off x="6427693" y="3078847"/>
            <a:ext cx="7654171" cy="15196234"/>
          </a:xfrm>
        </p:spPr>
        <p:txBody>
          <a:bodyPr/>
          <a:lstStyle>
            <a:lvl1pPr marL="0" indent="0">
              <a:buNone/>
              <a:defRPr sz="3968"/>
            </a:lvl1pPr>
            <a:lvl2pPr marL="566974" indent="0">
              <a:buNone/>
              <a:defRPr sz="3472"/>
            </a:lvl2pPr>
            <a:lvl3pPr marL="1133947" indent="0">
              <a:buNone/>
              <a:defRPr sz="2976"/>
            </a:lvl3pPr>
            <a:lvl4pPr marL="1700921" indent="0">
              <a:buNone/>
              <a:defRPr sz="2480"/>
            </a:lvl4pPr>
            <a:lvl5pPr marL="2267895" indent="0">
              <a:buNone/>
              <a:defRPr sz="2480"/>
            </a:lvl5pPr>
            <a:lvl6pPr marL="2834869" indent="0">
              <a:buNone/>
              <a:defRPr sz="2480"/>
            </a:lvl6pPr>
            <a:lvl7pPr marL="3401842" indent="0">
              <a:buNone/>
              <a:defRPr sz="2480"/>
            </a:lvl7pPr>
            <a:lvl8pPr marL="3968816" indent="0">
              <a:buNone/>
              <a:defRPr sz="2480"/>
            </a:lvl8pPr>
            <a:lvl9pPr marL="4535790" indent="0">
              <a:buNone/>
              <a:defRPr sz="2480"/>
            </a:lvl9pPr>
          </a:lstStyle>
          <a:p>
            <a:endParaRPr lang="en-IN"/>
          </a:p>
        </p:txBody>
      </p:sp>
      <p:sp>
        <p:nvSpPr>
          <p:cNvPr id="4" name="Text Placeholder 3">
            <a:extLst>
              <a:ext uri="{FF2B5EF4-FFF2-40B4-BE49-F238E27FC236}">
                <a16:creationId xmlns:a16="http://schemas.microsoft.com/office/drawing/2014/main" id="{4303B7CB-53EF-1677-CC41-57B52EC45AE2}"/>
              </a:ext>
            </a:extLst>
          </p:cNvPr>
          <p:cNvSpPr>
            <a:spLocks noGrp="1"/>
          </p:cNvSpPr>
          <p:nvPr>
            <p:ph type="body" sz="half" idx="2"/>
          </p:nvPr>
        </p:nvSpPr>
        <p:spPr>
          <a:xfrm>
            <a:off x="1041425" y="6415088"/>
            <a:ext cx="4876383" cy="11884743"/>
          </a:xfrm>
        </p:spPr>
        <p:txBody>
          <a:bodyPr/>
          <a:lstStyle>
            <a:lvl1pPr marL="0" indent="0">
              <a:buNone/>
              <a:defRPr sz="1984"/>
            </a:lvl1pPr>
            <a:lvl2pPr marL="566974" indent="0">
              <a:buNone/>
              <a:defRPr sz="1736"/>
            </a:lvl2pPr>
            <a:lvl3pPr marL="1133947" indent="0">
              <a:buNone/>
              <a:defRPr sz="1488"/>
            </a:lvl3pPr>
            <a:lvl4pPr marL="1700921" indent="0">
              <a:buNone/>
              <a:defRPr sz="1240"/>
            </a:lvl4pPr>
            <a:lvl5pPr marL="2267895" indent="0">
              <a:buNone/>
              <a:defRPr sz="1240"/>
            </a:lvl5pPr>
            <a:lvl6pPr marL="2834869" indent="0">
              <a:buNone/>
              <a:defRPr sz="1240"/>
            </a:lvl6pPr>
            <a:lvl7pPr marL="3401842" indent="0">
              <a:buNone/>
              <a:defRPr sz="1240"/>
            </a:lvl7pPr>
            <a:lvl8pPr marL="3968816" indent="0">
              <a:buNone/>
              <a:defRPr sz="1240"/>
            </a:lvl8pPr>
            <a:lvl9pPr marL="4535790" indent="0">
              <a:buNone/>
              <a:defRPr sz="1240"/>
            </a:lvl9pPr>
          </a:lstStyle>
          <a:p>
            <a:pPr lvl="0"/>
            <a:r>
              <a:rPr lang="en-US"/>
              <a:t>Click to edit Master text styles</a:t>
            </a:r>
          </a:p>
        </p:txBody>
      </p:sp>
      <p:sp>
        <p:nvSpPr>
          <p:cNvPr id="5" name="Date Placeholder 4">
            <a:extLst>
              <a:ext uri="{FF2B5EF4-FFF2-40B4-BE49-F238E27FC236}">
                <a16:creationId xmlns:a16="http://schemas.microsoft.com/office/drawing/2014/main" id="{2C5714C1-E27C-838E-0DF9-60E7121BEC5A}"/>
              </a:ext>
            </a:extLst>
          </p:cNvPr>
          <p:cNvSpPr>
            <a:spLocks noGrp="1"/>
          </p:cNvSpPr>
          <p:nvPr>
            <p:ph type="dt" sz="half" idx="10"/>
          </p:nvPr>
        </p:nvSpPr>
        <p:spPr/>
        <p:txBody>
          <a:bodyPr/>
          <a:lstStyle/>
          <a:p>
            <a:fld id="{61AA57A3-2739-4116-8FF1-09E70F7292B5}" type="datetimeFigureOut">
              <a:rPr lang="en-US" smtClean="0"/>
              <a:t>8/25/2022</a:t>
            </a:fld>
            <a:endParaRPr lang="en-US"/>
          </a:p>
        </p:txBody>
      </p:sp>
      <p:sp>
        <p:nvSpPr>
          <p:cNvPr id="6" name="Footer Placeholder 5">
            <a:extLst>
              <a:ext uri="{FF2B5EF4-FFF2-40B4-BE49-F238E27FC236}">
                <a16:creationId xmlns:a16="http://schemas.microsoft.com/office/drawing/2014/main" id="{A5070AE3-290B-B165-5997-9D981A4D7E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04EAF1-B0AA-576E-13CE-D6BED9151580}"/>
              </a:ext>
            </a:extLst>
          </p:cNvPr>
          <p:cNvSpPr>
            <a:spLocks noGrp="1"/>
          </p:cNvSpPr>
          <p:nvPr>
            <p:ph type="sldNum" sz="quarter" idx="12"/>
          </p:nvPr>
        </p:nvSpPr>
        <p:spPr/>
        <p:txBody>
          <a:bodyPr/>
          <a:lstStyle/>
          <a:p>
            <a:fld id="{8D042D5C-A6A5-4AAC-8668-5654E50E6227}" type="slidenum">
              <a:rPr lang="en-US" smtClean="0"/>
              <a:t>‹#›</a:t>
            </a:fld>
            <a:endParaRPr lang="en-US"/>
          </a:p>
        </p:txBody>
      </p:sp>
    </p:spTree>
    <p:extLst>
      <p:ext uri="{BB962C8B-B14F-4D97-AF65-F5344CB8AC3E}">
        <p14:creationId xmlns:p14="http://schemas.microsoft.com/office/powerpoint/2010/main" val="76555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A7A499-B8DA-4F48-0051-847F014198A5}"/>
              </a:ext>
            </a:extLst>
          </p:cNvPr>
          <p:cNvSpPr>
            <a:spLocks noGrp="1"/>
          </p:cNvSpPr>
          <p:nvPr>
            <p:ph type="title"/>
          </p:nvPr>
        </p:nvSpPr>
        <p:spPr>
          <a:xfrm>
            <a:off x="1039456" y="1138482"/>
            <a:ext cx="13040439" cy="413317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D75915-9939-A36F-356D-7E34CE82D22C}"/>
              </a:ext>
            </a:extLst>
          </p:cNvPr>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083FD8-8484-F89A-6C7A-930A89F8E76D}"/>
              </a:ext>
            </a:extLst>
          </p:cNvPr>
          <p:cNvSpPr>
            <a:spLocks noGrp="1"/>
          </p:cNvSpPr>
          <p:nvPr>
            <p:ph type="dt" sz="half" idx="2"/>
          </p:nvPr>
        </p:nvSpPr>
        <p:spPr>
          <a:xfrm>
            <a:off x="1039455" y="19819454"/>
            <a:ext cx="3401854" cy="1138480"/>
          </a:xfrm>
          <a:prstGeom prst="rect">
            <a:avLst/>
          </a:prstGeom>
        </p:spPr>
        <p:txBody>
          <a:bodyPr vert="horz" lIns="91440" tIns="45720" rIns="91440" bIns="45720" rtlCol="0" anchor="ctr"/>
          <a:lstStyle>
            <a:lvl1pPr algn="l">
              <a:defRPr sz="1488">
                <a:solidFill>
                  <a:schemeClr val="tx1">
                    <a:tint val="75000"/>
                  </a:schemeClr>
                </a:solidFill>
              </a:defRPr>
            </a:lvl1pPr>
          </a:lstStyle>
          <a:p>
            <a:fld id="{61AA57A3-2739-4116-8FF1-09E70F7292B5}" type="datetimeFigureOut">
              <a:rPr lang="en-US" smtClean="0"/>
              <a:t>8/25/2022</a:t>
            </a:fld>
            <a:endParaRPr lang="en-US"/>
          </a:p>
        </p:txBody>
      </p:sp>
      <p:sp>
        <p:nvSpPr>
          <p:cNvPr id="5" name="Footer Placeholder 4">
            <a:extLst>
              <a:ext uri="{FF2B5EF4-FFF2-40B4-BE49-F238E27FC236}">
                <a16:creationId xmlns:a16="http://schemas.microsoft.com/office/drawing/2014/main" id="{F1382C14-25C8-EA80-954B-805DE26F66E2}"/>
              </a:ext>
            </a:extLst>
          </p:cNvPr>
          <p:cNvSpPr>
            <a:spLocks noGrp="1"/>
          </p:cNvSpPr>
          <p:nvPr>
            <p:ph type="ftr" sz="quarter" idx="3"/>
          </p:nvPr>
        </p:nvSpPr>
        <p:spPr>
          <a:xfrm>
            <a:off x="5008285" y="19819454"/>
            <a:ext cx="5102781" cy="1138480"/>
          </a:xfrm>
          <a:prstGeom prst="rect">
            <a:avLst/>
          </a:prstGeom>
        </p:spPr>
        <p:txBody>
          <a:bodyPr vert="horz" lIns="91440" tIns="45720" rIns="91440" bIns="45720" rtlCol="0" anchor="ctr"/>
          <a:lstStyle>
            <a:lvl1pPr algn="ctr">
              <a:defRPr sz="1488">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F001D8-C2B2-C91D-ED81-D521D57588AC}"/>
              </a:ext>
            </a:extLst>
          </p:cNvPr>
          <p:cNvSpPr>
            <a:spLocks noGrp="1"/>
          </p:cNvSpPr>
          <p:nvPr>
            <p:ph type="sldNum" sz="quarter" idx="4"/>
          </p:nvPr>
        </p:nvSpPr>
        <p:spPr>
          <a:xfrm>
            <a:off x="10678041" y="19819454"/>
            <a:ext cx="3401854" cy="1138480"/>
          </a:xfrm>
          <a:prstGeom prst="rect">
            <a:avLst/>
          </a:prstGeom>
        </p:spPr>
        <p:txBody>
          <a:bodyPr vert="horz" lIns="91440" tIns="45720" rIns="91440" bIns="45720" rtlCol="0" anchor="ctr"/>
          <a:lstStyle>
            <a:lvl1pPr algn="r">
              <a:defRPr sz="1488">
                <a:solidFill>
                  <a:schemeClr val="tx1">
                    <a:tint val="75000"/>
                  </a:schemeClr>
                </a:solidFill>
              </a:defRPr>
            </a:lvl1pPr>
          </a:lstStyle>
          <a:p>
            <a:fld id="{8D042D5C-A6A5-4AAC-8668-5654E50E6227}" type="slidenum">
              <a:rPr lang="en-US" smtClean="0"/>
              <a:t>‹#›</a:t>
            </a:fld>
            <a:endParaRPr lang="en-US"/>
          </a:p>
        </p:txBody>
      </p:sp>
    </p:spTree>
    <p:extLst>
      <p:ext uri="{BB962C8B-B14F-4D97-AF65-F5344CB8AC3E}">
        <p14:creationId xmlns:p14="http://schemas.microsoft.com/office/powerpoint/2010/main" val="1751272546"/>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Lst>
  <p:txStyles>
    <p:titleStyle>
      <a:lvl1pPr algn="l" defTabSz="1133947" rtl="0" eaLnBrk="1" latinLnBrk="0" hangingPunct="1">
        <a:lnSpc>
          <a:spcPct val="90000"/>
        </a:lnSpc>
        <a:spcBef>
          <a:spcPct val="0"/>
        </a:spcBef>
        <a:buNone/>
        <a:defRPr sz="5456" kern="1200">
          <a:solidFill>
            <a:schemeClr val="tx1"/>
          </a:solidFill>
          <a:latin typeface="+mj-lt"/>
          <a:ea typeface="+mj-ea"/>
          <a:cs typeface="+mj-cs"/>
        </a:defRPr>
      </a:lvl1pPr>
    </p:titleStyle>
    <p:bodyStyle>
      <a:lvl1pPr marL="283487" indent="-283487" algn="l" defTabSz="1133947" rtl="0" eaLnBrk="1" latinLnBrk="0" hangingPunct="1">
        <a:lnSpc>
          <a:spcPct val="90000"/>
        </a:lnSpc>
        <a:spcBef>
          <a:spcPts val="1240"/>
        </a:spcBef>
        <a:buFont typeface="Arial" panose="020B0604020202020204" pitchFamily="34" charset="0"/>
        <a:buChar char="•"/>
        <a:defRPr sz="3472" kern="1200">
          <a:solidFill>
            <a:schemeClr val="tx1"/>
          </a:solidFill>
          <a:latin typeface="+mn-lt"/>
          <a:ea typeface="+mn-ea"/>
          <a:cs typeface="+mn-cs"/>
        </a:defRPr>
      </a:lvl1pPr>
      <a:lvl2pPr marL="850461" indent="-283487" algn="l" defTabSz="1133947" rtl="0" eaLnBrk="1" latinLnBrk="0" hangingPunct="1">
        <a:lnSpc>
          <a:spcPct val="90000"/>
        </a:lnSpc>
        <a:spcBef>
          <a:spcPts val="620"/>
        </a:spcBef>
        <a:buFont typeface="Arial" panose="020B0604020202020204" pitchFamily="34" charset="0"/>
        <a:buChar char="•"/>
        <a:defRPr sz="2976" kern="1200">
          <a:solidFill>
            <a:schemeClr val="tx1"/>
          </a:solidFill>
          <a:latin typeface="+mn-lt"/>
          <a:ea typeface="+mn-ea"/>
          <a:cs typeface="+mn-cs"/>
        </a:defRPr>
      </a:lvl2pPr>
      <a:lvl3pPr marL="1417434" indent="-283487" algn="l" defTabSz="1133947" rtl="0" eaLnBrk="1" latinLnBrk="0" hangingPunct="1">
        <a:lnSpc>
          <a:spcPct val="90000"/>
        </a:lnSpc>
        <a:spcBef>
          <a:spcPts val="620"/>
        </a:spcBef>
        <a:buFont typeface="Arial" panose="020B0604020202020204" pitchFamily="34" charset="0"/>
        <a:buChar char="•"/>
        <a:defRPr sz="2480" kern="1200">
          <a:solidFill>
            <a:schemeClr val="tx1"/>
          </a:solidFill>
          <a:latin typeface="+mn-lt"/>
          <a:ea typeface="+mn-ea"/>
          <a:cs typeface="+mn-cs"/>
        </a:defRPr>
      </a:lvl3pPr>
      <a:lvl4pPr marL="1984408" indent="-283487" algn="l" defTabSz="1133947" rtl="0" eaLnBrk="1" latinLnBrk="0" hangingPunct="1">
        <a:lnSpc>
          <a:spcPct val="90000"/>
        </a:lnSpc>
        <a:spcBef>
          <a:spcPts val="620"/>
        </a:spcBef>
        <a:buFont typeface="Arial" panose="020B0604020202020204" pitchFamily="34" charset="0"/>
        <a:buChar char="•"/>
        <a:defRPr sz="2232" kern="1200">
          <a:solidFill>
            <a:schemeClr val="tx1"/>
          </a:solidFill>
          <a:latin typeface="+mn-lt"/>
          <a:ea typeface="+mn-ea"/>
          <a:cs typeface="+mn-cs"/>
        </a:defRPr>
      </a:lvl4pPr>
      <a:lvl5pPr marL="2551382" indent="-283487" algn="l" defTabSz="1133947" rtl="0" eaLnBrk="1" latinLnBrk="0" hangingPunct="1">
        <a:lnSpc>
          <a:spcPct val="90000"/>
        </a:lnSpc>
        <a:spcBef>
          <a:spcPts val="620"/>
        </a:spcBef>
        <a:buFont typeface="Arial" panose="020B0604020202020204" pitchFamily="34" charset="0"/>
        <a:buChar char="•"/>
        <a:defRPr sz="2232" kern="1200">
          <a:solidFill>
            <a:schemeClr val="tx1"/>
          </a:solidFill>
          <a:latin typeface="+mn-lt"/>
          <a:ea typeface="+mn-ea"/>
          <a:cs typeface="+mn-cs"/>
        </a:defRPr>
      </a:lvl5pPr>
      <a:lvl6pPr marL="3118355" indent="-283487" algn="l" defTabSz="1133947" rtl="0" eaLnBrk="1" latinLnBrk="0" hangingPunct="1">
        <a:lnSpc>
          <a:spcPct val="90000"/>
        </a:lnSpc>
        <a:spcBef>
          <a:spcPts val="620"/>
        </a:spcBef>
        <a:buFont typeface="Arial" panose="020B0604020202020204" pitchFamily="34" charset="0"/>
        <a:buChar char="•"/>
        <a:defRPr sz="2232" kern="1200">
          <a:solidFill>
            <a:schemeClr val="tx1"/>
          </a:solidFill>
          <a:latin typeface="+mn-lt"/>
          <a:ea typeface="+mn-ea"/>
          <a:cs typeface="+mn-cs"/>
        </a:defRPr>
      </a:lvl6pPr>
      <a:lvl7pPr marL="3685329" indent="-283487" algn="l" defTabSz="1133947" rtl="0" eaLnBrk="1" latinLnBrk="0" hangingPunct="1">
        <a:lnSpc>
          <a:spcPct val="90000"/>
        </a:lnSpc>
        <a:spcBef>
          <a:spcPts val="620"/>
        </a:spcBef>
        <a:buFont typeface="Arial" panose="020B0604020202020204" pitchFamily="34" charset="0"/>
        <a:buChar char="•"/>
        <a:defRPr sz="2232" kern="1200">
          <a:solidFill>
            <a:schemeClr val="tx1"/>
          </a:solidFill>
          <a:latin typeface="+mn-lt"/>
          <a:ea typeface="+mn-ea"/>
          <a:cs typeface="+mn-cs"/>
        </a:defRPr>
      </a:lvl7pPr>
      <a:lvl8pPr marL="4252303" indent="-283487" algn="l" defTabSz="1133947" rtl="0" eaLnBrk="1" latinLnBrk="0" hangingPunct="1">
        <a:lnSpc>
          <a:spcPct val="90000"/>
        </a:lnSpc>
        <a:spcBef>
          <a:spcPts val="620"/>
        </a:spcBef>
        <a:buFont typeface="Arial" panose="020B0604020202020204" pitchFamily="34" charset="0"/>
        <a:buChar char="•"/>
        <a:defRPr sz="2232" kern="1200">
          <a:solidFill>
            <a:schemeClr val="tx1"/>
          </a:solidFill>
          <a:latin typeface="+mn-lt"/>
          <a:ea typeface="+mn-ea"/>
          <a:cs typeface="+mn-cs"/>
        </a:defRPr>
      </a:lvl8pPr>
      <a:lvl9pPr marL="4819277" indent="-283487" algn="l" defTabSz="1133947" rtl="0" eaLnBrk="1" latinLnBrk="0" hangingPunct="1">
        <a:lnSpc>
          <a:spcPct val="90000"/>
        </a:lnSpc>
        <a:spcBef>
          <a:spcPts val="620"/>
        </a:spcBef>
        <a:buFont typeface="Arial" panose="020B0604020202020204" pitchFamily="34" charset="0"/>
        <a:buChar char="•"/>
        <a:defRPr sz="2232" kern="1200">
          <a:solidFill>
            <a:schemeClr val="tx1"/>
          </a:solidFill>
          <a:latin typeface="+mn-lt"/>
          <a:ea typeface="+mn-ea"/>
          <a:cs typeface="+mn-cs"/>
        </a:defRPr>
      </a:lvl9pPr>
    </p:bodyStyle>
    <p:otherStyle>
      <a:defPPr>
        <a:defRPr lang="en-US"/>
      </a:defPPr>
      <a:lvl1pPr marL="0" algn="l" defTabSz="1133947" rtl="0" eaLnBrk="1" latinLnBrk="0" hangingPunct="1">
        <a:defRPr sz="2232" kern="1200">
          <a:solidFill>
            <a:schemeClr val="tx1"/>
          </a:solidFill>
          <a:latin typeface="+mn-lt"/>
          <a:ea typeface="+mn-ea"/>
          <a:cs typeface="+mn-cs"/>
        </a:defRPr>
      </a:lvl1pPr>
      <a:lvl2pPr marL="566974" algn="l" defTabSz="1133947" rtl="0" eaLnBrk="1" latinLnBrk="0" hangingPunct="1">
        <a:defRPr sz="2232" kern="1200">
          <a:solidFill>
            <a:schemeClr val="tx1"/>
          </a:solidFill>
          <a:latin typeface="+mn-lt"/>
          <a:ea typeface="+mn-ea"/>
          <a:cs typeface="+mn-cs"/>
        </a:defRPr>
      </a:lvl2pPr>
      <a:lvl3pPr marL="1133947" algn="l" defTabSz="1133947" rtl="0" eaLnBrk="1" latinLnBrk="0" hangingPunct="1">
        <a:defRPr sz="2232" kern="1200">
          <a:solidFill>
            <a:schemeClr val="tx1"/>
          </a:solidFill>
          <a:latin typeface="+mn-lt"/>
          <a:ea typeface="+mn-ea"/>
          <a:cs typeface="+mn-cs"/>
        </a:defRPr>
      </a:lvl3pPr>
      <a:lvl4pPr marL="1700921" algn="l" defTabSz="1133947" rtl="0" eaLnBrk="1" latinLnBrk="0" hangingPunct="1">
        <a:defRPr sz="2232" kern="1200">
          <a:solidFill>
            <a:schemeClr val="tx1"/>
          </a:solidFill>
          <a:latin typeface="+mn-lt"/>
          <a:ea typeface="+mn-ea"/>
          <a:cs typeface="+mn-cs"/>
        </a:defRPr>
      </a:lvl4pPr>
      <a:lvl5pPr marL="2267895" algn="l" defTabSz="1133947" rtl="0" eaLnBrk="1" latinLnBrk="0" hangingPunct="1">
        <a:defRPr sz="2232" kern="1200">
          <a:solidFill>
            <a:schemeClr val="tx1"/>
          </a:solidFill>
          <a:latin typeface="+mn-lt"/>
          <a:ea typeface="+mn-ea"/>
          <a:cs typeface="+mn-cs"/>
        </a:defRPr>
      </a:lvl5pPr>
      <a:lvl6pPr marL="2834869" algn="l" defTabSz="1133947" rtl="0" eaLnBrk="1" latinLnBrk="0" hangingPunct="1">
        <a:defRPr sz="2232" kern="1200">
          <a:solidFill>
            <a:schemeClr val="tx1"/>
          </a:solidFill>
          <a:latin typeface="+mn-lt"/>
          <a:ea typeface="+mn-ea"/>
          <a:cs typeface="+mn-cs"/>
        </a:defRPr>
      </a:lvl6pPr>
      <a:lvl7pPr marL="3401842" algn="l" defTabSz="1133947" rtl="0" eaLnBrk="1" latinLnBrk="0" hangingPunct="1">
        <a:defRPr sz="2232" kern="1200">
          <a:solidFill>
            <a:schemeClr val="tx1"/>
          </a:solidFill>
          <a:latin typeface="+mn-lt"/>
          <a:ea typeface="+mn-ea"/>
          <a:cs typeface="+mn-cs"/>
        </a:defRPr>
      </a:lvl7pPr>
      <a:lvl8pPr marL="3968816" algn="l" defTabSz="1133947" rtl="0" eaLnBrk="1" latinLnBrk="0" hangingPunct="1">
        <a:defRPr sz="2232" kern="1200">
          <a:solidFill>
            <a:schemeClr val="tx1"/>
          </a:solidFill>
          <a:latin typeface="+mn-lt"/>
          <a:ea typeface="+mn-ea"/>
          <a:cs typeface="+mn-cs"/>
        </a:defRPr>
      </a:lvl8pPr>
      <a:lvl9pPr marL="4535790" algn="l" defTabSz="1133947" rtl="0" eaLnBrk="1" latinLnBrk="0" hangingPunct="1">
        <a:defRPr sz="223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23ABDB4D-C1BB-D445-A73D-70ECC1C4CF70}"/>
              </a:ext>
            </a:extLst>
          </p:cNvPr>
          <p:cNvSpPr txBox="1"/>
          <p:nvPr/>
        </p:nvSpPr>
        <p:spPr>
          <a:xfrm>
            <a:off x="537356" y="4443412"/>
            <a:ext cx="14044637" cy="3293209"/>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About the Project</a:t>
            </a:r>
            <a:endParaRPr lang="en-US" sz="2800" b="1" dirty="0">
              <a:effectLst/>
            </a:endParaRPr>
          </a:p>
          <a:p>
            <a:pPr rtl="0">
              <a:spcBef>
                <a:spcPts val="0"/>
              </a:spcBef>
              <a:spcAft>
                <a:spcPts val="0"/>
              </a:spcAft>
            </a:pPr>
            <a:r>
              <a:rPr lang="en-US" sz="2400" dirty="0">
                <a:latin typeface="Arial" panose="020B0604020202020204" pitchFamily="34" charset="0"/>
                <a:cs typeface="Arial" panose="020B0604020202020204" pitchFamily="34" charset="0"/>
              </a:rPr>
              <a:t>The aim of this project is to provide individual small businesses a separate platform so that it gives their business presence on the internet and gives advantage to reach more customers and helps to build their own brand on the internet. We have Provided different dashboard for customer and seller. With the help of this system seller can sell products by creating product category, Manage Categories, create product, manage products, manage orders with the help of admin panel. we have also provide Contact us form so that customer can able to give feedback.    </a:t>
            </a:r>
            <a:br>
              <a:rPr lang="en-US" sz="3200" dirty="0"/>
            </a:br>
            <a:endParaRPr lang="en-US" sz="3200" dirty="0">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89CD61E9-42C2-8C42-8645-20B8E8D0C503}"/>
              </a:ext>
            </a:extLst>
          </p:cNvPr>
          <p:cNvSpPr txBox="1"/>
          <p:nvPr/>
        </p:nvSpPr>
        <p:spPr>
          <a:xfrm>
            <a:off x="534182" y="7740963"/>
            <a:ext cx="5349092" cy="7109639"/>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Solution</a:t>
            </a:r>
          </a:p>
          <a:p>
            <a:pPr algn="just"/>
            <a:r>
              <a:rPr lang="en-US" sz="2800" b="0" i="0" dirty="0">
                <a:effectLst/>
                <a:latin typeface="Times New Roman" panose="02020603050405020304" pitchFamily="18" charset="0"/>
                <a:cs typeface="Times New Roman" panose="02020603050405020304" pitchFamily="18" charset="0"/>
              </a:rPr>
              <a:t>It is </a:t>
            </a:r>
            <a:r>
              <a:rPr lang="en-US" sz="2800" dirty="0">
                <a:latin typeface="Times New Roman" panose="02020603050405020304" pitchFamily="18" charset="0"/>
                <a:cs typeface="Times New Roman" panose="02020603050405020304" pitchFamily="18" charset="0"/>
              </a:rPr>
              <a:t>E-Commerce Website </a:t>
            </a:r>
            <a:r>
              <a:rPr lang="en-US" sz="2800" b="1" dirty="0">
                <a:latin typeface="Times New Roman" panose="02020603050405020304" pitchFamily="18" charset="0"/>
                <a:cs typeface="Times New Roman" panose="02020603050405020304" pitchFamily="18" charset="0"/>
              </a:rPr>
              <a:t>for small business to help them to  sell products online by providing separate individual platform</a:t>
            </a:r>
            <a:r>
              <a:rPr lang="en-US" sz="2800" b="0" i="0" dirty="0">
                <a:effectLst/>
                <a:latin typeface="Times New Roman" panose="02020603050405020304" pitchFamily="18" charset="0"/>
                <a:cs typeface="Times New Roman" panose="02020603050405020304" pitchFamily="18" charset="0"/>
              </a:rPr>
              <a:t>. It includes all of the </a:t>
            </a:r>
            <a:r>
              <a:rPr lang="en-US" sz="2800" dirty="0">
                <a:latin typeface="Times New Roman" panose="02020603050405020304" pitchFamily="18" charset="0"/>
                <a:cs typeface="Times New Roman" panose="02020603050405020304" pitchFamily="18" charset="0"/>
              </a:rPr>
              <a:t>features</a:t>
            </a:r>
            <a:r>
              <a:rPr lang="en-US" sz="2800" b="0" i="0" dirty="0">
                <a:effectLst/>
                <a:latin typeface="Times New Roman" panose="02020603050405020304" pitchFamily="18" charset="0"/>
                <a:cs typeface="Times New Roman" panose="02020603050405020304" pitchFamily="18" charset="0"/>
              </a:rPr>
              <a:t> that </a:t>
            </a:r>
            <a:r>
              <a:rPr lang="en-US" sz="2800" dirty="0">
                <a:latin typeface="Times New Roman" panose="02020603050405020304" pitchFamily="18" charset="0"/>
                <a:cs typeface="Times New Roman" panose="02020603050405020304" pitchFamily="18" charset="0"/>
              </a:rPr>
              <a:t>seller</a:t>
            </a:r>
            <a:r>
              <a:rPr lang="en-US" sz="2800" b="0" i="0" dirty="0">
                <a:effectLst/>
                <a:latin typeface="Times New Roman" panose="02020603050405020304" pitchFamily="18" charset="0"/>
                <a:cs typeface="Times New Roman" panose="02020603050405020304" pitchFamily="18" charset="0"/>
              </a:rPr>
              <a:t> need to </a:t>
            </a:r>
            <a:r>
              <a:rPr lang="en-US" sz="2800" dirty="0">
                <a:latin typeface="Times New Roman" panose="02020603050405020304" pitchFamily="18" charset="0"/>
                <a:cs typeface="Times New Roman" panose="02020603050405020304" pitchFamily="18" charset="0"/>
              </a:rPr>
              <a:t>while sell the products online like create product category, manage categories, create product, manage product , manage orders, customer feedback form</a:t>
            </a:r>
            <a:r>
              <a:rPr lang="en-US" sz="2800" b="0" i="0" dirty="0">
                <a:effectLst/>
                <a:latin typeface="Times New Roman" panose="02020603050405020304" pitchFamily="18" charset="0"/>
                <a:cs typeface="Times New Roman" panose="02020603050405020304" pitchFamily="18" charset="0"/>
              </a:rPr>
              <a:t>.</a:t>
            </a:r>
          </a:p>
          <a:p>
            <a:pPr algn="just"/>
            <a:endParaRPr lang="en-US" sz="2800" dirty="0">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Tools and Technology : </a:t>
            </a:r>
          </a:p>
          <a:p>
            <a:pPr algn="just"/>
            <a:r>
              <a:rPr lang="en-US" sz="2800" dirty="0">
                <a:latin typeface="Times New Roman" panose="02020603050405020304" pitchFamily="18" charset="0"/>
                <a:cs typeface="Times New Roman" panose="02020603050405020304" pitchFamily="18" charset="0"/>
              </a:rPr>
              <a:t>HTML,CSS, </a:t>
            </a:r>
            <a:r>
              <a:rPr lang="en-US" sz="2800" dirty="0" err="1">
                <a:latin typeface="Times New Roman" panose="02020603050405020304" pitchFamily="18" charset="0"/>
                <a:cs typeface="Times New Roman" panose="02020603050405020304" pitchFamily="18" charset="0"/>
              </a:rPr>
              <a:t>JavaScript,MongoDB</a:t>
            </a:r>
            <a:r>
              <a:rPr lang="en-US" sz="2800" dirty="0">
                <a:latin typeface="Times New Roman" panose="02020603050405020304" pitchFamily="18" charset="0"/>
                <a:cs typeface="Times New Roman" panose="02020603050405020304" pitchFamily="18" charset="0"/>
              </a:rPr>
              <a:t>,</a:t>
            </a:r>
          </a:p>
          <a:p>
            <a:pPr algn="just"/>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NodeJs</a:t>
            </a:r>
            <a:r>
              <a:rPr lang="en-US" sz="2800" dirty="0">
                <a:latin typeface="Times New Roman" panose="02020603050405020304" pitchFamily="18" charset="0"/>
                <a:cs typeface="Times New Roman" panose="02020603050405020304" pitchFamily="18" charset="0"/>
              </a:rPr>
              <a:t>, ReactJS.</a:t>
            </a:r>
          </a:p>
        </p:txBody>
      </p:sp>
      <p:sp>
        <p:nvSpPr>
          <p:cNvPr id="46" name="TextBox 45">
            <a:extLst>
              <a:ext uri="{FF2B5EF4-FFF2-40B4-BE49-F238E27FC236}">
                <a16:creationId xmlns:a16="http://schemas.microsoft.com/office/drawing/2014/main" id="{06E433C6-63C8-964A-93CA-771A7FEF7CF8}"/>
              </a:ext>
            </a:extLst>
          </p:cNvPr>
          <p:cNvSpPr txBox="1"/>
          <p:nvPr/>
        </p:nvSpPr>
        <p:spPr>
          <a:xfrm>
            <a:off x="280564" y="14933663"/>
            <a:ext cx="14615371" cy="646331"/>
          </a:xfrm>
          <a:prstGeom prst="rect">
            <a:avLst/>
          </a:prstGeom>
          <a:solidFill>
            <a:schemeClr val="accent1"/>
          </a:solidFill>
          <a:ln>
            <a:solidFill>
              <a:schemeClr val="accent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Some Snaps of Project</a:t>
            </a:r>
          </a:p>
        </p:txBody>
      </p:sp>
      <p:sp>
        <p:nvSpPr>
          <p:cNvPr id="2" name="Rectangle 1">
            <a:extLst>
              <a:ext uri="{FF2B5EF4-FFF2-40B4-BE49-F238E27FC236}">
                <a16:creationId xmlns:a16="http://schemas.microsoft.com/office/drawing/2014/main" id="{AD65D2B0-1D25-FB4B-A7E5-4A60D90C343F}"/>
              </a:ext>
            </a:extLst>
          </p:cNvPr>
          <p:cNvSpPr/>
          <p:nvPr/>
        </p:nvSpPr>
        <p:spPr>
          <a:xfrm>
            <a:off x="251989" y="328612"/>
            <a:ext cx="14615372" cy="2072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3"/>
          </a:p>
        </p:txBody>
      </p:sp>
      <p:sp>
        <p:nvSpPr>
          <p:cNvPr id="11" name="TextBox 10">
            <a:extLst>
              <a:ext uri="{FF2B5EF4-FFF2-40B4-BE49-F238E27FC236}">
                <a16:creationId xmlns:a16="http://schemas.microsoft.com/office/drawing/2014/main" id="{BB853940-A395-DB4B-B2ED-0CBB86290CB8}"/>
              </a:ext>
            </a:extLst>
          </p:cNvPr>
          <p:cNvSpPr txBox="1"/>
          <p:nvPr/>
        </p:nvSpPr>
        <p:spPr>
          <a:xfrm>
            <a:off x="251989" y="404812"/>
            <a:ext cx="14615371" cy="187743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        PC-649: </a:t>
            </a:r>
            <a:r>
              <a:rPr lang="en-US" sz="4400" b="1" dirty="0" err="1">
                <a:latin typeface="Times New Roman" panose="02020603050405020304" pitchFamily="18" charset="0"/>
                <a:cs typeface="Times New Roman" panose="02020603050405020304" pitchFamily="18" charset="0"/>
              </a:rPr>
              <a:t>M.Sc</a:t>
            </a:r>
            <a:r>
              <a:rPr lang="en-US" sz="4400" b="1" dirty="0">
                <a:latin typeface="Times New Roman" panose="02020603050405020304" pitchFamily="18" charset="0"/>
                <a:cs typeface="Times New Roman" panose="02020603050405020304" pitchFamily="18" charset="0"/>
              </a:rPr>
              <a:t> (IT) Summer Internship</a:t>
            </a:r>
          </a:p>
          <a:p>
            <a:pPr algn="ctr"/>
            <a:endParaRPr lang="en-IN" sz="3200" b="1"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lvl="2" algn="ctr"/>
            <a:r>
              <a:rPr lang="en-US" sz="3600" b="1" u="sng" dirty="0">
                <a:solidFill>
                  <a:schemeClr val="bg1"/>
                </a:solidFill>
                <a:latin typeface="Times New Roman" panose="02020603050405020304" pitchFamily="18" charset="0"/>
                <a:cs typeface="Times New Roman" panose="02020603050405020304" pitchFamily="18" charset="0"/>
              </a:rPr>
              <a:t>E-Commerce Website</a:t>
            </a:r>
          </a:p>
        </p:txBody>
      </p:sp>
      <p:sp>
        <p:nvSpPr>
          <p:cNvPr id="13" name="TextBox 12">
            <a:extLst>
              <a:ext uri="{FF2B5EF4-FFF2-40B4-BE49-F238E27FC236}">
                <a16:creationId xmlns:a16="http://schemas.microsoft.com/office/drawing/2014/main" id="{C6B53FE4-54AC-A54A-9AE9-6CA013A425C6}"/>
              </a:ext>
            </a:extLst>
          </p:cNvPr>
          <p:cNvSpPr txBox="1"/>
          <p:nvPr/>
        </p:nvSpPr>
        <p:spPr>
          <a:xfrm>
            <a:off x="534182" y="3751668"/>
            <a:ext cx="13959693" cy="646331"/>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Mentor Name : Prof. </a:t>
            </a:r>
            <a:r>
              <a:rPr lang="en-US" sz="3600" b="1" dirty="0" err="1">
                <a:latin typeface="Times New Roman" panose="02020603050405020304" pitchFamily="18" charset="0"/>
                <a:cs typeface="Times New Roman" panose="02020603050405020304" pitchFamily="18" charset="0"/>
              </a:rPr>
              <a:t>Satyendrasingh</a:t>
            </a:r>
            <a:r>
              <a:rPr lang="en-US" sz="3600" b="1" dirty="0">
                <a:latin typeface="Times New Roman" panose="02020603050405020304" pitchFamily="18" charset="0"/>
                <a:cs typeface="Times New Roman" panose="02020603050405020304" pitchFamily="18" charset="0"/>
              </a:rPr>
              <a:t> Chouhan Sir</a:t>
            </a:r>
          </a:p>
        </p:txBody>
      </p:sp>
      <p:sp>
        <p:nvSpPr>
          <p:cNvPr id="7" name="TextBox 6">
            <a:extLst>
              <a:ext uri="{FF2B5EF4-FFF2-40B4-BE49-F238E27FC236}">
                <a16:creationId xmlns:a16="http://schemas.microsoft.com/office/drawing/2014/main" id="{D071920D-9B13-565F-C289-6497FE016826}"/>
              </a:ext>
            </a:extLst>
          </p:cNvPr>
          <p:cNvSpPr txBox="1"/>
          <p:nvPr/>
        </p:nvSpPr>
        <p:spPr>
          <a:xfrm>
            <a:off x="7407275" y="2462212"/>
            <a:ext cx="7086600" cy="583750"/>
          </a:xfrm>
          <a:prstGeom prst="rect">
            <a:avLst/>
          </a:prstGeom>
          <a:noFill/>
        </p:spPr>
        <p:txBody>
          <a:bodyPr wrap="square" rtlCol="0">
            <a:spAutoFit/>
          </a:bodyPr>
          <a:lstStyle/>
          <a:p>
            <a:pPr marL="457200" lvl="0" indent="-457200">
              <a:lnSpc>
                <a:spcPct val="107000"/>
              </a:lnSpc>
              <a:spcAft>
                <a:spcPts val="800"/>
              </a:spcAft>
              <a:buFont typeface="Arial" panose="020B0604020202020204" pitchFamily="34" charset="0"/>
              <a:buChar char="•"/>
            </a:pPr>
            <a:r>
              <a:rPr lang="en-US" sz="3200" b="0" i="0" u="none" strike="noStrike" dirty="0" err="1">
                <a:solidFill>
                  <a:srgbClr val="000000"/>
                </a:solidFill>
                <a:effectLst/>
                <a:latin typeface="Times New Roman" panose="02020603050405020304" pitchFamily="18" charset="0"/>
                <a:cs typeface="Times New Roman" panose="02020603050405020304" pitchFamily="18" charset="0"/>
              </a:rPr>
              <a:t>Shail</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 Parekh </a:t>
            </a: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(202112128)</a:t>
            </a:r>
          </a:p>
        </p:txBody>
      </p:sp>
      <p:sp>
        <p:nvSpPr>
          <p:cNvPr id="8" name="TextBox 7">
            <a:extLst>
              <a:ext uri="{FF2B5EF4-FFF2-40B4-BE49-F238E27FC236}">
                <a16:creationId xmlns:a16="http://schemas.microsoft.com/office/drawing/2014/main" id="{6BC23AF8-DB4A-7AAD-EC36-2AE7944C3EA5}"/>
              </a:ext>
            </a:extLst>
          </p:cNvPr>
          <p:cNvSpPr txBox="1"/>
          <p:nvPr/>
        </p:nvSpPr>
        <p:spPr>
          <a:xfrm>
            <a:off x="537357" y="2517499"/>
            <a:ext cx="6381737" cy="583750"/>
          </a:xfrm>
          <a:prstGeom prst="rect">
            <a:avLst/>
          </a:prstGeom>
          <a:noFill/>
        </p:spPr>
        <p:txBody>
          <a:bodyPr wrap="square" rtlCol="0">
            <a:spAutoFit/>
          </a:bodyPr>
          <a:lstStyle/>
          <a:p>
            <a:pPr marL="571500" lvl="0" indent="-571500">
              <a:lnSpc>
                <a:spcPct val="107000"/>
              </a:lnSpc>
              <a:buFont typeface="Arial" panose="020B0604020202020204" pitchFamily="34" charset="0"/>
              <a:buChar char="•"/>
            </a:pPr>
            <a:r>
              <a:rPr lang="en-IN" sz="32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Mihir Popat</a:t>
            </a:r>
            <a:r>
              <a:rPr lang="en-IN" sz="32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(202112073)</a:t>
            </a:r>
          </a:p>
        </p:txBody>
      </p:sp>
      <p:pic>
        <p:nvPicPr>
          <p:cNvPr id="10" name="Picture 8" descr="C:\Users\Administrator\Downloads\Dhirubhai_Ambani_Institute_of_Information_and_Communication_Technology.gif">
            <a:extLst>
              <a:ext uri="{FF2B5EF4-FFF2-40B4-BE49-F238E27FC236}">
                <a16:creationId xmlns:a16="http://schemas.microsoft.com/office/drawing/2014/main" id="{3407E5DF-1DE0-BD46-A10A-4CDF7C1802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182" y="466517"/>
            <a:ext cx="1754025" cy="17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B7052C9B-1D5F-5F72-79EE-00E502C14EFC}"/>
              </a:ext>
            </a:extLst>
          </p:cNvPr>
          <p:cNvSpPr/>
          <p:nvPr/>
        </p:nvSpPr>
        <p:spPr>
          <a:xfrm>
            <a:off x="491709" y="4444778"/>
            <a:ext cx="14044637" cy="30546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B8EAA9B2-3007-FF55-662D-97F291FBEF20}"/>
              </a:ext>
            </a:extLst>
          </p:cNvPr>
          <p:cNvSpPr/>
          <p:nvPr/>
        </p:nvSpPr>
        <p:spPr>
          <a:xfrm>
            <a:off x="525438" y="7710378"/>
            <a:ext cx="14044637" cy="70962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04A3FF90-1F03-A037-E4C7-58845F3D6F8D}"/>
              </a:ext>
            </a:extLst>
          </p:cNvPr>
          <p:cNvSpPr txBox="1"/>
          <p:nvPr/>
        </p:nvSpPr>
        <p:spPr>
          <a:xfrm>
            <a:off x="1361453" y="20572542"/>
            <a:ext cx="4733544" cy="492443"/>
          </a:xfrm>
          <a:prstGeom prst="rect">
            <a:avLst/>
          </a:prstGeom>
          <a:noFill/>
        </p:spPr>
        <p:txBody>
          <a:bodyPr wrap="square" rtlCol="0">
            <a:spAutoFit/>
          </a:bodyPr>
          <a:lstStyle/>
          <a:p>
            <a:pPr algn="ctr"/>
            <a:r>
              <a:rPr lang="en-US" sz="2600" dirty="0">
                <a:latin typeface="Times New Roman" panose="02020603050405020304" pitchFamily="18" charset="0"/>
                <a:cs typeface="Times New Roman" panose="02020603050405020304" pitchFamily="18" charset="0"/>
              </a:rPr>
              <a:t>U</a:t>
            </a:r>
            <a:r>
              <a:rPr lang="en-IN" sz="2600" dirty="0">
                <a:latin typeface="Times New Roman" panose="02020603050405020304" pitchFamily="18" charset="0"/>
                <a:cs typeface="Times New Roman" panose="02020603050405020304" pitchFamily="18" charset="0"/>
              </a:rPr>
              <a:t>ser Home Page</a:t>
            </a:r>
          </a:p>
        </p:txBody>
      </p:sp>
      <p:sp>
        <p:nvSpPr>
          <p:cNvPr id="36" name="TextBox 35">
            <a:extLst>
              <a:ext uri="{FF2B5EF4-FFF2-40B4-BE49-F238E27FC236}">
                <a16:creationId xmlns:a16="http://schemas.microsoft.com/office/drawing/2014/main" id="{EA7E1E0F-9F33-70A0-2334-BC054228F554}"/>
              </a:ext>
            </a:extLst>
          </p:cNvPr>
          <p:cNvSpPr txBox="1"/>
          <p:nvPr/>
        </p:nvSpPr>
        <p:spPr>
          <a:xfrm>
            <a:off x="8866872" y="20562569"/>
            <a:ext cx="4681373" cy="492443"/>
          </a:xfrm>
          <a:prstGeom prst="rect">
            <a:avLst/>
          </a:prstGeom>
          <a:noFill/>
        </p:spPr>
        <p:txBody>
          <a:bodyPr wrap="square" rtlCol="0">
            <a:spAutoFit/>
          </a:bodyPr>
          <a:lstStyle/>
          <a:p>
            <a:pPr algn="ctr"/>
            <a:r>
              <a:rPr lang="en-US" sz="2600" dirty="0">
                <a:latin typeface="Times New Roman" panose="02020603050405020304" pitchFamily="18" charset="0"/>
                <a:cs typeface="Times New Roman" panose="02020603050405020304" pitchFamily="18" charset="0"/>
              </a:rPr>
              <a:t>A</a:t>
            </a:r>
            <a:r>
              <a:rPr lang="en-IN" sz="2600" dirty="0" err="1">
                <a:latin typeface="Times New Roman" panose="02020603050405020304" pitchFamily="18" charset="0"/>
                <a:cs typeface="Times New Roman" panose="02020603050405020304" pitchFamily="18" charset="0"/>
              </a:rPr>
              <a:t>dmin</a:t>
            </a:r>
            <a:r>
              <a:rPr lang="en-IN" sz="2600" dirty="0">
                <a:latin typeface="Times New Roman" panose="02020603050405020304" pitchFamily="18" charset="0"/>
                <a:cs typeface="Times New Roman" panose="02020603050405020304" pitchFamily="18" charset="0"/>
              </a:rPr>
              <a:t> Panel Home Page</a:t>
            </a:r>
          </a:p>
        </p:txBody>
      </p:sp>
      <p:sp>
        <p:nvSpPr>
          <p:cNvPr id="39" name="TextBox 38">
            <a:extLst>
              <a:ext uri="{FF2B5EF4-FFF2-40B4-BE49-F238E27FC236}">
                <a16:creationId xmlns:a16="http://schemas.microsoft.com/office/drawing/2014/main" id="{B88FD8DA-198A-0D61-128F-6C790C36A436}"/>
              </a:ext>
            </a:extLst>
          </p:cNvPr>
          <p:cNvSpPr txBox="1"/>
          <p:nvPr/>
        </p:nvSpPr>
        <p:spPr>
          <a:xfrm>
            <a:off x="6569075" y="7682290"/>
            <a:ext cx="6911228" cy="2154436"/>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Software Design</a:t>
            </a:r>
          </a:p>
          <a:p>
            <a:pPr algn="ctr"/>
            <a:endParaRPr lang="en-US" sz="3600" b="1" dirty="0">
              <a:latin typeface="Times New Roman" panose="02020603050405020304" pitchFamily="18" charset="0"/>
              <a:cs typeface="Times New Roman" panose="02020603050405020304" pitchFamily="18" charset="0"/>
            </a:endParaRPr>
          </a:p>
          <a:p>
            <a:endParaRPr lang="en-US" sz="4400" b="1" dirty="0">
              <a:latin typeface="Times New Roman" panose="02020603050405020304" pitchFamily="18" charset="0"/>
              <a:cs typeface="Times New Roman" panose="02020603050405020304" pitchFamily="18" charset="0"/>
            </a:endParaRPr>
          </a:p>
          <a:p>
            <a:endParaRPr lang="en-IN" dirty="0"/>
          </a:p>
        </p:txBody>
      </p:sp>
      <p:sp>
        <p:nvSpPr>
          <p:cNvPr id="37" name="TextBox 36">
            <a:extLst>
              <a:ext uri="{FF2B5EF4-FFF2-40B4-BE49-F238E27FC236}">
                <a16:creationId xmlns:a16="http://schemas.microsoft.com/office/drawing/2014/main" id="{C96DDF57-75D4-4ADE-BA40-D355ED4B6F36}"/>
              </a:ext>
            </a:extLst>
          </p:cNvPr>
          <p:cNvSpPr txBox="1"/>
          <p:nvPr/>
        </p:nvSpPr>
        <p:spPr>
          <a:xfrm>
            <a:off x="7770400" y="14220073"/>
            <a:ext cx="4681373" cy="492443"/>
          </a:xfrm>
          <a:prstGeom prst="rect">
            <a:avLst/>
          </a:prstGeom>
          <a:noFill/>
        </p:spPr>
        <p:txBody>
          <a:bodyPr wrap="square" rtlCol="0">
            <a:spAutoFit/>
          </a:bodyPr>
          <a:lstStyle/>
          <a:p>
            <a:pPr algn="ctr"/>
            <a:r>
              <a:rPr lang="en-IN" sz="2600" dirty="0">
                <a:latin typeface="Times New Roman" panose="02020603050405020304" pitchFamily="18" charset="0"/>
                <a:cs typeface="Times New Roman" panose="02020603050405020304" pitchFamily="18" charset="0"/>
              </a:rPr>
              <a:t>Object Diagram</a:t>
            </a:r>
          </a:p>
        </p:txBody>
      </p:sp>
      <p:pic>
        <p:nvPicPr>
          <p:cNvPr id="5" name="Picture 4">
            <a:extLst>
              <a:ext uri="{FF2B5EF4-FFF2-40B4-BE49-F238E27FC236}">
                <a16:creationId xmlns:a16="http://schemas.microsoft.com/office/drawing/2014/main" id="{A3571CB5-AA29-64BD-4578-0F30E52C12B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72845" y="15846742"/>
            <a:ext cx="7019416" cy="4715827"/>
          </a:xfrm>
          <a:prstGeom prst="rect">
            <a:avLst/>
          </a:prstGeom>
          <a:noFill/>
          <a:ln>
            <a:noFill/>
          </a:ln>
        </p:spPr>
      </p:pic>
      <p:pic>
        <p:nvPicPr>
          <p:cNvPr id="6" name="Picture 5">
            <a:extLst>
              <a:ext uri="{FF2B5EF4-FFF2-40B4-BE49-F238E27FC236}">
                <a16:creationId xmlns:a16="http://schemas.microsoft.com/office/drawing/2014/main" id="{694ADE56-525A-1EFD-0018-14A3CEE1AEE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0775" y="15846742"/>
            <a:ext cx="7143252" cy="4725800"/>
          </a:xfrm>
          <a:prstGeom prst="rect">
            <a:avLst/>
          </a:prstGeom>
          <a:noFill/>
          <a:ln>
            <a:noFill/>
          </a:ln>
        </p:spPr>
      </p:pic>
      <p:pic>
        <p:nvPicPr>
          <p:cNvPr id="12" name="Picture 11">
            <a:extLst>
              <a:ext uri="{FF2B5EF4-FFF2-40B4-BE49-F238E27FC236}">
                <a16:creationId xmlns:a16="http://schemas.microsoft.com/office/drawing/2014/main" id="{D4B27267-D3B2-FB90-7ED9-C19D65F079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2424" y="8482012"/>
            <a:ext cx="8022851" cy="5562600"/>
          </a:xfrm>
          <a:prstGeom prst="rect">
            <a:avLst/>
          </a:prstGeom>
        </p:spPr>
      </p:pic>
    </p:spTree>
    <p:extLst>
      <p:ext uri="{BB962C8B-B14F-4D97-AF65-F5344CB8AC3E}">
        <p14:creationId xmlns:p14="http://schemas.microsoft.com/office/powerpoint/2010/main" val="3347633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5644</TotalTime>
  <Words>227</Words>
  <Application>Microsoft Office PowerPoint</Application>
  <PresentationFormat>Custom</PresentationFormat>
  <Paragraphs>21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FEA</dc:creator>
  <cp:lastModifiedBy>mihir</cp:lastModifiedBy>
  <cp:revision>107</cp:revision>
  <cp:lastPrinted>2015-12-29T05:57:43Z</cp:lastPrinted>
  <dcterms:created xsi:type="dcterms:W3CDTF">2015-12-29T05:06:55Z</dcterms:created>
  <dcterms:modified xsi:type="dcterms:W3CDTF">2022-08-25T02:54:32Z</dcterms:modified>
</cp:coreProperties>
</file>