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D727-2633-4C5D-826D-9769D4202065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4FB7-EB7F-4382-8357-CA094A8AF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69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D727-2633-4C5D-826D-9769D4202065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4FB7-EB7F-4382-8357-CA094A8AF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59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D727-2633-4C5D-826D-9769D4202065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4FB7-EB7F-4382-8357-CA094A8AFE3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6889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D727-2633-4C5D-826D-9769D4202065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4FB7-EB7F-4382-8357-CA094A8AF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310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D727-2633-4C5D-826D-9769D4202065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4FB7-EB7F-4382-8357-CA094A8AFE3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5543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D727-2633-4C5D-826D-9769D4202065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4FB7-EB7F-4382-8357-CA094A8AF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903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D727-2633-4C5D-826D-9769D4202065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4FB7-EB7F-4382-8357-CA094A8AF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44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D727-2633-4C5D-826D-9769D4202065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4FB7-EB7F-4382-8357-CA094A8AF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86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D727-2633-4C5D-826D-9769D4202065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4FB7-EB7F-4382-8357-CA094A8AF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42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D727-2633-4C5D-826D-9769D4202065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4FB7-EB7F-4382-8357-CA094A8AF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90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D727-2633-4C5D-826D-9769D4202065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4FB7-EB7F-4382-8357-CA094A8AF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4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D727-2633-4C5D-826D-9769D4202065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4FB7-EB7F-4382-8357-CA094A8AF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D727-2633-4C5D-826D-9769D4202065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4FB7-EB7F-4382-8357-CA094A8AF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46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D727-2633-4C5D-826D-9769D4202065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4FB7-EB7F-4382-8357-CA094A8AF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83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D727-2633-4C5D-826D-9769D4202065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4FB7-EB7F-4382-8357-CA094A8AF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05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D727-2633-4C5D-826D-9769D4202065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4FB7-EB7F-4382-8357-CA094A8AF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55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6D727-2633-4C5D-826D-9769D4202065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954FB7-EB7F-4382-8357-CA094A8AF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12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E-R%20Diagram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RelationalSchema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BCNF_Relations.docx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QUERIES.docx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0241-7A49-46F0-BF30-A129D26EA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833186"/>
            <a:ext cx="7766936" cy="1646302"/>
          </a:xfrm>
        </p:spPr>
        <p:txBody>
          <a:bodyPr/>
          <a:lstStyle/>
          <a:p>
            <a:r>
              <a:rPr lang="en-IN" dirty="0"/>
              <a:t>Bug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0A0F4-96FA-4AA5-AA78-151D3040B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3109800"/>
            <a:ext cx="8169593" cy="1435567"/>
          </a:xfrm>
        </p:spPr>
        <p:txBody>
          <a:bodyPr>
            <a:noAutofit/>
          </a:bodyPr>
          <a:lstStyle/>
          <a:p>
            <a:pPr algn="l"/>
            <a:r>
              <a:rPr lang="en-IN" b="1" dirty="0"/>
              <a:t>Group No : 16</a:t>
            </a:r>
          </a:p>
          <a:p>
            <a:pPr algn="l"/>
            <a:r>
              <a:rPr lang="en-IN" b="1" dirty="0"/>
              <a:t>Vivek Doshi :  202112063</a:t>
            </a:r>
          </a:p>
          <a:p>
            <a:pPr algn="l"/>
            <a:r>
              <a:rPr lang="en-IN" b="1" dirty="0"/>
              <a:t>Mihir </a:t>
            </a:r>
            <a:r>
              <a:rPr lang="en-IN" b="1" dirty="0" err="1"/>
              <a:t>Popat</a:t>
            </a:r>
            <a:r>
              <a:rPr lang="en-IN" b="1" dirty="0"/>
              <a:t> :  202112073</a:t>
            </a:r>
          </a:p>
          <a:p>
            <a:pPr algn="l"/>
            <a:r>
              <a:rPr lang="en-IN" b="1" dirty="0"/>
              <a:t>Shail Parekh : 202112128</a:t>
            </a:r>
          </a:p>
          <a:p>
            <a:pPr algn="l"/>
            <a:r>
              <a:rPr lang="en-IN" b="1" dirty="0"/>
              <a:t>Yash Trivedi : 202112060</a:t>
            </a:r>
          </a:p>
        </p:txBody>
      </p:sp>
    </p:spTree>
    <p:extLst>
      <p:ext uri="{BB962C8B-B14F-4D97-AF65-F5344CB8AC3E}">
        <p14:creationId xmlns:p14="http://schemas.microsoft.com/office/powerpoint/2010/main" val="134412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Project Description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ER-Diagram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Relational </a:t>
            </a:r>
            <a:r>
              <a:rPr lang="en-US" dirty="0" smtClean="0"/>
              <a:t>Schema </a:t>
            </a:r>
            <a:r>
              <a:rPr lang="en-US" dirty="0" smtClean="0"/>
              <a:t>Diagram</a:t>
            </a:r>
          </a:p>
          <a:p>
            <a:pPr>
              <a:buFont typeface="+mj-lt"/>
              <a:buAutoNum type="arabicPeriod"/>
            </a:pPr>
            <a:r>
              <a:rPr lang="en-US" dirty="0"/>
              <a:t>Functional </a:t>
            </a:r>
            <a:r>
              <a:rPr lang="en-US" dirty="0" smtClean="0"/>
              <a:t>Dependencies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Queries</a:t>
            </a:r>
          </a:p>
          <a:p>
            <a:pPr>
              <a:buFont typeface="+mj-lt"/>
              <a:buAutoNum type="arabicPeriod"/>
            </a:pPr>
            <a:r>
              <a:rPr lang="en-IN" dirty="0"/>
              <a:t>Concluding Remarks</a:t>
            </a: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99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3120B-F91D-41EC-89DA-DD0708EC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B7B7A-3029-42A8-95CB-C6BA29F08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8258"/>
            <a:ext cx="9067557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Our project is for software development companies creating projects for their customers. Some projects may face issues which we call bugs. </a:t>
            </a:r>
          </a:p>
          <a:p>
            <a:r>
              <a:rPr lang="en-US" dirty="0" smtClean="0"/>
              <a:t>Here</a:t>
            </a:r>
            <a:r>
              <a:rPr lang="en-US" dirty="0"/>
              <a:t>, our task will be to build a database which will help the organization to manage these data.</a:t>
            </a:r>
          </a:p>
          <a:p>
            <a:r>
              <a:rPr lang="en-US" dirty="0" smtClean="0"/>
              <a:t>Overview of the system is any customer or </a:t>
            </a:r>
            <a:r>
              <a:rPr lang="en-US" dirty="0"/>
              <a:t>t</a:t>
            </a:r>
            <a:r>
              <a:rPr lang="en-US" dirty="0" smtClean="0"/>
              <a:t>eam can report a bug which will be looked into and fixed by our development team and the project will be updated.</a:t>
            </a:r>
            <a:r>
              <a:rPr lang="en-IN" dirty="0" smtClean="0"/>
              <a:t> 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431765" y="4034245"/>
            <a:ext cx="168704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Bug reported by</a:t>
            </a:r>
          </a:p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customer/team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Arrow Connector 5"/>
          <p:cNvCxnSpPr>
            <a:stCxn id="4" idx="3"/>
            <a:endCxn id="8" idx="1"/>
          </p:cNvCxnSpPr>
          <p:nvPr/>
        </p:nvCxnSpPr>
        <p:spPr>
          <a:xfrm>
            <a:off x="3118808" y="4491445"/>
            <a:ext cx="843522" cy="4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962330" y="3975469"/>
            <a:ext cx="1687043" cy="1040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Assigned and fixed by Development team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54430" y="3971109"/>
            <a:ext cx="1687043" cy="1040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Generating an update for the project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41296" y="5458874"/>
            <a:ext cx="1687043" cy="1040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Releasing the patch through the update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71323" y="5458874"/>
            <a:ext cx="1687043" cy="1040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Updated project reviewed by the reporter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>
          <a:xfrm flipV="1">
            <a:off x="5649373" y="4491446"/>
            <a:ext cx="1405057" cy="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2"/>
            <a:endCxn id="10" idx="3"/>
          </p:cNvCxnSpPr>
          <p:nvPr/>
        </p:nvCxnSpPr>
        <p:spPr>
          <a:xfrm rot="5400000">
            <a:off x="6829432" y="4910690"/>
            <a:ext cx="967429" cy="11696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1"/>
            <a:endCxn id="11" idx="3"/>
          </p:cNvCxnSpPr>
          <p:nvPr/>
        </p:nvCxnSpPr>
        <p:spPr>
          <a:xfrm flipH="1">
            <a:off x="3358366" y="5979211"/>
            <a:ext cx="1682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79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1CD0-F721-41C5-B268-48940A9A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ER-Diagram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C775D-93C4-4BDA-8C51-C85971F0A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 action="ppaction://hlinkfile"/>
              </a:rPr>
              <a:t>Link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438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8FF2E-2A9F-4A85-9AE8-33201014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Relational </a:t>
            </a:r>
            <a:r>
              <a:rPr lang="en-IN" dirty="0" smtClean="0"/>
              <a:t>Schema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6C021-19E6-448B-96CA-629574BC8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 action="ppaction://hlinkfile"/>
              </a:rPr>
              <a:t>Link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710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706A2-A7F7-4CF2-80A8-AB1286C2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Functional Dependencies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F1BD4-7E39-4C89-B08F-FE06DAEE3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 action="ppaction://hlinkfile"/>
              </a:rPr>
              <a:t>Link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730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20D7-6707-43BC-BCEA-FB644C88C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70586-819C-4D83-B8E2-EB96F7E61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 action="ppaction://hlinkfile"/>
              </a:rPr>
              <a:t>Link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075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DBB8-2AFA-4E3C-86CE-8F10DBE5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Concluding Remarks (Summary)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0A6EB-88EC-4889-A163-C9F595BE4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This system </a:t>
            </a:r>
            <a:r>
              <a:rPr lang="en-US" dirty="0" smtClean="0"/>
              <a:t>when implemented will be </a:t>
            </a:r>
            <a:r>
              <a:rPr lang="en-US" dirty="0"/>
              <a:t>advantageous for both customers and the firm. </a:t>
            </a:r>
            <a:endParaRPr lang="en-US" dirty="0" smtClean="0"/>
          </a:p>
          <a:p>
            <a:r>
              <a:rPr lang="en-US" dirty="0" smtClean="0"/>
              <a:t>For a company </a:t>
            </a:r>
            <a:r>
              <a:rPr lang="en-US" dirty="0"/>
              <a:t>it gives a bird’s eye view of the current bugs which helps </a:t>
            </a:r>
            <a:r>
              <a:rPr lang="en-US" dirty="0" smtClean="0"/>
              <a:t>in prioritizing </a:t>
            </a:r>
            <a:r>
              <a:rPr lang="en-US" dirty="0"/>
              <a:t>severe bugs to clear backlog. </a:t>
            </a:r>
            <a:endParaRPr lang="en-US" dirty="0" smtClean="0"/>
          </a:p>
          <a:p>
            <a:r>
              <a:rPr lang="en-US" dirty="0" smtClean="0"/>
              <a:t>Keeps </a:t>
            </a:r>
            <a:r>
              <a:rPr lang="en-US" dirty="0"/>
              <a:t>the bug history </a:t>
            </a:r>
            <a:r>
              <a:rPr lang="en-US" dirty="0" smtClean="0"/>
              <a:t>hence eliminating </a:t>
            </a:r>
            <a:r>
              <a:rPr lang="en-US" dirty="0"/>
              <a:t>repetition of work. </a:t>
            </a:r>
            <a:endParaRPr lang="en-US" dirty="0" smtClean="0"/>
          </a:p>
          <a:p>
            <a:r>
              <a:rPr lang="en-US" dirty="0" smtClean="0"/>
              <a:t>Also </a:t>
            </a:r>
            <a:r>
              <a:rPr lang="en-US" dirty="0"/>
              <a:t>allows managers to generate </a:t>
            </a:r>
            <a:r>
              <a:rPr lang="en-US" dirty="0" smtClean="0"/>
              <a:t>reports</a:t>
            </a:r>
            <a:r>
              <a:rPr lang="en-US" dirty="0"/>
              <a:t> </a:t>
            </a:r>
            <a:r>
              <a:rPr lang="en-US" dirty="0" smtClean="0"/>
              <a:t>which can be used to find any discrepancies. </a:t>
            </a:r>
          </a:p>
          <a:p>
            <a:r>
              <a:rPr lang="en-US" dirty="0" smtClean="0"/>
              <a:t>It helps a customer </a:t>
            </a:r>
            <a:r>
              <a:rPr lang="en-US" smtClean="0"/>
              <a:t>to find the </a:t>
            </a:r>
            <a:r>
              <a:rPr lang="en-US" dirty="0"/>
              <a:t>current status of their bug and when the fix is available to them.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513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239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Bug Management System</vt:lpstr>
      <vt:lpstr>Contents</vt:lpstr>
      <vt:lpstr>Project Description</vt:lpstr>
      <vt:lpstr>ER-Diagram</vt:lpstr>
      <vt:lpstr>Relational Schema Diagram</vt:lpstr>
      <vt:lpstr>Functional Dependencies</vt:lpstr>
      <vt:lpstr>Queries</vt:lpstr>
      <vt:lpstr>Concluding Remarks (Summary)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 Management System</dc:title>
  <dc:creator>Shail parekh</dc:creator>
  <cp:lastModifiedBy>Windows User</cp:lastModifiedBy>
  <cp:revision>18</cp:revision>
  <dcterms:created xsi:type="dcterms:W3CDTF">2021-12-07T04:06:37Z</dcterms:created>
  <dcterms:modified xsi:type="dcterms:W3CDTF">2021-12-20T07:02:16Z</dcterms:modified>
</cp:coreProperties>
</file>