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59" r:id="rId7"/>
    <p:sldId id="261" r:id="rId8"/>
    <p:sldId id="262" r:id="rId9"/>
    <p:sldId id="265" r:id="rId10"/>
    <p:sldId id="263" r:id="rId11"/>
    <p:sldId id="264" r:id="rId12"/>
    <p:sldId id="268" r:id="rId13"/>
  </p:sldIdLst>
  <p:sldSz cx="12192000" cy="6858000"/>
  <p:notesSz cx="6858000" cy="9144000"/>
  <p:embeddedFontLst>
    <p:embeddedFont>
      <p:font typeface="Century Gothic" panose="020B0502020202020204"/>
      <p:regular r:id="rId17"/>
    </p:embeddedFont>
    <p:embeddedFont>
      <p:font typeface="Quattrocento Sans" panose="020B0502050000020003"/>
      <p:regular r:id="rId18"/>
      <p:bold r:id="rId19"/>
      <p:italic r:id="rId20"/>
      <p:boldItalic r:id="rId21"/>
    </p:embeddedFont>
    <p:embeddedFont>
      <p:font typeface="Calibri" panose="020F0502020204030204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>
        <p:guide orient="horz" pos="2304"/>
        <p:guide pos="3840"/>
        <p:guide pos="144"/>
        <p:guide pos="7512"/>
        <p:guide orient="horz" pos="64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5" name="Google Shape;2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 panose="020B050202020202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 panose="020B050202020202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6" name="Google Shape;126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8" name="Google Shape;128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 panose="020B050202020202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 panose="020B050202020202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 panose="020B0502020202020204"/>
              <a:buNone/>
              <a:defRPr sz="4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>
            <a:off x="-3175" y="5771537"/>
            <a:ext cx="7279883" cy="1238797"/>
          </a:xfrm>
          <a:custGeom>
            <a:avLst/>
            <a:gdLst/>
            <a:ahLst/>
            <a:cxnLst/>
            <a:rect l="l" t="t" r="r" b="b"/>
            <a:pathLst>
              <a:path w="10988503" h="1869882" extrusionOk="0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66700" y="337269"/>
            <a:ext cx="11658600" cy="7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42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OBJECTIVES</a:t>
            </a:r>
            <a:endParaRPr sz="4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7645" y="2648219"/>
            <a:ext cx="5194074" cy="346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"/>
          <p:cNvSpPr/>
          <p:nvPr/>
        </p:nvSpPr>
        <p:spPr>
          <a:xfrm>
            <a:off x="2472237" y="3746724"/>
            <a:ext cx="1424890" cy="6380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6096001" y="1925620"/>
            <a:ext cx="5524500" cy="8151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3937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0" rIns="4572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RECRUIT FAST AND IN LARGE NUMBERS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6096001" y="3250020"/>
            <a:ext cx="5524500" cy="81516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E4859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0" rIns="4572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PREDICT PERSONALITY TRAITS USING ML/DL</a:t>
            </a:r>
            <a:endParaRPr sz="1400" b="1" i="0" u="none" strike="noStrike" cap="none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6096001" y="4574420"/>
            <a:ext cx="5524500" cy="81516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C779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0" rIns="4572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PROVIDE INSIGHTS AND CONCISE SUMMARY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6" name="Google Shape;19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05776" y="1250273"/>
            <a:ext cx="953423" cy="2795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"/>
          <p:cNvCxnSpPr>
            <a:stCxn id="193" idx="1"/>
            <a:endCxn id="195" idx="1"/>
          </p:cNvCxnSpPr>
          <p:nvPr/>
        </p:nvCxnSpPr>
        <p:spPr>
          <a:xfrm>
            <a:off x="6096001" y="2333170"/>
            <a:ext cx="600" cy="2648700"/>
          </a:xfrm>
          <a:prstGeom prst="bentConnector3">
            <a:avLst>
              <a:gd name="adj1" fmla="val -35983333"/>
            </a:avLst>
          </a:prstGeom>
          <a:noFill/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2"/>
          <p:cNvCxnSpPr>
            <a:endCxn id="194" idx="1"/>
          </p:cNvCxnSpPr>
          <p:nvPr/>
        </p:nvCxnSpPr>
        <p:spPr>
          <a:xfrm>
            <a:off x="5881801" y="3657600"/>
            <a:ext cx="214200" cy="0"/>
          </a:xfrm>
          <a:prstGeom prst="straightConnector1">
            <a:avLst/>
          </a:prstGeom>
          <a:noFill/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2"/>
          <p:cNvSpPr/>
          <p:nvPr/>
        </p:nvSpPr>
        <p:spPr>
          <a:xfrm>
            <a:off x="10882487" y="2018181"/>
            <a:ext cx="630038" cy="630038"/>
          </a:xfrm>
          <a:prstGeom prst="ellipse">
            <a:avLst/>
          </a:prstGeom>
          <a:solidFill>
            <a:srgbClr val="39376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10882487" y="3342581"/>
            <a:ext cx="630038" cy="630038"/>
          </a:xfrm>
          <a:prstGeom prst="ellipse">
            <a:avLst/>
          </a:prstGeom>
          <a:solidFill>
            <a:srgbClr val="E4859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10882487" y="4666981"/>
            <a:ext cx="630038" cy="630038"/>
          </a:xfrm>
          <a:prstGeom prst="ellipse">
            <a:avLst/>
          </a:prstGeom>
          <a:solidFill>
            <a:srgbClr val="C779D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202" name="Google Shape;202;p2"/>
          <p:cNvGrpSpPr/>
          <p:nvPr/>
        </p:nvGrpSpPr>
        <p:grpSpPr>
          <a:xfrm>
            <a:off x="11053837" y="2195088"/>
            <a:ext cx="287338" cy="276225"/>
            <a:chOff x="9309100" y="1363663"/>
            <a:chExt cx="287338" cy="276225"/>
          </a:xfrm>
        </p:grpSpPr>
        <p:sp>
          <p:nvSpPr>
            <p:cNvPr id="203" name="Google Shape;203;p2"/>
            <p:cNvSpPr/>
            <p:nvPr/>
          </p:nvSpPr>
          <p:spPr>
            <a:xfrm>
              <a:off x="9309100" y="1363663"/>
              <a:ext cx="161925" cy="276225"/>
            </a:xfrm>
            <a:custGeom>
              <a:avLst/>
              <a:gdLst/>
              <a:ahLst/>
              <a:cxnLst/>
              <a:rect l="l" t="t" r="r" b="b"/>
              <a:pathLst>
                <a:path w="511" h="872" extrusionOk="0">
                  <a:moveTo>
                    <a:pt x="421" y="360"/>
                  </a:moveTo>
                  <a:lnTo>
                    <a:pt x="376" y="360"/>
                  </a:lnTo>
                  <a:lnTo>
                    <a:pt x="361" y="360"/>
                  </a:lnTo>
                  <a:lnTo>
                    <a:pt x="361" y="270"/>
                  </a:lnTo>
                  <a:lnTo>
                    <a:pt x="421" y="270"/>
                  </a:lnTo>
                  <a:lnTo>
                    <a:pt x="421" y="360"/>
                  </a:lnTo>
                  <a:close/>
                  <a:moveTo>
                    <a:pt x="361" y="481"/>
                  </a:moveTo>
                  <a:lnTo>
                    <a:pt x="301" y="481"/>
                  </a:lnTo>
                  <a:lnTo>
                    <a:pt x="301" y="391"/>
                  </a:lnTo>
                  <a:lnTo>
                    <a:pt x="361" y="391"/>
                  </a:lnTo>
                  <a:lnTo>
                    <a:pt x="361" y="481"/>
                  </a:lnTo>
                  <a:close/>
                  <a:moveTo>
                    <a:pt x="391" y="601"/>
                  </a:moveTo>
                  <a:lnTo>
                    <a:pt x="376" y="601"/>
                  </a:lnTo>
                  <a:lnTo>
                    <a:pt x="331" y="601"/>
                  </a:lnTo>
                  <a:lnTo>
                    <a:pt x="331" y="511"/>
                  </a:lnTo>
                  <a:lnTo>
                    <a:pt x="376" y="511"/>
                  </a:lnTo>
                  <a:lnTo>
                    <a:pt x="391" y="511"/>
                  </a:lnTo>
                  <a:lnTo>
                    <a:pt x="391" y="601"/>
                  </a:lnTo>
                  <a:close/>
                  <a:moveTo>
                    <a:pt x="361" y="720"/>
                  </a:moveTo>
                  <a:lnTo>
                    <a:pt x="301" y="720"/>
                  </a:lnTo>
                  <a:lnTo>
                    <a:pt x="301" y="631"/>
                  </a:lnTo>
                  <a:lnTo>
                    <a:pt x="361" y="631"/>
                  </a:lnTo>
                  <a:lnTo>
                    <a:pt x="361" y="720"/>
                  </a:lnTo>
                  <a:close/>
                  <a:moveTo>
                    <a:pt x="391" y="842"/>
                  </a:moveTo>
                  <a:lnTo>
                    <a:pt x="331" y="842"/>
                  </a:lnTo>
                  <a:lnTo>
                    <a:pt x="331" y="750"/>
                  </a:lnTo>
                  <a:lnTo>
                    <a:pt x="376" y="750"/>
                  </a:lnTo>
                  <a:lnTo>
                    <a:pt x="391" y="750"/>
                  </a:lnTo>
                  <a:lnTo>
                    <a:pt x="391" y="842"/>
                  </a:lnTo>
                  <a:close/>
                  <a:moveTo>
                    <a:pt x="60" y="750"/>
                  </a:moveTo>
                  <a:lnTo>
                    <a:pt x="120" y="750"/>
                  </a:lnTo>
                  <a:lnTo>
                    <a:pt x="120" y="842"/>
                  </a:lnTo>
                  <a:lnTo>
                    <a:pt x="60" y="842"/>
                  </a:lnTo>
                  <a:lnTo>
                    <a:pt x="60" y="750"/>
                  </a:lnTo>
                  <a:close/>
                  <a:moveTo>
                    <a:pt x="30" y="631"/>
                  </a:moveTo>
                  <a:lnTo>
                    <a:pt x="45" y="631"/>
                  </a:lnTo>
                  <a:lnTo>
                    <a:pt x="90" y="631"/>
                  </a:lnTo>
                  <a:lnTo>
                    <a:pt x="90" y="720"/>
                  </a:lnTo>
                  <a:lnTo>
                    <a:pt x="45" y="720"/>
                  </a:lnTo>
                  <a:lnTo>
                    <a:pt x="30" y="720"/>
                  </a:lnTo>
                  <a:lnTo>
                    <a:pt x="30" y="631"/>
                  </a:lnTo>
                  <a:close/>
                  <a:moveTo>
                    <a:pt x="60" y="511"/>
                  </a:moveTo>
                  <a:lnTo>
                    <a:pt x="120" y="511"/>
                  </a:lnTo>
                  <a:lnTo>
                    <a:pt x="120" y="601"/>
                  </a:lnTo>
                  <a:lnTo>
                    <a:pt x="60" y="601"/>
                  </a:lnTo>
                  <a:lnTo>
                    <a:pt x="60" y="511"/>
                  </a:lnTo>
                  <a:close/>
                  <a:moveTo>
                    <a:pt x="30" y="391"/>
                  </a:moveTo>
                  <a:lnTo>
                    <a:pt x="75" y="391"/>
                  </a:lnTo>
                  <a:lnTo>
                    <a:pt x="90" y="391"/>
                  </a:lnTo>
                  <a:lnTo>
                    <a:pt x="90" y="481"/>
                  </a:lnTo>
                  <a:lnTo>
                    <a:pt x="45" y="481"/>
                  </a:lnTo>
                  <a:lnTo>
                    <a:pt x="30" y="481"/>
                  </a:lnTo>
                  <a:lnTo>
                    <a:pt x="30" y="391"/>
                  </a:lnTo>
                  <a:close/>
                  <a:moveTo>
                    <a:pt x="90" y="270"/>
                  </a:moveTo>
                  <a:lnTo>
                    <a:pt x="135" y="270"/>
                  </a:lnTo>
                  <a:lnTo>
                    <a:pt x="150" y="270"/>
                  </a:lnTo>
                  <a:lnTo>
                    <a:pt x="150" y="360"/>
                  </a:lnTo>
                  <a:lnTo>
                    <a:pt x="90" y="360"/>
                  </a:lnTo>
                  <a:lnTo>
                    <a:pt x="90" y="270"/>
                  </a:lnTo>
                  <a:close/>
                  <a:moveTo>
                    <a:pt x="150" y="150"/>
                  </a:moveTo>
                  <a:lnTo>
                    <a:pt x="211" y="150"/>
                  </a:lnTo>
                  <a:lnTo>
                    <a:pt x="211" y="240"/>
                  </a:lnTo>
                  <a:lnTo>
                    <a:pt x="150" y="240"/>
                  </a:lnTo>
                  <a:lnTo>
                    <a:pt x="150" y="150"/>
                  </a:lnTo>
                  <a:close/>
                  <a:moveTo>
                    <a:pt x="60" y="30"/>
                  </a:moveTo>
                  <a:lnTo>
                    <a:pt x="120" y="30"/>
                  </a:lnTo>
                  <a:lnTo>
                    <a:pt x="120" y="120"/>
                  </a:lnTo>
                  <a:lnTo>
                    <a:pt x="60" y="120"/>
                  </a:lnTo>
                  <a:lnTo>
                    <a:pt x="60" y="30"/>
                  </a:lnTo>
                  <a:close/>
                  <a:moveTo>
                    <a:pt x="391" y="120"/>
                  </a:moveTo>
                  <a:lnTo>
                    <a:pt x="331" y="120"/>
                  </a:lnTo>
                  <a:lnTo>
                    <a:pt x="331" y="30"/>
                  </a:lnTo>
                  <a:lnTo>
                    <a:pt x="391" y="30"/>
                  </a:lnTo>
                  <a:lnTo>
                    <a:pt x="391" y="120"/>
                  </a:lnTo>
                  <a:close/>
                  <a:moveTo>
                    <a:pt x="481" y="240"/>
                  </a:moveTo>
                  <a:lnTo>
                    <a:pt x="436" y="240"/>
                  </a:lnTo>
                  <a:lnTo>
                    <a:pt x="421" y="240"/>
                  </a:lnTo>
                  <a:lnTo>
                    <a:pt x="421" y="150"/>
                  </a:lnTo>
                  <a:lnTo>
                    <a:pt x="481" y="150"/>
                  </a:lnTo>
                  <a:lnTo>
                    <a:pt x="481" y="240"/>
                  </a:lnTo>
                  <a:close/>
                  <a:moveTo>
                    <a:pt x="150" y="30"/>
                  </a:moveTo>
                  <a:lnTo>
                    <a:pt x="301" y="30"/>
                  </a:lnTo>
                  <a:lnTo>
                    <a:pt x="301" y="120"/>
                  </a:lnTo>
                  <a:lnTo>
                    <a:pt x="150" y="120"/>
                  </a:lnTo>
                  <a:lnTo>
                    <a:pt x="150" y="30"/>
                  </a:lnTo>
                  <a:close/>
                  <a:moveTo>
                    <a:pt x="120" y="481"/>
                  </a:moveTo>
                  <a:lnTo>
                    <a:pt x="120" y="391"/>
                  </a:lnTo>
                  <a:lnTo>
                    <a:pt x="271" y="391"/>
                  </a:lnTo>
                  <a:lnTo>
                    <a:pt x="271" y="481"/>
                  </a:lnTo>
                  <a:lnTo>
                    <a:pt x="120" y="481"/>
                  </a:lnTo>
                  <a:close/>
                  <a:moveTo>
                    <a:pt x="150" y="601"/>
                  </a:moveTo>
                  <a:lnTo>
                    <a:pt x="150" y="511"/>
                  </a:lnTo>
                  <a:lnTo>
                    <a:pt x="301" y="511"/>
                  </a:lnTo>
                  <a:lnTo>
                    <a:pt x="301" y="601"/>
                  </a:lnTo>
                  <a:lnTo>
                    <a:pt x="150" y="601"/>
                  </a:lnTo>
                  <a:close/>
                  <a:moveTo>
                    <a:pt x="120" y="720"/>
                  </a:moveTo>
                  <a:lnTo>
                    <a:pt x="120" y="631"/>
                  </a:lnTo>
                  <a:lnTo>
                    <a:pt x="271" y="631"/>
                  </a:lnTo>
                  <a:lnTo>
                    <a:pt x="271" y="720"/>
                  </a:lnTo>
                  <a:lnTo>
                    <a:pt x="120" y="720"/>
                  </a:lnTo>
                  <a:close/>
                  <a:moveTo>
                    <a:pt x="301" y="750"/>
                  </a:moveTo>
                  <a:lnTo>
                    <a:pt x="301" y="842"/>
                  </a:lnTo>
                  <a:lnTo>
                    <a:pt x="150" y="842"/>
                  </a:lnTo>
                  <a:lnTo>
                    <a:pt x="150" y="750"/>
                  </a:lnTo>
                  <a:lnTo>
                    <a:pt x="301" y="750"/>
                  </a:lnTo>
                  <a:close/>
                  <a:moveTo>
                    <a:pt x="180" y="360"/>
                  </a:moveTo>
                  <a:lnTo>
                    <a:pt x="180" y="270"/>
                  </a:lnTo>
                  <a:lnTo>
                    <a:pt x="331" y="270"/>
                  </a:lnTo>
                  <a:lnTo>
                    <a:pt x="331" y="360"/>
                  </a:lnTo>
                  <a:lnTo>
                    <a:pt x="180" y="360"/>
                  </a:lnTo>
                  <a:close/>
                  <a:moveTo>
                    <a:pt x="241" y="240"/>
                  </a:moveTo>
                  <a:lnTo>
                    <a:pt x="241" y="150"/>
                  </a:lnTo>
                  <a:lnTo>
                    <a:pt x="391" y="150"/>
                  </a:lnTo>
                  <a:lnTo>
                    <a:pt x="391" y="240"/>
                  </a:lnTo>
                  <a:lnTo>
                    <a:pt x="241" y="240"/>
                  </a:lnTo>
                  <a:close/>
                  <a:moveTo>
                    <a:pt x="451" y="270"/>
                  </a:moveTo>
                  <a:lnTo>
                    <a:pt x="496" y="270"/>
                  </a:lnTo>
                  <a:lnTo>
                    <a:pt x="499" y="270"/>
                  </a:lnTo>
                  <a:lnTo>
                    <a:pt x="502" y="268"/>
                  </a:lnTo>
                  <a:lnTo>
                    <a:pt x="505" y="267"/>
                  </a:lnTo>
                  <a:lnTo>
                    <a:pt x="507" y="265"/>
                  </a:lnTo>
                  <a:lnTo>
                    <a:pt x="509" y="263"/>
                  </a:lnTo>
                  <a:lnTo>
                    <a:pt x="510" y="261"/>
                  </a:lnTo>
                  <a:lnTo>
                    <a:pt x="511" y="258"/>
                  </a:lnTo>
                  <a:lnTo>
                    <a:pt x="511" y="255"/>
                  </a:lnTo>
                  <a:lnTo>
                    <a:pt x="511" y="135"/>
                  </a:lnTo>
                  <a:lnTo>
                    <a:pt x="511" y="131"/>
                  </a:lnTo>
                  <a:lnTo>
                    <a:pt x="510" y="129"/>
                  </a:lnTo>
                  <a:lnTo>
                    <a:pt x="509" y="126"/>
                  </a:lnTo>
                  <a:lnTo>
                    <a:pt x="507" y="124"/>
                  </a:lnTo>
                  <a:lnTo>
                    <a:pt x="505" y="122"/>
                  </a:lnTo>
                  <a:lnTo>
                    <a:pt x="502" y="121"/>
                  </a:lnTo>
                  <a:lnTo>
                    <a:pt x="499" y="120"/>
                  </a:lnTo>
                  <a:lnTo>
                    <a:pt x="496" y="120"/>
                  </a:lnTo>
                  <a:lnTo>
                    <a:pt x="421" y="120"/>
                  </a:ln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1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6" y="2"/>
                  </a:lnTo>
                  <a:lnTo>
                    <a:pt x="34" y="4"/>
                  </a:lnTo>
                  <a:lnTo>
                    <a:pt x="33" y="6"/>
                  </a:lnTo>
                  <a:lnTo>
                    <a:pt x="31" y="8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135"/>
                  </a:lnTo>
                  <a:lnTo>
                    <a:pt x="30" y="138"/>
                  </a:lnTo>
                  <a:lnTo>
                    <a:pt x="31" y="140"/>
                  </a:lnTo>
                  <a:lnTo>
                    <a:pt x="33" y="143"/>
                  </a:lnTo>
                  <a:lnTo>
                    <a:pt x="34" y="145"/>
                  </a:lnTo>
                  <a:lnTo>
                    <a:pt x="36" y="147"/>
                  </a:lnTo>
                  <a:lnTo>
                    <a:pt x="40" y="148"/>
                  </a:lnTo>
                  <a:lnTo>
                    <a:pt x="42" y="150"/>
                  </a:lnTo>
                  <a:lnTo>
                    <a:pt x="45" y="150"/>
                  </a:lnTo>
                  <a:lnTo>
                    <a:pt x="120" y="150"/>
                  </a:lnTo>
                  <a:lnTo>
                    <a:pt x="120" y="240"/>
                  </a:lnTo>
                  <a:lnTo>
                    <a:pt x="75" y="240"/>
                  </a:lnTo>
                  <a:lnTo>
                    <a:pt x="72" y="241"/>
                  </a:lnTo>
                  <a:lnTo>
                    <a:pt x="70" y="241"/>
                  </a:lnTo>
                  <a:lnTo>
                    <a:pt x="66" y="243"/>
                  </a:lnTo>
                  <a:lnTo>
                    <a:pt x="64" y="244"/>
                  </a:lnTo>
                  <a:lnTo>
                    <a:pt x="63" y="247"/>
                  </a:lnTo>
                  <a:lnTo>
                    <a:pt x="61" y="249"/>
                  </a:lnTo>
                  <a:lnTo>
                    <a:pt x="60" y="252"/>
                  </a:lnTo>
                  <a:lnTo>
                    <a:pt x="60" y="255"/>
                  </a:lnTo>
                  <a:lnTo>
                    <a:pt x="60" y="360"/>
                  </a:lnTo>
                  <a:lnTo>
                    <a:pt x="15" y="360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5"/>
                  </a:lnTo>
                  <a:lnTo>
                    <a:pt x="2" y="367"/>
                  </a:lnTo>
                  <a:lnTo>
                    <a:pt x="1" y="369"/>
                  </a:lnTo>
                  <a:lnTo>
                    <a:pt x="0" y="372"/>
                  </a:lnTo>
                  <a:lnTo>
                    <a:pt x="0" y="376"/>
                  </a:lnTo>
                  <a:lnTo>
                    <a:pt x="0" y="496"/>
                  </a:lnTo>
                  <a:lnTo>
                    <a:pt x="0" y="499"/>
                  </a:lnTo>
                  <a:lnTo>
                    <a:pt x="1" y="501"/>
                  </a:lnTo>
                  <a:lnTo>
                    <a:pt x="2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1"/>
                  </a:lnTo>
                  <a:lnTo>
                    <a:pt x="15" y="511"/>
                  </a:lnTo>
                  <a:lnTo>
                    <a:pt x="30" y="511"/>
                  </a:lnTo>
                  <a:lnTo>
                    <a:pt x="30" y="601"/>
                  </a:lnTo>
                  <a:lnTo>
                    <a:pt x="15" y="601"/>
                  </a:lnTo>
                  <a:lnTo>
                    <a:pt x="12" y="601"/>
                  </a:lnTo>
                  <a:lnTo>
                    <a:pt x="10" y="602"/>
                  </a:lnTo>
                  <a:lnTo>
                    <a:pt x="6" y="603"/>
                  </a:lnTo>
                  <a:lnTo>
                    <a:pt x="4" y="605"/>
                  </a:lnTo>
                  <a:lnTo>
                    <a:pt x="2" y="607"/>
                  </a:lnTo>
                  <a:lnTo>
                    <a:pt x="1" y="610"/>
                  </a:lnTo>
                  <a:lnTo>
                    <a:pt x="0" y="612"/>
                  </a:lnTo>
                  <a:lnTo>
                    <a:pt x="0" y="616"/>
                  </a:lnTo>
                  <a:lnTo>
                    <a:pt x="0" y="735"/>
                  </a:lnTo>
                  <a:lnTo>
                    <a:pt x="0" y="739"/>
                  </a:lnTo>
                  <a:lnTo>
                    <a:pt x="1" y="742"/>
                  </a:lnTo>
                  <a:lnTo>
                    <a:pt x="2" y="744"/>
                  </a:lnTo>
                  <a:lnTo>
                    <a:pt x="4" y="746"/>
                  </a:lnTo>
                  <a:lnTo>
                    <a:pt x="6" y="748"/>
                  </a:lnTo>
                  <a:lnTo>
                    <a:pt x="10" y="749"/>
                  </a:lnTo>
                  <a:lnTo>
                    <a:pt x="12" y="750"/>
                  </a:lnTo>
                  <a:lnTo>
                    <a:pt x="15" y="752"/>
                  </a:lnTo>
                  <a:lnTo>
                    <a:pt x="30" y="750"/>
                  </a:lnTo>
                  <a:lnTo>
                    <a:pt x="30" y="857"/>
                  </a:lnTo>
                  <a:lnTo>
                    <a:pt x="30" y="859"/>
                  </a:lnTo>
                  <a:lnTo>
                    <a:pt x="31" y="862"/>
                  </a:lnTo>
                  <a:lnTo>
                    <a:pt x="33" y="865"/>
                  </a:lnTo>
                  <a:lnTo>
                    <a:pt x="34" y="867"/>
                  </a:lnTo>
                  <a:lnTo>
                    <a:pt x="36" y="868"/>
                  </a:lnTo>
                  <a:lnTo>
                    <a:pt x="40" y="870"/>
                  </a:lnTo>
                  <a:lnTo>
                    <a:pt x="42" y="870"/>
                  </a:lnTo>
                  <a:lnTo>
                    <a:pt x="45" y="872"/>
                  </a:lnTo>
                  <a:lnTo>
                    <a:pt x="406" y="872"/>
                  </a:lnTo>
                  <a:lnTo>
                    <a:pt x="409" y="870"/>
                  </a:lnTo>
                  <a:lnTo>
                    <a:pt x="411" y="870"/>
                  </a:lnTo>
                  <a:lnTo>
                    <a:pt x="415" y="868"/>
                  </a:lnTo>
                  <a:lnTo>
                    <a:pt x="417" y="867"/>
                  </a:lnTo>
                  <a:lnTo>
                    <a:pt x="419" y="865"/>
                  </a:lnTo>
                  <a:lnTo>
                    <a:pt x="420" y="862"/>
                  </a:lnTo>
                  <a:lnTo>
                    <a:pt x="421" y="860"/>
                  </a:lnTo>
                  <a:lnTo>
                    <a:pt x="421" y="857"/>
                  </a:lnTo>
                  <a:lnTo>
                    <a:pt x="421" y="735"/>
                  </a:lnTo>
                  <a:lnTo>
                    <a:pt x="421" y="733"/>
                  </a:lnTo>
                  <a:lnTo>
                    <a:pt x="420" y="730"/>
                  </a:lnTo>
                  <a:lnTo>
                    <a:pt x="419" y="728"/>
                  </a:lnTo>
                  <a:lnTo>
                    <a:pt x="417" y="726"/>
                  </a:lnTo>
                  <a:lnTo>
                    <a:pt x="415" y="724"/>
                  </a:lnTo>
                  <a:lnTo>
                    <a:pt x="411" y="723"/>
                  </a:lnTo>
                  <a:lnTo>
                    <a:pt x="409" y="722"/>
                  </a:lnTo>
                  <a:lnTo>
                    <a:pt x="406" y="720"/>
                  </a:lnTo>
                  <a:lnTo>
                    <a:pt x="391" y="720"/>
                  </a:lnTo>
                  <a:lnTo>
                    <a:pt x="391" y="631"/>
                  </a:lnTo>
                  <a:lnTo>
                    <a:pt x="406" y="631"/>
                  </a:lnTo>
                  <a:lnTo>
                    <a:pt x="409" y="631"/>
                  </a:lnTo>
                  <a:lnTo>
                    <a:pt x="411" y="629"/>
                  </a:lnTo>
                  <a:lnTo>
                    <a:pt x="415" y="628"/>
                  </a:lnTo>
                  <a:lnTo>
                    <a:pt x="417" y="626"/>
                  </a:lnTo>
                  <a:lnTo>
                    <a:pt x="419" y="624"/>
                  </a:lnTo>
                  <a:lnTo>
                    <a:pt x="420" y="622"/>
                  </a:lnTo>
                  <a:lnTo>
                    <a:pt x="421" y="619"/>
                  </a:lnTo>
                  <a:lnTo>
                    <a:pt x="421" y="616"/>
                  </a:lnTo>
                  <a:lnTo>
                    <a:pt x="421" y="496"/>
                  </a:lnTo>
                  <a:lnTo>
                    <a:pt x="421" y="492"/>
                  </a:lnTo>
                  <a:lnTo>
                    <a:pt x="420" y="489"/>
                  </a:lnTo>
                  <a:lnTo>
                    <a:pt x="419" y="487"/>
                  </a:lnTo>
                  <a:lnTo>
                    <a:pt x="417" y="485"/>
                  </a:lnTo>
                  <a:lnTo>
                    <a:pt x="415" y="483"/>
                  </a:lnTo>
                  <a:lnTo>
                    <a:pt x="411" y="482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391" y="481"/>
                  </a:lnTo>
                  <a:lnTo>
                    <a:pt x="391" y="391"/>
                  </a:lnTo>
                  <a:lnTo>
                    <a:pt x="436" y="391"/>
                  </a:lnTo>
                  <a:lnTo>
                    <a:pt x="439" y="389"/>
                  </a:lnTo>
                  <a:lnTo>
                    <a:pt x="442" y="389"/>
                  </a:lnTo>
                  <a:lnTo>
                    <a:pt x="445" y="387"/>
                  </a:lnTo>
                  <a:lnTo>
                    <a:pt x="447" y="386"/>
                  </a:lnTo>
                  <a:lnTo>
                    <a:pt x="449" y="383"/>
                  </a:lnTo>
                  <a:lnTo>
                    <a:pt x="450" y="381"/>
                  </a:lnTo>
                  <a:lnTo>
                    <a:pt x="451" y="378"/>
                  </a:lnTo>
                  <a:lnTo>
                    <a:pt x="451" y="376"/>
                  </a:lnTo>
                  <a:lnTo>
                    <a:pt x="451" y="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9451975" y="1516063"/>
              <a:ext cx="144463" cy="1238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1" y="239"/>
                  </a:moveTo>
                  <a:lnTo>
                    <a:pt x="376" y="239"/>
                  </a:lnTo>
                  <a:lnTo>
                    <a:pt x="361" y="239"/>
                  </a:lnTo>
                  <a:lnTo>
                    <a:pt x="361" y="150"/>
                  </a:lnTo>
                  <a:lnTo>
                    <a:pt x="376" y="150"/>
                  </a:lnTo>
                  <a:lnTo>
                    <a:pt x="421" y="150"/>
                  </a:lnTo>
                  <a:lnTo>
                    <a:pt x="421" y="239"/>
                  </a:lnTo>
                  <a:close/>
                  <a:moveTo>
                    <a:pt x="361" y="361"/>
                  </a:moveTo>
                  <a:lnTo>
                    <a:pt x="301" y="361"/>
                  </a:lnTo>
                  <a:lnTo>
                    <a:pt x="301" y="269"/>
                  </a:lnTo>
                  <a:lnTo>
                    <a:pt x="361" y="269"/>
                  </a:lnTo>
                  <a:lnTo>
                    <a:pt x="361" y="361"/>
                  </a:lnTo>
                  <a:close/>
                  <a:moveTo>
                    <a:pt x="30" y="269"/>
                  </a:moveTo>
                  <a:lnTo>
                    <a:pt x="75" y="269"/>
                  </a:lnTo>
                  <a:lnTo>
                    <a:pt x="90" y="269"/>
                  </a:lnTo>
                  <a:lnTo>
                    <a:pt x="90" y="361"/>
                  </a:lnTo>
                  <a:lnTo>
                    <a:pt x="30" y="361"/>
                  </a:lnTo>
                  <a:lnTo>
                    <a:pt x="30" y="269"/>
                  </a:lnTo>
                  <a:close/>
                  <a:moveTo>
                    <a:pt x="90" y="150"/>
                  </a:moveTo>
                  <a:lnTo>
                    <a:pt x="150" y="150"/>
                  </a:lnTo>
                  <a:lnTo>
                    <a:pt x="150" y="239"/>
                  </a:lnTo>
                  <a:lnTo>
                    <a:pt x="90" y="239"/>
                  </a:lnTo>
                  <a:lnTo>
                    <a:pt x="90" y="150"/>
                  </a:lnTo>
                  <a:close/>
                  <a:moveTo>
                    <a:pt x="30" y="30"/>
                  </a:moveTo>
                  <a:lnTo>
                    <a:pt x="90" y="30"/>
                  </a:lnTo>
                  <a:lnTo>
                    <a:pt x="90" y="120"/>
                  </a:lnTo>
                  <a:lnTo>
                    <a:pt x="75" y="120"/>
                  </a:lnTo>
                  <a:lnTo>
                    <a:pt x="30" y="120"/>
                  </a:lnTo>
                  <a:lnTo>
                    <a:pt x="30" y="30"/>
                  </a:lnTo>
                  <a:close/>
                  <a:moveTo>
                    <a:pt x="120" y="120"/>
                  </a:moveTo>
                  <a:lnTo>
                    <a:pt x="120" y="30"/>
                  </a:lnTo>
                  <a:lnTo>
                    <a:pt x="271" y="30"/>
                  </a:lnTo>
                  <a:lnTo>
                    <a:pt x="271" y="120"/>
                  </a:lnTo>
                  <a:lnTo>
                    <a:pt x="120" y="120"/>
                  </a:lnTo>
                  <a:close/>
                  <a:moveTo>
                    <a:pt x="271" y="269"/>
                  </a:moveTo>
                  <a:lnTo>
                    <a:pt x="271" y="361"/>
                  </a:lnTo>
                  <a:lnTo>
                    <a:pt x="120" y="361"/>
                  </a:lnTo>
                  <a:lnTo>
                    <a:pt x="120" y="269"/>
                  </a:lnTo>
                  <a:lnTo>
                    <a:pt x="271" y="269"/>
                  </a:lnTo>
                  <a:close/>
                  <a:moveTo>
                    <a:pt x="181" y="239"/>
                  </a:moveTo>
                  <a:lnTo>
                    <a:pt x="181" y="150"/>
                  </a:lnTo>
                  <a:lnTo>
                    <a:pt x="331" y="150"/>
                  </a:lnTo>
                  <a:lnTo>
                    <a:pt x="331" y="239"/>
                  </a:lnTo>
                  <a:lnTo>
                    <a:pt x="181" y="239"/>
                  </a:lnTo>
                  <a:close/>
                  <a:moveTo>
                    <a:pt x="361" y="120"/>
                  </a:moveTo>
                  <a:lnTo>
                    <a:pt x="301" y="120"/>
                  </a:lnTo>
                  <a:lnTo>
                    <a:pt x="301" y="30"/>
                  </a:lnTo>
                  <a:lnTo>
                    <a:pt x="361" y="30"/>
                  </a:lnTo>
                  <a:lnTo>
                    <a:pt x="361" y="120"/>
                  </a:lnTo>
                  <a:close/>
                  <a:moveTo>
                    <a:pt x="436" y="120"/>
                  </a:moveTo>
                  <a:lnTo>
                    <a:pt x="391" y="120"/>
                  </a:lnTo>
                  <a:lnTo>
                    <a:pt x="391" y="15"/>
                  </a:lnTo>
                  <a:lnTo>
                    <a:pt x="391" y="11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1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1"/>
                  </a:lnTo>
                  <a:lnTo>
                    <a:pt x="3" y="143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8"/>
                  </a:lnTo>
                  <a:lnTo>
                    <a:pt x="12" y="150"/>
                  </a:lnTo>
                  <a:lnTo>
                    <a:pt x="15" y="150"/>
                  </a:lnTo>
                  <a:lnTo>
                    <a:pt x="60" y="150"/>
                  </a:lnTo>
                  <a:lnTo>
                    <a:pt x="60" y="239"/>
                  </a:lnTo>
                  <a:lnTo>
                    <a:pt x="15" y="239"/>
                  </a:lnTo>
                  <a:lnTo>
                    <a:pt x="12" y="241"/>
                  </a:lnTo>
                  <a:lnTo>
                    <a:pt x="10" y="241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3" y="247"/>
                  </a:lnTo>
                  <a:lnTo>
                    <a:pt x="1" y="249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376"/>
                  </a:lnTo>
                  <a:lnTo>
                    <a:pt x="0" y="378"/>
                  </a:lnTo>
                  <a:lnTo>
                    <a:pt x="1" y="381"/>
                  </a:lnTo>
                  <a:lnTo>
                    <a:pt x="3" y="384"/>
                  </a:lnTo>
                  <a:lnTo>
                    <a:pt x="4" y="386"/>
                  </a:lnTo>
                  <a:lnTo>
                    <a:pt x="6" y="387"/>
                  </a:lnTo>
                  <a:lnTo>
                    <a:pt x="10" y="389"/>
                  </a:lnTo>
                  <a:lnTo>
                    <a:pt x="12" y="389"/>
                  </a:lnTo>
                  <a:lnTo>
                    <a:pt x="15" y="391"/>
                  </a:lnTo>
                  <a:lnTo>
                    <a:pt x="376" y="391"/>
                  </a:lnTo>
                  <a:lnTo>
                    <a:pt x="379" y="389"/>
                  </a:lnTo>
                  <a:lnTo>
                    <a:pt x="381" y="389"/>
                  </a:lnTo>
                  <a:lnTo>
                    <a:pt x="385" y="387"/>
                  </a:lnTo>
                  <a:lnTo>
                    <a:pt x="387" y="386"/>
                  </a:lnTo>
                  <a:lnTo>
                    <a:pt x="389" y="384"/>
                  </a:lnTo>
                  <a:lnTo>
                    <a:pt x="390" y="381"/>
                  </a:lnTo>
                  <a:lnTo>
                    <a:pt x="391" y="379"/>
                  </a:lnTo>
                  <a:lnTo>
                    <a:pt x="391" y="376"/>
                  </a:lnTo>
                  <a:lnTo>
                    <a:pt x="391" y="269"/>
                  </a:lnTo>
                  <a:lnTo>
                    <a:pt x="436" y="269"/>
                  </a:lnTo>
                  <a:lnTo>
                    <a:pt x="439" y="269"/>
                  </a:lnTo>
                  <a:lnTo>
                    <a:pt x="442" y="268"/>
                  </a:lnTo>
                  <a:lnTo>
                    <a:pt x="445" y="267"/>
                  </a:lnTo>
                  <a:lnTo>
                    <a:pt x="447" y="265"/>
                  </a:lnTo>
                  <a:lnTo>
                    <a:pt x="449" y="263"/>
                  </a:lnTo>
                  <a:lnTo>
                    <a:pt x="450" y="261"/>
                  </a:lnTo>
                  <a:lnTo>
                    <a:pt x="451" y="258"/>
                  </a:lnTo>
                  <a:lnTo>
                    <a:pt x="451" y="254"/>
                  </a:lnTo>
                  <a:lnTo>
                    <a:pt x="451" y="135"/>
                  </a:lnTo>
                  <a:lnTo>
                    <a:pt x="451" y="131"/>
                  </a:lnTo>
                  <a:lnTo>
                    <a:pt x="450" y="129"/>
                  </a:lnTo>
                  <a:lnTo>
                    <a:pt x="449" y="126"/>
                  </a:lnTo>
                  <a:lnTo>
                    <a:pt x="447" y="124"/>
                  </a:lnTo>
                  <a:lnTo>
                    <a:pt x="445" y="123"/>
                  </a:lnTo>
                  <a:lnTo>
                    <a:pt x="442" y="121"/>
                  </a:lnTo>
                  <a:lnTo>
                    <a:pt x="439" y="120"/>
                  </a:lnTo>
                  <a:lnTo>
                    <a:pt x="436" y="120"/>
                  </a:lnTo>
                  <a:lnTo>
                    <a:pt x="43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grpSp>
        <p:nvGrpSpPr>
          <p:cNvPr id="205" name="Google Shape;205;p2"/>
          <p:cNvGrpSpPr/>
          <p:nvPr/>
        </p:nvGrpSpPr>
        <p:grpSpPr>
          <a:xfrm>
            <a:off x="11053837" y="3513931"/>
            <a:ext cx="287338" cy="287338"/>
            <a:chOff x="8736013" y="1925638"/>
            <a:chExt cx="287338" cy="287338"/>
          </a:xfrm>
        </p:grpSpPr>
        <p:sp>
          <p:nvSpPr>
            <p:cNvPr id="206" name="Google Shape;206;p2"/>
            <p:cNvSpPr/>
            <p:nvPr/>
          </p:nvSpPr>
          <p:spPr>
            <a:xfrm>
              <a:off x="8736013" y="1925638"/>
              <a:ext cx="287338" cy="287338"/>
            </a:xfrm>
            <a:custGeom>
              <a:avLst/>
              <a:gdLst/>
              <a:ahLst/>
              <a:cxnLst/>
              <a:rect l="l" t="t" r="r" b="b"/>
              <a:pathLst>
                <a:path w="902" h="902" extrusionOk="0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774113" y="2041525"/>
              <a:ext cx="77788" cy="100013"/>
            </a:xfrm>
            <a:custGeom>
              <a:avLst/>
              <a:gdLst/>
              <a:ahLst/>
              <a:cxnLst/>
              <a:rect l="l" t="t" r="r" b="b"/>
              <a:pathLst>
                <a:path w="241" h="315" extrusionOk="0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grpSp>
        <p:nvGrpSpPr>
          <p:cNvPr id="208" name="Google Shape;208;p2"/>
          <p:cNvGrpSpPr/>
          <p:nvPr/>
        </p:nvGrpSpPr>
        <p:grpSpPr>
          <a:xfrm>
            <a:off x="11054631" y="4838331"/>
            <a:ext cx="285750" cy="287338"/>
            <a:chOff x="10455275" y="2498725"/>
            <a:chExt cx="285750" cy="287338"/>
          </a:xfrm>
        </p:grpSpPr>
        <p:sp>
          <p:nvSpPr>
            <p:cNvPr id="209" name="Google Shape;209;p2"/>
            <p:cNvSpPr/>
            <p:nvPr/>
          </p:nvSpPr>
          <p:spPr>
            <a:xfrm>
              <a:off x="10455275" y="2593975"/>
              <a:ext cx="285750" cy="192088"/>
            </a:xfrm>
            <a:custGeom>
              <a:avLst/>
              <a:gdLst/>
              <a:ahLst/>
              <a:cxnLst/>
              <a:rect l="l" t="t" r="r" b="b"/>
              <a:pathLst>
                <a:path w="903" h="601" extrusionOk="0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474325" y="2498725"/>
              <a:ext cx="252413" cy="157163"/>
            </a:xfrm>
            <a:custGeom>
              <a:avLst/>
              <a:gdLst/>
              <a:ahLst/>
              <a:cxnLst/>
              <a:rect l="l" t="t" r="r" b="b"/>
              <a:pathLst>
                <a:path w="796" h="496" extrusionOk="0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100+ Questions to Predict personality 					traits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0423" y="2013439"/>
          <a:ext cx="9114692" cy="421651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57346"/>
                <a:gridCol w="4557346"/>
              </a:tblGrid>
              <a:tr h="490633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</a:t>
                      </a:r>
                      <a:endParaRPr lang="en-IN" sz="130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Tell Me About Yourself</a:t>
                      </a:r>
                      <a:endParaRPr lang="en-IN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  <a:tr h="490633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</a:t>
                      </a:r>
                      <a:endParaRPr lang="en-IN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Why do you want to work for X company?</a:t>
                      </a:r>
                      <a:endParaRPr lang="en-GB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  <a:tr h="834074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</a:t>
                      </a:r>
                      <a:endParaRPr lang="en-IN" sz="130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Why do you want to leave your current/last company?</a:t>
                      </a:r>
                      <a:endParaRPr lang="en-GB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  <a:tr h="490633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3</a:t>
                      </a:r>
                      <a:endParaRPr lang="en-IN" sz="130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What are you looking for in your next role?</a:t>
                      </a:r>
                      <a:endParaRPr lang="en-GB" sz="130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  <a:tr h="834074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4</a:t>
                      </a:r>
                      <a:endParaRPr lang="en-IN" sz="130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Tell me about a time when you had a conflict with a co-worker.</a:t>
                      </a:r>
                      <a:endParaRPr lang="en-GB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  <a:tr h="83407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5</a:t>
                      </a:r>
                      <a:br>
                        <a:rPr lang="en-IN" sz="1300" dirty="0">
                          <a:effectLst/>
                        </a:rPr>
                      </a:br>
                      <a:r>
                        <a:rPr lang="en-IN" sz="1300" dirty="0">
                          <a:effectLst/>
                        </a:rPr>
                        <a:t>.</a:t>
                      </a:r>
                      <a:endParaRPr lang="en-IN" sz="1300" dirty="0">
                        <a:effectLst/>
                      </a:endParaRPr>
                    </a:p>
                    <a:p>
                      <a:pPr algn="ctr"/>
                      <a:r>
                        <a:rPr lang="en-IN" sz="1300" dirty="0">
                          <a:effectLst/>
                        </a:rPr>
                        <a:t>.</a:t>
                      </a:r>
                      <a:endParaRPr lang="en-IN" sz="1300" dirty="0">
                        <a:effectLst/>
                      </a:endParaRPr>
                    </a:p>
                    <a:p>
                      <a:pPr algn="ctr"/>
                      <a:r>
                        <a:rPr lang="en-IN" sz="1300" dirty="0">
                          <a:effectLst/>
                        </a:rPr>
                        <a:t>.100+ Questions</a:t>
                      </a:r>
                      <a:endParaRPr lang="en-IN" sz="1300" dirty="0">
                        <a:effectLst/>
                      </a:endParaRPr>
                    </a:p>
                    <a:p>
                      <a:pPr algn="ctr"/>
                      <a:endParaRPr lang="en-IN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Tell me about a time in which you had a conflict and needed to influence somebody else.+100</a:t>
                      </a:r>
                      <a:endParaRPr lang="en-GB" sz="1300" dirty="0">
                        <a:effectLst/>
                        <a:latin typeface="Inter"/>
                      </a:endParaRPr>
                    </a:p>
                  </a:txBody>
                  <a:tcPr marL="85865" marR="85865" marT="42932" marB="4293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1106054" y="190554"/>
            <a:ext cx="10515600" cy="114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 b="1">
                <a:solidFill>
                  <a:schemeClr val="dk1"/>
                </a:solidFill>
              </a:rPr>
              <a:t>PROJECT WORKFLOW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216" name="Google Shape;216;p3"/>
          <p:cNvSpPr txBox="1">
            <a:spLocks noGrp="1"/>
          </p:cNvSpPr>
          <p:nvPr>
            <p:ph type="body" idx="1"/>
          </p:nvPr>
        </p:nvSpPr>
        <p:spPr>
          <a:xfrm>
            <a:off x="780739" y="1206574"/>
            <a:ext cx="110097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100" b="1" i="1" u="sng" dirty="0">
                <a:solidFill>
                  <a:srgbClr val="7030A0"/>
                </a:solidFill>
              </a:rPr>
              <a:t>Interviewee</a:t>
            </a:r>
            <a:endParaRPr sz="2100" b="1" i="1" u="sng" dirty="0">
              <a:solidFill>
                <a:srgbClr val="7030A0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 Enter personal details, upload resume, attempt a questionnaire wherein the candidate has to rate himself/herself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 Personality prediction (based on Big Five Personality Traits model) with OCEAN values and CV analysis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 Video recording in browser. The candidate has to answer few questions put up by the HR team on the portal.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 Face emotion and Speech Analysis to get insights like confidence level, candidate personality traits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     </a:t>
            </a:r>
            <a:endParaRPr sz="14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100" b="1" i="1" u="sng" dirty="0">
                <a:solidFill>
                  <a:srgbClr val="7030A0"/>
                </a:solidFill>
              </a:rPr>
              <a:t>Interviewer/HR team/Admin</a:t>
            </a:r>
            <a:endParaRPr sz="2100" b="1" i="1" u="sng" dirty="0">
              <a:solidFill>
                <a:srgbClr val="7030A0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View all the registered candidates’ details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View each candidate's profile summary which includes resume, responses to questions, technical skills, personality traits, video and tone analysis result.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dirty="0"/>
              <a:t>Update candidate about selection/rejection, further interview process using one-click mail or phone call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217" name="Google Shape;217;p3"/>
          <p:cNvSpPr/>
          <p:nvPr/>
        </p:nvSpPr>
        <p:spPr>
          <a:xfrm>
            <a:off x="0" y="5557912"/>
            <a:ext cx="7279883" cy="1238797"/>
          </a:xfrm>
          <a:custGeom>
            <a:avLst/>
            <a:gdLst/>
            <a:ahLst/>
            <a:cxnLst/>
            <a:rect l="l" t="t" r="r" b="b"/>
            <a:pathLst>
              <a:path w="10988503" h="1869882" extrusionOk="0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/>
        </p:nvSpPr>
        <p:spPr>
          <a:xfrm>
            <a:off x="3083791" y="539565"/>
            <a:ext cx="766618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strike="noStrike" cap="none" dirty="0">
                <a:solidFill>
                  <a:schemeClr val="dk1"/>
                </a:solidFill>
                <a:latin typeface="Century Gothic" panose="020B0502020202020204" pitchFamily="34" charset="0"/>
                <a:sym typeface="Arial" panose="020B0604020202020204"/>
              </a:rPr>
              <a:t>Interviewer/ HR team/ Admin</a:t>
            </a:r>
            <a:endParaRPr sz="3200" b="1" u="sng" strike="noStrike" cap="none" dirty="0">
              <a:solidFill>
                <a:schemeClr val="dk1"/>
              </a:solidFill>
              <a:latin typeface="Century Gothic" panose="020B0502020202020204" pitchFamily="34" charset="0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775855" y="1803390"/>
            <a:ext cx="1911927" cy="90516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Interviewer Sign In page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112491" y="1803390"/>
            <a:ext cx="2461492" cy="90516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Track Candidates</a:t>
            </a:r>
            <a:endParaRPr sz="20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8012549" y="1754904"/>
            <a:ext cx="3066473" cy="129309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View Concise insights and summary of the candidate profile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2975265" y="2115122"/>
            <a:ext cx="794327" cy="2863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6916882" y="2057654"/>
            <a:ext cx="794327" cy="2863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5202381" y="2810919"/>
            <a:ext cx="281710" cy="5264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3679537" y="3426423"/>
            <a:ext cx="3237345" cy="723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View all the received applicants for different jobs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7925954" y="3851570"/>
            <a:ext cx="3493658" cy="19534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View each candidate's profile summary which includes resume, responses to questions, technical skills, personality traits, video and tone analysis result.</a:t>
            </a:r>
            <a:endParaRPr dirty="0"/>
          </a:p>
        </p:txBody>
      </p:sp>
      <p:sp>
        <p:nvSpPr>
          <p:cNvPr id="252" name="Google Shape;252;p5"/>
          <p:cNvSpPr/>
          <p:nvPr/>
        </p:nvSpPr>
        <p:spPr>
          <a:xfrm>
            <a:off x="9531928" y="3199880"/>
            <a:ext cx="281710" cy="5264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217;p3"/>
          <p:cNvSpPr/>
          <p:nvPr/>
        </p:nvSpPr>
        <p:spPr>
          <a:xfrm>
            <a:off x="0" y="5557912"/>
            <a:ext cx="7279883" cy="1238797"/>
          </a:xfrm>
          <a:custGeom>
            <a:avLst/>
            <a:gdLst/>
            <a:ahLst/>
            <a:cxnLst/>
            <a:rect l="l" t="t" r="r" b="b"/>
            <a:pathLst>
              <a:path w="10988503" h="1869882" extrusionOk="0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3" name="Google Shape;250;p5"/>
          <p:cNvSpPr/>
          <p:nvPr/>
        </p:nvSpPr>
        <p:spPr>
          <a:xfrm>
            <a:off x="3083791" y="4986178"/>
            <a:ext cx="3237345" cy="723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Send job offer or rejection mails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49;p5"/>
          <p:cNvSpPr/>
          <p:nvPr/>
        </p:nvSpPr>
        <p:spPr>
          <a:xfrm rot="5400000">
            <a:off x="6881090" y="4977888"/>
            <a:ext cx="286328" cy="7943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708889" y="2837873"/>
            <a:ext cx="2382983" cy="8358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Personality Prediction page</a:t>
            </a:r>
            <a:endParaRPr lang="en-US"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708889" y="4532744"/>
            <a:ext cx="2209802" cy="1147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Streaming Interview of the candidate</a:t>
            </a:r>
            <a:endParaRPr dirty="0"/>
          </a:p>
        </p:txBody>
      </p:sp>
      <p:sp>
        <p:nvSpPr>
          <p:cNvPr id="224" name="Google Shape;224;p4"/>
          <p:cNvSpPr/>
          <p:nvPr/>
        </p:nvSpPr>
        <p:spPr>
          <a:xfrm>
            <a:off x="708889" y="1230745"/>
            <a:ext cx="2477654" cy="856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Interviewee Sign Up page</a:t>
            </a:r>
            <a:endParaRPr lang="en-US"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434109" y="-45719"/>
            <a:ext cx="45719" cy="457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3798453" y="2484583"/>
            <a:ext cx="3112655" cy="1336962"/>
          </a:xfrm>
          <a:prstGeom prst="rect">
            <a:avLst/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AutoNum type="arabicPeriod"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 Basic Personal Info</a:t>
            </a:r>
            <a:endParaRPr lang="en-US" sz="15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AutoNum type="arabicPeriod"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Upload Resume/CV</a:t>
            </a:r>
            <a:endParaRPr lang="en-US" sz="15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AutoNum type="arabicPeriod"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Attempt a questionnaire </a:t>
            </a:r>
            <a:endParaRPr sz="15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7719289" y="2473038"/>
            <a:ext cx="3888509" cy="1330036"/>
          </a:xfrm>
          <a:prstGeom prst="rect">
            <a:avLst/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AutoNum type="arabicPeriod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Resume Parser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AutoNum type="arabicPeriod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Personality prediction (based on Big Five Personality Traits model) with OCEAN values and CV analysis</a:t>
            </a:r>
            <a:endParaRPr sz="15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3759199" y="4649351"/>
            <a:ext cx="1653309" cy="914402"/>
          </a:xfrm>
          <a:prstGeom prst="rect">
            <a:avLst/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00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Video recording in browser. </a:t>
            </a:r>
            <a:endParaRPr dirty="0"/>
          </a:p>
        </p:txBody>
      </p:sp>
      <p:sp>
        <p:nvSpPr>
          <p:cNvPr id="229" name="Google Shape;229;p4"/>
          <p:cNvSpPr txBox="1"/>
          <p:nvPr/>
        </p:nvSpPr>
        <p:spPr>
          <a:xfrm>
            <a:off x="3359727" y="341745"/>
            <a:ext cx="53871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INTERVIEWEE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6153150" y="4591045"/>
            <a:ext cx="1714500" cy="1031011"/>
          </a:xfrm>
          <a:prstGeom prst="rect">
            <a:avLst/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00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Speech to Text Analysis using </a:t>
            </a:r>
            <a:endParaRPr sz="15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8608292" y="4532744"/>
            <a:ext cx="3011054" cy="1258455"/>
          </a:xfrm>
          <a:prstGeom prst="rect">
            <a:avLst/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00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Face emotion and Speech Analysis to get insights like confidence level, candidate personality traits</a:t>
            </a:r>
            <a:endParaRPr lang="en-US" sz="15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724889" y="2237510"/>
            <a:ext cx="350981" cy="4525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724888" y="3821545"/>
            <a:ext cx="350981" cy="5784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3223489" y="3094181"/>
            <a:ext cx="443347" cy="323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7042725" y="2987963"/>
            <a:ext cx="544947" cy="323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3117272" y="4944916"/>
            <a:ext cx="443347" cy="323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5571258" y="4944915"/>
            <a:ext cx="443347" cy="323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8016297" y="4944913"/>
            <a:ext cx="443347" cy="323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4943293"/>
            <a:ext cx="10988503" cy="1869882"/>
          </a:xfrm>
          <a:custGeom>
            <a:avLst/>
            <a:gdLst/>
            <a:ahLst/>
            <a:cxnLst/>
            <a:rect l="l" t="t" r="r" b="b"/>
            <a:pathLst>
              <a:path w="10988503" h="1869882" extrusionOk="0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TRAITS FOR EACH QUESTION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9" name="Google Shape;259;p6"/>
          <p:cNvGrpSpPr/>
          <p:nvPr/>
        </p:nvGrpSpPr>
        <p:grpSpPr>
          <a:xfrm>
            <a:off x="340128" y="2637219"/>
            <a:ext cx="2019300" cy="3259881"/>
            <a:chOff x="9745981" y="2959944"/>
            <a:chExt cx="2019300" cy="3259881"/>
          </a:xfrm>
        </p:grpSpPr>
        <p:sp>
          <p:nvSpPr>
            <p:cNvPr id="260" name="Google Shape;260;p6"/>
            <p:cNvSpPr/>
            <p:nvPr/>
          </p:nvSpPr>
          <p:spPr>
            <a:xfrm>
              <a:off x="9745981" y="5871498"/>
              <a:ext cx="2019300" cy="348327"/>
            </a:xfrm>
            <a:prstGeom prst="ellipse">
              <a:avLst/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pic>
          <p:nvPicPr>
            <p:cNvPr id="261" name="Google Shape;261;p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982200" y="2959944"/>
              <a:ext cx="1606466" cy="31812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2" name="Google Shape;262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62300" y="1028700"/>
            <a:ext cx="9991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/>
          <p:nvPr/>
        </p:nvSpPr>
        <p:spPr>
          <a:xfrm>
            <a:off x="2715492" y="406400"/>
            <a:ext cx="463487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WEBSITE PROTOTYPE –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SLIDING LANDING PAGE </a:t>
            </a:r>
            <a:endParaRPr sz="28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/>
        </p:nvSpPr>
        <p:spPr>
          <a:xfrm>
            <a:off x="2272146" y="332632"/>
            <a:ext cx="91162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WEBSITE PROTOTYPE – ADMIN DASHBOARD </a:t>
            </a:r>
            <a:endParaRPr sz="2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/>
        </p:nvSpPr>
        <p:spPr>
          <a:xfrm>
            <a:off x="2225963" y="382696"/>
            <a:ext cx="87699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WEBSITE PROTOTYPE – PERSONALITY PREDICTION PAGE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997526" y="1126836"/>
            <a:ext cx="10372438" cy="502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1944253" y="1248588"/>
            <a:ext cx="2207491" cy="3066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3283520" y="1927713"/>
            <a:ext cx="2207491" cy="3227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CONTACT DETAILS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7781636" y="1260732"/>
            <a:ext cx="2207491" cy="30202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EMAIL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862944" y="1256080"/>
            <a:ext cx="2207491" cy="3066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GENDER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2493803" y="3693927"/>
            <a:ext cx="2207491" cy="4525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Neuroticism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2514599" y="5048840"/>
            <a:ext cx="2207491" cy="4525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Agreeableness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2470719" y="3020714"/>
            <a:ext cx="2207491" cy="4525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Openness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2493803" y="4372798"/>
            <a:ext cx="2207491" cy="4525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Conscientiousness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6507014" y="1927713"/>
            <a:ext cx="2207491" cy="2826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UPLOAD RESUME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2514599" y="5700587"/>
            <a:ext cx="2207491" cy="4525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Extraversion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5" name="Google Shape;295;p8"/>
          <p:cNvCxnSpPr/>
          <p:nvPr/>
        </p:nvCxnSpPr>
        <p:spPr>
          <a:xfrm>
            <a:off x="4969164" y="4599088"/>
            <a:ext cx="2641595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p8"/>
          <p:cNvCxnSpPr/>
          <p:nvPr/>
        </p:nvCxnSpPr>
        <p:spPr>
          <a:xfrm>
            <a:off x="4969164" y="5275130"/>
            <a:ext cx="2641595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969164" y="5818909"/>
            <a:ext cx="2660072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8"/>
          <p:cNvCxnSpPr/>
          <p:nvPr/>
        </p:nvCxnSpPr>
        <p:spPr>
          <a:xfrm>
            <a:off x="4969164" y="3247004"/>
            <a:ext cx="2530763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p8"/>
          <p:cNvCxnSpPr/>
          <p:nvPr/>
        </p:nvCxnSpPr>
        <p:spPr>
          <a:xfrm>
            <a:off x="4969164" y="3920217"/>
            <a:ext cx="2530763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0" name="Google Shape;300;p8"/>
          <p:cNvSpPr txBox="1"/>
          <p:nvPr/>
        </p:nvSpPr>
        <p:spPr>
          <a:xfrm>
            <a:off x="8164945" y="3392263"/>
            <a:ext cx="2872524" cy="2308324"/>
          </a:xfrm>
          <a:prstGeom prst="rect">
            <a:avLst/>
          </a:pr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GIVE RATING FROM 1-10, COMBINED WITH CV ANALYSIS</a:t>
            </a:r>
            <a:endParaRPr lang="en-US"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PERSONALITY WILL BE PREDICTED USING MACHINE LEARNING</a:t>
            </a:r>
            <a:endParaRPr lang="en-US"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/>
        </p:nvSpPr>
        <p:spPr>
          <a:xfrm>
            <a:off x="1666188" y="247937"/>
            <a:ext cx="97351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WEBSITE PROTOTYPE – RECORDING PAGE </a:t>
            </a:r>
            <a:endParaRPr sz="32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3768436" y="1556325"/>
            <a:ext cx="4608946" cy="19026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5297055" y="3790947"/>
            <a:ext cx="1865745" cy="3521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 CAMERA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768436" y="4475016"/>
            <a:ext cx="1865745" cy="4802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RECORD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788728" y="4475015"/>
            <a:ext cx="1865745" cy="4802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SUBMIT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5297055" y="5546434"/>
            <a:ext cx="2105891" cy="6927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AUDIO/MEDIA CONSTRAINTS BUTTON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1" name="Google Shape;311;p9"/>
          <p:cNvCxnSpPr/>
          <p:nvPr/>
        </p:nvCxnSpPr>
        <p:spPr>
          <a:xfrm>
            <a:off x="8857673" y="4715160"/>
            <a:ext cx="886691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p9"/>
          <p:cNvSpPr txBox="1"/>
          <p:nvPr/>
        </p:nvSpPr>
        <p:spPr>
          <a:xfrm>
            <a:off x="9809020" y="4022662"/>
            <a:ext cx="1930400" cy="1384995"/>
          </a:xfrm>
          <a:prstGeom prst="rect">
            <a:avLst/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 submitting, video will be send to AWS Cloud for Speech to Text Analysis</a:t>
            </a:r>
            <a:endParaRPr lang="en-US"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436" y="1537958"/>
            <a:ext cx="4608946" cy="1921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Presentation</Application>
  <PresentationFormat>Widescreen</PresentationFormat>
  <Paragraphs>135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Quattrocento Sans</vt:lpstr>
      <vt:lpstr>Calibri</vt:lpstr>
      <vt:lpstr>Noto Sans Symbols</vt:lpstr>
      <vt:lpstr>Segoe Print</vt:lpstr>
      <vt:lpstr>Century Gothic</vt:lpstr>
      <vt:lpstr>Inter</vt:lpstr>
      <vt:lpstr>Microsoft YaHei</vt:lpstr>
      <vt:lpstr>Arial Unicode MS</vt:lpstr>
      <vt:lpstr>Office Theme</vt:lpstr>
      <vt:lpstr>PowerPoint 演示文稿</vt:lpstr>
      <vt:lpstr>PROJECT WORKFLOW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100+ Questions to Predict personality 					traits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sahu</dc:creator>
  <cp:lastModifiedBy>Raj Sahu</cp:lastModifiedBy>
  <cp:revision>4</cp:revision>
  <dcterms:created xsi:type="dcterms:W3CDTF">2023-06-05T06:08:32Z</dcterms:created>
  <dcterms:modified xsi:type="dcterms:W3CDTF">2023-06-05T06:41:19Z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BFCF56FDD5A94F4E9549B0AFCA21D01E</vt:lpwstr>
  </property>
  <property fmtid="{D5CDD505-2E9C-101B-9397-08002B2CF9AE}" pid="3" name="KSOProductBuildVer">
    <vt:lpwstr>1033-11.2.0.11537</vt:lpwstr>
  </property>
</Properties>
</file>