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9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0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  <a:t>BASIC INFORMATION</a:t>
            </a:r>
            <a:b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b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  <a:t>NAME:MIHIR RAJ</a:t>
            </a:r>
            <a:b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  <a:t>ROLL NO:20NA10024</a:t>
            </a:r>
            <a:b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endParaRPr lang="en-US" sz="2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latin typeface="Franklin Gothic Book" panose="020B0503020102020204" pitchFamily="34" charset="0"/>
              </a:rPr>
              <a:t>KRSSG TASK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4BD0A42-B011-4DBF-B5CD-6718A97E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E468E0-1E2D-4439-A9A0-6DAD141DA9B9}"/>
              </a:ext>
            </a:extLst>
          </p:cNvPr>
          <p:cNvSpPr/>
          <p:nvPr/>
        </p:nvSpPr>
        <p:spPr>
          <a:xfrm>
            <a:off x="257908" y="212395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34334-A391-4FC0-ACC2-10FCF88FB03D}"/>
              </a:ext>
            </a:extLst>
          </p:cNvPr>
          <p:cNvSpPr txBox="1"/>
          <p:nvPr/>
        </p:nvSpPr>
        <p:spPr>
          <a:xfrm>
            <a:off x="994300" y="212395"/>
            <a:ext cx="6551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CASINO SERVER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BD999-3FBE-4184-A106-3BE0D3934383}"/>
              </a:ext>
            </a:extLst>
          </p:cNvPr>
          <p:cNvSpPr txBox="1"/>
          <p:nvPr/>
        </p:nvSpPr>
        <p:spPr>
          <a:xfrm>
            <a:off x="994300" y="2663839"/>
            <a:ext cx="58592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1.Casino Server Starting Code: $ python3 Task1_Casino_server.py</a:t>
            </a:r>
          </a:p>
          <a:p>
            <a:r>
              <a:rPr lang="en-US" sz="2400" dirty="0"/>
              <a:t>2.Casino Client Starting Code: $ python3 Task1_Casino_client.py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ACF53-88A4-42FF-A94F-E5A731BF2CB2}"/>
              </a:ext>
            </a:extLst>
          </p:cNvPr>
          <p:cNvSpPr txBox="1"/>
          <p:nvPr/>
        </p:nvSpPr>
        <p:spPr>
          <a:xfrm>
            <a:off x="994300" y="1730505"/>
            <a:ext cx="4216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To Run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8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48"/>
            <a:ext cx="10515600" cy="1325563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TRAFFIC JAM</a:t>
            </a:r>
            <a:endParaRPr lang="en-US" dirty="0"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998736" y="2467928"/>
            <a:ext cx="5699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1.Server  :$ g++ Task2_TrafficLight_SocketProgrramming.cpp -o server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2.Client :g++ Task2_TrafficLight_Client.cpp -o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998736" y="1586737"/>
            <a:ext cx="604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Compilation Code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149213" y="339836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24309-3CCE-40AE-9518-9C86C3F96F15}"/>
              </a:ext>
            </a:extLst>
          </p:cNvPr>
          <p:cNvSpPr txBox="1"/>
          <p:nvPr/>
        </p:nvSpPr>
        <p:spPr>
          <a:xfrm>
            <a:off x="838200" y="3954657"/>
            <a:ext cx="367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 To Run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36BCA-F90B-45D9-A3A5-F91EC8A659D4}"/>
              </a:ext>
            </a:extLst>
          </p:cNvPr>
          <p:cNvSpPr txBox="1"/>
          <p:nvPr/>
        </p:nvSpPr>
        <p:spPr>
          <a:xfrm>
            <a:off x="838200" y="4713391"/>
            <a:ext cx="403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1.Server:$ ./server 9898</a:t>
            </a:r>
          </a:p>
          <a:p>
            <a:r>
              <a:rPr lang="en-US" dirty="0"/>
              <a:t>2.Client:$ ./client 127.0.0.1 9898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4BD0A42-B011-4DBF-B5CD-6718A97E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E468E0-1E2D-4439-A9A0-6DAD141DA9B9}"/>
              </a:ext>
            </a:extLst>
          </p:cNvPr>
          <p:cNvSpPr/>
          <p:nvPr/>
        </p:nvSpPr>
        <p:spPr>
          <a:xfrm>
            <a:off x="257908" y="212395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34334-A391-4FC0-ACC2-10FCF88FB03D}"/>
              </a:ext>
            </a:extLst>
          </p:cNvPr>
          <p:cNvSpPr txBox="1"/>
          <p:nvPr/>
        </p:nvSpPr>
        <p:spPr>
          <a:xfrm>
            <a:off x="1003177" y="315699"/>
            <a:ext cx="6551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Open CV and RRT Star with ROS Implementation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1.Learnt all basics of Open CV</a:t>
            </a:r>
          </a:p>
          <a:p>
            <a:r>
              <a:rPr lang="en-US" sz="2000" dirty="0"/>
              <a:t>2.Implemented A Star for AGV before KRSSG Task Round started in free time but </a:t>
            </a:r>
            <a:r>
              <a:rPr lang="en-US" sz="2000"/>
              <a:t>not gone into </a:t>
            </a:r>
            <a:r>
              <a:rPr lang="en-US" sz="2000" dirty="0"/>
              <a:t>it as I am more focused towards KRSSG.</a:t>
            </a:r>
          </a:p>
          <a:p>
            <a:r>
              <a:rPr lang="en-US" sz="2000" dirty="0"/>
              <a:t>3.Read research paper for RRT Star .</a:t>
            </a:r>
          </a:p>
          <a:p>
            <a:r>
              <a:rPr lang="en-US" sz="2000" dirty="0"/>
              <a:t>4.Due to Mid Sem constraints not able to implement it , till last.</a:t>
            </a:r>
          </a:p>
          <a:p>
            <a:endParaRPr lang="en-US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496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C1A9AD4826524EA4813190BE7B5AF2" ma:contentTypeVersion="11" ma:contentTypeDescription="Create a new document." ma:contentTypeScope="" ma:versionID="ef78d135ab9ec92797338488202ccd25">
  <xsd:schema xmlns:xsd="http://www.w3.org/2001/XMLSchema" xmlns:xs="http://www.w3.org/2001/XMLSchema" xmlns:p="http://schemas.microsoft.com/office/2006/metadata/properties" xmlns:ns3="a5866634-285b-4a9a-b5f1-d766967b6b19" xmlns:ns4="8f9e217c-ca94-425b-91d6-05c76837d116" targetNamespace="http://schemas.microsoft.com/office/2006/metadata/properties" ma:root="true" ma:fieldsID="4fe549bcb84a2f1dff75dbf5d7860f99" ns3:_="" ns4:_="">
    <xsd:import namespace="a5866634-285b-4a9a-b5f1-d766967b6b19"/>
    <xsd:import namespace="8f9e217c-ca94-425b-91d6-05c76837d1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66634-285b-4a9a-b5f1-d766967b6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217c-ca94-425b-91d6-05c76837d1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5866634-285b-4a9a-b5f1-d766967b6b19" xsi:nil="true"/>
  </documentManagement>
</p:properties>
</file>

<file path=customXml/itemProps1.xml><?xml version="1.0" encoding="utf-8"?>
<ds:datastoreItem xmlns:ds="http://schemas.openxmlformats.org/officeDocument/2006/customXml" ds:itemID="{05DEE4A5-33DC-403F-B438-4CB3807C1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866634-285b-4a9a-b5f1-d766967b6b19"/>
    <ds:schemaRef ds:uri="8f9e217c-ca94-425b-91d6-05c76837d1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8f9e217c-ca94-425b-91d6-05c76837d116"/>
    <ds:schemaRef ds:uri="http://purl.org/dc/elements/1.1/"/>
    <ds:schemaRef ds:uri="a5866634-285b-4a9a-b5f1-d766967b6b19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44</TotalTime>
  <Words>186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Franklin Gothic Book</vt:lpstr>
      <vt:lpstr>Segoe UI</vt:lpstr>
      <vt:lpstr>Office Theme</vt:lpstr>
      <vt:lpstr>BASIC INFORMATION  NAME:MIHIR RAJ ROLL NO:20NA10024 </vt:lpstr>
      <vt:lpstr>Slide 3</vt:lpstr>
      <vt:lpstr>TRAFFIC JAM</vt:lpstr>
      <vt:lpstr>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SIMULATION</dc:title>
  <dc:creator>Mihir Raj</dc:creator>
  <cp:lastModifiedBy>Mihir Raj</cp:lastModifiedBy>
  <cp:revision>5</cp:revision>
  <dcterms:created xsi:type="dcterms:W3CDTF">2021-05-12T18:55:25Z</dcterms:created>
  <dcterms:modified xsi:type="dcterms:W3CDTF">2021-05-22T21:03:56Z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0x010100F5C1A9AD4826524EA4813190BE7B5AF2</vt:lpwstr>
  </property>
</Properties>
</file>