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FF1A6-BCEF-F627-5929-57E02EDDA36D}" v="8" dt="2020-08-09T07:14:28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20.svg"/><Relationship Id="rId16" Type="http://schemas.openxmlformats.org/officeDocument/2006/relationships/image" Target="../media/image52.svg"/><Relationship Id="rId1" Type="http://schemas.openxmlformats.org/officeDocument/2006/relationships/image" Target="../media/image19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svg"/><Relationship Id="rId1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7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image" Target="../media/image29.svg"/><Relationship Id="rId1" Type="http://schemas.openxmlformats.org/officeDocument/2006/relationships/image" Target="../media/image36.png"/><Relationship Id="rId6" Type="http://schemas.openxmlformats.org/officeDocument/2006/relationships/image" Target="../media/image33.svg"/><Relationship Id="rId5" Type="http://schemas.openxmlformats.org/officeDocument/2006/relationships/image" Target="../media/image37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12" Type="http://schemas.openxmlformats.org/officeDocument/2006/relationships/image" Target="../media/image48.svg"/><Relationship Id="rId2" Type="http://schemas.openxmlformats.org/officeDocument/2006/relationships/image" Target="../media/image20.svg"/><Relationship Id="rId16" Type="http://schemas.openxmlformats.org/officeDocument/2006/relationships/image" Target="../media/image52.svg"/><Relationship Id="rId1" Type="http://schemas.openxmlformats.org/officeDocument/2006/relationships/image" Target="../media/image25.png"/><Relationship Id="rId6" Type="http://schemas.openxmlformats.org/officeDocument/2006/relationships/image" Target="../media/image42.svg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15" Type="http://schemas.openxmlformats.org/officeDocument/2006/relationships/image" Target="../media/image59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56.png"/><Relationship Id="rId1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3F05C-13D9-4186-8A46-B8539A5008D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3D1203-8B82-4D22-B0EC-0EB88BB235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Initial State:</a:t>
          </a:r>
          <a:endParaRPr lang="en-US"/>
        </a:p>
      </dgm:t>
    </dgm:pt>
    <dgm:pt modelId="{E48B6310-157C-491B-8667-830374280CD7}" type="parTrans" cxnId="{C15EDEA1-1D2B-49A4-AACE-3314831F4F47}">
      <dgm:prSet/>
      <dgm:spPr/>
      <dgm:t>
        <a:bodyPr/>
        <a:lstStyle/>
        <a:p>
          <a:endParaRPr lang="en-US"/>
        </a:p>
      </dgm:t>
    </dgm:pt>
    <dgm:pt modelId="{A263F48B-13A7-4548-A491-A3694EEF4412}" type="sibTrans" cxnId="{C15EDEA1-1D2B-49A4-AACE-3314831F4F47}">
      <dgm:prSet/>
      <dgm:spPr/>
      <dgm:t>
        <a:bodyPr/>
        <a:lstStyle/>
        <a:p>
          <a:endParaRPr lang="en-US"/>
        </a:p>
      </dgm:t>
    </dgm:pt>
    <dgm:pt modelId="{F83E6E3D-81EE-425E-AFF4-C7CE5D60EC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/>
            <a:t>State from where the problem solving starts</a:t>
          </a:r>
          <a:endParaRPr lang="en-US" sz="2000" dirty="0"/>
        </a:p>
      </dgm:t>
    </dgm:pt>
    <dgm:pt modelId="{704305A0-EDD4-4C89-AD12-2B2A19468BC0}" type="parTrans" cxnId="{027F8331-3759-4EAF-9511-E6D9D95B7A94}">
      <dgm:prSet/>
      <dgm:spPr/>
      <dgm:t>
        <a:bodyPr/>
        <a:lstStyle/>
        <a:p>
          <a:endParaRPr lang="en-US"/>
        </a:p>
      </dgm:t>
    </dgm:pt>
    <dgm:pt modelId="{A5EB2C5F-3E29-4461-B538-A2093E63E795}" type="sibTrans" cxnId="{027F8331-3759-4EAF-9511-E6D9D95B7A94}">
      <dgm:prSet/>
      <dgm:spPr/>
      <dgm:t>
        <a:bodyPr/>
        <a:lstStyle/>
        <a:p>
          <a:endParaRPr lang="en-US"/>
        </a:p>
      </dgm:t>
    </dgm:pt>
    <dgm:pt modelId="{4051F964-B378-48E0-9BC4-8EFD54CFC2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/>
            <a:t>Can be one or multiple</a:t>
          </a:r>
          <a:endParaRPr lang="en-US" sz="2000" dirty="0"/>
        </a:p>
      </dgm:t>
    </dgm:pt>
    <dgm:pt modelId="{6C3F8305-1C4F-4E58-8FD2-9AFAD16868A5}" type="parTrans" cxnId="{17EE2539-D65A-41DB-95B1-F72266179C4F}">
      <dgm:prSet/>
      <dgm:spPr/>
      <dgm:t>
        <a:bodyPr/>
        <a:lstStyle/>
        <a:p>
          <a:endParaRPr lang="en-US"/>
        </a:p>
      </dgm:t>
    </dgm:pt>
    <dgm:pt modelId="{384EDD03-D471-47F6-B4BB-0577213F4706}" type="sibTrans" cxnId="{17EE2539-D65A-41DB-95B1-F72266179C4F}">
      <dgm:prSet/>
      <dgm:spPr/>
      <dgm:t>
        <a:bodyPr/>
        <a:lstStyle/>
        <a:p>
          <a:endParaRPr lang="en-US"/>
        </a:p>
      </dgm:t>
    </dgm:pt>
    <dgm:pt modelId="{64C6D499-2B6A-43FB-B07A-0EEABFE462A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Goal or Solution State:</a:t>
          </a:r>
          <a:endParaRPr lang="en-US"/>
        </a:p>
      </dgm:t>
    </dgm:pt>
    <dgm:pt modelId="{82A6918F-9244-43D1-B5D9-456D64ADBA77}" type="parTrans" cxnId="{405452B5-D5D9-4750-9FAD-79E7BA8493EF}">
      <dgm:prSet/>
      <dgm:spPr/>
      <dgm:t>
        <a:bodyPr/>
        <a:lstStyle/>
        <a:p>
          <a:endParaRPr lang="en-US"/>
        </a:p>
      </dgm:t>
    </dgm:pt>
    <dgm:pt modelId="{6A9C3329-F3E2-4C81-8F8C-351377214145}" type="sibTrans" cxnId="{405452B5-D5D9-4750-9FAD-79E7BA8493EF}">
      <dgm:prSet/>
      <dgm:spPr/>
      <dgm:t>
        <a:bodyPr/>
        <a:lstStyle/>
        <a:p>
          <a:endParaRPr lang="en-US"/>
        </a:p>
      </dgm:t>
    </dgm:pt>
    <dgm:pt modelId="{A89097EF-6E70-4D02-AAA1-AD06C1C75C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/>
            <a:t>States that are considered as the solution to the problem</a:t>
          </a:r>
          <a:endParaRPr lang="en-US" sz="2000" dirty="0"/>
        </a:p>
      </dgm:t>
    </dgm:pt>
    <dgm:pt modelId="{1B9FEDF8-876A-4171-82E6-B2F371E9BB4A}" type="parTrans" cxnId="{4CE2BB54-422B-457B-BB4E-4545F3B6C8F0}">
      <dgm:prSet/>
      <dgm:spPr/>
      <dgm:t>
        <a:bodyPr/>
        <a:lstStyle/>
        <a:p>
          <a:endParaRPr lang="en-US"/>
        </a:p>
      </dgm:t>
    </dgm:pt>
    <dgm:pt modelId="{603EE994-20CB-4143-8051-9314BB6C6D2A}" type="sibTrans" cxnId="{4CE2BB54-422B-457B-BB4E-4545F3B6C8F0}">
      <dgm:prSet/>
      <dgm:spPr/>
      <dgm:t>
        <a:bodyPr/>
        <a:lstStyle/>
        <a:p>
          <a:endParaRPr lang="en-US"/>
        </a:p>
      </dgm:t>
    </dgm:pt>
    <dgm:pt modelId="{8B42B813-C74C-48A0-B841-7F8EAE1C2E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Failure or Impossible State:</a:t>
          </a:r>
          <a:endParaRPr lang="en-US"/>
        </a:p>
      </dgm:t>
    </dgm:pt>
    <dgm:pt modelId="{8230E42D-4303-4A8A-A714-96B885573196}" type="parTrans" cxnId="{DB95A518-6216-49B5-84CB-EAB368FD9E82}">
      <dgm:prSet/>
      <dgm:spPr/>
      <dgm:t>
        <a:bodyPr/>
        <a:lstStyle/>
        <a:p>
          <a:endParaRPr lang="en-US"/>
        </a:p>
      </dgm:t>
    </dgm:pt>
    <dgm:pt modelId="{C6B98DDC-085B-4A29-BF70-BE37AEDECBF4}" type="sibTrans" cxnId="{DB95A518-6216-49B5-84CB-EAB368FD9E82}">
      <dgm:prSet/>
      <dgm:spPr/>
      <dgm:t>
        <a:bodyPr/>
        <a:lstStyle/>
        <a:p>
          <a:endParaRPr lang="en-US"/>
        </a:p>
      </dgm:t>
    </dgm:pt>
    <dgm:pt modelId="{45088911-6C5F-4E24-A3B0-A68C21ECC9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/>
            <a:t>These are the states which are considered as a failure for problem</a:t>
          </a:r>
          <a:endParaRPr lang="en-US" sz="2000" dirty="0"/>
        </a:p>
      </dgm:t>
    </dgm:pt>
    <dgm:pt modelId="{B3961202-8623-4467-8700-531885FA973D}" type="parTrans" cxnId="{7585620D-BFB3-4611-9ABD-D027894909A6}">
      <dgm:prSet/>
      <dgm:spPr/>
      <dgm:t>
        <a:bodyPr/>
        <a:lstStyle/>
        <a:p>
          <a:endParaRPr lang="en-US"/>
        </a:p>
      </dgm:t>
    </dgm:pt>
    <dgm:pt modelId="{0018AC07-8EF1-4CC7-8C7E-0A5D39B57055}" type="sibTrans" cxnId="{7585620D-BFB3-4611-9ABD-D027894909A6}">
      <dgm:prSet/>
      <dgm:spPr/>
      <dgm:t>
        <a:bodyPr/>
        <a:lstStyle/>
        <a:p>
          <a:endParaRPr lang="en-US"/>
        </a:p>
      </dgm:t>
    </dgm:pt>
    <dgm:pt modelId="{9F3B19A8-FBF8-4999-8FF9-3A52CA5940CA}" type="pres">
      <dgm:prSet presAssocID="{0FF3F05C-13D9-4186-8A46-B8539A5008D1}" presName="root" presStyleCnt="0">
        <dgm:presLayoutVars>
          <dgm:dir/>
          <dgm:resizeHandles val="exact"/>
        </dgm:presLayoutVars>
      </dgm:prSet>
      <dgm:spPr/>
    </dgm:pt>
    <dgm:pt modelId="{4CB79210-EA6F-4835-8D21-153680105980}" type="pres">
      <dgm:prSet presAssocID="{B03D1203-8B82-4D22-B0EC-0EB88BB2352A}" presName="compNode" presStyleCnt="0"/>
      <dgm:spPr/>
    </dgm:pt>
    <dgm:pt modelId="{C4F66E9D-B6A1-4436-A79F-355288E3C6F9}" type="pres">
      <dgm:prSet presAssocID="{B03D1203-8B82-4D22-B0EC-0EB88BB2352A}" presName="iconRect" presStyleLbl="node1" presStyleIdx="0" presStyleCnt="3" custLinFactNeighborX="27610" custLinFactNeighborY="95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63500">
          <a:solidFill>
            <a:srgbClr val="0070C0"/>
          </a:solidFill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676D6AE-6C88-4AC8-8646-6D668FD96A99}" type="pres">
      <dgm:prSet presAssocID="{B03D1203-8B82-4D22-B0EC-0EB88BB2352A}" presName="iconSpace" presStyleCnt="0"/>
      <dgm:spPr/>
    </dgm:pt>
    <dgm:pt modelId="{BCAE1193-4F11-4E79-87D6-DE4912C1296D}" type="pres">
      <dgm:prSet presAssocID="{B03D1203-8B82-4D22-B0EC-0EB88BB2352A}" presName="parTx" presStyleLbl="revTx" presStyleIdx="0" presStyleCnt="6">
        <dgm:presLayoutVars>
          <dgm:chMax val="0"/>
          <dgm:chPref val="0"/>
        </dgm:presLayoutVars>
      </dgm:prSet>
      <dgm:spPr/>
    </dgm:pt>
    <dgm:pt modelId="{39E333E3-D6EA-41CF-8E7B-000F3457898D}" type="pres">
      <dgm:prSet presAssocID="{B03D1203-8B82-4D22-B0EC-0EB88BB2352A}" presName="txSpace" presStyleCnt="0"/>
      <dgm:spPr/>
    </dgm:pt>
    <dgm:pt modelId="{08B9596D-0199-4670-8ADC-06F79CF63C98}" type="pres">
      <dgm:prSet presAssocID="{B03D1203-8B82-4D22-B0EC-0EB88BB2352A}" presName="desTx" presStyleLbl="revTx" presStyleIdx="1" presStyleCnt="6">
        <dgm:presLayoutVars/>
      </dgm:prSet>
      <dgm:spPr/>
    </dgm:pt>
    <dgm:pt modelId="{0D8A0CF2-AACC-4090-8161-29BFE7A5C6DD}" type="pres">
      <dgm:prSet presAssocID="{A263F48B-13A7-4548-A491-A3694EEF4412}" presName="sibTrans" presStyleCnt="0"/>
      <dgm:spPr/>
    </dgm:pt>
    <dgm:pt modelId="{1F790B12-9F6A-4F49-A2E9-3E93326C7F80}" type="pres">
      <dgm:prSet presAssocID="{64C6D499-2B6A-43FB-B07A-0EEABFE462A0}" presName="compNode" presStyleCnt="0"/>
      <dgm:spPr/>
    </dgm:pt>
    <dgm:pt modelId="{D8028275-C1FE-4BC4-AE1F-C781F9C0D3B4}" type="pres">
      <dgm:prSet presAssocID="{64C6D499-2B6A-43FB-B07A-0EEABFE462A0}" presName="iconRect" presStyleLbl="node1" presStyleIdx="1" presStyleCnt="3" custLinFactNeighborX="76376" custLinFactNeighborY="585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63500">
          <a:solidFill>
            <a:srgbClr val="0070C0"/>
          </a:solidFill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751CC78-4437-4906-98CB-C1336DDDF543}" type="pres">
      <dgm:prSet presAssocID="{64C6D499-2B6A-43FB-B07A-0EEABFE462A0}" presName="iconSpace" presStyleCnt="0"/>
      <dgm:spPr/>
    </dgm:pt>
    <dgm:pt modelId="{CBEFE5ED-7C56-4D29-AC92-93BEA644C5E0}" type="pres">
      <dgm:prSet presAssocID="{64C6D499-2B6A-43FB-B07A-0EEABFE462A0}" presName="parTx" presStyleLbl="revTx" presStyleIdx="2" presStyleCnt="6">
        <dgm:presLayoutVars>
          <dgm:chMax val="0"/>
          <dgm:chPref val="0"/>
        </dgm:presLayoutVars>
      </dgm:prSet>
      <dgm:spPr/>
    </dgm:pt>
    <dgm:pt modelId="{BE02476E-483A-4FA1-8D82-BB63CEAB0885}" type="pres">
      <dgm:prSet presAssocID="{64C6D499-2B6A-43FB-B07A-0EEABFE462A0}" presName="txSpace" presStyleCnt="0"/>
      <dgm:spPr/>
    </dgm:pt>
    <dgm:pt modelId="{A4D75984-3636-4538-A62B-C0268147EE84}" type="pres">
      <dgm:prSet presAssocID="{64C6D499-2B6A-43FB-B07A-0EEABFE462A0}" presName="desTx" presStyleLbl="revTx" presStyleIdx="3" presStyleCnt="6">
        <dgm:presLayoutVars/>
      </dgm:prSet>
      <dgm:spPr/>
    </dgm:pt>
    <dgm:pt modelId="{11AA6073-441E-4035-A0A7-5252F762898E}" type="pres">
      <dgm:prSet presAssocID="{6A9C3329-F3E2-4C81-8F8C-351377214145}" presName="sibTrans" presStyleCnt="0"/>
      <dgm:spPr/>
    </dgm:pt>
    <dgm:pt modelId="{B9D37437-E013-4EE8-8B22-4C1EB9F88C50}" type="pres">
      <dgm:prSet presAssocID="{8B42B813-C74C-48A0-B841-7F8EAE1C2E20}" presName="compNode" presStyleCnt="0"/>
      <dgm:spPr/>
    </dgm:pt>
    <dgm:pt modelId="{1E1D081F-9D0B-4CA4-BED8-C503E62C925E}" type="pres">
      <dgm:prSet presAssocID="{8B42B813-C74C-48A0-B841-7F8EAE1C2E20}" presName="iconRect" presStyleLbl="node1" presStyleIdx="2" presStyleCnt="3" custLinFactNeighborX="87015" custLinFactNeighborY="502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63500">
          <a:solidFill>
            <a:srgbClr val="0070C0"/>
          </a:solidFill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1481E5F-4F53-43AC-9DA1-B7ED840811FC}" type="pres">
      <dgm:prSet presAssocID="{8B42B813-C74C-48A0-B841-7F8EAE1C2E20}" presName="iconSpace" presStyleCnt="0"/>
      <dgm:spPr/>
    </dgm:pt>
    <dgm:pt modelId="{5CB8C93C-AAC1-475A-9CA7-775C44D8C2E9}" type="pres">
      <dgm:prSet presAssocID="{8B42B813-C74C-48A0-B841-7F8EAE1C2E20}" presName="parTx" presStyleLbl="revTx" presStyleIdx="4" presStyleCnt="6">
        <dgm:presLayoutVars>
          <dgm:chMax val="0"/>
          <dgm:chPref val="0"/>
        </dgm:presLayoutVars>
      </dgm:prSet>
      <dgm:spPr/>
    </dgm:pt>
    <dgm:pt modelId="{DDD969D9-F0D9-4C74-A896-444FEAC0C81F}" type="pres">
      <dgm:prSet presAssocID="{8B42B813-C74C-48A0-B841-7F8EAE1C2E20}" presName="txSpace" presStyleCnt="0"/>
      <dgm:spPr/>
    </dgm:pt>
    <dgm:pt modelId="{A820B385-7A18-4CFA-8608-5EB90F690877}" type="pres">
      <dgm:prSet presAssocID="{8B42B813-C74C-48A0-B841-7F8EAE1C2E20}" presName="desTx" presStyleLbl="revTx" presStyleIdx="5" presStyleCnt="6">
        <dgm:presLayoutVars/>
      </dgm:prSet>
      <dgm:spPr/>
    </dgm:pt>
  </dgm:ptLst>
  <dgm:cxnLst>
    <dgm:cxn modelId="{0C2DFD07-0544-4052-9530-D841CF5AEA1A}" type="presOf" srcId="{0FF3F05C-13D9-4186-8A46-B8539A5008D1}" destId="{9F3B19A8-FBF8-4999-8FF9-3A52CA5940CA}" srcOrd="0" destOrd="0" presId="urn:microsoft.com/office/officeart/2018/2/layout/IconLabelDescriptionList"/>
    <dgm:cxn modelId="{7585620D-BFB3-4611-9ABD-D027894909A6}" srcId="{8B42B813-C74C-48A0-B841-7F8EAE1C2E20}" destId="{45088911-6C5F-4E24-A3B0-A68C21ECC90D}" srcOrd="0" destOrd="0" parTransId="{B3961202-8623-4467-8700-531885FA973D}" sibTransId="{0018AC07-8EF1-4CC7-8C7E-0A5D39B57055}"/>
    <dgm:cxn modelId="{6527CF0E-110A-40DE-A38A-B3105A66EF16}" type="presOf" srcId="{64C6D499-2B6A-43FB-B07A-0EEABFE462A0}" destId="{CBEFE5ED-7C56-4D29-AC92-93BEA644C5E0}" srcOrd="0" destOrd="0" presId="urn:microsoft.com/office/officeart/2018/2/layout/IconLabelDescriptionList"/>
    <dgm:cxn modelId="{29E21B16-1942-4778-A62A-F2FB0181566F}" type="presOf" srcId="{B03D1203-8B82-4D22-B0EC-0EB88BB2352A}" destId="{BCAE1193-4F11-4E79-87D6-DE4912C1296D}" srcOrd="0" destOrd="0" presId="urn:microsoft.com/office/officeart/2018/2/layout/IconLabelDescriptionList"/>
    <dgm:cxn modelId="{DB95A518-6216-49B5-84CB-EAB368FD9E82}" srcId="{0FF3F05C-13D9-4186-8A46-B8539A5008D1}" destId="{8B42B813-C74C-48A0-B841-7F8EAE1C2E20}" srcOrd="2" destOrd="0" parTransId="{8230E42D-4303-4A8A-A714-96B885573196}" sibTransId="{C6B98DDC-085B-4A29-BF70-BE37AEDECBF4}"/>
    <dgm:cxn modelId="{BF1D311D-D8DD-4C97-96F7-88D02AF71B69}" type="presOf" srcId="{F83E6E3D-81EE-425E-AFF4-C7CE5D60ECA5}" destId="{08B9596D-0199-4670-8ADC-06F79CF63C98}" srcOrd="0" destOrd="0" presId="urn:microsoft.com/office/officeart/2018/2/layout/IconLabelDescriptionList"/>
    <dgm:cxn modelId="{2328A32F-8FB6-4A44-8A3F-7110B2513553}" type="presOf" srcId="{45088911-6C5F-4E24-A3B0-A68C21ECC90D}" destId="{A820B385-7A18-4CFA-8608-5EB90F690877}" srcOrd="0" destOrd="0" presId="urn:microsoft.com/office/officeart/2018/2/layout/IconLabelDescriptionList"/>
    <dgm:cxn modelId="{027F8331-3759-4EAF-9511-E6D9D95B7A94}" srcId="{B03D1203-8B82-4D22-B0EC-0EB88BB2352A}" destId="{F83E6E3D-81EE-425E-AFF4-C7CE5D60ECA5}" srcOrd="0" destOrd="0" parTransId="{704305A0-EDD4-4C89-AD12-2B2A19468BC0}" sibTransId="{A5EB2C5F-3E29-4461-B538-A2093E63E795}"/>
    <dgm:cxn modelId="{17EE2539-D65A-41DB-95B1-F72266179C4F}" srcId="{B03D1203-8B82-4D22-B0EC-0EB88BB2352A}" destId="{4051F964-B378-48E0-9BC4-8EFD54CFC275}" srcOrd="1" destOrd="0" parTransId="{6C3F8305-1C4F-4E58-8FD2-9AFAD16868A5}" sibTransId="{384EDD03-D471-47F6-B4BB-0577213F4706}"/>
    <dgm:cxn modelId="{E104083D-E1B8-4FD7-98F4-62081C8AC584}" type="presOf" srcId="{8B42B813-C74C-48A0-B841-7F8EAE1C2E20}" destId="{5CB8C93C-AAC1-475A-9CA7-775C44D8C2E9}" srcOrd="0" destOrd="0" presId="urn:microsoft.com/office/officeart/2018/2/layout/IconLabelDescriptionList"/>
    <dgm:cxn modelId="{4CE2BB54-422B-457B-BB4E-4545F3B6C8F0}" srcId="{64C6D499-2B6A-43FB-B07A-0EEABFE462A0}" destId="{A89097EF-6E70-4D02-AAA1-AD06C1C75C21}" srcOrd="0" destOrd="0" parTransId="{1B9FEDF8-876A-4171-82E6-B2F371E9BB4A}" sibTransId="{603EE994-20CB-4143-8051-9314BB6C6D2A}"/>
    <dgm:cxn modelId="{63579979-F8C6-4FB9-B4AF-A70495180EEF}" type="presOf" srcId="{A89097EF-6E70-4D02-AAA1-AD06C1C75C21}" destId="{A4D75984-3636-4538-A62B-C0268147EE84}" srcOrd="0" destOrd="0" presId="urn:microsoft.com/office/officeart/2018/2/layout/IconLabelDescriptionList"/>
    <dgm:cxn modelId="{C15EDEA1-1D2B-49A4-AACE-3314831F4F47}" srcId="{0FF3F05C-13D9-4186-8A46-B8539A5008D1}" destId="{B03D1203-8B82-4D22-B0EC-0EB88BB2352A}" srcOrd="0" destOrd="0" parTransId="{E48B6310-157C-491B-8667-830374280CD7}" sibTransId="{A263F48B-13A7-4548-A491-A3694EEF4412}"/>
    <dgm:cxn modelId="{405452B5-D5D9-4750-9FAD-79E7BA8493EF}" srcId="{0FF3F05C-13D9-4186-8A46-B8539A5008D1}" destId="{64C6D499-2B6A-43FB-B07A-0EEABFE462A0}" srcOrd="1" destOrd="0" parTransId="{82A6918F-9244-43D1-B5D9-456D64ADBA77}" sibTransId="{6A9C3329-F3E2-4C81-8F8C-351377214145}"/>
    <dgm:cxn modelId="{42AF0CC5-81A1-4619-B5C2-D585F75A9C0A}" type="presOf" srcId="{4051F964-B378-48E0-9BC4-8EFD54CFC275}" destId="{08B9596D-0199-4670-8ADC-06F79CF63C98}" srcOrd="0" destOrd="1" presId="urn:microsoft.com/office/officeart/2018/2/layout/IconLabelDescriptionList"/>
    <dgm:cxn modelId="{B79E97D8-12B8-44DE-AFD6-92393F70465F}" type="presParOf" srcId="{9F3B19A8-FBF8-4999-8FF9-3A52CA5940CA}" destId="{4CB79210-EA6F-4835-8D21-153680105980}" srcOrd="0" destOrd="0" presId="urn:microsoft.com/office/officeart/2018/2/layout/IconLabelDescriptionList"/>
    <dgm:cxn modelId="{B89A50AD-3277-47B4-9C7F-11E25F485EA4}" type="presParOf" srcId="{4CB79210-EA6F-4835-8D21-153680105980}" destId="{C4F66E9D-B6A1-4436-A79F-355288E3C6F9}" srcOrd="0" destOrd="0" presId="urn:microsoft.com/office/officeart/2018/2/layout/IconLabelDescriptionList"/>
    <dgm:cxn modelId="{96F206B7-0EB5-4D4B-B451-C6D7019FF9FC}" type="presParOf" srcId="{4CB79210-EA6F-4835-8D21-153680105980}" destId="{D676D6AE-6C88-4AC8-8646-6D668FD96A99}" srcOrd="1" destOrd="0" presId="urn:microsoft.com/office/officeart/2018/2/layout/IconLabelDescriptionList"/>
    <dgm:cxn modelId="{19E1A357-9F7D-4F80-A6C1-7C49C94509BB}" type="presParOf" srcId="{4CB79210-EA6F-4835-8D21-153680105980}" destId="{BCAE1193-4F11-4E79-87D6-DE4912C1296D}" srcOrd="2" destOrd="0" presId="urn:microsoft.com/office/officeart/2018/2/layout/IconLabelDescriptionList"/>
    <dgm:cxn modelId="{34161003-29DC-48C3-8DC4-8FD135E1DC4E}" type="presParOf" srcId="{4CB79210-EA6F-4835-8D21-153680105980}" destId="{39E333E3-D6EA-41CF-8E7B-000F3457898D}" srcOrd="3" destOrd="0" presId="urn:microsoft.com/office/officeart/2018/2/layout/IconLabelDescriptionList"/>
    <dgm:cxn modelId="{5A75EAAB-8C48-4BD7-8C22-EA4865E23989}" type="presParOf" srcId="{4CB79210-EA6F-4835-8D21-153680105980}" destId="{08B9596D-0199-4670-8ADC-06F79CF63C98}" srcOrd="4" destOrd="0" presId="urn:microsoft.com/office/officeart/2018/2/layout/IconLabelDescriptionList"/>
    <dgm:cxn modelId="{394EAA77-A62E-49BD-8EBF-49D625619FBC}" type="presParOf" srcId="{9F3B19A8-FBF8-4999-8FF9-3A52CA5940CA}" destId="{0D8A0CF2-AACC-4090-8161-29BFE7A5C6DD}" srcOrd="1" destOrd="0" presId="urn:microsoft.com/office/officeart/2018/2/layout/IconLabelDescriptionList"/>
    <dgm:cxn modelId="{E11EDE62-E236-452C-AD59-22648C152326}" type="presParOf" srcId="{9F3B19A8-FBF8-4999-8FF9-3A52CA5940CA}" destId="{1F790B12-9F6A-4F49-A2E9-3E93326C7F80}" srcOrd="2" destOrd="0" presId="urn:microsoft.com/office/officeart/2018/2/layout/IconLabelDescriptionList"/>
    <dgm:cxn modelId="{870235A4-99DE-445C-8416-C94F3F80D8D1}" type="presParOf" srcId="{1F790B12-9F6A-4F49-A2E9-3E93326C7F80}" destId="{D8028275-C1FE-4BC4-AE1F-C781F9C0D3B4}" srcOrd="0" destOrd="0" presId="urn:microsoft.com/office/officeart/2018/2/layout/IconLabelDescriptionList"/>
    <dgm:cxn modelId="{0DA075E2-8F3B-438C-8701-4C580297CCE2}" type="presParOf" srcId="{1F790B12-9F6A-4F49-A2E9-3E93326C7F80}" destId="{E751CC78-4437-4906-98CB-C1336DDDF543}" srcOrd="1" destOrd="0" presId="urn:microsoft.com/office/officeart/2018/2/layout/IconLabelDescriptionList"/>
    <dgm:cxn modelId="{6630E894-4D90-4659-9477-CEF695EB6FBD}" type="presParOf" srcId="{1F790B12-9F6A-4F49-A2E9-3E93326C7F80}" destId="{CBEFE5ED-7C56-4D29-AC92-93BEA644C5E0}" srcOrd="2" destOrd="0" presId="urn:microsoft.com/office/officeart/2018/2/layout/IconLabelDescriptionList"/>
    <dgm:cxn modelId="{960B127D-D5C9-41F5-BB95-C9D9B19FA596}" type="presParOf" srcId="{1F790B12-9F6A-4F49-A2E9-3E93326C7F80}" destId="{BE02476E-483A-4FA1-8D82-BB63CEAB0885}" srcOrd="3" destOrd="0" presId="urn:microsoft.com/office/officeart/2018/2/layout/IconLabelDescriptionList"/>
    <dgm:cxn modelId="{20B4B3B9-59D6-4EB2-A2FE-782ECC6AF1BC}" type="presParOf" srcId="{1F790B12-9F6A-4F49-A2E9-3E93326C7F80}" destId="{A4D75984-3636-4538-A62B-C0268147EE84}" srcOrd="4" destOrd="0" presId="urn:microsoft.com/office/officeart/2018/2/layout/IconLabelDescriptionList"/>
    <dgm:cxn modelId="{9D47806A-89E3-4B48-8795-7C7BAF377906}" type="presParOf" srcId="{9F3B19A8-FBF8-4999-8FF9-3A52CA5940CA}" destId="{11AA6073-441E-4035-A0A7-5252F762898E}" srcOrd="3" destOrd="0" presId="urn:microsoft.com/office/officeart/2018/2/layout/IconLabelDescriptionList"/>
    <dgm:cxn modelId="{45A62672-FFDF-400D-B4AA-FE63C0A11630}" type="presParOf" srcId="{9F3B19A8-FBF8-4999-8FF9-3A52CA5940CA}" destId="{B9D37437-E013-4EE8-8B22-4C1EB9F88C50}" srcOrd="4" destOrd="0" presId="urn:microsoft.com/office/officeart/2018/2/layout/IconLabelDescriptionList"/>
    <dgm:cxn modelId="{5801A7C6-B2B8-48F1-A2B3-0494B62CA46D}" type="presParOf" srcId="{B9D37437-E013-4EE8-8B22-4C1EB9F88C50}" destId="{1E1D081F-9D0B-4CA4-BED8-C503E62C925E}" srcOrd="0" destOrd="0" presId="urn:microsoft.com/office/officeart/2018/2/layout/IconLabelDescriptionList"/>
    <dgm:cxn modelId="{BEF2095A-1D52-46A8-9299-E444FF0D1312}" type="presParOf" srcId="{B9D37437-E013-4EE8-8B22-4C1EB9F88C50}" destId="{31481E5F-4F53-43AC-9DA1-B7ED840811FC}" srcOrd="1" destOrd="0" presId="urn:microsoft.com/office/officeart/2018/2/layout/IconLabelDescriptionList"/>
    <dgm:cxn modelId="{F6B79629-EFDA-4842-838E-412B1B5233BE}" type="presParOf" srcId="{B9D37437-E013-4EE8-8B22-4C1EB9F88C50}" destId="{5CB8C93C-AAC1-475A-9CA7-775C44D8C2E9}" srcOrd="2" destOrd="0" presId="urn:microsoft.com/office/officeart/2018/2/layout/IconLabelDescriptionList"/>
    <dgm:cxn modelId="{E097AA75-6724-4070-A5BC-BCAC84F597C2}" type="presParOf" srcId="{B9D37437-E013-4EE8-8B22-4C1EB9F88C50}" destId="{DDD969D9-F0D9-4C74-A896-444FEAC0C81F}" srcOrd="3" destOrd="0" presId="urn:microsoft.com/office/officeart/2018/2/layout/IconLabelDescriptionList"/>
    <dgm:cxn modelId="{B23EDB8A-860E-4B3E-B90D-2ACA2EAA378E}" type="presParOf" srcId="{B9D37437-E013-4EE8-8B22-4C1EB9F88C50}" destId="{A820B385-7A18-4CFA-8608-5EB90F69087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406C0A-10EB-4D6E-8CEA-993B33D38E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1CC21C9-F9EF-436C-A032-692BD279C7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 dirty="0"/>
            <a:t>Intelligent Agents acts in such a way that they goes through sequence of states to maximizes the performance measures.</a:t>
          </a:r>
          <a:endParaRPr lang="en-US" sz="2400" dirty="0"/>
        </a:p>
      </dgm:t>
    </dgm:pt>
    <dgm:pt modelId="{915F9F22-6A7C-4B7D-B491-15929E0210A2}" type="parTrans" cxnId="{F626343C-07A4-49FA-A793-9899EA9487E0}">
      <dgm:prSet/>
      <dgm:spPr/>
      <dgm:t>
        <a:bodyPr/>
        <a:lstStyle/>
        <a:p>
          <a:endParaRPr lang="en-US"/>
        </a:p>
      </dgm:t>
    </dgm:pt>
    <dgm:pt modelId="{51DB2F9D-A5B4-4F88-A3EA-FE99EBA7137A}" type="sibTrans" cxnId="{F626343C-07A4-49FA-A793-9899EA9487E0}">
      <dgm:prSet/>
      <dgm:spPr/>
      <dgm:t>
        <a:bodyPr/>
        <a:lstStyle/>
        <a:p>
          <a:endParaRPr lang="en-US"/>
        </a:p>
      </dgm:t>
    </dgm:pt>
    <dgm:pt modelId="{B4BA6F08-34B7-4A2F-AC63-9BBFA2756C0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Problem solving agent is the form of Goal Based Agents</a:t>
          </a:r>
          <a:endParaRPr lang="en-US"/>
        </a:p>
      </dgm:t>
    </dgm:pt>
    <dgm:pt modelId="{D516C8FC-EE01-48F9-B074-1A83902AB555}" type="parTrans" cxnId="{07A218C4-08AB-45C2-BC82-5025D196A7EE}">
      <dgm:prSet/>
      <dgm:spPr/>
      <dgm:t>
        <a:bodyPr/>
        <a:lstStyle/>
        <a:p>
          <a:endParaRPr lang="en-US"/>
        </a:p>
      </dgm:t>
    </dgm:pt>
    <dgm:pt modelId="{D83C77D9-59B8-4316-9646-43C084DB4777}" type="sibTrans" cxnId="{07A218C4-08AB-45C2-BC82-5025D196A7EE}">
      <dgm:prSet/>
      <dgm:spPr/>
      <dgm:t>
        <a:bodyPr/>
        <a:lstStyle/>
        <a:p>
          <a:endParaRPr lang="en-US"/>
        </a:p>
      </dgm:t>
    </dgm:pt>
    <dgm:pt modelId="{392DAA8C-17AC-43E5-A2E7-E718F5F098E7}" type="pres">
      <dgm:prSet presAssocID="{8F406C0A-10EB-4D6E-8CEA-993B33D38EB1}" presName="root" presStyleCnt="0">
        <dgm:presLayoutVars>
          <dgm:dir/>
          <dgm:resizeHandles val="exact"/>
        </dgm:presLayoutVars>
      </dgm:prSet>
      <dgm:spPr/>
    </dgm:pt>
    <dgm:pt modelId="{AF17639D-8F1F-40B1-B660-66723228FB6D}" type="pres">
      <dgm:prSet presAssocID="{71CC21C9-F9EF-436C-A032-692BD279C7D4}" presName="compNode" presStyleCnt="0"/>
      <dgm:spPr/>
    </dgm:pt>
    <dgm:pt modelId="{AB786C41-80A2-4BEB-89F0-0A57B6425801}" type="pres">
      <dgm:prSet presAssocID="{71CC21C9-F9EF-436C-A032-692BD279C7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63500">
          <a:solidFill>
            <a:schemeClr val="accent4">
              <a:lumMod val="75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EB892F-35A4-45F3-B186-2DCD53013B96}" type="pres">
      <dgm:prSet presAssocID="{71CC21C9-F9EF-436C-A032-692BD279C7D4}" presName="spaceRect" presStyleCnt="0"/>
      <dgm:spPr/>
    </dgm:pt>
    <dgm:pt modelId="{B99400A8-ECB9-4B91-9474-F6B2EE97C06F}" type="pres">
      <dgm:prSet presAssocID="{71CC21C9-F9EF-436C-A032-692BD279C7D4}" presName="textRect" presStyleLbl="revTx" presStyleIdx="0" presStyleCnt="2">
        <dgm:presLayoutVars>
          <dgm:chMax val="1"/>
          <dgm:chPref val="1"/>
        </dgm:presLayoutVars>
      </dgm:prSet>
      <dgm:spPr/>
    </dgm:pt>
    <dgm:pt modelId="{7805AC13-6917-41EA-92AE-C73A53C9373D}" type="pres">
      <dgm:prSet presAssocID="{51DB2F9D-A5B4-4F88-A3EA-FE99EBA7137A}" presName="sibTrans" presStyleCnt="0"/>
      <dgm:spPr/>
    </dgm:pt>
    <dgm:pt modelId="{2135D5F0-510F-465E-B4B4-868444F72D36}" type="pres">
      <dgm:prSet presAssocID="{B4BA6F08-34B7-4A2F-AC63-9BBFA2756C04}" presName="compNode" presStyleCnt="0"/>
      <dgm:spPr/>
    </dgm:pt>
    <dgm:pt modelId="{6947E99F-CDBD-429A-A44C-C563676D844B}" type="pres">
      <dgm:prSet presAssocID="{B4BA6F08-34B7-4A2F-AC63-9BBFA2756C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63500">
          <a:solidFill>
            <a:schemeClr val="accent4">
              <a:lumMod val="75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CFF1594-B36A-4CC4-9AF1-F5EC3714E22C}" type="pres">
      <dgm:prSet presAssocID="{B4BA6F08-34B7-4A2F-AC63-9BBFA2756C04}" presName="spaceRect" presStyleCnt="0"/>
      <dgm:spPr/>
    </dgm:pt>
    <dgm:pt modelId="{6FC1D8DE-107B-4232-A798-573202517FE0}" type="pres">
      <dgm:prSet presAssocID="{B4BA6F08-34B7-4A2F-AC63-9BBFA2756C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8293F20-7C59-4580-BDCF-CAD7367926D8}" type="presOf" srcId="{B4BA6F08-34B7-4A2F-AC63-9BBFA2756C04}" destId="{6FC1D8DE-107B-4232-A798-573202517FE0}" srcOrd="0" destOrd="0" presId="urn:microsoft.com/office/officeart/2018/2/layout/IconLabelList"/>
    <dgm:cxn modelId="{C38DB829-2461-43D9-8171-C41F9B88DDC5}" type="presOf" srcId="{8F406C0A-10EB-4D6E-8CEA-993B33D38EB1}" destId="{392DAA8C-17AC-43E5-A2E7-E718F5F098E7}" srcOrd="0" destOrd="0" presId="urn:microsoft.com/office/officeart/2018/2/layout/IconLabelList"/>
    <dgm:cxn modelId="{F626343C-07A4-49FA-A793-9899EA9487E0}" srcId="{8F406C0A-10EB-4D6E-8CEA-993B33D38EB1}" destId="{71CC21C9-F9EF-436C-A032-692BD279C7D4}" srcOrd="0" destOrd="0" parTransId="{915F9F22-6A7C-4B7D-B491-15929E0210A2}" sibTransId="{51DB2F9D-A5B4-4F88-A3EA-FE99EBA7137A}"/>
    <dgm:cxn modelId="{7F88C88A-C2E8-46B5-B84F-E4E35557FE74}" type="presOf" srcId="{71CC21C9-F9EF-436C-A032-692BD279C7D4}" destId="{B99400A8-ECB9-4B91-9474-F6B2EE97C06F}" srcOrd="0" destOrd="0" presId="urn:microsoft.com/office/officeart/2018/2/layout/IconLabelList"/>
    <dgm:cxn modelId="{07A218C4-08AB-45C2-BC82-5025D196A7EE}" srcId="{8F406C0A-10EB-4D6E-8CEA-993B33D38EB1}" destId="{B4BA6F08-34B7-4A2F-AC63-9BBFA2756C04}" srcOrd="1" destOrd="0" parTransId="{D516C8FC-EE01-48F9-B074-1A83902AB555}" sibTransId="{D83C77D9-59B8-4316-9646-43C084DB4777}"/>
    <dgm:cxn modelId="{46A045B5-962F-4F9F-86A4-27243041FFFC}" type="presParOf" srcId="{392DAA8C-17AC-43E5-A2E7-E718F5F098E7}" destId="{AF17639D-8F1F-40B1-B660-66723228FB6D}" srcOrd="0" destOrd="0" presId="urn:microsoft.com/office/officeart/2018/2/layout/IconLabelList"/>
    <dgm:cxn modelId="{69C59D8B-3B82-44CF-9122-A33144E5DE14}" type="presParOf" srcId="{AF17639D-8F1F-40B1-B660-66723228FB6D}" destId="{AB786C41-80A2-4BEB-89F0-0A57B6425801}" srcOrd="0" destOrd="0" presId="urn:microsoft.com/office/officeart/2018/2/layout/IconLabelList"/>
    <dgm:cxn modelId="{EFD8DFA4-434B-47DB-94C0-126AF97534BB}" type="presParOf" srcId="{AF17639D-8F1F-40B1-B660-66723228FB6D}" destId="{55EB892F-35A4-45F3-B186-2DCD53013B96}" srcOrd="1" destOrd="0" presId="urn:microsoft.com/office/officeart/2018/2/layout/IconLabelList"/>
    <dgm:cxn modelId="{F3BCEF6E-8CC6-43B5-8C76-1E9CF4B37907}" type="presParOf" srcId="{AF17639D-8F1F-40B1-B660-66723228FB6D}" destId="{B99400A8-ECB9-4B91-9474-F6B2EE97C06F}" srcOrd="2" destOrd="0" presId="urn:microsoft.com/office/officeart/2018/2/layout/IconLabelList"/>
    <dgm:cxn modelId="{08CE16E1-B1A8-464D-BB0C-CF5611B5F2AD}" type="presParOf" srcId="{392DAA8C-17AC-43E5-A2E7-E718F5F098E7}" destId="{7805AC13-6917-41EA-92AE-C73A53C9373D}" srcOrd="1" destOrd="0" presId="urn:microsoft.com/office/officeart/2018/2/layout/IconLabelList"/>
    <dgm:cxn modelId="{2576FD6B-C6F0-4F30-953B-F6194833654F}" type="presParOf" srcId="{392DAA8C-17AC-43E5-A2E7-E718F5F098E7}" destId="{2135D5F0-510F-465E-B4B4-868444F72D36}" srcOrd="2" destOrd="0" presId="urn:microsoft.com/office/officeart/2018/2/layout/IconLabelList"/>
    <dgm:cxn modelId="{F6BE9DD5-B78F-42E0-8052-4C45BE3CCA4E}" type="presParOf" srcId="{2135D5F0-510F-465E-B4B4-868444F72D36}" destId="{6947E99F-CDBD-429A-A44C-C563676D844B}" srcOrd="0" destOrd="0" presId="urn:microsoft.com/office/officeart/2018/2/layout/IconLabelList"/>
    <dgm:cxn modelId="{3608333B-130B-439A-AFCF-BDA62D413786}" type="presParOf" srcId="{2135D5F0-510F-465E-B4B4-868444F72D36}" destId="{BCFF1594-B36A-4CC4-9AF1-F5EC3714E22C}" srcOrd="1" destOrd="0" presId="urn:microsoft.com/office/officeart/2018/2/layout/IconLabelList"/>
    <dgm:cxn modelId="{83795462-3F50-4212-9FB7-31DB5073592F}" type="presParOf" srcId="{2135D5F0-510F-465E-B4B4-868444F72D36}" destId="{6FC1D8DE-107B-4232-A798-573202517F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3EC20-0166-4052-B13D-86C3D3F538A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14CC4F1-1A1D-4273-80CD-132D86ED60D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Goal Formulation:</a:t>
          </a:r>
          <a:endParaRPr lang="en-US"/>
        </a:p>
      </dgm:t>
    </dgm:pt>
    <dgm:pt modelId="{6454AAAF-D258-4218-9027-568C2047D041}" type="parTrans" cxnId="{6C1E6C4D-8074-4840-8A3B-C40E8CBF7B45}">
      <dgm:prSet/>
      <dgm:spPr/>
      <dgm:t>
        <a:bodyPr/>
        <a:lstStyle/>
        <a:p>
          <a:endParaRPr lang="en-US"/>
        </a:p>
      </dgm:t>
    </dgm:pt>
    <dgm:pt modelId="{63868B6A-7F36-453B-9B9D-AFA348499A3A}" type="sibTrans" cxnId="{6C1E6C4D-8074-4840-8A3B-C40E8CBF7B45}">
      <dgm:prSet/>
      <dgm:spPr/>
      <dgm:t>
        <a:bodyPr/>
        <a:lstStyle/>
        <a:p>
          <a:endParaRPr lang="en-US"/>
        </a:p>
      </dgm:t>
    </dgm:pt>
    <dgm:pt modelId="{1783201E-3A6A-495E-BC5F-D60678A13B0A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IN" sz="2000" dirty="0"/>
            <a:t>This is the first step in problem solving on the basis of current situation and agent’s performance measures</a:t>
          </a:r>
          <a:endParaRPr lang="en-US" sz="2000" dirty="0"/>
        </a:p>
      </dgm:t>
    </dgm:pt>
    <dgm:pt modelId="{FD7AEAA1-38A6-49CD-A935-E7BC653557A7}" type="parTrans" cxnId="{FF0AFCD0-ADA3-45C4-A92B-2285DB559700}">
      <dgm:prSet/>
      <dgm:spPr/>
      <dgm:t>
        <a:bodyPr/>
        <a:lstStyle/>
        <a:p>
          <a:endParaRPr lang="en-US"/>
        </a:p>
      </dgm:t>
    </dgm:pt>
    <dgm:pt modelId="{A7843008-F50F-4558-8851-8249AE1114E4}" type="sibTrans" cxnId="{FF0AFCD0-ADA3-45C4-A92B-2285DB559700}">
      <dgm:prSet/>
      <dgm:spPr/>
      <dgm:t>
        <a:bodyPr/>
        <a:lstStyle/>
        <a:p>
          <a:endParaRPr lang="en-US"/>
        </a:p>
      </dgm:t>
    </dgm:pt>
    <dgm:pt modelId="{0DC6C609-7056-48C5-9695-9376B501FD6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Problem Formulation:</a:t>
          </a:r>
          <a:endParaRPr lang="en-US"/>
        </a:p>
      </dgm:t>
    </dgm:pt>
    <dgm:pt modelId="{404024A0-EC13-423B-8D8A-D22618095A5D}" type="parTrans" cxnId="{59CCF30F-3047-4F4B-8C41-874F1D633A39}">
      <dgm:prSet/>
      <dgm:spPr/>
      <dgm:t>
        <a:bodyPr/>
        <a:lstStyle/>
        <a:p>
          <a:endParaRPr lang="en-US"/>
        </a:p>
      </dgm:t>
    </dgm:pt>
    <dgm:pt modelId="{FB07C9D6-F79B-43CB-AD33-368B96786C99}" type="sibTrans" cxnId="{59CCF30F-3047-4F4B-8C41-874F1D633A39}">
      <dgm:prSet/>
      <dgm:spPr/>
      <dgm:t>
        <a:bodyPr/>
        <a:lstStyle/>
        <a:p>
          <a:endParaRPr lang="en-US"/>
        </a:p>
      </dgm:t>
    </dgm:pt>
    <dgm:pt modelId="{EEDC745A-0489-4739-9049-622F435106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/>
            <a:t>Process of deciding what actions and states to be considered for achieving a goal</a:t>
          </a:r>
          <a:endParaRPr lang="en-US" sz="2000" dirty="0"/>
        </a:p>
      </dgm:t>
    </dgm:pt>
    <dgm:pt modelId="{9ACEE190-0AC7-4C09-AACA-5430E9B7B66F}" type="parTrans" cxnId="{27300AF6-28D6-4D90-A021-E84B9108D6BC}">
      <dgm:prSet/>
      <dgm:spPr/>
      <dgm:t>
        <a:bodyPr/>
        <a:lstStyle/>
        <a:p>
          <a:endParaRPr lang="en-US"/>
        </a:p>
      </dgm:t>
    </dgm:pt>
    <dgm:pt modelId="{D992BF1E-2021-44C6-B668-A1DD34B21219}" type="sibTrans" cxnId="{27300AF6-28D6-4D90-A021-E84B9108D6BC}">
      <dgm:prSet/>
      <dgm:spPr/>
      <dgm:t>
        <a:bodyPr/>
        <a:lstStyle/>
        <a:p>
          <a:endParaRPr lang="en-US"/>
        </a:p>
      </dgm:t>
    </dgm:pt>
    <dgm:pt modelId="{131DF126-0BFD-4917-9DAA-676C4BEF2F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Choosing the Best Sequence:</a:t>
          </a:r>
          <a:endParaRPr lang="en-US"/>
        </a:p>
      </dgm:t>
    </dgm:pt>
    <dgm:pt modelId="{5D35D788-75B2-400F-9504-D751AF65941E}" type="parTrans" cxnId="{8AE0AC3E-E086-469F-86DD-92F8072BADAD}">
      <dgm:prSet/>
      <dgm:spPr/>
      <dgm:t>
        <a:bodyPr/>
        <a:lstStyle/>
        <a:p>
          <a:endParaRPr lang="en-US"/>
        </a:p>
      </dgm:t>
    </dgm:pt>
    <dgm:pt modelId="{110FBFE6-2F95-486A-B5AF-43D108318FBD}" type="sibTrans" cxnId="{8AE0AC3E-E086-469F-86DD-92F8072BADAD}">
      <dgm:prSet/>
      <dgm:spPr/>
      <dgm:t>
        <a:bodyPr/>
        <a:lstStyle/>
        <a:p>
          <a:endParaRPr lang="en-US"/>
        </a:p>
      </dgm:t>
    </dgm:pt>
    <dgm:pt modelId="{157A806F-9F0E-4DE7-A34F-7FDB60F3AE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Agent in a particular state can take many possible action to move to next state</a:t>
          </a:r>
          <a:endParaRPr lang="en-US" sz="1600" dirty="0"/>
        </a:p>
      </dgm:t>
    </dgm:pt>
    <dgm:pt modelId="{64890C13-E844-4327-B76B-201E97061D7E}" type="parTrans" cxnId="{35DD1F1E-72F4-4CE9-AD58-6FDCC70AA6B6}">
      <dgm:prSet/>
      <dgm:spPr/>
      <dgm:t>
        <a:bodyPr/>
        <a:lstStyle/>
        <a:p>
          <a:endParaRPr lang="en-US"/>
        </a:p>
      </dgm:t>
    </dgm:pt>
    <dgm:pt modelId="{8F0ED91F-1978-4B6C-96F3-2074AA6A1115}" type="sibTrans" cxnId="{35DD1F1E-72F4-4CE9-AD58-6FDCC70AA6B6}">
      <dgm:prSet/>
      <dgm:spPr/>
      <dgm:t>
        <a:bodyPr/>
        <a:lstStyle/>
        <a:p>
          <a:endParaRPr lang="en-US"/>
        </a:p>
      </dgm:t>
    </dgm:pt>
    <dgm:pt modelId="{10E33CFE-30B4-4185-895B-2455EEE976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It has to choose the move that help it to move closest to the goal</a:t>
          </a:r>
          <a:endParaRPr lang="en-US" sz="1600" dirty="0"/>
        </a:p>
      </dgm:t>
    </dgm:pt>
    <dgm:pt modelId="{14630D8D-F17F-4318-92A0-E3498CC8649D}" type="parTrans" cxnId="{162CBB82-728A-4288-AE68-420AF509A35A}">
      <dgm:prSet/>
      <dgm:spPr/>
      <dgm:t>
        <a:bodyPr/>
        <a:lstStyle/>
        <a:p>
          <a:endParaRPr lang="en-US"/>
        </a:p>
      </dgm:t>
    </dgm:pt>
    <dgm:pt modelId="{A7721469-A8CD-4D06-B7B9-769F6AFE7B39}" type="sibTrans" cxnId="{162CBB82-728A-4288-AE68-420AF509A35A}">
      <dgm:prSet/>
      <dgm:spPr/>
      <dgm:t>
        <a:bodyPr/>
        <a:lstStyle/>
        <a:p>
          <a:endParaRPr lang="en-US"/>
        </a:p>
      </dgm:t>
    </dgm:pt>
    <dgm:pt modelId="{4F29F9ED-15A8-464D-9D06-B138C857C1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Next action chosen is called “Best Action”</a:t>
          </a:r>
          <a:endParaRPr lang="en-US" sz="1600" dirty="0"/>
        </a:p>
      </dgm:t>
    </dgm:pt>
    <dgm:pt modelId="{9D914989-CD87-40F4-B6B4-BE9493C84DBC}" type="parTrans" cxnId="{D606C376-1304-429C-A3A4-44441676E6FB}">
      <dgm:prSet/>
      <dgm:spPr/>
      <dgm:t>
        <a:bodyPr/>
        <a:lstStyle/>
        <a:p>
          <a:endParaRPr lang="en-US"/>
        </a:p>
      </dgm:t>
    </dgm:pt>
    <dgm:pt modelId="{89B4ED3F-67A4-41AA-B67B-92FC8A017C4E}" type="sibTrans" cxnId="{D606C376-1304-429C-A3A4-44441676E6FB}">
      <dgm:prSet/>
      <dgm:spPr/>
      <dgm:t>
        <a:bodyPr/>
        <a:lstStyle/>
        <a:p>
          <a:endParaRPr lang="en-US"/>
        </a:p>
      </dgm:t>
    </dgm:pt>
    <dgm:pt modelId="{31F7F6A5-3518-4791-ABC1-45688B996E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Sequence of such a best actions is called a “Best Sequence”</a:t>
          </a:r>
          <a:endParaRPr lang="en-US" sz="1600" dirty="0"/>
        </a:p>
      </dgm:t>
    </dgm:pt>
    <dgm:pt modelId="{93222296-5BEE-4F1F-83A4-14BDB47AA480}" type="parTrans" cxnId="{9411EB17-C0BE-44B5-A6D9-B30885F61BF4}">
      <dgm:prSet/>
      <dgm:spPr/>
      <dgm:t>
        <a:bodyPr/>
        <a:lstStyle/>
        <a:p>
          <a:endParaRPr lang="en-US"/>
        </a:p>
      </dgm:t>
    </dgm:pt>
    <dgm:pt modelId="{A3947B0B-9234-4221-B817-A005A3FCA8E9}" type="sibTrans" cxnId="{9411EB17-C0BE-44B5-A6D9-B30885F61BF4}">
      <dgm:prSet/>
      <dgm:spPr/>
      <dgm:t>
        <a:bodyPr/>
        <a:lstStyle/>
        <a:p>
          <a:endParaRPr lang="en-US"/>
        </a:p>
      </dgm:t>
    </dgm:pt>
    <dgm:pt modelId="{E2ADE0A3-ABBD-454D-BEAD-247A8644AF7A}" type="pres">
      <dgm:prSet presAssocID="{8F63EC20-0166-4052-B13D-86C3D3F538A7}" presName="root" presStyleCnt="0">
        <dgm:presLayoutVars>
          <dgm:dir/>
          <dgm:resizeHandles val="exact"/>
        </dgm:presLayoutVars>
      </dgm:prSet>
      <dgm:spPr/>
    </dgm:pt>
    <dgm:pt modelId="{BF9844CD-24BD-4D85-82C5-08BDCB514E7B}" type="pres">
      <dgm:prSet presAssocID="{614CC4F1-1A1D-4273-80CD-132D86ED60D0}" presName="compNode" presStyleCnt="0"/>
      <dgm:spPr/>
    </dgm:pt>
    <dgm:pt modelId="{A05E9F17-7A4C-4A7A-843A-4F4509A17D26}" type="pres">
      <dgm:prSet presAssocID="{614CC4F1-1A1D-4273-80CD-132D86ED60D0}" presName="iconRect" presStyleLbl="node1" presStyleIdx="0" presStyleCnt="3" custLinFactNeighborX="46866" custLinFactNeighborY="64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63500">
          <a:solidFill>
            <a:srgbClr val="FF0000"/>
          </a:solidFill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659A58A-FE50-4B92-ACCC-67EA88B375CF}" type="pres">
      <dgm:prSet presAssocID="{614CC4F1-1A1D-4273-80CD-132D86ED60D0}" presName="iconSpace" presStyleCnt="0"/>
      <dgm:spPr/>
    </dgm:pt>
    <dgm:pt modelId="{AB2A6A66-CB27-4C41-B93D-3560A94C1888}" type="pres">
      <dgm:prSet presAssocID="{614CC4F1-1A1D-4273-80CD-132D86ED60D0}" presName="parTx" presStyleLbl="revTx" presStyleIdx="0" presStyleCnt="6">
        <dgm:presLayoutVars>
          <dgm:chMax val="0"/>
          <dgm:chPref val="0"/>
        </dgm:presLayoutVars>
      </dgm:prSet>
      <dgm:spPr/>
    </dgm:pt>
    <dgm:pt modelId="{12D2AE6B-DA9B-4DE7-9A12-A00B22E4786F}" type="pres">
      <dgm:prSet presAssocID="{614CC4F1-1A1D-4273-80CD-132D86ED60D0}" presName="txSpace" presStyleCnt="0"/>
      <dgm:spPr/>
    </dgm:pt>
    <dgm:pt modelId="{FA245E34-473D-42DE-BD77-50C1B7A44CA6}" type="pres">
      <dgm:prSet presAssocID="{614CC4F1-1A1D-4273-80CD-132D86ED60D0}" presName="desTx" presStyleLbl="revTx" presStyleIdx="1" presStyleCnt="6">
        <dgm:presLayoutVars/>
      </dgm:prSet>
      <dgm:spPr/>
    </dgm:pt>
    <dgm:pt modelId="{D65FCD02-ED81-43E9-8395-8E12C3EE4C69}" type="pres">
      <dgm:prSet presAssocID="{63868B6A-7F36-453B-9B9D-AFA348499A3A}" presName="sibTrans" presStyleCnt="0"/>
      <dgm:spPr/>
    </dgm:pt>
    <dgm:pt modelId="{2DC34F36-22EF-4749-983E-BB6775C07C5E}" type="pres">
      <dgm:prSet presAssocID="{0DC6C609-7056-48C5-9695-9376B501FD69}" presName="compNode" presStyleCnt="0"/>
      <dgm:spPr/>
    </dgm:pt>
    <dgm:pt modelId="{67B15F72-C824-4D1D-BA76-8B471CEE9464}" type="pres">
      <dgm:prSet presAssocID="{0DC6C609-7056-48C5-9695-9376B501FD69}" presName="iconRect" presStyleLbl="node1" presStyleIdx="1" presStyleCnt="3" custLinFactNeighborX="53809" custLinFactNeighborY="640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63500">
          <a:solidFill>
            <a:srgbClr val="FF0000"/>
          </a:solidFill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D79119A-FA95-473E-AB72-1D3EE31C779E}" type="pres">
      <dgm:prSet presAssocID="{0DC6C609-7056-48C5-9695-9376B501FD69}" presName="iconSpace" presStyleCnt="0"/>
      <dgm:spPr/>
    </dgm:pt>
    <dgm:pt modelId="{AE355686-FB44-4F9B-9FC2-0CB9351B5234}" type="pres">
      <dgm:prSet presAssocID="{0DC6C609-7056-48C5-9695-9376B501FD69}" presName="parTx" presStyleLbl="revTx" presStyleIdx="2" presStyleCnt="6">
        <dgm:presLayoutVars>
          <dgm:chMax val="0"/>
          <dgm:chPref val="0"/>
        </dgm:presLayoutVars>
      </dgm:prSet>
      <dgm:spPr/>
    </dgm:pt>
    <dgm:pt modelId="{7E967478-D8EC-4E75-8500-368D6DBAFA6B}" type="pres">
      <dgm:prSet presAssocID="{0DC6C609-7056-48C5-9695-9376B501FD69}" presName="txSpace" presStyleCnt="0"/>
      <dgm:spPr/>
    </dgm:pt>
    <dgm:pt modelId="{7261A065-5037-4041-8FF4-22326F21EF4E}" type="pres">
      <dgm:prSet presAssocID="{0DC6C609-7056-48C5-9695-9376B501FD69}" presName="desTx" presStyleLbl="revTx" presStyleIdx="3" presStyleCnt="6">
        <dgm:presLayoutVars/>
      </dgm:prSet>
      <dgm:spPr/>
    </dgm:pt>
    <dgm:pt modelId="{2CF3DFD2-FEC0-4C0A-B003-CD19C2BC9CF5}" type="pres">
      <dgm:prSet presAssocID="{FB07C9D6-F79B-43CB-AD33-368B96786C99}" presName="sibTrans" presStyleCnt="0"/>
      <dgm:spPr/>
    </dgm:pt>
    <dgm:pt modelId="{2D746B95-B71A-439B-B0E7-149E2D7BD9A0}" type="pres">
      <dgm:prSet presAssocID="{131DF126-0BFD-4917-9DAA-676C4BEF2FAB}" presName="compNode" presStyleCnt="0"/>
      <dgm:spPr/>
    </dgm:pt>
    <dgm:pt modelId="{60751072-27AB-4865-9721-A96FD764EDF7}" type="pres">
      <dgm:prSet presAssocID="{131DF126-0BFD-4917-9DAA-676C4BEF2FAB}" presName="iconRect" presStyleLbl="node1" presStyleIdx="2" presStyleCnt="3" custLinFactNeighborX="84185" custLinFactNeighborY="640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63500">
          <a:solidFill>
            <a:srgbClr val="FF0000"/>
          </a:solidFill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ADE4C65-3838-4B40-8D32-A4E10D8C79E7}" type="pres">
      <dgm:prSet presAssocID="{131DF126-0BFD-4917-9DAA-676C4BEF2FAB}" presName="iconSpace" presStyleCnt="0"/>
      <dgm:spPr/>
    </dgm:pt>
    <dgm:pt modelId="{286C869A-B5AA-4C41-B73C-BC430491A8BC}" type="pres">
      <dgm:prSet presAssocID="{131DF126-0BFD-4917-9DAA-676C4BEF2FAB}" presName="parTx" presStyleLbl="revTx" presStyleIdx="4" presStyleCnt="6">
        <dgm:presLayoutVars>
          <dgm:chMax val="0"/>
          <dgm:chPref val="0"/>
        </dgm:presLayoutVars>
      </dgm:prSet>
      <dgm:spPr/>
    </dgm:pt>
    <dgm:pt modelId="{C7747772-0A14-4B15-B145-63017234954A}" type="pres">
      <dgm:prSet presAssocID="{131DF126-0BFD-4917-9DAA-676C4BEF2FAB}" presName="txSpace" presStyleCnt="0"/>
      <dgm:spPr/>
    </dgm:pt>
    <dgm:pt modelId="{5EAA2AE5-E69C-4A83-8D64-BEEBEB16A1C3}" type="pres">
      <dgm:prSet presAssocID="{131DF126-0BFD-4917-9DAA-676C4BEF2FAB}" presName="desTx" presStyleLbl="revTx" presStyleIdx="5" presStyleCnt="6" custScaleX="120608">
        <dgm:presLayoutVars/>
      </dgm:prSet>
      <dgm:spPr/>
    </dgm:pt>
  </dgm:ptLst>
  <dgm:cxnLst>
    <dgm:cxn modelId="{B4A99F03-201F-4FDF-B74C-186C92D3DEF2}" type="presOf" srcId="{157A806F-9F0E-4DE7-A34F-7FDB60F3AE24}" destId="{5EAA2AE5-E69C-4A83-8D64-BEEBEB16A1C3}" srcOrd="0" destOrd="0" presId="urn:microsoft.com/office/officeart/2018/2/layout/IconLabelDescriptionList"/>
    <dgm:cxn modelId="{59CCF30F-3047-4F4B-8C41-874F1D633A39}" srcId="{8F63EC20-0166-4052-B13D-86C3D3F538A7}" destId="{0DC6C609-7056-48C5-9695-9376B501FD69}" srcOrd="1" destOrd="0" parTransId="{404024A0-EC13-423B-8D8A-D22618095A5D}" sibTransId="{FB07C9D6-F79B-43CB-AD33-368B96786C99}"/>
    <dgm:cxn modelId="{9411EB17-C0BE-44B5-A6D9-B30885F61BF4}" srcId="{131DF126-0BFD-4917-9DAA-676C4BEF2FAB}" destId="{31F7F6A5-3518-4791-ABC1-45688B996E9C}" srcOrd="3" destOrd="0" parTransId="{93222296-5BEE-4F1F-83A4-14BDB47AA480}" sibTransId="{A3947B0B-9234-4221-B817-A005A3FCA8E9}"/>
    <dgm:cxn modelId="{35DD1F1E-72F4-4CE9-AD58-6FDCC70AA6B6}" srcId="{131DF126-0BFD-4917-9DAA-676C4BEF2FAB}" destId="{157A806F-9F0E-4DE7-A34F-7FDB60F3AE24}" srcOrd="0" destOrd="0" parTransId="{64890C13-E844-4327-B76B-201E97061D7E}" sibTransId="{8F0ED91F-1978-4B6C-96F3-2074AA6A1115}"/>
    <dgm:cxn modelId="{9C22ED24-BD34-4435-91A6-BD29E20FD914}" type="presOf" srcId="{1783201E-3A6A-495E-BC5F-D60678A13B0A}" destId="{FA245E34-473D-42DE-BD77-50C1B7A44CA6}" srcOrd="0" destOrd="0" presId="urn:microsoft.com/office/officeart/2018/2/layout/IconLabelDescriptionList"/>
    <dgm:cxn modelId="{B4DBDB2E-D37E-4245-AEDD-7B480E0DF0DF}" type="presOf" srcId="{614CC4F1-1A1D-4273-80CD-132D86ED60D0}" destId="{AB2A6A66-CB27-4C41-B93D-3560A94C1888}" srcOrd="0" destOrd="0" presId="urn:microsoft.com/office/officeart/2018/2/layout/IconLabelDescriptionList"/>
    <dgm:cxn modelId="{625FCC3A-1816-48A1-94D9-DD2F6C74C40F}" type="presOf" srcId="{31F7F6A5-3518-4791-ABC1-45688B996E9C}" destId="{5EAA2AE5-E69C-4A83-8D64-BEEBEB16A1C3}" srcOrd="0" destOrd="3" presId="urn:microsoft.com/office/officeart/2018/2/layout/IconLabelDescriptionList"/>
    <dgm:cxn modelId="{8AE0AC3E-E086-469F-86DD-92F8072BADAD}" srcId="{8F63EC20-0166-4052-B13D-86C3D3F538A7}" destId="{131DF126-0BFD-4917-9DAA-676C4BEF2FAB}" srcOrd="2" destOrd="0" parTransId="{5D35D788-75B2-400F-9504-D751AF65941E}" sibTransId="{110FBFE6-2F95-486A-B5AF-43D108318FBD}"/>
    <dgm:cxn modelId="{EE86CC5E-A182-4492-B79C-6B209E418139}" type="presOf" srcId="{EEDC745A-0489-4739-9049-622F43510679}" destId="{7261A065-5037-4041-8FF4-22326F21EF4E}" srcOrd="0" destOrd="0" presId="urn:microsoft.com/office/officeart/2018/2/layout/IconLabelDescriptionList"/>
    <dgm:cxn modelId="{6C1E6C4D-8074-4840-8A3B-C40E8CBF7B45}" srcId="{8F63EC20-0166-4052-B13D-86C3D3F538A7}" destId="{614CC4F1-1A1D-4273-80CD-132D86ED60D0}" srcOrd="0" destOrd="0" parTransId="{6454AAAF-D258-4218-9027-568C2047D041}" sibTransId="{63868B6A-7F36-453B-9B9D-AFA348499A3A}"/>
    <dgm:cxn modelId="{CA8AA174-A37D-4348-A1E6-F04248E8C54F}" type="presOf" srcId="{8F63EC20-0166-4052-B13D-86C3D3F538A7}" destId="{E2ADE0A3-ABBD-454D-BEAD-247A8644AF7A}" srcOrd="0" destOrd="0" presId="urn:microsoft.com/office/officeart/2018/2/layout/IconLabelDescriptionList"/>
    <dgm:cxn modelId="{D606C376-1304-429C-A3A4-44441676E6FB}" srcId="{131DF126-0BFD-4917-9DAA-676C4BEF2FAB}" destId="{4F29F9ED-15A8-464D-9D06-B138C857C1CC}" srcOrd="2" destOrd="0" parTransId="{9D914989-CD87-40F4-B6B4-BE9493C84DBC}" sibTransId="{89B4ED3F-67A4-41AA-B67B-92FC8A017C4E}"/>
    <dgm:cxn modelId="{162CBB82-728A-4288-AE68-420AF509A35A}" srcId="{131DF126-0BFD-4917-9DAA-676C4BEF2FAB}" destId="{10E33CFE-30B4-4185-895B-2455EEE976F1}" srcOrd="1" destOrd="0" parTransId="{14630D8D-F17F-4318-92A0-E3498CC8649D}" sibTransId="{A7721469-A8CD-4D06-B7B9-769F6AFE7B39}"/>
    <dgm:cxn modelId="{6405AF95-9236-4198-B887-F5E35BF8745E}" type="presOf" srcId="{4F29F9ED-15A8-464D-9D06-B138C857C1CC}" destId="{5EAA2AE5-E69C-4A83-8D64-BEEBEB16A1C3}" srcOrd="0" destOrd="2" presId="urn:microsoft.com/office/officeart/2018/2/layout/IconLabelDescriptionList"/>
    <dgm:cxn modelId="{1EF668B6-1702-434D-A6CF-FCD8748424F8}" type="presOf" srcId="{131DF126-0BFD-4917-9DAA-676C4BEF2FAB}" destId="{286C869A-B5AA-4C41-B73C-BC430491A8BC}" srcOrd="0" destOrd="0" presId="urn:microsoft.com/office/officeart/2018/2/layout/IconLabelDescriptionList"/>
    <dgm:cxn modelId="{63783AC6-D85B-4B47-B4D5-48F30C888695}" type="presOf" srcId="{0DC6C609-7056-48C5-9695-9376B501FD69}" destId="{AE355686-FB44-4F9B-9FC2-0CB9351B5234}" srcOrd="0" destOrd="0" presId="urn:microsoft.com/office/officeart/2018/2/layout/IconLabelDescriptionList"/>
    <dgm:cxn modelId="{FF0AFCD0-ADA3-45C4-A92B-2285DB559700}" srcId="{614CC4F1-1A1D-4273-80CD-132D86ED60D0}" destId="{1783201E-3A6A-495E-BC5F-D60678A13B0A}" srcOrd="0" destOrd="0" parTransId="{FD7AEAA1-38A6-49CD-A935-E7BC653557A7}" sibTransId="{A7843008-F50F-4558-8851-8249AE1114E4}"/>
    <dgm:cxn modelId="{27300AF6-28D6-4D90-A021-E84B9108D6BC}" srcId="{0DC6C609-7056-48C5-9695-9376B501FD69}" destId="{EEDC745A-0489-4739-9049-622F43510679}" srcOrd="0" destOrd="0" parTransId="{9ACEE190-0AC7-4C09-AACA-5430E9B7B66F}" sibTransId="{D992BF1E-2021-44C6-B668-A1DD34B21219}"/>
    <dgm:cxn modelId="{35BDFEF8-1FC1-4389-92F4-600219E61EDB}" type="presOf" srcId="{10E33CFE-30B4-4185-895B-2455EEE976F1}" destId="{5EAA2AE5-E69C-4A83-8D64-BEEBEB16A1C3}" srcOrd="0" destOrd="1" presId="urn:microsoft.com/office/officeart/2018/2/layout/IconLabelDescriptionList"/>
    <dgm:cxn modelId="{40E45921-4BD1-44B5-9BFA-73B6B982102F}" type="presParOf" srcId="{E2ADE0A3-ABBD-454D-BEAD-247A8644AF7A}" destId="{BF9844CD-24BD-4D85-82C5-08BDCB514E7B}" srcOrd="0" destOrd="0" presId="urn:microsoft.com/office/officeart/2018/2/layout/IconLabelDescriptionList"/>
    <dgm:cxn modelId="{1CDE7A9E-8B87-46FB-8E4D-76C276F9EC98}" type="presParOf" srcId="{BF9844CD-24BD-4D85-82C5-08BDCB514E7B}" destId="{A05E9F17-7A4C-4A7A-843A-4F4509A17D26}" srcOrd="0" destOrd="0" presId="urn:microsoft.com/office/officeart/2018/2/layout/IconLabelDescriptionList"/>
    <dgm:cxn modelId="{2C73F82F-1D80-43F3-917E-536055E17A5D}" type="presParOf" srcId="{BF9844CD-24BD-4D85-82C5-08BDCB514E7B}" destId="{4659A58A-FE50-4B92-ACCC-67EA88B375CF}" srcOrd="1" destOrd="0" presId="urn:microsoft.com/office/officeart/2018/2/layout/IconLabelDescriptionList"/>
    <dgm:cxn modelId="{225BFF9C-9897-46B7-B6F6-66EDECF5C31B}" type="presParOf" srcId="{BF9844CD-24BD-4D85-82C5-08BDCB514E7B}" destId="{AB2A6A66-CB27-4C41-B93D-3560A94C1888}" srcOrd="2" destOrd="0" presId="urn:microsoft.com/office/officeart/2018/2/layout/IconLabelDescriptionList"/>
    <dgm:cxn modelId="{054871E0-E1A4-42F1-9F61-694B471353F9}" type="presParOf" srcId="{BF9844CD-24BD-4D85-82C5-08BDCB514E7B}" destId="{12D2AE6B-DA9B-4DE7-9A12-A00B22E4786F}" srcOrd="3" destOrd="0" presId="urn:microsoft.com/office/officeart/2018/2/layout/IconLabelDescriptionList"/>
    <dgm:cxn modelId="{59DE6E6D-23FB-4FF1-9140-6AB027F91F53}" type="presParOf" srcId="{BF9844CD-24BD-4D85-82C5-08BDCB514E7B}" destId="{FA245E34-473D-42DE-BD77-50C1B7A44CA6}" srcOrd="4" destOrd="0" presId="urn:microsoft.com/office/officeart/2018/2/layout/IconLabelDescriptionList"/>
    <dgm:cxn modelId="{3BD1996B-8BD1-49BB-B068-A9B5917A60EA}" type="presParOf" srcId="{E2ADE0A3-ABBD-454D-BEAD-247A8644AF7A}" destId="{D65FCD02-ED81-43E9-8395-8E12C3EE4C69}" srcOrd="1" destOrd="0" presId="urn:microsoft.com/office/officeart/2018/2/layout/IconLabelDescriptionList"/>
    <dgm:cxn modelId="{7DF1E56E-A9A2-44E0-ABC2-F17543F7E51D}" type="presParOf" srcId="{E2ADE0A3-ABBD-454D-BEAD-247A8644AF7A}" destId="{2DC34F36-22EF-4749-983E-BB6775C07C5E}" srcOrd="2" destOrd="0" presId="urn:microsoft.com/office/officeart/2018/2/layout/IconLabelDescriptionList"/>
    <dgm:cxn modelId="{0182363E-AC0A-40F5-A5DD-F247D736074D}" type="presParOf" srcId="{2DC34F36-22EF-4749-983E-BB6775C07C5E}" destId="{67B15F72-C824-4D1D-BA76-8B471CEE9464}" srcOrd="0" destOrd="0" presId="urn:microsoft.com/office/officeart/2018/2/layout/IconLabelDescriptionList"/>
    <dgm:cxn modelId="{3AB587E5-6218-49D2-B3C1-E90881E84B37}" type="presParOf" srcId="{2DC34F36-22EF-4749-983E-BB6775C07C5E}" destId="{8D79119A-FA95-473E-AB72-1D3EE31C779E}" srcOrd="1" destOrd="0" presId="urn:microsoft.com/office/officeart/2018/2/layout/IconLabelDescriptionList"/>
    <dgm:cxn modelId="{0B6367B7-A03C-4FB4-870E-BC0902B3E20A}" type="presParOf" srcId="{2DC34F36-22EF-4749-983E-BB6775C07C5E}" destId="{AE355686-FB44-4F9B-9FC2-0CB9351B5234}" srcOrd="2" destOrd="0" presId="urn:microsoft.com/office/officeart/2018/2/layout/IconLabelDescriptionList"/>
    <dgm:cxn modelId="{E865988E-5B0E-47EB-9A1B-EA7C940D833D}" type="presParOf" srcId="{2DC34F36-22EF-4749-983E-BB6775C07C5E}" destId="{7E967478-D8EC-4E75-8500-368D6DBAFA6B}" srcOrd="3" destOrd="0" presId="urn:microsoft.com/office/officeart/2018/2/layout/IconLabelDescriptionList"/>
    <dgm:cxn modelId="{21932759-6E31-4F66-A6DB-1669378C015E}" type="presParOf" srcId="{2DC34F36-22EF-4749-983E-BB6775C07C5E}" destId="{7261A065-5037-4041-8FF4-22326F21EF4E}" srcOrd="4" destOrd="0" presId="urn:microsoft.com/office/officeart/2018/2/layout/IconLabelDescriptionList"/>
    <dgm:cxn modelId="{0150EEB7-514C-4B8D-91E1-498961A2F98D}" type="presParOf" srcId="{E2ADE0A3-ABBD-454D-BEAD-247A8644AF7A}" destId="{2CF3DFD2-FEC0-4C0A-B003-CD19C2BC9CF5}" srcOrd="3" destOrd="0" presId="urn:microsoft.com/office/officeart/2018/2/layout/IconLabelDescriptionList"/>
    <dgm:cxn modelId="{4D76CC18-188F-4779-993C-6B01142056EF}" type="presParOf" srcId="{E2ADE0A3-ABBD-454D-BEAD-247A8644AF7A}" destId="{2D746B95-B71A-439B-B0E7-149E2D7BD9A0}" srcOrd="4" destOrd="0" presId="urn:microsoft.com/office/officeart/2018/2/layout/IconLabelDescriptionList"/>
    <dgm:cxn modelId="{297B98AB-CABB-465D-BC55-5F074044B86E}" type="presParOf" srcId="{2D746B95-B71A-439B-B0E7-149E2D7BD9A0}" destId="{60751072-27AB-4865-9721-A96FD764EDF7}" srcOrd="0" destOrd="0" presId="urn:microsoft.com/office/officeart/2018/2/layout/IconLabelDescriptionList"/>
    <dgm:cxn modelId="{486392AB-1147-4157-BF45-FC454ECE6A38}" type="presParOf" srcId="{2D746B95-B71A-439B-B0E7-149E2D7BD9A0}" destId="{FADE4C65-3838-4B40-8D32-A4E10D8C79E7}" srcOrd="1" destOrd="0" presId="urn:microsoft.com/office/officeart/2018/2/layout/IconLabelDescriptionList"/>
    <dgm:cxn modelId="{4178988A-F088-4005-A156-3F6B0FA6F867}" type="presParOf" srcId="{2D746B95-B71A-439B-B0E7-149E2D7BD9A0}" destId="{286C869A-B5AA-4C41-B73C-BC430491A8BC}" srcOrd="2" destOrd="0" presId="urn:microsoft.com/office/officeart/2018/2/layout/IconLabelDescriptionList"/>
    <dgm:cxn modelId="{7B297CB7-CB29-4170-A515-3795EB8D9DBD}" type="presParOf" srcId="{2D746B95-B71A-439B-B0E7-149E2D7BD9A0}" destId="{C7747772-0A14-4B15-B145-63017234954A}" srcOrd="3" destOrd="0" presId="urn:microsoft.com/office/officeart/2018/2/layout/IconLabelDescriptionList"/>
    <dgm:cxn modelId="{22B55E99-3753-4267-9E87-F17FE9DA9EA5}" type="presParOf" srcId="{2D746B95-B71A-439B-B0E7-149E2D7BD9A0}" destId="{5EAA2AE5-E69C-4A83-8D64-BEEBEB16A1C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E84686-F262-467E-8D87-6726662A8CC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D82F89-5FE0-47EE-A9C6-1D3241DF793A}">
      <dgm:prSet/>
      <dgm:spPr/>
      <dgm:t>
        <a:bodyPr/>
        <a:lstStyle/>
        <a:p>
          <a:pPr>
            <a:defRPr b="1"/>
          </a:pPr>
          <a:r>
            <a:rPr lang="en-IN"/>
            <a:t>Initial State:</a:t>
          </a:r>
          <a:endParaRPr lang="en-US"/>
        </a:p>
      </dgm:t>
    </dgm:pt>
    <dgm:pt modelId="{43FD8109-2130-4790-971A-A322767AA803}" type="parTrans" cxnId="{C0FE5D69-4607-45E1-9FBE-95F69892DC6A}">
      <dgm:prSet/>
      <dgm:spPr/>
      <dgm:t>
        <a:bodyPr/>
        <a:lstStyle/>
        <a:p>
          <a:endParaRPr lang="en-US"/>
        </a:p>
      </dgm:t>
    </dgm:pt>
    <dgm:pt modelId="{BF6EBB40-6496-443E-96B6-28517F98B30C}" type="sibTrans" cxnId="{C0FE5D69-4607-45E1-9FBE-95F69892DC6A}">
      <dgm:prSet/>
      <dgm:spPr/>
      <dgm:t>
        <a:bodyPr/>
        <a:lstStyle/>
        <a:p>
          <a:endParaRPr lang="en-US"/>
        </a:p>
      </dgm:t>
    </dgm:pt>
    <dgm:pt modelId="{54D62E6B-551C-401C-BE1C-E8AB9787A287}">
      <dgm:prSet custT="1"/>
      <dgm:spPr/>
      <dgm:t>
        <a:bodyPr/>
        <a:lstStyle/>
        <a:p>
          <a:r>
            <a:rPr lang="en-IN" sz="2000" dirty="0"/>
            <a:t>State with which the agent starts in.</a:t>
          </a:r>
          <a:endParaRPr lang="en-US" sz="2000" dirty="0"/>
        </a:p>
      </dgm:t>
    </dgm:pt>
    <dgm:pt modelId="{095B1594-61A6-4B20-9CD5-CFB0A5901BA5}" type="parTrans" cxnId="{A97CEC0F-9FF8-4A34-B483-57882E305907}">
      <dgm:prSet/>
      <dgm:spPr/>
      <dgm:t>
        <a:bodyPr/>
        <a:lstStyle/>
        <a:p>
          <a:endParaRPr lang="en-US"/>
        </a:p>
      </dgm:t>
    </dgm:pt>
    <dgm:pt modelId="{7A67D6DD-BBCF-435E-8C70-EF654B4CB0DA}" type="sibTrans" cxnId="{A97CEC0F-9FF8-4A34-B483-57882E305907}">
      <dgm:prSet/>
      <dgm:spPr/>
      <dgm:t>
        <a:bodyPr/>
        <a:lstStyle/>
        <a:p>
          <a:endParaRPr lang="en-US"/>
        </a:p>
      </dgm:t>
    </dgm:pt>
    <dgm:pt modelId="{158DD757-3E4A-49F5-8BE4-CD5610A92D14}">
      <dgm:prSet/>
      <dgm:spPr/>
      <dgm:t>
        <a:bodyPr/>
        <a:lstStyle/>
        <a:p>
          <a:pPr>
            <a:defRPr b="1"/>
          </a:pPr>
          <a:r>
            <a:rPr lang="en-IN"/>
            <a:t>Successor Function:</a:t>
          </a:r>
          <a:endParaRPr lang="en-US"/>
        </a:p>
      </dgm:t>
    </dgm:pt>
    <dgm:pt modelId="{A5F4592D-7C1B-44EE-B2AE-E5510ACD654D}" type="parTrans" cxnId="{103F0611-0B74-4676-BA60-5AB17A82CAA5}">
      <dgm:prSet/>
      <dgm:spPr/>
      <dgm:t>
        <a:bodyPr/>
        <a:lstStyle/>
        <a:p>
          <a:endParaRPr lang="en-US"/>
        </a:p>
      </dgm:t>
    </dgm:pt>
    <dgm:pt modelId="{E46A354C-BC7F-4662-A439-E5DDD00E2816}" type="sibTrans" cxnId="{103F0611-0B74-4676-BA60-5AB17A82CAA5}">
      <dgm:prSet/>
      <dgm:spPr/>
      <dgm:t>
        <a:bodyPr/>
        <a:lstStyle/>
        <a:p>
          <a:endParaRPr lang="en-US"/>
        </a:p>
      </dgm:t>
    </dgm:pt>
    <dgm:pt modelId="{1F40F33F-6393-4724-9153-45F5786D54A1}">
      <dgm:prSet custT="1"/>
      <dgm:spPr/>
      <dgm:t>
        <a:bodyPr/>
        <a:lstStyle/>
        <a:p>
          <a:r>
            <a:rPr lang="en-IN" sz="2000" dirty="0"/>
            <a:t>Function that gives the description of all possible actions available to the agent. </a:t>
          </a:r>
          <a:endParaRPr lang="en-US" sz="2000" dirty="0"/>
        </a:p>
      </dgm:t>
    </dgm:pt>
    <dgm:pt modelId="{14C12406-D43D-47FE-A6D9-76380143B260}" type="parTrans" cxnId="{90CAEFD4-A907-49A7-9317-0ACBD8FB0859}">
      <dgm:prSet/>
      <dgm:spPr/>
      <dgm:t>
        <a:bodyPr/>
        <a:lstStyle/>
        <a:p>
          <a:endParaRPr lang="en-US"/>
        </a:p>
      </dgm:t>
    </dgm:pt>
    <dgm:pt modelId="{66CDE342-3BBE-4410-93C1-2B447A9FCCF5}" type="sibTrans" cxnId="{90CAEFD4-A907-49A7-9317-0ACBD8FB0859}">
      <dgm:prSet/>
      <dgm:spPr/>
      <dgm:t>
        <a:bodyPr/>
        <a:lstStyle/>
        <a:p>
          <a:endParaRPr lang="en-US"/>
        </a:p>
      </dgm:t>
    </dgm:pt>
    <dgm:pt modelId="{49C9B095-7ED6-4CC1-9DFB-F8B71E37CF3F}">
      <dgm:prSet/>
      <dgm:spPr/>
      <dgm:t>
        <a:bodyPr/>
        <a:lstStyle/>
        <a:p>
          <a:pPr>
            <a:defRPr b="1"/>
          </a:pPr>
          <a:r>
            <a:rPr lang="en-IN"/>
            <a:t>Goal Test:</a:t>
          </a:r>
          <a:endParaRPr lang="en-US"/>
        </a:p>
      </dgm:t>
    </dgm:pt>
    <dgm:pt modelId="{3FB14E04-2C8D-493E-824F-77CE662C6EB5}" type="parTrans" cxnId="{BC84B537-AA90-4D5B-9F6A-967C7EDBA451}">
      <dgm:prSet/>
      <dgm:spPr/>
      <dgm:t>
        <a:bodyPr/>
        <a:lstStyle/>
        <a:p>
          <a:endParaRPr lang="en-US"/>
        </a:p>
      </dgm:t>
    </dgm:pt>
    <dgm:pt modelId="{7F886E30-EB5A-4FF6-A845-85AF0423F4BA}" type="sibTrans" cxnId="{BC84B537-AA90-4D5B-9F6A-967C7EDBA451}">
      <dgm:prSet/>
      <dgm:spPr/>
      <dgm:t>
        <a:bodyPr/>
        <a:lstStyle/>
        <a:p>
          <a:endParaRPr lang="en-US"/>
        </a:p>
      </dgm:t>
    </dgm:pt>
    <dgm:pt modelId="{D636E6B9-BF09-4768-B09A-19F5E0C520F6}">
      <dgm:prSet custT="1"/>
      <dgm:spPr/>
      <dgm:t>
        <a:bodyPr/>
        <a:lstStyle/>
        <a:p>
          <a:r>
            <a:rPr lang="en-IN" sz="2000" dirty="0"/>
            <a:t>Determines whether the given state is a Goal State or not.</a:t>
          </a:r>
          <a:endParaRPr lang="en-US" sz="2000" dirty="0"/>
        </a:p>
      </dgm:t>
    </dgm:pt>
    <dgm:pt modelId="{88430D4A-8F0D-403F-98F3-43562977354C}" type="parTrans" cxnId="{23A0C01F-A328-4AA6-8AC3-B756B5A5874C}">
      <dgm:prSet/>
      <dgm:spPr/>
      <dgm:t>
        <a:bodyPr/>
        <a:lstStyle/>
        <a:p>
          <a:endParaRPr lang="en-US"/>
        </a:p>
      </dgm:t>
    </dgm:pt>
    <dgm:pt modelId="{5C53EDD4-53C8-491C-9303-433727EC3E9E}" type="sibTrans" cxnId="{23A0C01F-A328-4AA6-8AC3-B756B5A5874C}">
      <dgm:prSet/>
      <dgm:spPr/>
      <dgm:t>
        <a:bodyPr/>
        <a:lstStyle/>
        <a:p>
          <a:endParaRPr lang="en-US"/>
        </a:p>
      </dgm:t>
    </dgm:pt>
    <dgm:pt modelId="{796136AE-7249-4EA4-9016-B9E550BFE3BB}">
      <dgm:prSet/>
      <dgm:spPr/>
      <dgm:t>
        <a:bodyPr/>
        <a:lstStyle/>
        <a:p>
          <a:pPr>
            <a:defRPr b="1"/>
          </a:pPr>
          <a:r>
            <a:rPr lang="en-IN"/>
            <a:t>Path Cost:</a:t>
          </a:r>
          <a:endParaRPr lang="en-US"/>
        </a:p>
      </dgm:t>
    </dgm:pt>
    <dgm:pt modelId="{04CB7A07-C294-4922-BBC7-3217D6969CB6}" type="parTrans" cxnId="{11946455-C258-4A67-93EC-40AC336AC24B}">
      <dgm:prSet/>
      <dgm:spPr/>
      <dgm:t>
        <a:bodyPr/>
        <a:lstStyle/>
        <a:p>
          <a:endParaRPr lang="en-US"/>
        </a:p>
      </dgm:t>
    </dgm:pt>
    <dgm:pt modelId="{F07CD5AE-A4B4-42E5-89C2-D261A84F9CA8}" type="sibTrans" cxnId="{11946455-C258-4A67-93EC-40AC336AC24B}">
      <dgm:prSet/>
      <dgm:spPr/>
      <dgm:t>
        <a:bodyPr/>
        <a:lstStyle/>
        <a:p>
          <a:endParaRPr lang="en-US"/>
        </a:p>
      </dgm:t>
    </dgm:pt>
    <dgm:pt modelId="{1E682D68-A8D4-4F29-B5E6-B02E92D06E0A}">
      <dgm:prSet custT="1"/>
      <dgm:spPr/>
      <dgm:t>
        <a:bodyPr/>
        <a:lstStyle/>
        <a:p>
          <a:r>
            <a:rPr lang="en-IN" sz="2000" dirty="0"/>
            <a:t>Function that assigns numeric value to each path</a:t>
          </a:r>
          <a:endParaRPr lang="en-US" sz="2000" dirty="0"/>
        </a:p>
      </dgm:t>
    </dgm:pt>
    <dgm:pt modelId="{8B2F3809-4B50-46C7-939F-BB00484B170D}" type="parTrans" cxnId="{43DB873F-36A0-40F4-8CD5-E7AC9EDA98B3}">
      <dgm:prSet/>
      <dgm:spPr/>
      <dgm:t>
        <a:bodyPr/>
        <a:lstStyle/>
        <a:p>
          <a:endParaRPr lang="en-US"/>
        </a:p>
      </dgm:t>
    </dgm:pt>
    <dgm:pt modelId="{86C0BD0F-6047-4B55-AA4B-F199EADF61D7}" type="sibTrans" cxnId="{43DB873F-36A0-40F4-8CD5-E7AC9EDA98B3}">
      <dgm:prSet/>
      <dgm:spPr/>
      <dgm:t>
        <a:bodyPr/>
        <a:lstStyle/>
        <a:p>
          <a:endParaRPr lang="en-US"/>
        </a:p>
      </dgm:t>
    </dgm:pt>
    <dgm:pt modelId="{CFBA267D-E3E9-459D-9C78-F0BCDD5236F6}" type="pres">
      <dgm:prSet presAssocID="{C7E84686-F262-467E-8D87-6726662A8CC2}" presName="root" presStyleCnt="0">
        <dgm:presLayoutVars>
          <dgm:dir/>
          <dgm:resizeHandles val="exact"/>
        </dgm:presLayoutVars>
      </dgm:prSet>
      <dgm:spPr/>
    </dgm:pt>
    <dgm:pt modelId="{482AC49F-0081-4212-AD5C-B9984D87493D}" type="pres">
      <dgm:prSet presAssocID="{60D82F89-5FE0-47EE-A9C6-1D3241DF793A}" presName="compNode" presStyleCnt="0"/>
      <dgm:spPr/>
    </dgm:pt>
    <dgm:pt modelId="{204FD304-9449-41D9-B556-167C17D397D6}" type="pres">
      <dgm:prSet presAssocID="{60D82F89-5FE0-47EE-A9C6-1D3241DF79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63500">
          <a:solidFill>
            <a:srgbClr val="FF0000"/>
          </a:solidFill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31896C6-9D83-4EE4-B125-5ECBDE66629B}" type="pres">
      <dgm:prSet presAssocID="{60D82F89-5FE0-47EE-A9C6-1D3241DF793A}" presName="iconSpace" presStyleCnt="0"/>
      <dgm:spPr/>
    </dgm:pt>
    <dgm:pt modelId="{E7F60B30-919F-417F-8754-55460AAF52EB}" type="pres">
      <dgm:prSet presAssocID="{60D82F89-5FE0-47EE-A9C6-1D3241DF793A}" presName="parTx" presStyleLbl="revTx" presStyleIdx="0" presStyleCnt="8">
        <dgm:presLayoutVars>
          <dgm:chMax val="0"/>
          <dgm:chPref val="0"/>
        </dgm:presLayoutVars>
      </dgm:prSet>
      <dgm:spPr/>
    </dgm:pt>
    <dgm:pt modelId="{9B0764A3-DC2C-4DB5-A152-7BFAC0920345}" type="pres">
      <dgm:prSet presAssocID="{60D82F89-5FE0-47EE-A9C6-1D3241DF793A}" presName="txSpace" presStyleCnt="0"/>
      <dgm:spPr/>
    </dgm:pt>
    <dgm:pt modelId="{123A4D65-799C-4FD4-86A2-B46377E7743E}" type="pres">
      <dgm:prSet presAssocID="{60D82F89-5FE0-47EE-A9C6-1D3241DF793A}" presName="desTx" presStyleLbl="revTx" presStyleIdx="1" presStyleCnt="8">
        <dgm:presLayoutVars/>
      </dgm:prSet>
      <dgm:spPr/>
    </dgm:pt>
    <dgm:pt modelId="{C7030B7C-AF7E-489F-818C-02CBCB2EE8FE}" type="pres">
      <dgm:prSet presAssocID="{BF6EBB40-6496-443E-96B6-28517F98B30C}" presName="sibTrans" presStyleCnt="0"/>
      <dgm:spPr/>
    </dgm:pt>
    <dgm:pt modelId="{E509D50F-3806-4DED-BBFF-240112234B0F}" type="pres">
      <dgm:prSet presAssocID="{158DD757-3E4A-49F5-8BE4-CD5610A92D14}" presName="compNode" presStyleCnt="0"/>
      <dgm:spPr/>
    </dgm:pt>
    <dgm:pt modelId="{8FDDE0A9-4E46-4BE5-8406-4BDEE633EEB7}" type="pres">
      <dgm:prSet presAssocID="{158DD757-3E4A-49F5-8BE4-CD5610A92D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63500">
          <a:solidFill>
            <a:srgbClr val="FF0000"/>
          </a:solidFill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3D55F389-46D0-4316-BB9A-7D3AFD39F013}" type="pres">
      <dgm:prSet presAssocID="{158DD757-3E4A-49F5-8BE4-CD5610A92D14}" presName="iconSpace" presStyleCnt="0"/>
      <dgm:spPr/>
    </dgm:pt>
    <dgm:pt modelId="{DDD31E8E-2515-442B-8E5B-2C8774413893}" type="pres">
      <dgm:prSet presAssocID="{158DD757-3E4A-49F5-8BE4-CD5610A92D14}" presName="parTx" presStyleLbl="revTx" presStyleIdx="2" presStyleCnt="8">
        <dgm:presLayoutVars>
          <dgm:chMax val="0"/>
          <dgm:chPref val="0"/>
        </dgm:presLayoutVars>
      </dgm:prSet>
      <dgm:spPr/>
    </dgm:pt>
    <dgm:pt modelId="{B263F3A5-22B7-4F6D-B895-363D275F3CA4}" type="pres">
      <dgm:prSet presAssocID="{158DD757-3E4A-49F5-8BE4-CD5610A92D14}" presName="txSpace" presStyleCnt="0"/>
      <dgm:spPr/>
    </dgm:pt>
    <dgm:pt modelId="{F3DA9887-CCF1-4001-8522-B064DD388CBC}" type="pres">
      <dgm:prSet presAssocID="{158DD757-3E4A-49F5-8BE4-CD5610A92D14}" presName="desTx" presStyleLbl="revTx" presStyleIdx="3" presStyleCnt="8">
        <dgm:presLayoutVars/>
      </dgm:prSet>
      <dgm:spPr/>
    </dgm:pt>
    <dgm:pt modelId="{296A4953-E9AB-4CBE-BCC6-1AD687575676}" type="pres">
      <dgm:prSet presAssocID="{E46A354C-BC7F-4662-A439-E5DDD00E2816}" presName="sibTrans" presStyleCnt="0"/>
      <dgm:spPr/>
    </dgm:pt>
    <dgm:pt modelId="{46387B0D-304D-4C0F-99ED-C91611086C3C}" type="pres">
      <dgm:prSet presAssocID="{49C9B095-7ED6-4CC1-9DFB-F8B71E37CF3F}" presName="compNode" presStyleCnt="0"/>
      <dgm:spPr/>
    </dgm:pt>
    <dgm:pt modelId="{BC16C28F-13CA-4FCF-AD80-27FBE2737432}" type="pres">
      <dgm:prSet presAssocID="{49C9B095-7ED6-4CC1-9DFB-F8B71E37CF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63500">
          <a:solidFill>
            <a:srgbClr val="FF0000"/>
          </a:solidFill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038B4C9-0C15-43F9-9DF4-6D32C329739F}" type="pres">
      <dgm:prSet presAssocID="{49C9B095-7ED6-4CC1-9DFB-F8B71E37CF3F}" presName="iconSpace" presStyleCnt="0"/>
      <dgm:spPr/>
    </dgm:pt>
    <dgm:pt modelId="{5B497EE9-EA2B-41C8-837E-F7F50E71ED05}" type="pres">
      <dgm:prSet presAssocID="{49C9B095-7ED6-4CC1-9DFB-F8B71E37CF3F}" presName="parTx" presStyleLbl="revTx" presStyleIdx="4" presStyleCnt="8">
        <dgm:presLayoutVars>
          <dgm:chMax val="0"/>
          <dgm:chPref val="0"/>
        </dgm:presLayoutVars>
      </dgm:prSet>
      <dgm:spPr/>
    </dgm:pt>
    <dgm:pt modelId="{417F9D81-A893-48FB-B224-7D47ABEE15B0}" type="pres">
      <dgm:prSet presAssocID="{49C9B095-7ED6-4CC1-9DFB-F8B71E37CF3F}" presName="txSpace" presStyleCnt="0"/>
      <dgm:spPr/>
    </dgm:pt>
    <dgm:pt modelId="{33DFA85E-34DD-4EE6-B0FE-58C45F315CAD}" type="pres">
      <dgm:prSet presAssocID="{49C9B095-7ED6-4CC1-9DFB-F8B71E37CF3F}" presName="desTx" presStyleLbl="revTx" presStyleIdx="5" presStyleCnt="8">
        <dgm:presLayoutVars/>
      </dgm:prSet>
      <dgm:spPr/>
    </dgm:pt>
    <dgm:pt modelId="{B2F7581C-5E51-4B07-8325-8A542768ECBD}" type="pres">
      <dgm:prSet presAssocID="{7F886E30-EB5A-4FF6-A845-85AF0423F4BA}" presName="sibTrans" presStyleCnt="0"/>
      <dgm:spPr/>
    </dgm:pt>
    <dgm:pt modelId="{19A96061-57F9-47EA-86E1-AE9ECBFDB0BC}" type="pres">
      <dgm:prSet presAssocID="{796136AE-7249-4EA4-9016-B9E550BFE3BB}" presName="compNode" presStyleCnt="0"/>
      <dgm:spPr/>
    </dgm:pt>
    <dgm:pt modelId="{197F54E5-1DDD-4632-9F97-D55D10876263}" type="pres">
      <dgm:prSet presAssocID="{796136AE-7249-4EA4-9016-B9E550BFE3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63500">
          <a:solidFill>
            <a:srgbClr val="FF0000"/>
          </a:solidFill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0BEECAF-490B-4A9B-9692-7FDF976620EF}" type="pres">
      <dgm:prSet presAssocID="{796136AE-7249-4EA4-9016-B9E550BFE3BB}" presName="iconSpace" presStyleCnt="0"/>
      <dgm:spPr/>
    </dgm:pt>
    <dgm:pt modelId="{5DD964AE-1E00-43D0-A727-9C9105E23FC8}" type="pres">
      <dgm:prSet presAssocID="{796136AE-7249-4EA4-9016-B9E550BFE3BB}" presName="parTx" presStyleLbl="revTx" presStyleIdx="6" presStyleCnt="8">
        <dgm:presLayoutVars>
          <dgm:chMax val="0"/>
          <dgm:chPref val="0"/>
        </dgm:presLayoutVars>
      </dgm:prSet>
      <dgm:spPr/>
    </dgm:pt>
    <dgm:pt modelId="{6CE90567-5BCA-4532-8EE4-ABBB8F20AB84}" type="pres">
      <dgm:prSet presAssocID="{796136AE-7249-4EA4-9016-B9E550BFE3BB}" presName="txSpace" presStyleCnt="0"/>
      <dgm:spPr/>
    </dgm:pt>
    <dgm:pt modelId="{D86EF560-D8A6-4560-8670-E43557F8E19A}" type="pres">
      <dgm:prSet presAssocID="{796136AE-7249-4EA4-9016-B9E550BFE3BB}" presName="desTx" presStyleLbl="revTx" presStyleIdx="7" presStyleCnt="8">
        <dgm:presLayoutVars/>
      </dgm:prSet>
      <dgm:spPr/>
    </dgm:pt>
  </dgm:ptLst>
  <dgm:cxnLst>
    <dgm:cxn modelId="{A97CEC0F-9FF8-4A34-B483-57882E305907}" srcId="{60D82F89-5FE0-47EE-A9C6-1D3241DF793A}" destId="{54D62E6B-551C-401C-BE1C-E8AB9787A287}" srcOrd="0" destOrd="0" parTransId="{095B1594-61A6-4B20-9CD5-CFB0A5901BA5}" sibTransId="{7A67D6DD-BBCF-435E-8C70-EF654B4CB0DA}"/>
    <dgm:cxn modelId="{103F0611-0B74-4676-BA60-5AB17A82CAA5}" srcId="{C7E84686-F262-467E-8D87-6726662A8CC2}" destId="{158DD757-3E4A-49F5-8BE4-CD5610A92D14}" srcOrd="1" destOrd="0" parTransId="{A5F4592D-7C1B-44EE-B2AE-E5510ACD654D}" sibTransId="{E46A354C-BC7F-4662-A439-E5DDD00E2816}"/>
    <dgm:cxn modelId="{9A2AF113-243E-4EDC-B4F1-E3391FA1DD33}" type="presOf" srcId="{1E682D68-A8D4-4F29-B5E6-B02E92D06E0A}" destId="{D86EF560-D8A6-4560-8670-E43557F8E19A}" srcOrd="0" destOrd="0" presId="urn:microsoft.com/office/officeart/2018/5/layout/CenteredIconLabelDescriptionList"/>
    <dgm:cxn modelId="{23A0C01F-A328-4AA6-8AC3-B756B5A5874C}" srcId="{49C9B095-7ED6-4CC1-9DFB-F8B71E37CF3F}" destId="{D636E6B9-BF09-4768-B09A-19F5E0C520F6}" srcOrd="0" destOrd="0" parTransId="{88430D4A-8F0D-403F-98F3-43562977354C}" sibTransId="{5C53EDD4-53C8-491C-9303-433727EC3E9E}"/>
    <dgm:cxn modelId="{BC84B537-AA90-4D5B-9F6A-967C7EDBA451}" srcId="{C7E84686-F262-467E-8D87-6726662A8CC2}" destId="{49C9B095-7ED6-4CC1-9DFB-F8B71E37CF3F}" srcOrd="2" destOrd="0" parTransId="{3FB14E04-2C8D-493E-824F-77CE662C6EB5}" sibTransId="{7F886E30-EB5A-4FF6-A845-85AF0423F4BA}"/>
    <dgm:cxn modelId="{88537338-73ED-409A-AB10-D5C3D07BCE77}" type="presOf" srcId="{54D62E6B-551C-401C-BE1C-E8AB9787A287}" destId="{123A4D65-799C-4FD4-86A2-B46377E7743E}" srcOrd="0" destOrd="0" presId="urn:microsoft.com/office/officeart/2018/5/layout/CenteredIconLabelDescriptionList"/>
    <dgm:cxn modelId="{43DB873F-36A0-40F4-8CD5-E7AC9EDA98B3}" srcId="{796136AE-7249-4EA4-9016-B9E550BFE3BB}" destId="{1E682D68-A8D4-4F29-B5E6-B02E92D06E0A}" srcOrd="0" destOrd="0" parTransId="{8B2F3809-4B50-46C7-939F-BB00484B170D}" sibTransId="{86C0BD0F-6047-4B55-AA4B-F199EADF61D7}"/>
    <dgm:cxn modelId="{049BC545-22DB-4601-8320-707519E6CAA1}" type="presOf" srcId="{1F40F33F-6393-4724-9153-45F5786D54A1}" destId="{F3DA9887-CCF1-4001-8522-B064DD388CBC}" srcOrd="0" destOrd="0" presId="urn:microsoft.com/office/officeart/2018/5/layout/CenteredIconLabelDescriptionList"/>
    <dgm:cxn modelId="{C0FE5D69-4607-45E1-9FBE-95F69892DC6A}" srcId="{C7E84686-F262-467E-8D87-6726662A8CC2}" destId="{60D82F89-5FE0-47EE-A9C6-1D3241DF793A}" srcOrd="0" destOrd="0" parTransId="{43FD8109-2130-4790-971A-A322767AA803}" sibTransId="{BF6EBB40-6496-443E-96B6-28517F98B30C}"/>
    <dgm:cxn modelId="{2A5E3E4D-D5BD-4F5D-B09A-1D81ED020AB3}" type="presOf" srcId="{796136AE-7249-4EA4-9016-B9E550BFE3BB}" destId="{5DD964AE-1E00-43D0-A727-9C9105E23FC8}" srcOrd="0" destOrd="0" presId="urn:microsoft.com/office/officeart/2018/5/layout/CenteredIconLabelDescriptionList"/>
    <dgm:cxn modelId="{7BCC7D4D-8140-4911-A66E-A2C682606BED}" type="presOf" srcId="{158DD757-3E4A-49F5-8BE4-CD5610A92D14}" destId="{DDD31E8E-2515-442B-8E5B-2C8774413893}" srcOrd="0" destOrd="0" presId="urn:microsoft.com/office/officeart/2018/5/layout/CenteredIconLabelDescriptionList"/>
    <dgm:cxn modelId="{11946455-C258-4A67-93EC-40AC336AC24B}" srcId="{C7E84686-F262-467E-8D87-6726662A8CC2}" destId="{796136AE-7249-4EA4-9016-B9E550BFE3BB}" srcOrd="3" destOrd="0" parTransId="{04CB7A07-C294-4922-BBC7-3217D6969CB6}" sibTransId="{F07CD5AE-A4B4-42E5-89C2-D261A84F9CA8}"/>
    <dgm:cxn modelId="{6088587D-896D-464C-B698-BF2F26C15D50}" type="presOf" srcId="{D636E6B9-BF09-4768-B09A-19F5E0C520F6}" destId="{33DFA85E-34DD-4EE6-B0FE-58C45F315CAD}" srcOrd="0" destOrd="0" presId="urn:microsoft.com/office/officeart/2018/5/layout/CenteredIconLabelDescriptionList"/>
    <dgm:cxn modelId="{CD8C72C2-260C-4E5C-8D4E-18FBA7A5F4EA}" type="presOf" srcId="{60D82F89-5FE0-47EE-A9C6-1D3241DF793A}" destId="{E7F60B30-919F-417F-8754-55460AAF52EB}" srcOrd="0" destOrd="0" presId="urn:microsoft.com/office/officeart/2018/5/layout/CenteredIconLabelDescriptionList"/>
    <dgm:cxn modelId="{90CAEFD4-A907-49A7-9317-0ACBD8FB0859}" srcId="{158DD757-3E4A-49F5-8BE4-CD5610A92D14}" destId="{1F40F33F-6393-4724-9153-45F5786D54A1}" srcOrd="0" destOrd="0" parTransId="{14C12406-D43D-47FE-A6D9-76380143B260}" sibTransId="{66CDE342-3BBE-4410-93C1-2B447A9FCCF5}"/>
    <dgm:cxn modelId="{9C481AFC-0662-4CD8-8BD6-060394E679B1}" type="presOf" srcId="{49C9B095-7ED6-4CC1-9DFB-F8B71E37CF3F}" destId="{5B497EE9-EA2B-41C8-837E-F7F50E71ED05}" srcOrd="0" destOrd="0" presId="urn:microsoft.com/office/officeart/2018/5/layout/CenteredIconLabelDescriptionList"/>
    <dgm:cxn modelId="{3545C6FC-3AD3-473F-827D-417656489597}" type="presOf" srcId="{C7E84686-F262-467E-8D87-6726662A8CC2}" destId="{CFBA267D-E3E9-459D-9C78-F0BCDD5236F6}" srcOrd="0" destOrd="0" presId="urn:microsoft.com/office/officeart/2018/5/layout/CenteredIconLabelDescriptionList"/>
    <dgm:cxn modelId="{F1963840-8F39-4135-8959-F51E49EFDF7D}" type="presParOf" srcId="{CFBA267D-E3E9-459D-9C78-F0BCDD5236F6}" destId="{482AC49F-0081-4212-AD5C-B9984D87493D}" srcOrd="0" destOrd="0" presId="urn:microsoft.com/office/officeart/2018/5/layout/CenteredIconLabelDescriptionList"/>
    <dgm:cxn modelId="{709A053D-DC39-4843-A004-27C10C061B90}" type="presParOf" srcId="{482AC49F-0081-4212-AD5C-B9984D87493D}" destId="{204FD304-9449-41D9-B556-167C17D397D6}" srcOrd="0" destOrd="0" presId="urn:microsoft.com/office/officeart/2018/5/layout/CenteredIconLabelDescriptionList"/>
    <dgm:cxn modelId="{6676C9CA-D258-4273-B520-9B2B9A53EED3}" type="presParOf" srcId="{482AC49F-0081-4212-AD5C-B9984D87493D}" destId="{F31896C6-9D83-4EE4-B125-5ECBDE66629B}" srcOrd="1" destOrd="0" presId="urn:microsoft.com/office/officeart/2018/5/layout/CenteredIconLabelDescriptionList"/>
    <dgm:cxn modelId="{E3592B9E-B848-4F5C-85FA-03C8A35FBEB7}" type="presParOf" srcId="{482AC49F-0081-4212-AD5C-B9984D87493D}" destId="{E7F60B30-919F-417F-8754-55460AAF52EB}" srcOrd="2" destOrd="0" presId="urn:microsoft.com/office/officeart/2018/5/layout/CenteredIconLabelDescriptionList"/>
    <dgm:cxn modelId="{99A7F8C0-4831-43F3-9F90-D81E5D50D5F3}" type="presParOf" srcId="{482AC49F-0081-4212-AD5C-B9984D87493D}" destId="{9B0764A3-DC2C-4DB5-A152-7BFAC0920345}" srcOrd="3" destOrd="0" presId="urn:microsoft.com/office/officeart/2018/5/layout/CenteredIconLabelDescriptionList"/>
    <dgm:cxn modelId="{5AA2C871-958A-4AEF-8589-371FBDBD72A9}" type="presParOf" srcId="{482AC49F-0081-4212-AD5C-B9984D87493D}" destId="{123A4D65-799C-4FD4-86A2-B46377E7743E}" srcOrd="4" destOrd="0" presId="urn:microsoft.com/office/officeart/2018/5/layout/CenteredIconLabelDescriptionList"/>
    <dgm:cxn modelId="{A50C4412-EEBA-474A-A118-BAFDC83BB6D4}" type="presParOf" srcId="{CFBA267D-E3E9-459D-9C78-F0BCDD5236F6}" destId="{C7030B7C-AF7E-489F-818C-02CBCB2EE8FE}" srcOrd="1" destOrd="0" presId="urn:microsoft.com/office/officeart/2018/5/layout/CenteredIconLabelDescriptionList"/>
    <dgm:cxn modelId="{181512D6-47CB-430D-BCF8-94E9CC62D15D}" type="presParOf" srcId="{CFBA267D-E3E9-459D-9C78-F0BCDD5236F6}" destId="{E509D50F-3806-4DED-BBFF-240112234B0F}" srcOrd="2" destOrd="0" presId="urn:microsoft.com/office/officeart/2018/5/layout/CenteredIconLabelDescriptionList"/>
    <dgm:cxn modelId="{C2408F96-A9A8-47DE-8CE6-E5D76A22F96F}" type="presParOf" srcId="{E509D50F-3806-4DED-BBFF-240112234B0F}" destId="{8FDDE0A9-4E46-4BE5-8406-4BDEE633EEB7}" srcOrd="0" destOrd="0" presId="urn:microsoft.com/office/officeart/2018/5/layout/CenteredIconLabelDescriptionList"/>
    <dgm:cxn modelId="{B09C0D35-4861-474F-982E-2AE3E59B8E2C}" type="presParOf" srcId="{E509D50F-3806-4DED-BBFF-240112234B0F}" destId="{3D55F389-46D0-4316-BB9A-7D3AFD39F013}" srcOrd="1" destOrd="0" presId="urn:microsoft.com/office/officeart/2018/5/layout/CenteredIconLabelDescriptionList"/>
    <dgm:cxn modelId="{F6FE6948-3D6F-493B-BBE9-042BE9643F70}" type="presParOf" srcId="{E509D50F-3806-4DED-BBFF-240112234B0F}" destId="{DDD31E8E-2515-442B-8E5B-2C8774413893}" srcOrd="2" destOrd="0" presId="urn:microsoft.com/office/officeart/2018/5/layout/CenteredIconLabelDescriptionList"/>
    <dgm:cxn modelId="{9111B3B6-92A6-4916-B051-9B9EDD6C9DB9}" type="presParOf" srcId="{E509D50F-3806-4DED-BBFF-240112234B0F}" destId="{B263F3A5-22B7-4F6D-B895-363D275F3CA4}" srcOrd="3" destOrd="0" presId="urn:microsoft.com/office/officeart/2018/5/layout/CenteredIconLabelDescriptionList"/>
    <dgm:cxn modelId="{ADA3E7A6-9D29-4F73-AA44-9ED8DC3161FB}" type="presParOf" srcId="{E509D50F-3806-4DED-BBFF-240112234B0F}" destId="{F3DA9887-CCF1-4001-8522-B064DD388CBC}" srcOrd="4" destOrd="0" presId="urn:microsoft.com/office/officeart/2018/5/layout/CenteredIconLabelDescriptionList"/>
    <dgm:cxn modelId="{683517A2-E058-4511-A1E4-D7F1B746E74C}" type="presParOf" srcId="{CFBA267D-E3E9-459D-9C78-F0BCDD5236F6}" destId="{296A4953-E9AB-4CBE-BCC6-1AD687575676}" srcOrd="3" destOrd="0" presId="urn:microsoft.com/office/officeart/2018/5/layout/CenteredIconLabelDescriptionList"/>
    <dgm:cxn modelId="{80A08C35-821C-43A8-B10F-1E996F43881C}" type="presParOf" srcId="{CFBA267D-E3E9-459D-9C78-F0BCDD5236F6}" destId="{46387B0D-304D-4C0F-99ED-C91611086C3C}" srcOrd="4" destOrd="0" presId="urn:microsoft.com/office/officeart/2018/5/layout/CenteredIconLabelDescriptionList"/>
    <dgm:cxn modelId="{5A277F62-34F5-4088-8A9F-2405C416EC43}" type="presParOf" srcId="{46387B0D-304D-4C0F-99ED-C91611086C3C}" destId="{BC16C28F-13CA-4FCF-AD80-27FBE2737432}" srcOrd="0" destOrd="0" presId="urn:microsoft.com/office/officeart/2018/5/layout/CenteredIconLabelDescriptionList"/>
    <dgm:cxn modelId="{A4451EEC-F74B-4387-87BC-D12C1F4D3A7E}" type="presParOf" srcId="{46387B0D-304D-4C0F-99ED-C91611086C3C}" destId="{6038B4C9-0C15-43F9-9DF4-6D32C329739F}" srcOrd="1" destOrd="0" presId="urn:microsoft.com/office/officeart/2018/5/layout/CenteredIconLabelDescriptionList"/>
    <dgm:cxn modelId="{9D3D420A-C0A0-4CFF-813A-A040DDDF472A}" type="presParOf" srcId="{46387B0D-304D-4C0F-99ED-C91611086C3C}" destId="{5B497EE9-EA2B-41C8-837E-F7F50E71ED05}" srcOrd="2" destOrd="0" presId="urn:microsoft.com/office/officeart/2018/5/layout/CenteredIconLabelDescriptionList"/>
    <dgm:cxn modelId="{CFFF2E1F-3899-40D7-AFB8-9622662EAA9A}" type="presParOf" srcId="{46387B0D-304D-4C0F-99ED-C91611086C3C}" destId="{417F9D81-A893-48FB-B224-7D47ABEE15B0}" srcOrd="3" destOrd="0" presId="urn:microsoft.com/office/officeart/2018/5/layout/CenteredIconLabelDescriptionList"/>
    <dgm:cxn modelId="{00F1DC6F-5E75-4D84-9CD5-7C0C7526C20D}" type="presParOf" srcId="{46387B0D-304D-4C0F-99ED-C91611086C3C}" destId="{33DFA85E-34DD-4EE6-B0FE-58C45F315CAD}" srcOrd="4" destOrd="0" presId="urn:microsoft.com/office/officeart/2018/5/layout/CenteredIconLabelDescriptionList"/>
    <dgm:cxn modelId="{9683D8AA-87C9-449D-AB86-53ED3077CC49}" type="presParOf" srcId="{CFBA267D-E3E9-459D-9C78-F0BCDD5236F6}" destId="{B2F7581C-5E51-4B07-8325-8A542768ECBD}" srcOrd="5" destOrd="0" presId="urn:microsoft.com/office/officeart/2018/5/layout/CenteredIconLabelDescriptionList"/>
    <dgm:cxn modelId="{892E0296-DF4B-411B-BAAF-7118C3D857A6}" type="presParOf" srcId="{CFBA267D-E3E9-459D-9C78-F0BCDD5236F6}" destId="{19A96061-57F9-47EA-86E1-AE9ECBFDB0BC}" srcOrd="6" destOrd="0" presId="urn:microsoft.com/office/officeart/2018/5/layout/CenteredIconLabelDescriptionList"/>
    <dgm:cxn modelId="{C232065E-A478-400A-8DA7-843C0C6A5873}" type="presParOf" srcId="{19A96061-57F9-47EA-86E1-AE9ECBFDB0BC}" destId="{197F54E5-1DDD-4632-9F97-D55D10876263}" srcOrd="0" destOrd="0" presId="urn:microsoft.com/office/officeart/2018/5/layout/CenteredIconLabelDescriptionList"/>
    <dgm:cxn modelId="{B3B00DE7-D2AD-4E57-9CE6-4580BCF3EAFD}" type="presParOf" srcId="{19A96061-57F9-47EA-86E1-AE9ECBFDB0BC}" destId="{A0BEECAF-490B-4A9B-9692-7FDF976620EF}" srcOrd="1" destOrd="0" presId="urn:microsoft.com/office/officeart/2018/5/layout/CenteredIconLabelDescriptionList"/>
    <dgm:cxn modelId="{8F1AB7A9-860F-401B-BC12-4AAB11602959}" type="presParOf" srcId="{19A96061-57F9-47EA-86E1-AE9ECBFDB0BC}" destId="{5DD964AE-1E00-43D0-A727-9C9105E23FC8}" srcOrd="2" destOrd="0" presId="urn:microsoft.com/office/officeart/2018/5/layout/CenteredIconLabelDescriptionList"/>
    <dgm:cxn modelId="{548EB95C-1CBC-4248-ADBE-3AA72D9AA32D}" type="presParOf" srcId="{19A96061-57F9-47EA-86E1-AE9ECBFDB0BC}" destId="{6CE90567-5BCA-4532-8EE4-ABBB8F20AB84}" srcOrd="3" destOrd="0" presId="urn:microsoft.com/office/officeart/2018/5/layout/CenteredIconLabelDescriptionList"/>
    <dgm:cxn modelId="{F782495A-2F79-450C-9E04-7AD28E451CDC}" type="presParOf" srcId="{19A96061-57F9-47EA-86E1-AE9ECBFDB0BC}" destId="{D86EF560-D8A6-4560-8670-E43557F8E19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63E459-3A6B-454B-ACE8-E4C57E860C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BB77BF-3A19-42CB-B86C-406FFF5646B6}">
      <dgm:prSet/>
      <dgm:spPr/>
      <dgm:t>
        <a:bodyPr/>
        <a:lstStyle/>
        <a:p>
          <a:r>
            <a:rPr lang="en-IN"/>
            <a:t>Step 1:</a:t>
          </a:r>
          <a:endParaRPr lang="en-US"/>
        </a:p>
      </dgm:t>
    </dgm:pt>
    <dgm:pt modelId="{3D62DDE7-FF79-4C6D-A05D-5A24F4264A91}" type="parTrans" cxnId="{022DD40C-DE97-4A29-B6D1-9706417EC07E}">
      <dgm:prSet/>
      <dgm:spPr/>
      <dgm:t>
        <a:bodyPr/>
        <a:lstStyle/>
        <a:p>
          <a:endParaRPr lang="en-US"/>
        </a:p>
      </dgm:t>
    </dgm:pt>
    <dgm:pt modelId="{07F7DBAE-1248-450E-B0CF-DF1CCFD2BE50}" type="sibTrans" cxnId="{022DD40C-DE97-4A29-B6D1-9706417EC07E}">
      <dgm:prSet/>
      <dgm:spPr/>
      <dgm:t>
        <a:bodyPr/>
        <a:lstStyle/>
        <a:p>
          <a:endParaRPr lang="en-US"/>
        </a:p>
      </dgm:t>
    </dgm:pt>
    <dgm:pt modelId="{7FC529C6-9F87-4D0A-90DD-21970DC27067}">
      <dgm:prSet custT="1"/>
      <dgm:spPr/>
      <dgm:t>
        <a:bodyPr/>
        <a:lstStyle/>
        <a:p>
          <a:r>
            <a:rPr lang="en-IN" sz="1800" dirty="0"/>
            <a:t>Analyse the problem to get the starting and goal state</a:t>
          </a:r>
          <a:endParaRPr lang="en-US" sz="1800" dirty="0"/>
        </a:p>
      </dgm:t>
    </dgm:pt>
    <dgm:pt modelId="{1CBAFC94-9582-4110-B3C5-42362DFA8D22}" type="parTrans" cxnId="{5B908148-0901-4E5B-B86D-B38D9E07E653}">
      <dgm:prSet/>
      <dgm:spPr/>
      <dgm:t>
        <a:bodyPr/>
        <a:lstStyle/>
        <a:p>
          <a:endParaRPr lang="en-US"/>
        </a:p>
      </dgm:t>
    </dgm:pt>
    <dgm:pt modelId="{1A77894C-A841-461B-A9B7-5AD426C54B56}" type="sibTrans" cxnId="{5B908148-0901-4E5B-B86D-B38D9E07E653}">
      <dgm:prSet/>
      <dgm:spPr/>
      <dgm:t>
        <a:bodyPr/>
        <a:lstStyle/>
        <a:p>
          <a:endParaRPr lang="en-US"/>
        </a:p>
      </dgm:t>
    </dgm:pt>
    <dgm:pt modelId="{57CF97D3-CED8-4D23-8E8C-4B400CABB8D1}">
      <dgm:prSet/>
      <dgm:spPr/>
      <dgm:t>
        <a:bodyPr/>
        <a:lstStyle/>
        <a:p>
          <a:r>
            <a:rPr lang="en-IN"/>
            <a:t>Step 2:</a:t>
          </a:r>
          <a:endParaRPr lang="en-US"/>
        </a:p>
      </dgm:t>
    </dgm:pt>
    <dgm:pt modelId="{D2B23E79-529A-4AD2-BB00-020766875B31}" type="parTrans" cxnId="{7549956B-1DFC-4151-B96E-2D19C8018F93}">
      <dgm:prSet/>
      <dgm:spPr/>
      <dgm:t>
        <a:bodyPr/>
        <a:lstStyle/>
        <a:p>
          <a:endParaRPr lang="en-US"/>
        </a:p>
      </dgm:t>
    </dgm:pt>
    <dgm:pt modelId="{3AA95276-A0A5-46E6-815C-4BBC6E1FE0BB}" type="sibTrans" cxnId="{7549956B-1DFC-4151-B96E-2D19C8018F93}">
      <dgm:prSet/>
      <dgm:spPr/>
      <dgm:t>
        <a:bodyPr/>
        <a:lstStyle/>
        <a:p>
          <a:endParaRPr lang="en-US"/>
        </a:p>
      </dgm:t>
    </dgm:pt>
    <dgm:pt modelId="{8A41040B-4B64-4AEF-9B8D-55B4BF811089}">
      <dgm:prSet custT="1"/>
      <dgm:spPr/>
      <dgm:t>
        <a:bodyPr/>
        <a:lstStyle/>
        <a:p>
          <a:r>
            <a:rPr lang="en-IN" sz="1800" dirty="0"/>
            <a:t>Find the data about the starting and goal state</a:t>
          </a:r>
          <a:endParaRPr lang="en-US" sz="1800" dirty="0"/>
        </a:p>
      </dgm:t>
    </dgm:pt>
    <dgm:pt modelId="{DDD2CF60-6B6D-4A3C-A7BA-35834B8DEA6F}" type="parTrans" cxnId="{6A6C9AEF-D524-40B3-86CE-7AC715EF6383}">
      <dgm:prSet/>
      <dgm:spPr/>
      <dgm:t>
        <a:bodyPr/>
        <a:lstStyle/>
        <a:p>
          <a:endParaRPr lang="en-US"/>
        </a:p>
      </dgm:t>
    </dgm:pt>
    <dgm:pt modelId="{050F7D1F-E834-45C7-935D-CC693095C05C}" type="sibTrans" cxnId="{6A6C9AEF-D524-40B3-86CE-7AC715EF6383}">
      <dgm:prSet/>
      <dgm:spPr/>
      <dgm:t>
        <a:bodyPr/>
        <a:lstStyle/>
        <a:p>
          <a:endParaRPr lang="en-US"/>
        </a:p>
      </dgm:t>
    </dgm:pt>
    <dgm:pt modelId="{A2928BC5-2DC9-40F6-B5BF-6FECBF82B9C0}">
      <dgm:prSet/>
      <dgm:spPr/>
      <dgm:t>
        <a:bodyPr/>
        <a:lstStyle/>
        <a:p>
          <a:r>
            <a:rPr lang="en-IN"/>
            <a:t>Step 3:</a:t>
          </a:r>
          <a:endParaRPr lang="en-US"/>
        </a:p>
      </dgm:t>
    </dgm:pt>
    <dgm:pt modelId="{6B54F767-B379-4353-8EE5-757E82E5F5C6}" type="parTrans" cxnId="{2B272241-11E4-48BB-9620-FE53DCD57800}">
      <dgm:prSet/>
      <dgm:spPr/>
      <dgm:t>
        <a:bodyPr/>
        <a:lstStyle/>
        <a:p>
          <a:endParaRPr lang="en-US"/>
        </a:p>
      </dgm:t>
    </dgm:pt>
    <dgm:pt modelId="{A7761DBD-9ECD-4434-BFD2-3D61719BB749}" type="sibTrans" cxnId="{2B272241-11E4-48BB-9620-FE53DCD57800}">
      <dgm:prSet/>
      <dgm:spPr/>
      <dgm:t>
        <a:bodyPr/>
        <a:lstStyle/>
        <a:p>
          <a:endParaRPr lang="en-US"/>
        </a:p>
      </dgm:t>
    </dgm:pt>
    <dgm:pt modelId="{3936F0CE-B5F8-4B22-AEF7-3DF1FBB2F376}">
      <dgm:prSet custT="1"/>
      <dgm:spPr/>
      <dgm:t>
        <a:bodyPr/>
        <a:lstStyle/>
        <a:p>
          <a:r>
            <a:rPr lang="en-IN" sz="1800" dirty="0"/>
            <a:t>Find the production rules to move from initial to goal state</a:t>
          </a:r>
          <a:endParaRPr lang="en-US" sz="1800" dirty="0"/>
        </a:p>
      </dgm:t>
    </dgm:pt>
    <dgm:pt modelId="{7689ED8A-E38B-47F5-A670-4C43EF895D79}" type="parTrans" cxnId="{4539A662-B354-472E-8584-C7168170050F}">
      <dgm:prSet/>
      <dgm:spPr/>
      <dgm:t>
        <a:bodyPr/>
        <a:lstStyle/>
        <a:p>
          <a:endParaRPr lang="en-US"/>
        </a:p>
      </dgm:t>
    </dgm:pt>
    <dgm:pt modelId="{CD3B0996-9581-4BA5-A839-774C8287E138}" type="sibTrans" cxnId="{4539A662-B354-472E-8584-C7168170050F}">
      <dgm:prSet/>
      <dgm:spPr/>
      <dgm:t>
        <a:bodyPr/>
        <a:lstStyle/>
        <a:p>
          <a:endParaRPr lang="en-US"/>
        </a:p>
      </dgm:t>
    </dgm:pt>
    <dgm:pt modelId="{117D85D5-68DE-453B-81AF-AC8D8B4F65F8}">
      <dgm:prSet/>
      <dgm:spPr/>
      <dgm:t>
        <a:bodyPr/>
        <a:lstStyle/>
        <a:p>
          <a:r>
            <a:rPr lang="en-IN"/>
            <a:t>Step 4:</a:t>
          </a:r>
          <a:endParaRPr lang="en-US"/>
        </a:p>
      </dgm:t>
    </dgm:pt>
    <dgm:pt modelId="{F61C2D4F-5C7F-464F-A5D8-3FADA7E424A4}" type="parTrans" cxnId="{B88F8E8B-6270-41C0-BBF2-E6074AF58168}">
      <dgm:prSet/>
      <dgm:spPr/>
      <dgm:t>
        <a:bodyPr/>
        <a:lstStyle/>
        <a:p>
          <a:endParaRPr lang="en-US"/>
        </a:p>
      </dgm:t>
    </dgm:pt>
    <dgm:pt modelId="{9C047237-9727-4E70-9EB2-7E1B6411B47A}" type="sibTrans" cxnId="{B88F8E8B-6270-41C0-BBF2-E6074AF58168}">
      <dgm:prSet/>
      <dgm:spPr/>
      <dgm:t>
        <a:bodyPr/>
        <a:lstStyle/>
        <a:p>
          <a:endParaRPr lang="en-US"/>
        </a:p>
      </dgm:t>
    </dgm:pt>
    <dgm:pt modelId="{705652C5-C4B0-43D5-B95C-B4672A0BBBA8}">
      <dgm:prSet custT="1"/>
      <dgm:spPr/>
      <dgm:t>
        <a:bodyPr/>
        <a:lstStyle/>
        <a:p>
          <a:r>
            <a:rPr lang="en-IN" sz="1800" dirty="0"/>
            <a:t>Select some rules that can be applied to data</a:t>
          </a:r>
          <a:endParaRPr lang="en-US" sz="1800" dirty="0"/>
        </a:p>
      </dgm:t>
    </dgm:pt>
    <dgm:pt modelId="{2C1C499B-97A4-43D2-B3A3-DC0B66B66B11}" type="parTrans" cxnId="{3AB4D064-E2A5-479A-B206-3730B55EDBEA}">
      <dgm:prSet/>
      <dgm:spPr/>
      <dgm:t>
        <a:bodyPr/>
        <a:lstStyle/>
        <a:p>
          <a:endParaRPr lang="en-US"/>
        </a:p>
      </dgm:t>
    </dgm:pt>
    <dgm:pt modelId="{5F5E198F-9FA2-4764-AB4B-0B0C5F3FA029}" type="sibTrans" cxnId="{3AB4D064-E2A5-479A-B206-3730B55EDBEA}">
      <dgm:prSet/>
      <dgm:spPr/>
      <dgm:t>
        <a:bodyPr/>
        <a:lstStyle/>
        <a:p>
          <a:endParaRPr lang="en-US"/>
        </a:p>
      </dgm:t>
    </dgm:pt>
    <dgm:pt modelId="{21F79A5F-BB91-4BA5-A4FC-4B3BB325B6AE}">
      <dgm:prSet/>
      <dgm:spPr/>
      <dgm:t>
        <a:bodyPr/>
        <a:lstStyle/>
        <a:p>
          <a:r>
            <a:rPr lang="en-IN"/>
            <a:t>Step 5:</a:t>
          </a:r>
          <a:endParaRPr lang="en-US"/>
        </a:p>
      </dgm:t>
    </dgm:pt>
    <dgm:pt modelId="{7AE757FC-1D5E-4E78-BAD0-99FD5CAA8002}" type="parTrans" cxnId="{D21233EB-4245-43DF-B052-E98BC4B76787}">
      <dgm:prSet/>
      <dgm:spPr/>
      <dgm:t>
        <a:bodyPr/>
        <a:lstStyle/>
        <a:p>
          <a:endParaRPr lang="en-US"/>
        </a:p>
      </dgm:t>
    </dgm:pt>
    <dgm:pt modelId="{247F1491-3397-4B82-AFE8-84DCF0E2E410}" type="sibTrans" cxnId="{D21233EB-4245-43DF-B052-E98BC4B76787}">
      <dgm:prSet/>
      <dgm:spPr/>
      <dgm:t>
        <a:bodyPr/>
        <a:lstStyle/>
        <a:p>
          <a:endParaRPr lang="en-US"/>
        </a:p>
      </dgm:t>
    </dgm:pt>
    <dgm:pt modelId="{4B5EF178-43CC-46BA-BAAE-59E92388FE61}">
      <dgm:prSet custT="1"/>
      <dgm:spPr/>
      <dgm:t>
        <a:bodyPr/>
        <a:lstStyle/>
        <a:p>
          <a:r>
            <a:rPr lang="en-IN" sz="1800" dirty="0"/>
            <a:t>Apply those rules to initial state and proceed to get the next state</a:t>
          </a:r>
          <a:endParaRPr lang="en-US" sz="1800" dirty="0"/>
        </a:p>
      </dgm:t>
    </dgm:pt>
    <dgm:pt modelId="{FD2B47FC-FFD9-4299-BD3C-68D12710CDCF}" type="parTrans" cxnId="{7A6DD9CA-94CA-4262-AFED-998314AD771B}">
      <dgm:prSet/>
      <dgm:spPr/>
      <dgm:t>
        <a:bodyPr/>
        <a:lstStyle/>
        <a:p>
          <a:endParaRPr lang="en-US"/>
        </a:p>
      </dgm:t>
    </dgm:pt>
    <dgm:pt modelId="{4D819A76-F969-4B74-A9DF-05D253E18B95}" type="sibTrans" cxnId="{7A6DD9CA-94CA-4262-AFED-998314AD771B}">
      <dgm:prSet/>
      <dgm:spPr/>
      <dgm:t>
        <a:bodyPr/>
        <a:lstStyle/>
        <a:p>
          <a:endParaRPr lang="en-US"/>
        </a:p>
      </dgm:t>
    </dgm:pt>
    <dgm:pt modelId="{3CCD041B-CE67-4DF4-A0F6-22D3CB17AB7C}">
      <dgm:prSet/>
      <dgm:spPr/>
      <dgm:t>
        <a:bodyPr/>
        <a:lstStyle/>
        <a:p>
          <a:r>
            <a:rPr lang="en-IN"/>
            <a:t>Step 6:</a:t>
          </a:r>
          <a:endParaRPr lang="en-US"/>
        </a:p>
      </dgm:t>
    </dgm:pt>
    <dgm:pt modelId="{318514AA-F540-4A3B-AB77-C70C26BE4814}" type="parTrans" cxnId="{84DBF95E-5EA0-4730-A2EE-D14C901760B2}">
      <dgm:prSet/>
      <dgm:spPr/>
      <dgm:t>
        <a:bodyPr/>
        <a:lstStyle/>
        <a:p>
          <a:endParaRPr lang="en-US"/>
        </a:p>
      </dgm:t>
    </dgm:pt>
    <dgm:pt modelId="{DE31A8E4-1738-4250-8E63-5DA64D799903}" type="sibTrans" cxnId="{84DBF95E-5EA0-4730-A2EE-D14C901760B2}">
      <dgm:prSet/>
      <dgm:spPr/>
      <dgm:t>
        <a:bodyPr/>
        <a:lstStyle/>
        <a:p>
          <a:endParaRPr lang="en-US"/>
        </a:p>
      </dgm:t>
    </dgm:pt>
    <dgm:pt modelId="{05AFFA6A-B593-46F0-9425-B9072825FDFE}">
      <dgm:prSet custT="1"/>
      <dgm:spPr/>
      <dgm:t>
        <a:bodyPr/>
        <a:lstStyle/>
        <a:p>
          <a:r>
            <a:rPr lang="en-IN" sz="1800" dirty="0"/>
            <a:t>Determine some new generated states after applying the rules</a:t>
          </a:r>
          <a:endParaRPr lang="en-US" sz="1800" dirty="0"/>
        </a:p>
      </dgm:t>
    </dgm:pt>
    <dgm:pt modelId="{39BAFC5F-8CC9-4D61-BD96-34066A782289}" type="parTrans" cxnId="{83D70A50-EF17-453D-8405-2464831CF86C}">
      <dgm:prSet/>
      <dgm:spPr/>
      <dgm:t>
        <a:bodyPr/>
        <a:lstStyle/>
        <a:p>
          <a:endParaRPr lang="en-US"/>
        </a:p>
      </dgm:t>
    </dgm:pt>
    <dgm:pt modelId="{7E7B42E9-281A-40F1-A6C7-25C2D02A1DBB}" type="sibTrans" cxnId="{83D70A50-EF17-453D-8405-2464831CF86C}">
      <dgm:prSet/>
      <dgm:spPr/>
      <dgm:t>
        <a:bodyPr/>
        <a:lstStyle/>
        <a:p>
          <a:endParaRPr lang="en-US"/>
        </a:p>
      </dgm:t>
    </dgm:pt>
    <dgm:pt modelId="{9922EF82-0C3F-4B1A-8DB1-D202A12D56BD}">
      <dgm:prSet/>
      <dgm:spPr/>
      <dgm:t>
        <a:bodyPr/>
        <a:lstStyle/>
        <a:p>
          <a:r>
            <a:rPr lang="en-IN"/>
            <a:t>Step 7:</a:t>
          </a:r>
          <a:endParaRPr lang="en-US"/>
        </a:p>
      </dgm:t>
    </dgm:pt>
    <dgm:pt modelId="{A5C4AAE2-1BBD-4484-92E4-9AD73DCF6E9B}" type="parTrans" cxnId="{EE437332-E308-459B-9D3A-9D7448D7D112}">
      <dgm:prSet/>
      <dgm:spPr/>
      <dgm:t>
        <a:bodyPr/>
        <a:lstStyle/>
        <a:p>
          <a:endParaRPr lang="en-US"/>
        </a:p>
      </dgm:t>
    </dgm:pt>
    <dgm:pt modelId="{12BD9EF2-06FB-49FF-9F8D-8CCAED990732}" type="sibTrans" cxnId="{EE437332-E308-459B-9D3A-9D7448D7D112}">
      <dgm:prSet/>
      <dgm:spPr/>
      <dgm:t>
        <a:bodyPr/>
        <a:lstStyle/>
        <a:p>
          <a:endParaRPr lang="en-US"/>
        </a:p>
      </dgm:t>
    </dgm:pt>
    <dgm:pt modelId="{FFF409C7-FB1F-467D-88D5-E36DE042DBAC}">
      <dgm:prSet custT="1"/>
      <dgm:spPr/>
      <dgm:t>
        <a:bodyPr/>
        <a:lstStyle/>
        <a:p>
          <a:r>
            <a:rPr lang="en-IN" sz="1800" dirty="0"/>
            <a:t>Achieve some information about the goal state</a:t>
          </a:r>
          <a:endParaRPr lang="en-US" sz="1800" dirty="0"/>
        </a:p>
      </dgm:t>
    </dgm:pt>
    <dgm:pt modelId="{FECDE555-24B6-4368-92FF-F5C733354B1E}" type="parTrans" cxnId="{FE45AB50-A8EC-4DD3-A0D0-6B9A5B5F7AAF}">
      <dgm:prSet/>
      <dgm:spPr/>
      <dgm:t>
        <a:bodyPr/>
        <a:lstStyle/>
        <a:p>
          <a:endParaRPr lang="en-US"/>
        </a:p>
      </dgm:t>
    </dgm:pt>
    <dgm:pt modelId="{0BC19A83-B4AA-4419-A236-464178E6D259}" type="sibTrans" cxnId="{FE45AB50-A8EC-4DD3-A0D0-6B9A5B5F7AAF}">
      <dgm:prSet/>
      <dgm:spPr/>
      <dgm:t>
        <a:bodyPr/>
        <a:lstStyle/>
        <a:p>
          <a:endParaRPr lang="en-US"/>
        </a:p>
      </dgm:t>
    </dgm:pt>
    <dgm:pt modelId="{E03582C1-9C4A-4759-B93F-B9E158939539}">
      <dgm:prSet/>
      <dgm:spPr/>
      <dgm:t>
        <a:bodyPr/>
        <a:lstStyle/>
        <a:p>
          <a:r>
            <a:rPr lang="en-IN"/>
            <a:t>Step 8:</a:t>
          </a:r>
          <a:endParaRPr lang="en-US"/>
        </a:p>
      </dgm:t>
    </dgm:pt>
    <dgm:pt modelId="{417300AE-602C-4E5D-9062-8FF77FEFB173}" type="parTrans" cxnId="{FEAC87E7-FBB1-4696-B0B1-2312BA92AC79}">
      <dgm:prSet/>
      <dgm:spPr/>
      <dgm:t>
        <a:bodyPr/>
        <a:lstStyle/>
        <a:p>
          <a:endParaRPr lang="en-US"/>
        </a:p>
      </dgm:t>
    </dgm:pt>
    <dgm:pt modelId="{0D1F323B-2466-4F6B-9B12-55D56CA0EB7D}" type="sibTrans" cxnId="{FEAC87E7-FBB1-4696-B0B1-2312BA92AC79}">
      <dgm:prSet/>
      <dgm:spPr/>
      <dgm:t>
        <a:bodyPr/>
        <a:lstStyle/>
        <a:p>
          <a:endParaRPr lang="en-US"/>
        </a:p>
      </dgm:t>
    </dgm:pt>
    <dgm:pt modelId="{DDDE0D83-42FA-4862-9084-042335A50174}">
      <dgm:prSet/>
      <dgm:spPr/>
      <dgm:t>
        <a:bodyPr/>
        <a:lstStyle/>
        <a:p>
          <a:r>
            <a:rPr lang="en-IN" dirty="0"/>
            <a:t>Exit</a:t>
          </a:r>
          <a:endParaRPr lang="en-US" dirty="0"/>
        </a:p>
      </dgm:t>
    </dgm:pt>
    <dgm:pt modelId="{8AD03885-DEEA-4F13-8CE0-282606B42570}" type="parTrans" cxnId="{7B5D0F8D-C36C-413D-B306-540BFBE4A256}">
      <dgm:prSet/>
      <dgm:spPr/>
      <dgm:t>
        <a:bodyPr/>
        <a:lstStyle/>
        <a:p>
          <a:endParaRPr lang="en-US"/>
        </a:p>
      </dgm:t>
    </dgm:pt>
    <dgm:pt modelId="{096E1859-26B1-4CCF-B16E-905946619024}" type="sibTrans" cxnId="{7B5D0F8D-C36C-413D-B306-540BFBE4A256}">
      <dgm:prSet/>
      <dgm:spPr/>
      <dgm:t>
        <a:bodyPr/>
        <a:lstStyle/>
        <a:p>
          <a:endParaRPr lang="en-US"/>
        </a:p>
      </dgm:t>
    </dgm:pt>
    <dgm:pt modelId="{430A6B0D-363F-425B-A691-FBE808330772}" type="pres">
      <dgm:prSet presAssocID="{5B63E459-3A6B-454B-ACE8-E4C57E860C92}" presName="root" presStyleCnt="0">
        <dgm:presLayoutVars>
          <dgm:dir/>
          <dgm:resizeHandles val="exact"/>
        </dgm:presLayoutVars>
      </dgm:prSet>
      <dgm:spPr/>
    </dgm:pt>
    <dgm:pt modelId="{18A29B81-A347-4F67-AA9B-7333B97870A5}" type="pres">
      <dgm:prSet presAssocID="{0DBB77BF-3A19-42CB-B86C-406FFF5646B6}" presName="compNode" presStyleCnt="0"/>
      <dgm:spPr/>
    </dgm:pt>
    <dgm:pt modelId="{84DDE81B-9421-41BA-8670-4782BB9F3FAC}" type="pres">
      <dgm:prSet presAssocID="{0DBB77BF-3A19-42CB-B86C-406FFF5646B6}" presName="bgRect" presStyleLbl="bgShp" presStyleIdx="0" presStyleCnt="8"/>
      <dgm:spPr/>
    </dgm:pt>
    <dgm:pt modelId="{5840E9AA-CB88-492E-8DF7-28B91B3C8A54}" type="pres">
      <dgm:prSet presAssocID="{0DBB77BF-3A19-42CB-B86C-406FFF5646B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24118A8-2FC3-4986-9166-C16278733428}" type="pres">
      <dgm:prSet presAssocID="{0DBB77BF-3A19-42CB-B86C-406FFF5646B6}" presName="spaceRect" presStyleCnt="0"/>
      <dgm:spPr/>
    </dgm:pt>
    <dgm:pt modelId="{C8AC8AD1-00A5-4470-8BBE-9C4EAECDCD4F}" type="pres">
      <dgm:prSet presAssocID="{0DBB77BF-3A19-42CB-B86C-406FFF5646B6}" presName="parTx" presStyleLbl="revTx" presStyleIdx="0" presStyleCnt="16">
        <dgm:presLayoutVars>
          <dgm:chMax val="0"/>
          <dgm:chPref val="0"/>
        </dgm:presLayoutVars>
      </dgm:prSet>
      <dgm:spPr/>
    </dgm:pt>
    <dgm:pt modelId="{A29AC65E-C387-41CE-BB34-F08EA088AF5C}" type="pres">
      <dgm:prSet presAssocID="{0DBB77BF-3A19-42CB-B86C-406FFF5646B6}" presName="desTx" presStyleLbl="revTx" presStyleIdx="1" presStyleCnt="16">
        <dgm:presLayoutVars/>
      </dgm:prSet>
      <dgm:spPr/>
    </dgm:pt>
    <dgm:pt modelId="{6BD268D5-442A-4A5A-9A84-37CABC56C00E}" type="pres">
      <dgm:prSet presAssocID="{07F7DBAE-1248-450E-B0CF-DF1CCFD2BE50}" presName="sibTrans" presStyleCnt="0"/>
      <dgm:spPr/>
    </dgm:pt>
    <dgm:pt modelId="{33CFA358-E27A-4F89-9F6F-CE4D06C061DE}" type="pres">
      <dgm:prSet presAssocID="{57CF97D3-CED8-4D23-8E8C-4B400CABB8D1}" presName="compNode" presStyleCnt="0"/>
      <dgm:spPr/>
    </dgm:pt>
    <dgm:pt modelId="{4FC30126-A0BA-4FCB-8BB0-B90215520765}" type="pres">
      <dgm:prSet presAssocID="{57CF97D3-CED8-4D23-8E8C-4B400CABB8D1}" presName="bgRect" presStyleLbl="bgShp" presStyleIdx="1" presStyleCnt="8"/>
      <dgm:spPr/>
    </dgm:pt>
    <dgm:pt modelId="{46837760-9AA0-4E78-A75B-E617C4DD8B94}" type="pres">
      <dgm:prSet presAssocID="{57CF97D3-CED8-4D23-8E8C-4B400CABB8D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C53ABEA-B6E0-4691-9D20-E6079DCDB5AD}" type="pres">
      <dgm:prSet presAssocID="{57CF97D3-CED8-4D23-8E8C-4B400CABB8D1}" presName="spaceRect" presStyleCnt="0"/>
      <dgm:spPr/>
    </dgm:pt>
    <dgm:pt modelId="{0E58A59B-0236-42BD-BE42-1BCE77EFDF78}" type="pres">
      <dgm:prSet presAssocID="{57CF97D3-CED8-4D23-8E8C-4B400CABB8D1}" presName="parTx" presStyleLbl="revTx" presStyleIdx="2" presStyleCnt="16">
        <dgm:presLayoutVars>
          <dgm:chMax val="0"/>
          <dgm:chPref val="0"/>
        </dgm:presLayoutVars>
      </dgm:prSet>
      <dgm:spPr/>
    </dgm:pt>
    <dgm:pt modelId="{845E0A5A-57D6-4B03-8D37-B6523E496095}" type="pres">
      <dgm:prSet presAssocID="{57CF97D3-CED8-4D23-8E8C-4B400CABB8D1}" presName="desTx" presStyleLbl="revTx" presStyleIdx="3" presStyleCnt="16">
        <dgm:presLayoutVars/>
      </dgm:prSet>
      <dgm:spPr/>
    </dgm:pt>
    <dgm:pt modelId="{DABCF7DB-2DA4-4EDB-808D-AD35033048B7}" type="pres">
      <dgm:prSet presAssocID="{3AA95276-A0A5-46E6-815C-4BBC6E1FE0BB}" presName="sibTrans" presStyleCnt="0"/>
      <dgm:spPr/>
    </dgm:pt>
    <dgm:pt modelId="{16B9E0DC-A17C-4E10-B404-F3BC7D39E63E}" type="pres">
      <dgm:prSet presAssocID="{A2928BC5-2DC9-40F6-B5BF-6FECBF82B9C0}" presName="compNode" presStyleCnt="0"/>
      <dgm:spPr/>
    </dgm:pt>
    <dgm:pt modelId="{BF49B7B0-F31A-4A52-A1F1-7DDB59147231}" type="pres">
      <dgm:prSet presAssocID="{A2928BC5-2DC9-40F6-B5BF-6FECBF82B9C0}" presName="bgRect" presStyleLbl="bgShp" presStyleIdx="2" presStyleCnt="8"/>
      <dgm:spPr/>
    </dgm:pt>
    <dgm:pt modelId="{12BC582A-AA46-4D33-BD72-BA603832F5E3}" type="pres">
      <dgm:prSet presAssocID="{A2928BC5-2DC9-40F6-B5BF-6FECBF82B9C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A17B2F43-0FAE-418E-8D1E-5770A1D4E8A7}" type="pres">
      <dgm:prSet presAssocID="{A2928BC5-2DC9-40F6-B5BF-6FECBF82B9C0}" presName="spaceRect" presStyleCnt="0"/>
      <dgm:spPr/>
    </dgm:pt>
    <dgm:pt modelId="{71A8D35E-26EB-4BA7-AA0B-C1AD25EAF617}" type="pres">
      <dgm:prSet presAssocID="{A2928BC5-2DC9-40F6-B5BF-6FECBF82B9C0}" presName="parTx" presStyleLbl="revTx" presStyleIdx="4" presStyleCnt="16">
        <dgm:presLayoutVars>
          <dgm:chMax val="0"/>
          <dgm:chPref val="0"/>
        </dgm:presLayoutVars>
      </dgm:prSet>
      <dgm:spPr/>
    </dgm:pt>
    <dgm:pt modelId="{9EC4B11B-3E01-45A9-B32F-BBDDE17A2A4B}" type="pres">
      <dgm:prSet presAssocID="{A2928BC5-2DC9-40F6-B5BF-6FECBF82B9C0}" presName="desTx" presStyleLbl="revTx" presStyleIdx="5" presStyleCnt="16">
        <dgm:presLayoutVars/>
      </dgm:prSet>
      <dgm:spPr/>
    </dgm:pt>
    <dgm:pt modelId="{C49275B1-A404-4FC8-BDC2-2E659A772C71}" type="pres">
      <dgm:prSet presAssocID="{A7761DBD-9ECD-4434-BFD2-3D61719BB749}" presName="sibTrans" presStyleCnt="0"/>
      <dgm:spPr/>
    </dgm:pt>
    <dgm:pt modelId="{95DA6291-228F-4A71-AF79-01B9833964D1}" type="pres">
      <dgm:prSet presAssocID="{117D85D5-68DE-453B-81AF-AC8D8B4F65F8}" presName="compNode" presStyleCnt="0"/>
      <dgm:spPr/>
    </dgm:pt>
    <dgm:pt modelId="{CAF66F8A-EC71-4673-A4D4-4062B4365204}" type="pres">
      <dgm:prSet presAssocID="{117D85D5-68DE-453B-81AF-AC8D8B4F65F8}" presName="bgRect" presStyleLbl="bgShp" presStyleIdx="3" presStyleCnt="8"/>
      <dgm:spPr/>
    </dgm:pt>
    <dgm:pt modelId="{DC4ABCA3-F2F7-4631-BCD7-C21DE57008AF}" type="pres">
      <dgm:prSet presAssocID="{117D85D5-68DE-453B-81AF-AC8D8B4F65F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F9A00429-3CB4-4D07-B418-262872BC0F75}" type="pres">
      <dgm:prSet presAssocID="{117D85D5-68DE-453B-81AF-AC8D8B4F65F8}" presName="spaceRect" presStyleCnt="0"/>
      <dgm:spPr/>
    </dgm:pt>
    <dgm:pt modelId="{94C73741-6E10-4729-9243-5C9D44E5E597}" type="pres">
      <dgm:prSet presAssocID="{117D85D5-68DE-453B-81AF-AC8D8B4F65F8}" presName="parTx" presStyleLbl="revTx" presStyleIdx="6" presStyleCnt="16">
        <dgm:presLayoutVars>
          <dgm:chMax val="0"/>
          <dgm:chPref val="0"/>
        </dgm:presLayoutVars>
      </dgm:prSet>
      <dgm:spPr/>
    </dgm:pt>
    <dgm:pt modelId="{D3DF3078-4747-4483-A5B2-DE4CBE708F8D}" type="pres">
      <dgm:prSet presAssocID="{117D85D5-68DE-453B-81AF-AC8D8B4F65F8}" presName="desTx" presStyleLbl="revTx" presStyleIdx="7" presStyleCnt="16">
        <dgm:presLayoutVars/>
      </dgm:prSet>
      <dgm:spPr/>
    </dgm:pt>
    <dgm:pt modelId="{D3480C5F-5F23-4800-A794-1ECB99AFA717}" type="pres">
      <dgm:prSet presAssocID="{9C047237-9727-4E70-9EB2-7E1B6411B47A}" presName="sibTrans" presStyleCnt="0"/>
      <dgm:spPr/>
    </dgm:pt>
    <dgm:pt modelId="{2ABE9459-4375-446F-9ADD-80199EF47212}" type="pres">
      <dgm:prSet presAssocID="{21F79A5F-BB91-4BA5-A4FC-4B3BB325B6AE}" presName="compNode" presStyleCnt="0"/>
      <dgm:spPr/>
    </dgm:pt>
    <dgm:pt modelId="{D1866FD6-C9CD-4FAE-B23E-1819A8669B97}" type="pres">
      <dgm:prSet presAssocID="{21F79A5F-BB91-4BA5-A4FC-4B3BB325B6AE}" presName="bgRect" presStyleLbl="bgShp" presStyleIdx="4" presStyleCnt="8"/>
      <dgm:spPr/>
    </dgm:pt>
    <dgm:pt modelId="{457E041A-22D5-4F4B-9108-14706666BCDC}" type="pres">
      <dgm:prSet presAssocID="{21F79A5F-BB91-4BA5-A4FC-4B3BB325B6A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C715AA1-778E-4A4A-88D2-E935398F3C3A}" type="pres">
      <dgm:prSet presAssocID="{21F79A5F-BB91-4BA5-A4FC-4B3BB325B6AE}" presName="spaceRect" presStyleCnt="0"/>
      <dgm:spPr/>
    </dgm:pt>
    <dgm:pt modelId="{46B7F14C-5CEA-4C5C-A704-3DA74D48E7F4}" type="pres">
      <dgm:prSet presAssocID="{21F79A5F-BB91-4BA5-A4FC-4B3BB325B6AE}" presName="parTx" presStyleLbl="revTx" presStyleIdx="8" presStyleCnt="16">
        <dgm:presLayoutVars>
          <dgm:chMax val="0"/>
          <dgm:chPref val="0"/>
        </dgm:presLayoutVars>
      </dgm:prSet>
      <dgm:spPr/>
    </dgm:pt>
    <dgm:pt modelId="{C601E003-0199-4E43-A02F-B00F0692D066}" type="pres">
      <dgm:prSet presAssocID="{21F79A5F-BB91-4BA5-A4FC-4B3BB325B6AE}" presName="desTx" presStyleLbl="revTx" presStyleIdx="9" presStyleCnt="16">
        <dgm:presLayoutVars/>
      </dgm:prSet>
      <dgm:spPr/>
    </dgm:pt>
    <dgm:pt modelId="{B264301A-5D4F-43DE-B97C-10209524CEFC}" type="pres">
      <dgm:prSet presAssocID="{247F1491-3397-4B82-AFE8-84DCF0E2E410}" presName="sibTrans" presStyleCnt="0"/>
      <dgm:spPr/>
    </dgm:pt>
    <dgm:pt modelId="{06F4C3CA-4DCA-4BFC-BDE9-70D004CB507F}" type="pres">
      <dgm:prSet presAssocID="{3CCD041B-CE67-4DF4-A0F6-22D3CB17AB7C}" presName="compNode" presStyleCnt="0"/>
      <dgm:spPr/>
    </dgm:pt>
    <dgm:pt modelId="{002BF54F-8705-4EC9-9B6F-AB8F0EFBFC61}" type="pres">
      <dgm:prSet presAssocID="{3CCD041B-CE67-4DF4-A0F6-22D3CB17AB7C}" presName="bgRect" presStyleLbl="bgShp" presStyleIdx="5" presStyleCnt="8"/>
      <dgm:spPr/>
    </dgm:pt>
    <dgm:pt modelId="{5F60F0DD-320F-4DEA-8671-8B2E50E93083}" type="pres">
      <dgm:prSet presAssocID="{3CCD041B-CE67-4DF4-A0F6-22D3CB17AB7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0EC2BE-95F2-4731-B120-9B6B43268448}" type="pres">
      <dgm:prSet presAssocID="{3CCD041B-CE67-4DF4-A0F6-22D3CB17AB7C}" presName="spaceRect" presStyleCnt="0"/>
      <dgm:spPr/>
    </dgm:pt>
    <dgm:pt modelId="{BDDBA605-4073-462E-B23D-053132FA8712}" type="pres">
      <dgm:prSet presAssocID="{3CCD041B-CE67-4DF4-A0F6-22D3CB17AB7C}" presName="parTx" presStyleLbl="revTx" presStyleIdx="10" presStyleCnt="16">
        <dgm:presLayoutVars>
          <dgm:chMax val="0"/>
          <dgm:chPref val="0"/>
        </dgm:presLayoutVars>
      </dgm:prSet>
      <dgm:spPr/>
    </dgm:pt>
    <dgm:pt modelId="{EB47852E-F0FD-473F-A802-C69AB6263831}" type="pres">
      <dgm:prSet presAssocID="{3CCD041B-CE67-4DF4-A0F6-22D3CB17AB7C}" presName="desTx" presStyleLbl="revTx" presStyleIdx="11" presStyleCnt="16" custScaleX="111201">
        <dgm:presLayoutVars/>
      </dgm:prSet>
      <dgm:spPr/>
    </dgm:pt>
    <dgm:pt modelId="{6C3E6866-C66E-4749-97E8-3E32685CFC53}" type="pres">
      <dgm:prSet presAssocID="{DE31A8E4-1738-4250-8E63-5DA64D799903}" presName="sibTrans" presStyleCnt="0"/>
      <dgm:spPr/>
    </dgm:pt>
    <dgm:pt modelId="{C72AF8E3-D3B0-4334-85B4-B91335424EC0}" type="pres">
      <dgm:prSet presAssocID="{9922EF82-0C3F-4B1A-8DB1-D202A12D56BD}" presName="compNode" presStyleCnt="0"/>
      <dgm:spPr/>
    </dgm:pt>
    <dgm:pt modelId="{6C312882-48B7-4F8E-8D2D-FD0541B83ED6}" type="pres">
      <dgm:prSet presAssocID="{9922EF82-0C3F-4B1A-8DB1-D202A12D56BD}" presName="bgRect" presStyleLbl="bgShp" presStyleIdx="6" presStyleCnt="8"/>
      <dgm:spPr/>
    </dgm:pt>
    <dgm:pt modelId="{27B1F92B-7CD0-483F-BDCF-B664BDAC792E}" type="pres">
      <dgm:prSet presAssocID="{9922EF82-0C3F-4B1A-8DB1-D202A12D56B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703C06C-D7FE-4D40-A515-51FCCB9EB37B}" type="pres">
      <dgm:prSet presAssocID="{9922EF82-0C3F-4B1A-8DB1-D202A12D56BD}" presName="spaceRect" presStyleCnt="0"/>
      <dgm:spPr/>
    </dgm:pt>
    <dgm:pt modelId="{59A6F033-753E-4B72-8585-0844FAC01847}" type="pres">
      <dgm:prSet presAssocID="{9922EF82-0C3F-4B1A-8DB1-D202A12D56BD}" presName="parTx" presStyleLbl="revTx" presStyleIdx="12" presStyleCnt="16">
        <dgm:presLayoutVars>
          <dgm:chMax val="0"/>
          <dgm:chPref val="0"/>
        </dgm:presLayoutVars>
      </dgm:prSet>
      <dgm:spPr/>
    </dgm:pt>
    <dgm:pt modelId="{B5A811B7-68EB-48FB-BE7B-42EDF9E9B3DF}" type="pres">
      <dgm:prSet presAssocID="{9922EF82-0C3F-4B1A-8DB1-D202A12D56BD}" presName="desTx" presStyleLbl="revTx" presStyleIdx="13" presStyleCnt="16">
        <dgm:presLayoutVars/>
      </dgm:prSet>
      <dgm:spPr/>
    </dgm:pt>
    <dgm:pt modelId="{1535C779-AD44-49AC-B80B-FFDAA598FAB1}" type="pres">
      <dgm:prSet presAssocID="{12BD9EF2-06FB-49FF-9F8D-8CCAED990732}" presName="sibTrans" presStyleCnt="0"/>
      <dgm:spPr/>
    </dgm:pt>
    <dgm:pt modelId="{8CE542A8-2D8F-4699-ABDF-9411E51183FF}" type="pres">
      <dgm:prSet presAssocID="{E03582C1-9C4A-4759-B93F-B9E158939539}" presName="compNode" presStyleCnt="0"/>
      <dgm:spPr/>
    </dgm:pt>
    <dgm:pt modelId="{46406863-4E7B-4D1A-964D-1562FB926FE8}" type="pres">
      <dgm:prSet presAssocID="{E03582C1-9C4A-4759-B93F-B9E158939539}" presName="bgRect" presStyleLbl="bgShp" presStyleIdx="7" presStyleCnt="8"/>
      <dgm:spPr/>
    </dgm:pt>
    <dgm:pt modelId="{F157783C-35C7-4570-9221-601A1D198FDA}" type="pres">
      <dgm:prSet presAssocID="{E03582C1-9C4A-4759-B93F-B9E15893953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6C38670B-A859-491B-8349-F49D4BE1413B}" type="pres">
      <dgm:prSet presAssocID="{E03582C1-9C4A-4759-B93F-B9E158939539}" presName="spaceRect" presStyleCnt="0"/>
      <dgm:spPr/>
    </dgm:pt>
    <dgm:pt modelId="{A4B559A6-EA52-41D9-87F3-5162291B36E8}" type="pres">
      <dgm:prSet presAssocID="{E03582C1-9C4A-4759-B93F-B9E158939539}" presName="parTx" presStyleLbl="revTx" presStyleIdx="14" presStyleCnt="16">
        <dgm:presLayoutVars>
          <dgm:chMax val="0"/>
          <dgm:chPref val="0"/>
        </dgm:presLayoutVars>
      </dgm:prSet>
      <dgm:spPr/>
    </dgm:pt>
    <dgm:pt modelId="{C5DA9BDA-98C3-4666-8CAC-88C88656A26D}" type="pres">
      <dgm:prSet presAssocID="{E03582C1-9C4A-4759-B93F-B9E158939539}" presName="desTx" presStyleLbl="revTx" presStyleIdx="15" presStyleCnt="16">
        <dgm:presLayoutVars/>
      </dgm:prSet>
      <dgm:spPr/>
    </dgm:pt>
  </dgm:ptLst>
  <dgm:cxnLst>
    <dgm:cxn modelId="{00824403-D43C-4F34-8D88-021DDFF9A2F3}" type="presOf" srcId="{8A41040B-4B64-4AEF-9B8D-55B4BF811089}" destId="{845E0A5A-57D6-4B03-8D37-B6523E496095}" srcOrd="0" destOrd="0" presId="urn:microsoft.com/office/officeart/2018/2/layout/IconVerticalSolidList"/>
    <dgm:cxn modelId="{022DD40C-DE97-4A29-B6D1-9706417EC07E}" srcId="{5B63E459-3A6B-454B-ACE8-E4C57E860C92}" destId="{0DBB77BF-3A19-42CB-B86C-406FFF5646B6}" srcOrd="0" destOrd="0" parTransId="{3D62DDE7-FF79-4C6D-A05D-5A24F4264A91}" sibTransId="{07F7DBAE-1248-450E-B0CF-DF1CCFD2BE50}"/>
    <dgm:cxn modelId="{32B2E71C-6692-4C11-8D11-5A2949DA0CB4}" type="presOf" srcId="{5B63E459-3A6B-454B-ACE8-E4C57E860C92}" destId="{430A6B0D-363F-425B-A691-FBE808330772}" srcOrd="0" destOrd="0" presId="urn:microsoft.com/office/officeart/2018/2/layout/IconVerticalSolidList"/>
    <dgm:cxn modelId="{EE437332-E308-459B-9D3A-9D7448D7D112}" srcId="{5B63E459-3A6B-454B-ACE8-E4C57E860C92}" destId="{9922EF82-0C3F-4B1A-8DB1-D202A12D56BD}" srcOrd="6" destOrd="0" parTransId="{A5C4AAE2-1BBD-4484-92E4-9AD73DCF6E9B}" sibTransId="{12BD9EF2-06FB-49FF-9F8D-8CCAED990732}"/>
    <dgm:cxn modelId="{E0509B37-85BD-4620-AE6C-9458ABCB26CE}" type="presOf" srcId="{A2928BC5-2DC9-40F6-B5BF-6FECBF82B9C0}" destId="{71A8D35E-26EB-4BA7-AA0B-C1AD25EAF617}" srcOrd="0" destOrd="0" presId="urn:microsoft.com/office/officeart/2018/2/layout/IconVerticalSolidList"/>
    <dgm:cxn modelId="{BDA4263A-F19B-4B67-BF77-3F3483F0A94A}" type="presOf" srcId="{FFF409C7-FB1F-467D-88D5-E36DE042DBAC}" destId="{B5A811B7-68EB-48FB-BE7B-42EDF9E9B3DF}" srcOrd="0" destOrd="0" presId="urn:microsoft.com/office/officeart/2018/2/layout/IconVerticalSolidList"/>
    <dgm:cxn modelId="{84DBF95E-5EA0-4730-A2EE-D14C901760B2}" srcId="{5B63E459-3A6B-454B-ACE8-E4C57E860C92}" destId="{3CCD041B-CE67-4DF4-A0F6-22D3CB17AB7C}" srcOrd="5" destOrd="0" parTransId="{318514AA-F540-4A3B-AB77-C70C26BE4814}" sibTransId="{DE31A8E4-1738-4250-8E63-5DA64D799903}"/>
    <dgm:cxn modelId="{2B272241-11E4-48BB-9620-FE53DCD57800}" srcId="{5B63E459-3A6B-454B-ACE8-E4C57E860C92}" destId="{A2928BC5-2DC9-40F6-B5BF-6FECBF82B9C0}" srcOrd="2" destOrd="0" parTransId="{6B54F767-B379-4353-8EE5-757E82E5F5C6}" sibTransId="{A7761DBD-9ECD-4434-BFD2-3D61719BB749}"/>
    <dgm:cxn modelId="{4539A662-B354-472E-8584-C7168170050F}" srcId="{A2928BC5-2DC9-40F6-B5BF-6FECBF82B9C0}" destId="{3936F0CE-B5F8-4B22-AEF7-3DF1FBB2F376}" srcOrd="0" destOrd="0" parTransId="{7689ED8A-E38B-47F5-A670-4C43EF895D79}" sibTransId="{CD3B0996-9581-4BA5-A839-774C8287E138}"/>
    <dgm:cxn modelId="{3AB4D064-E2A5-479A-B206-3730B55EDBEA}" srcId="{117D85D5-68DE-453B-81AF-AC8D8B4F65F8}" destId="{705652C5-C4B0-43D5-B95C-B4672A0BBBA8}" srcOrd="0" destOrd="0" parTransId="{2C1C499B-97A4-43D2-B3A3-DC0B66B66B11}" sibTransId="{5F5E198F-9FA2-4764-AB4B-0B0C5F3FA029}"/>
    <dgm:cxn modelId="{3BE66E48-3349-4F1B-8EB4-5C301F41D2E0}" type="presOf" srcId="{4B5EF178-43CC-46BA-BAAE-59E92388FE61}" destId="{C601E003-0199-4E43-A02F-B00F0692D066}" srcOrd="0" destOrd="0" presId="urn:microsoft.com/office/officeart/2018/2/layout/IconVerticalSolidList"/>
    <dgm:cxn modelId="{5B908148-0901-4E5B-B86D-B38D9E07E653}" srcId="{0DBB77BF-3A19-42CB-B86C-406FFF5646B6}" destId="{7FC529C6-9F87-4D0A-90DD-21970DC27067}" srcOrd="0" destOrd="0" parTransId="{1CBAFC94-9582-4110-B3C5-42362DFA8D22}" sibTransId="{1A77894C-A841-461B-A9B7-5AD426C54B56}"/>
    <dgm:cxn modelId="{7549956B-1DFC-4151-B96E-2D19C8018F93}" srcId="{5B63E459-3A6B-454B-ACE8-E4C57E860C92}" destId="{57CF97D3-CED8-4D23-8E8C-4B400CABB8D1}" srcOrd="1" destOrd="0" parTransId="{D2B23E79-529A-4AD2-BB00-020766875B31}" sibTransId="{3AA95276-A0A5-46E6-815C-4BBC6E1FE0BB}"/>
    <dgm:cxn modelId="{83D70A50-EF17-453D-8405-2464831CF86C}" srcId="{3CCD041B-CE67-4DF4-A0F6-22D3CB17AB7C}" destId="{05AFFA6A-B593-46F0-9425-B9072825FDFE}" srcOrd="0" destOrd="0" parTransId="{39BAFC5F-8CC9-4D61-BD96-34066A782289}" sibTransId="{7E7B42E9-281A-40F1-A6C7-25C2D02A1DBB}"/>
    <dgm:cxn modelId="{FE45AB50-A8EC-4DD3-A0D0-6B9A5B5F7AAF}" srcId="{9922EF82-0C3F-4B1A-8DB1-D202A12D56BD}" destId="{FFF409C7-FB1F-467D-88D5-E36DE042DBAC}" srcOrd="0" destOrd="0" parTransId="{FECDE555-24B6-4368-92FF-F5C733354B1E}" sibTransId="{0BC19A83-B4AA-4419-A236-464178E6D259}"/>
    <dgm:cxn modelId="{86078673-D3A6-48D5-85B4-E8292C0C99D9}" type="presOf" srcId="{9922EF82-0C3F-4B1A-8DB1-D202A12D56BD}" destId="{59A6F033-753E-4B72-8585-0844FAC01847}" srcOrd="0" destOrd="0" presId="urn:microsoft.com/office/officeart/2018/2/layout/IconVerticalSolidList"/>
    <dgm:cxn modelId="{72A6D057-1D2A-4830-B584-C6D7EC12AE0B}" type="presOf" srcId="{3CCD041B-CE67-4DF4-A0F6-22D3CB17AB7C}" destId="{BDDBA605-4073-462E-B23D-053132FA8712}" srcOrd="0" destOrd="0" presId="urn:microsoft.com/office/officeart/2018/2/layout/IconVerticalSolidList"/>
    <dgm:cxn modelId="{07231779-10E3-4243-A7AF-D10F979C0E08}" type="presOf" srcId="{7FC529C6-9F87-4D0A-90DD-21970DC27067}" destId="{A29AC65E-C387-41CE-BB34-F08EA088AF5C}" srcOrd="0" destOrd="0" presId="urn:microsoft.com/office/officeart/2018/2/layout/IconVerticalSolidList"/>
    <dgm:cxn modelId="{B88F8E8B-6270-41C0-BBF2-E6074AF58168}" srcId="{5B63E459-3A6B-454B-ACE8-E4C57E860C92}" destId="{117D85D5-68DE-453B-81AF-AC8D8B4F65F8}" srcOrd="3" destOrd="0" parTransId="{F61C2D4F-5C7F-464F-A5D8-3FADA7E424A4}" sibTransId="{9C047237-9727-4E70-9EB2-7E1B6411B47A}"/>
    <dgm:cxn modelId="{7B5D0F8D-C36C-413D-B306-540BFBE4A256}" srcId="{E03582C1-9C4A-4759-B93F-B9E158939539}" destId="{DDDE0D83-42FA-4862-9084-042335A50174}" srcOrd="0" destOrd="0" parTransId="{8AD03885-DEEA-4F13-8CE0-282606B42570}" sibTransId="{096E1859-26B1-4CCF-B16E-905946619024}"/>
    <dgm:cxn modelId="{23D6978F-DAD4-4C08-8FD2-BF8C8B1131C1}" type="presOf" srcId="{05AFFA6A-B593-46F0-9425-B9072825FDFE}" destId="{EB47852E-F0FD-473F-A802-C69AB6263831}" srcOrd="0" destOrd="0" presId="urn:microsoft.com/office/officeart/2018/2/layout/IconVerticalSolidList"/>
    <dgm:cxn modelId="{DC865B92-3A77-4D08-8160-45AE60B1A710}" type="presOf" srcId="{3936F0CE-B5F8-4B22-AEF7-3DF1FBB2F376}" destId="{9EC4B11B-3E01-45A9-B32F-BBDDE17A2A4B}" srcOrd="0" destOrd="0" presId="urn:microsoft.com/office/officeart/2018/2/layout/IconVerticalSolidList"/>
    <dgm:cxn modelId="{9BFE9F94-2718-48CA-B5BB-FD8BD562A855}" type="presOf" srcId="{57CF97D3-CED8-4D23-8E8C-4B400CABB8D1}" destId="{0E58A59B-0236-42BD-BE42-1BCE77EFDF78}" srcOrd="0" destOrd="0" presId="urn:microsoft.com/office/officeart/2018/2/layout/IconVerticalSolidList"/>
    <dgm:cxn modelId="{078A52A7-AF51-4AF6-A582-C124F7C4F38C}" type="presOf" srcId="{117D85D5-68DE-453B-81AF-AC8D8B4F65F8}" destId="{94C73741-6E10-4729-9243-5C9D44E5E597}" srcOrd="0" destOrd="0" presId="urn:microsoft.com/office/officeart/2018/2/layout/IconVerticalSolidList"/>
    <dgm:cxn modelId="{6CADDCB8-D9EA-493F-95E8-7AD5084DB5F5}" type="presOf" srcId="{21F79A5F-BB91-4BA5-A4FC-4B3BB325B6AE}" destId="{46B7F14C-5CEA-4C5C-A704-3DA74D48E7F4}" srcOrd="0" destOrd="0" presId="urn:microsoft.com/office/officeart/2018/2/layout/IconVerticalSolidList"/>
    <dgm:cxn modelId="{CDFFDDC5-C621-4299-9E5F-478E5C77E809}" type="presOf" srcId="{705652C5-C4B0-43D5-B95C-B4672A0BBBA8}" destId="{D3DF3078-4747-4483-A5B2-DE4CBE708F8D}" srcOrd="0" destOrd="0" presId="urn:microsoft.com/office/officeart/2018/2/layout/IconVerticalSolidList"/>
    <dgm:cxn modelId="{7A6DD9CA-94CA-4262-AFED-998314AD771B}" srcId="{21F79A5F-BB91-4BA5-A4FC-4B3BB325B6AE}" destId="{4B5EF178-43CC-46BA-BAAE-59E92388FE61}" srcOrd="0" destOrd="0" parTransId="{FD2B47FC-FFD9-4299-BD3C-68D12710CDCF}" sibTransId="{4D819A76-F969-4B74-A9DF-05D253E18B95}"/>
    <dgm:cxn modelId="{2038D9D6-67AB-475B-BA86-DB5ED97B7C3A}" type="presOf" srcId="{0DBB77BF-3A19-42CB-B86C-406FFF5646B6}" destId="{C8AC8AD1-00A5-4470-8BBE-9C4EAECDCD4F}" srcOrd="0" destOrd="0" presId="urn:microsoft.com/office/officeart/2018/2/layout/IconVerticalSolidList"/>
    <dgm:cxn modelId="{3E83BBE1-E794-43CB-B041-F2BDE1F326BE}" type="presOf" srcId="{E03582C1-9C4A-4759-B93F-B9E158939539}" destId="{A4B559A6-EA52-41D9-87F3-5162291B36E8}" srcOrd="0" destOrd="0" presId="urn:microsoft.com/office/officeart/2018/2/layout/IconVerticalSolidList"/>
    <dgm:cxn modelId="{FEAC87E7-FBB1-4696-B0B1-2312BA92AC79}" srcId="{5B63E459-3A6B-454B-ACE8-E4C57E860C92}" destId="{E03582C1-9C4A-4759-B93F-B9E158939539}" srcOrd="7" destOrd="0" parTransId="{417300AE-602C-4E5D-9062-8FF77FEFB173}" sibTransId="{0D1F323B-2466-4F6B-9B12-55D56CA0EB7D}"/>
    <dgm:cxn modelId="{D21233EB-4245-43DF-B052-E98BC4B76787}" srcId="{5B63E459-3A6B-454B-ACE8-E4C57E860C92}" destId="{21F79A5F-BB91-4BA5-A4FC-4B3BB325B6AE}" srcOrd="4" destOrd="0" parTransId="{7AE757FC-1D5E-4E78-BAD0-99FD5CAA8002}" sibTransId="{247F1491-3397-4B82-AFE8-84DCF0E2E410}"/>
    <dgm:cxn modelId="{6A6C9AEF-D524-40B3-86CE-7AC715EF6383}" srcId="{57CF97D3-CED8-4D23-8E8C-4B400CABB8D1}" destId="{8A41040B-4B64-4AEF-9B8D-55B4BF811089}" srcOrd="0" destOrd="0" parTransId="{DDD2CF60-6B6D-4A3C-A7BA-35834B8DEA6F}" sibTransId="{050F7D1F-E834-45C7-935D-CC693095C05C}"/>
    <dgm:cxn modelId="{424782F5-CE71-4A52-9160-A30172531834}" type="presOf" srcId="{DDDE0D83-42FA-4862-9084-042335A50174}" destId="{C5DA9BDA-98C3-4666-8CAC-88C88656A26D}" srcOrd="0" destOrd="0" presId="urn:microsoft.com/office/officeart/2018/2/layout/IconVerticalSolidList"/>
    <dgm:cxn modelId="{F18A1291-63ED-4D16-95A0-D795AEADD6F3}" type="presParOf" srcId="{430A6B0D-363F-425B-A691-FBE808330772}" destId="{18A29B81-A347-4F67-AA9B-7333B97870A5}" srcOrd="0" destOrd="0" presId="urn:microsoft.com/office/officeart/2018/2/layout/IconVerticalSolidList"/>
    <dgm:cxn modelId="{439E9CB1-1BB3-42CF-9773-B1D2D46C79D1}" type="presParOf" srcId="{18A29B81-A347-4F67-AA9B-7333B97870A5}" destId="{84DDE81B-9421-41BA-8670-4782BB9F3FAC}" srcOrd="0" destOrd="0" presId="urn:microsoft.com/office/officeart/2018/2/layout/IconVerticalSolidList"/>
    <dgm:cxn modelId="{9B0B773A-D371-4FCC-96D1-2080E7E0B535}" type="presParOf" srcId="{18A29B81-A347-4F67-AA9B-7333B97870A5}" destId="{5840E9AA-CB88-492E-8DF7-28B91B3C8A54}" srcOrd="1" destOrd="0" presId="urn:microsoft.com/office/officeart/2018/2/layout/IconVerticalSolidList"/>
    <dgm:cxn modelId="{9D6C7057-3EC5-49AD-952C-F569ED625FCB}" type="presParOf" srcId="{18A29B81-A347-4F67-AA9B-7333B97870A5}" destId="{D24118A8-2FC3-4986-9166-C16278733428}" srcOrd="2" destOrd="0" presId="urn:microsoft.com/office/officeart/2018/2/layout/IconVerticalSolidList"/>
    <dgm:cxn modelId="{E4F1BBC9-D583-42A1-BF47-E2D2DE6B02D8}" type="presParOf" srcId="{18A29B81-A347-4F67-AA9B-7333B97870A5}" destId="{C8AC8AD1-00A5-4470-8BBE-9C4EAECDCD4F}" srcOrd="3" destOrd="0" presId="urn:microsoft.com/office/officeart/2018/2/layout/IconVerticalSolidList"/>
    <dgm:cxn modelId="{9A9DE94A-3D98-4389-A182-94D5C4A5FC7E}" type="presParOf" srcId="{18A29B81-A347-4F67-AA9B-7333B97870A5}" destId="{A29AC65E-C387-41CE-BB34-F08EA088AF5C}" srcOrd="4" destOrd="0" presId="urn:microsoft.com/office/officeart/2018/2/layout/IconVerticalSolidList"/>
    <dgm:cxn modelId="{A23BC759-6F88-4758-B55D-E2E69CBE4E50}" type="presParOf" srcId="{430A6B0D-363F-425B-A691-FBE808330772}" destId="{6BD268D5-442A-4A5A-9A84-37CABC56C00E}" srcOrd="1" destOrd="0" presId="urn:microsoft.com/office/officeart/2018/2/layout/IconVerticalSolidList"/>
    <dgm:cxn modelId="{CAAB5E0A-C147-47BF-BD5F-D96989C05FA4}" type="presParOf" srcId="{430A6B0D-363F-425B-A691-FBE808330772}" destId="{33CFA358-E27A-4F89-9F6F-CE4D06C061DE}" srcOrd="2" destOrd="0" presId="urn:microsoft.com/office/officeart/2018/2/layout/IconVerticalSolidList"/>
    <dgm:cxn modelId="{BA4C1E7B-A70D-400D-91B6-4B0CC2323876}" type="presParOf" srcId="{33CFA358-E27A-4F89-9F6F-CE4D06C061DE}" destId="{4FC30126-A0BA-4FCB-8BB0-B90215520765}" srcOrd="0" destOrd="0" presId="urn:microsoft.com/office/officeart/2018/2/layout/IconVerticalSolidList"/>
    <dgm:cxn modelId="{B9BB2136-162B-4D4F-A411-5A04F866F606}" type="presParOf" srcId="{33CFA358-E27A-4F89-9F6F-CE4D06C061DE}" destId="{46837760-9AA0-4E78-A75B-E617C4DD8B94}" srcOrd="1" destOrd="0" presId="urn:microsoft.com/office/officeart/2018/2/layout/IconVerticalSolidList"/>
    <dgm:cxn modelId="{158B1B65-4E34-4109-B2F5-0E0549AD9127}" type="presParOf" srcId="{33CFA358-E27A-4F89-9F6F-CE4D06C061DE}" destId="{AC53ABEA-B6E0-4691-9D20-E6079DCDB5AD}" srcOrd="2" destOrd="0" presId="urn:microsoft.com/office/officeart/2018/2/layout/IconVerticalSolidList"/>
    <dgm:cxn modelId="{6775F302-52C7-4E2D-B799-AE92B06D3293}" type="presParOf" srcId="{33CFA358-E27A-4F89-9F6F-CE4D06C061DE}" destId="{0E58A59B-0236-42BD-BE42-1BCE77EFDF78}" srcOrd="3" destOrd="0" presId="urn:microsoft.com/office/officeart/2018/2/layout/IconVerticalSolidList"/>
    <dgm:cxn modelId="{23526CA6-3605-45DD-8F3F-607BD978162F}" type="presParOf" srcId="{33CFA358-E27A-4F89-9F6F-CE4D06C061DE}" destId="{845E0A5A-57D6-4B03-8D37-B6523E496095}" srcOrd="4" destOrd="0" presId="urn:microsoft.com/office/officeart/2018/2/layout/IconVerticalSolidList"/>
    <dgm:cxn modelId="{4933F08A-BFB3-4207-A44B-2A55CFDCA860}" type="presParOf" srcId="{430A6B0D-363F-425B-A691-FBE808330772}" destId="{DABCF7DB-2DA4-4EDB-808D-AD35033048B7}" srcOrd="3" destOrd="0" presId="urn:microsoft.com/office/officeart/2018/2/layout/IconVerticalSolidList"/>
    <dgm:cxn modelId="{590629E8-D079-4060-9E6C-2C9EFF55DF09}" type="presParOf" srcId="{430A6B0D-363F-425B-A691-FBE808330772}" destId="{16B9E0DC-A17C-4E10-B404-F3BC7D39E63E}" srcOrd="4" destOrd="0" presId="urn:microsoft.com/office/officeart/2018/2/layout/IconVerticalSolidList"/>
    <dgm:cxn modelId="{0F46FBE9-57AC-47D3-9637-81A52C435097}" type="presParOf" srcId="{16B9E0DC-A17C-4E10-B404-F3BC7D39E63E}" destId="{BF49B7B0-F31A-4A52-A1F1-7DDB59147231}" srcOrd="0" destOrd="0" presId="urn:microsoft.com/office/officeart/2018/2/layout/IconVerticalSolidList"/>
    <dgm:cxn modelId="{B41E942E-402B-42C8-A1C4-2A37E6A94916}" type="presParOf" srcId="{16B9E0DC-A17C-4E10-B404-F3BC7D39E63E}" destId="{12BC582A-AA46-4D33-BD72-BA603832F5E3}" srcOrd="1" destOrd="0" presId="urn:microsoft.com/office/officeart/2018/2/layout/IconVerticalSolidList"/>
    <dgm:cxn modelId="{50B31244-884E-441B-9785-6C1107425BAB}" type="presParOf" srcId="{16B9E0DC-A17C-4E10-B404-F3BC7D39E63E}" destId="{A17B2F43-0FAE-418E-8D1E-5770A1D4E8A7}" srcOrd="2" destOrd="0" presId="urn:microsoft.com/office/officeart/2018/2/layout/IconVerticalSolidList"/>
    <dgm:cxn modelId="{A82FD7AF-5C43-4C46-82C2-4B8978598234}" type="presParOf" srcId="{16B9E0DC-A17C-4E10-B404-F3BC7D39E63E}" destId="{71A8D35E-26EB-4BA7-AA0B-C1AD25EAF617}" srcOrd="3" destOrd="0" presId="urn:microsoft.com/office/officeart/2018/2/layout/IconVerticalSolidList"/>
    <dgm:cxn modelId="{E480B09C-B3C1-4589-9940-6E0896A861E2}" type="presParOf" srcId="{16B9E0DC-A17C-4E10-B404-F3BC7D39E63E}" destId="{9EC4B11B-3E01-45A9-B32F-BBDDE17A2A4B}" srcOrd="4" destOrd="0" presId="urn:microsoft.com/office/officeart/2018/2/layout/IconVerticalSolidList"/>
    <dgm:cxn modelId="{4EB81C7F-D3E1-4E16-AAC0-1AC14364D611}" type="presParOf" srcId="{430A6B0D-363F-425B-A691-FBE808330772}" destId="{C49275B1-A404-4FC8-BDC2-2E659A772C71}" srcOrd="5" destOrd="0" presId="urn:microsoft.com/office/officeart/2018/2/layout/IconVerticalSolidList"/>
    <dgm:cxn modelId="{AA4FB5FE-3ED8-4D76-B004-BA0204AC5D28}" type="presParOf" srcId="{430A6B0D-363F-425B-A691-FBE808330772}" destId="{95DA6291-228F-4A71-AF79-01B9833964D1}" srcOrd="6" destOrd="0" presId="urn:microsoft.com/office/officeart/2018/2/layout/IconVerticalSolidList"/>
    <dgm:cxn modelId="{115BBA63-D28F-43FB-8875-1282EF924F26}" type="presParOf" srcId="{95DA6291-228F-4A71-AF79-01B9833964D1}" destId="{CAF66F8A-EC71-4673-A4D4-4062B4365204}" srcOrd="0" destOrd="0" presId="urn:microsoft.com/office/officeart/2018/2/layout/IconVerticalSolidList"/>
    <dgm:cxn modelId="{2231A992-5DAE-4AB5-8785-F343952FEF4D}" type="presParOf" srcId="{95DA6291-228F-4A71-AF79-01B9833964D1}" destId="{DC4ABCA3-F2F7-4631-BCD7-C21DE57008AF}" srcOrd="1" destOrd="0" presId="urn:microsoft.com/office/officeart/2018/2/layout/IconVerticalSolidList"/>
    <dgm:cxn modelId="{3AA6EC31-1574-44F6-9A34-AB1865D44021}" type="presParOf" srcId="{95DA6291-228F-4A71-AF79-01B9833964D1}" destId="{F9A00429-3CB4-4D07-B418-262872BC0F75}" srcOrd="2" destOrd="0" presId="urn:microsoft.com/office/officeart/2018/2/layout/IconVerticalSolidList"/>
    <dgm:cxn modelId="{67AB2DFA-88FA-4E84-BCFD-5467E4473BD4}" type="presParOf" srcId="{95DA6291-228F-4A71-AF79-01B9833964D1}" destId="{94C73741-6E10-4729-9243-5C9D44E5E597}" srcOrd="3" destOrd="0" presId="urn:microsoft.com/office/officeart/2018/2/layout/IconVerticalSolidList"/>
    <dgm:cxn modelId="{FEF4DE63-F6C0-4F62-8C1F-67616E43C4ED}" type="presParOf" srcId="{95DA6291-228F-4A71-AF79-01B9833964D1}" destId="{D3DF3078-4747-4483-A5B2-DE4CBE708F8D}" srcOrd="4" destOrd="0" presId="urn:microsoft.com/office/officeart/2018/2/layout/IconVerticalSolidList"/>
    <dgm:cxn modelId="{E682A8C4-A2BF-4FC9-90E9-9B201A2BC469}" type="presParOf" srcId="{430A6B0D-363F-425B-A691-FBE808330772}" destId="{D3480C5F-5F23-4800-A794-1ECB99AFA717}" srcOrd="7" destOrd="0" presId="urn:microsoft.com/office/officeart/2018/2/layout/IconVerticalSolidList"/>
    <dgm:cxn modelId="{9CF8C48A-DD60-4002-A586-40B03E9E8B7C}" type="presParOf" srcId="{430A6B0D-363F-425B-A691-FBE808330772}" destId="{2ABE9459-4375-446F-9ADD-80199EF47212}" srcOrd="8" destOrd="0" presId="urn:microsoft.com/office/officeart/2018/2/layout/IconVerticalSolidList"/>
    <dgm:cxn modelId="{AFC7B900-C786-4EA9-BEA9-41C907F9B55C}" type="presParOf" srcId="{2ABE9459-4375-446F-9ADD-80199EF47212}" destId="{D1866FD6-C9CD-4FAE-B23E-1819A8669B97}" srcOrd="0" destOrd="0" presId="urn:microsoft.com/office/officeart/2018/2/layout/IconVerticalSolidList"/>
    <dgm:cxn modelId="{205DCF41-B937-4710-8FEE-DBA4D36A5F6C}" type="presParOf" srcId="{2ABE9459-4375-446F-9ADD-80199EF47212}" destId="{457E041A-22D5-4F4B-9108-14706666BCDC}" srcOrd="1" destOrd="0" presId="urn:microsoft.com/office/officeart/2018/2/layout/IconVerticalSolidList"/>
    <dgm:cxn modelId="{66192B5E-9103-445F-A15D-3D429B65B3B8}" type="presParOf" srcId="{2ABE9459-4375-446F-9ADD-80199EF47212}" destId="{AC715AA1-778E-4A4A-88D2-E935398F3C3A}" srcOrd="2" destOrd="0" presId="urn:microsoft.com/office/officeart/2018/2/layout/IconVerticalSolidList"/>
    <dgm:cxn modelId="{AD2F2394-9CAC-4ADB-B910-23D9A132E116}" type="presParOf" srcId="{2ABE9459-4375-446F-9ADD-80199EF47212}" destId="{46B7F14C-5CEA-4C5C-A704-3DA74D48E7F4}" srcOrd="3" destOrd="0" presId="urn:microsoft.com/office/officeart/2018/2/layout/IconVerticalSolidList"/>
    <dgm:cxn modelId="{11F78BCE-0E47-442B-B6A1-D248F3FB8DBD}" type="presParOf" srcId="{2ABE9459-4375-446F-9ADD-80199EF47212}" destId="{C601E003-0199-4E43-A02F-B00F0692D066}" srcOrd="4" destOrd="0" presId="urn:microsoft.com/office/officeart/2018/2/layout/IconVerticalSolidList"/>
    <dgm:cxn modelId="{15D5C3FD-52A5-411B-A491-EF01762F5147}" type="presParOf" srcId="{430A6B0D-363F-425B-A691-FBE808330772}" destId="{B264301A-5D4F-43DE-B97C-10209524CEFC}" srcOrd="9" destOrd="0" presId="urn:microsoft.com/office/officeart/2018/2/layout/IconVerticalSolidList"/>
    <dgm:cxn modelId="{69D352FB-2E26-4241-ACEE-275A449873F5}" type="presParOf" srcId="{430A6B0D-363F-425B-A691-FBE808330772}" destId="{06F4C3CA-4DCA-4BFC-BDE9-70D004CB507F}" srcOrd="10" destOrd="0" presId="urn:microsoft.com/office/officeart/2018/2/layout/IconVerticalSolidList"/>
    <dgm:cxn modelId="{7B099CF9-C01E-4D8B-B229-7027B81FE501}" type="presParOf" srcId="{06F4C3CA-4DCA-4BFC-BDE9-70D004CB507F}" destId="{002BF54F-8705-4EC9-9B6F-AB8F0EFBFC61}" srcOrd="0" destOrd="0" presId="urn:microsoft.com/office/officeart/2018/2/layout/IconVerticalSolidList"/>
    <dgm:cxn modelId="{937D728D-FE04-4AF7-B780-4B50D2789EA6}" type="presParOf" srcId="{06F4C3CA-4DCA-4BFC-BDE9-70D004CB507F}" destId="{5F60F0DD-320F-4DEA-8671-8B2E50E93083}" srcOrd="1" destOrd="0" presId="urn:microsoft.com/office/officeart/2018/2/layout/IconVerticalSolidList"/>
    <dgm:cxn modelId="{585C1C18-C601-4589-9CED-8E58F496B9AD}" type="presParOf" srcId="{06F4C3CA-4DCA-4BFC-BDE9-70D004CB507F}" destId="{DC0EC2BE-95F2-4731-B120-9B6B43268448}" srcOrd="2" destOrd="0" presId="urn:microsoft.com/office/officeart/2018/2/layout/IconVerticalSolidList"/>
    <dgm:cxn modelId="{9E0A96C0-C276-4184-ADD7-9AF1207887EA}" type="presParOf" srcId="{06F4C3CA-4DCA-4BFC-BDE9-70D004CB507F}" destId="{BDDBA605-4073-462E-B23D-053132FA8712}" srcOrd="3" destOrd="0" presId="urn:microsoft.com/office/officeart/2018/2/layout/IconVerticalSolidList"/>
    <dgm:cxn modelId="{24F3B1F1-2101-49C4-B2E8-62E32FC6D190}" type="presParOf" srcId="{06F4C3CA-4DCA-4BFC-BDE9-70D004CB507F}" destId="{EB47852E-F0FD-473F-A802-C69AB6263831}" srcOrd="4" destOrd="0" presId="urn:microsoft.com/office/officeart/2018/2/layout/IconVerticalSolidList"/>
    <dgm:cxn modelId="{548669E7-0334-4410-B2A1-8567383DAC87}" type="presParOf" srcId="{430A6B0D-363F-425B-A691-FBE808330772}" destId="{6C3E6866-C66E-4749-97E8-3E32685CFC53}" srcOrd="11" destOrd="0" presId="urn:microsoft.com/office/officeart/2018/2/layout/IconVerticalSolidList"/>
    <dgm:cxn modelId="{C9EA4A31-35D0-46B7-99F8-9D1D981C75E1}" type="presParOf" srcId="{430A6B0D-363F-425B-A691-FBE808330772}" destId="{C72AF8E3-D3B0-4334-85B4-B91335424EC0}" srcOrd="12" destOrd="0" presId="urn:microsoft.com/office/officeart/2018/2/layout/IconVerticalSolidList"/>
    <dgm:cxn modelId="{F783E671-425A-4682-AFB0-336DB8407AD7}" type="presParOf" srcId="{C72AF8E3-D3B0-4334-85B4-B91335424EC0}" destId="{6C312882-48B7-4F8E-8D2D-FD0541B83ED6}" srcOrd="0" destOrd="0" presId="urn:microsoft.com/office/officeart/2018/2/layout/IconVerticalSolidList"/>
    <dgm:cxn modelId="{787CD243-141C-4D39-AFBD-312554E6CE1D}" type="presParOf" srcId="{C72AF8E3-D3B0-4334-85B4-B91335424EC0}" destId="{27B1F92B-7CD0-483F-BDCF-B664BDAC792E}" srcOrd="1" destOrd="0" presId="urn:microsoft.com/office/officeart/2018/2/layout/IconVerticalSolidList"/>
    <dgm:cxn modelId="{BD8B434F-BE29-414E-B518-3471DF087A35}" type="presParOf" srcId="{C72AF8E3-D3B0-4334-85B4-B91335424EC0}" destId="{B703C06C-D7FE-4D40-A515-51FCCB9EB37B}" srcOrd="2" destOrd="0" presId="urn:microsoft.com/office/officeart/2018/2/layout/IconVerticalSolidList"/>
    <dgm:cxn modelId="{5DF99DB0-B543-4EA1-B3D0-6932DE425CCC}" type="presParOf" srcId="{C72AF8E3-D3B0-4334-85B4-B91335424EC0}" destId="{59A6F033-753E-4B72-8585-0844FAC01847}" srcOrd="3" destOrd="0" presId="urn:microsoft.com/office/officeart/2018/2/layout/IconVerticalSolidList"/>
    <dgm:cxn modelId="{4A1108CB-4858-48FA-877C-D8F52DDFCE09}" type="presParOf" srcId="{C72AF8E3-D3B0-4334-85B4-B91335424EC0}" destId="{B5A811B7-68EB-48FB-BE7B-42EDF9E9B3DF}" srcOrd="4" destOrd="0" presId="urn:microsoft.com/office/officeart/2018/2/layout/IconVerticalSolidList"/>
    <dgm:cxn modelId="{1CF67BE6-E74A-4957-B450-50F5F1CC163B}" type="presParOf" srcId="{430A6B0D-363F-425B-A691-FBE808330772}" destId="{1535C779-AD44-49AC-B80B-FFDAA598FAB1}" srcOrd="13" destOrd="0" presId="urn:microsoft.com/office/officeart/2018/2/layout/IconVerticalSolidList"/>
    <dgm:cxn modelId="{C2626B5D-D686-4A97-8FDC-9E38CDD9DC56}" type="presParOf" srcId="{430A6B0D-363F-425B-A691-FBE808330772}" destId="{8CE542A8-2D8F-4699-ABDF-9411E51183FF}" srcOrd="14" destOrd="0" presId="urn:microsoft.com/office/officeart/2018/2/layout/IconVerticalSolidList"/>
    <dgm:cxn modelId="{70D01C05-BE0D-4C2E-8106-AFD71A2AA248}" type="presParOf" srcId="{8CE542A8-2D8F-4699-ABDF-9411E51183FF}" destId="{46406863-4E7B-4D1A-964D-1562FB926FE8}" srcOrd="0" destOrd="0" presId="urn:microsoft.com/office/officeart/2018/2/layout/IconVerticalSolidList"/>
    <dgm:cxn modelId="{38805F04-43D1-4480-AFAE-32ACB8D68873}" type="presParOf" srcId="{8CE542A8-2D8F-4699-ABDF-9411E51183FF}" destId="{F157783C-35C7-4570-9221-601A1D198FDA}" srcOrd="1" destOrd="0" presId="urn:microsoft.com/office/officeart/2018/2/layout/IconVerticalSolidList"/>
    <dgm:cxn modelId="{4407417C-8C40-4BEA-A02D-1AEEC60D5A27}" type="presParOf" srcId="{8CE542A8-2D8F-4699-ABDF-9411E51183FF}" destId="{6C38670B-A859-491B-8349-F49D4BE1413B}" srcOrd="2" destOrd="0" presId="urn:microsoft.com/office/officeart/2018/2/layout/IconVerticalSolidList"/>
    <dgm:cxn modelId="{898EB24D-6951-41EC-8989-BBEAB5B95255}" type="presParOf" srcId="{8CE542A8-2D8F-4699-ABDF-9411E51183FF}" destId="{A4B559A6-EA52-41D9-87F3-5162291B36E8}" srcOrd="3" destOrd="0" presId="urn:microsoft.com/office/officeart/2018/2/layout/IconVerticalSolidList"/>
    <dgm:cxn modelId="{930D7C51-2841-4B2F-AF0B-D37548BBA487}" type="presParOf" srcId="{8CE542A8-2D8F-4699-ABDF-9411E51183FF}" destId="{C5DA9BDA-98C3-4666-8CAC-88C88656A26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66E9D-B6A1-4436-A79F-355288E3C6F9}">
      <dsp:nvSpPr>
        <dsp:cNvPr id="0" name=""/>
        <dsp:cNvSpPr/>
      </dsp:nvSpPr>
      <dsp:spPr>
        <a:xfrm>
          <a:off x="319866" y="725125"/>
          <a:ext cx="1138429" cy="1138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635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E1193-4F11-4E79-87D6-DE4912C1296D}">
      <dsp:nvSpPr>
        <dsp:cNvPr id="0" name=""/>
        <dsp:cNvSpPr/>
      </dsp:nvSpPr>
      <dsp:spPr>
        <a:xfrm>
          <a:off x="5545" y="1878301"/>
          <a:ext cx="3252656" cy="48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200" kern="1200"/>
            <a:t>Initial State:</a:t>
          </a:r>
          <a:endParaRPr lang="en-US" sz="2200" kern="1200"/>
        </a:p>
      </dsp:txBody>
      <dsp:txXfrm>
        <a:off x="5545" y="1878301"/>
        <a:ext cx="3252656" cy="487898"/>
      </dsp:txXfrm>
    </dsp:sp>
    <dsp:sp modelId="{08B9596D-0199-4670-8ADC-06F79CF63C98}">
      <dsp:nvSpPr>
        <dsp:cNvPr id="0" name=""/>
        <dsp:cNvSpPr/>
      </dsp:nvSpPr>
      <dsp:spPr>
        <a:xfrm>
          <a:off x="5545" y="2423424"/>
          <a:ext cx="3252656" cy="1054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State from where the problem solving starts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Can be one or multiple</a:t>
          </a:r>
          <a:endParaRPr lang="en-US" sz="2000" kern="1200" dirty="0"/>
        </a:p>
      </dsp:txBody>
      <dsp:txXfrm>
        <a:off x="5545" y="2423424"/>
        <a:ext cx="3252656" cy="1054660"/>
      </dsp:txXfrm>
    </dsp:sp>
    <dsp:sp modelId="{D8028275-C1FE-4BC4-AE1F-C781F9C0D3B4}">
      <dsp:nvSpPr>
        <dsp:cNvPr id="0" name=""/>
        <dsp:cNvSpPr/>
      </dsp:nvSpPr>
      <dsp:spPr>
        <a:xfrm>
          <a:off x="4696903" y="683515"/>
          <a:ext cx="1138429" cy="1138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635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FE5ED-7C56-4D29-AC92-93BEA644C5E0}">
      <dsp:nvSpPr>
        <dsp:cNvPr id="0" name=""/>
        <dsp:cNvSpPr/>
      </dsp:nvSpPr>
      <dsp:spPr>
        <a:xfrm>
          <a:off x="3827416" y="1878301"/>
          <a:ext cx="3252656" cy="48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200" kern="1200"/>
            <a:t>Goal or Solution State:</a:t>
          </a:r>
          <a:endParaRPr lang="en-US" sz="2200" kern="1200"/>
        </a:p>
      </dsp:txBody>
      <dsp:txXfrm>
        <a:off x="3827416" y="1878301"/>
        <a:ext cx="3252656" cy="487898"/>
      </dsp:txXfrm>
    </dsp:sp>
    <dsp:sp modelId="{A4D75984-3636-4538-A62B-C0268147EE84}">
      <dsp:nvSpPr>
        <dsp:cNvPr id="0" name=""/>
        <dsp:cNvSpPr/>
      </dsp:nvSpPr>
      <dsp:spPr>
        <a:xfrm>
          <a:off x="3827416" y="2423424"/>
          <a:ext cx="3252656" cy="1054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States that are considered as the solution to the problem</a:t>
          </a:r>
          <a:endParaRPr lang="en-US" sz="2000" kern="1200" dirty="0"/>
        </a:p>
      </dsp:txBody>
      <dsp:txXfrm>
        <a:off x="3827416" y="2423424"/>
        <a:ext cx="3252656" cy="1054660"/>
      </dsp:txXfrm>
    </dsp:sp>
    <dsp:sp modelId="{1E1D081F-9D0B-4CA4-BED8-C503E62C925E}">
      <dsp:nvSpPr>
        <dsp:cNvPr id="0" name=""/>
        <dsp:cNvSpPr/>
      </dsp:nvSpPr>
      <dsp:spPr>
        <a:xfrm>
          <a:off x="8639892" y="673986"/>
          <a:ext cx="1138429" cy="11384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635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8C93C-AAC1-475A-9CA7-775C44D8C2E9}">
      <dsp:nvSpPr>
        <dsp:cNvPr id="0" name=""/>
        <dsp:cNvSpPr/>
      </dsp:nvSpPr>
      <dsp:spPr>
        <a:xfrm>
          <a:off x="7649287" y="1878301"/>
          <a:ext cx="3252656" cy="48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200" kern="1200"/>
            <a:t>Failure or Impossible State:</a:t>
          </a:r>
          <a:endParaRPr lang="en-US" sz="2200" kern="1200"/>
        </a:p>
      </dsp:txBody>
      <dsp:txXfrm>
        <a:off x="7649287" y="1878301"/>
        <a:ext cx="3252656" cy="487898"/>
      </dsp:txXfrm>
    </dsp:sp>
    <dsp:sp modelId="{A820B385-7A18-4CFA-8608-5EB90F690877}">
      <dsp:nvSpPr>
        <dsp:cNvPr id="0" name=""/>
        <dsp:cNvSpPr/>
      </dsp:nvSpPr>
      <dsp:spPr>
        <a:xfrm>
          <a:off x="7649287" y="2423424"/>
          <a:ext cx="3252656" cy="1054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These are the states which are considered as a failure for problem</a:t>
          </a:r>
          <a:endParaRPr lang="en-US" sz="2000" kern="1200" dirty="0"/>
        </a:p>
      </dsp:txBody>
      <dsp:txXfrm>
        <a:off x="7649287" y="2423424"/>
        <a:ext cx="3252656" cy="1054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86C41-80A2-4BEB-89F0-0A57B6425801}">
      <dsp:nvSpPr>
        <dsp:cNvPr id="0" name=""/>
        <dsp:cNvSpPr/>
      </dsp:nvSpPr>
      <dsp:spPr>
        <a:xfrm>
          <a:off x="1747800" y="1319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635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400A8-ECB9-4B91-9474-F6B2EE97C06F}">
      <dsp:nvSpPr>
        <dsp:cNvPr id="0" name=""/>
        <dsp:cNvSpPr/>
      </dsp:nvSpPr>
      <dsp:spPr>
        <a:xfrm>
          <a:off x="559800" y="2689387"/>
          <a:ext cx="4320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Intelligent Agents acts in such a way that they goes through sequence of states to maximizes the performance measures.</a:t>
          </a:r>
          <a:endParaRPr lang="en-US" sz="2400" kern="1200" dirty="0"/>
        </a:p>
      </dsp:txBody>
      <dsp:txXfrm>
        <a:off x="559800" y="2689387"/>
        <a:ext cx="4320000" cy="1530000"/>
      </dsp:txXfrm>
    </dsp:sp>
    <dsp:sp modelId="{6947E99F-CDBD-429A-A44C-C563676D844B}">
      <dsp:nvSpPr>
        <dsp:cNvPr id="0" name=""/>
        <dsp:cNvSpPr/>
      </dsp:nvSpPr>
      <dsp:spPr>
        <a:xfrm>
          <a:off x="6823800" y="13195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635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1D8DE-107B-4232-A798-573202517FE0}">
      <dsp:nvSpPr>
        <dsp:cNvPr id="0" name=""/>
        <dsp:cNvSpPr/>
      </dsp:nvSpPr>
      <dsp:spPr>
        <a:xfrm>
          <a:off x="5635800" y="2689387"/>
          <a:ext cx="4320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Problem solving agent is the form of Goal Based Agents</a:t>
          </a:r>
          <a:endParaRPr lang="en-US" sz="3200" kern="1200"/>
        </a:p>
      </dsp:txBody>
      <dsp:txXfrm>
        <a:off x="5635800" y="2689387"/>
        <a:ext cx="4320000" cy="153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E9F17-7A4C-4A7A-843A-4F4509A17D26}">
      <dsp:nvSpPr>
        <dsp:cNvPr id="0" name=""/>
        <dsp:cNvSpPr/>
      </dsp:nvSpPr>
      <dsp:spPr>
        <a:xfrm>
          <a:off x="496084" y="617425"/>
          <a:ext cx="1032584" cy="1032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635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6A66-CB27-4C41-B93D-3560A94C1888}">
      <dsp:nvSpPr>
        <dsp:cNvPr id="0" name=""/>
        <dsp:cNvSpPr/>
      </dsp:nvSpPr>
      <dsp:spPr>
        <a:xfrm>
          <a:off x="12153" y="1723532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900" kern="1200"/>
            <a:t>Goal Formulation:</a:t>
          </a:r>
          <a:endParaRPr lang="en-US" sz="1900" kern="1200"/>
        </a:p>
      </dsp:txBody>
      <dsp:txXfrm>
        <a:off x="12153" y="1723532"/>
        <a:ext cx="2950241" cy="442536"/>
      </dsp:txXfrm>
    </dsp:sp>
    <dsp:sp modelId="{FA245E34-473D-42DE-BD77-50C1B7A44CA6}">
      <dsp:nvSpPr>
        <dsp:cNvPr id="0" name=""/>
        <dsp:cNvSpPr/>
      </dsp:nvSpPr>
      <dsp:spPr>
        <a:xfrm>
          <a:off x="12153" y="2231045"/>
          <a:ext cx="2950241" cy="156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This is the first step in problem solving on the basis of current situation and agent’s performance measures</a:t>
          </a:r>
          <a:endParaRPr lang="en-US" sz="2000" kern="1200" dirty="0"/>
        </a:p>
      </dsp:txBody>
      <dsp:txXfrm>
        <a:off x="12153" y="2231045"/>
        <a:ext cx="2950241" cy="1569045"/>
      </dsp:txXfrm>
    </dsp:sp>
    <dsp:sp modelId="{67B15F72-C824-4D1D-BA76-8B471CEE9464}">
      <dsp:nvSpPr>
        <dsp:cNvPr id="0" name=""/>
        <dsp:cNvSpPr/>
      </dsp:nvSpPr>
      <dsp:spPr>
        <a:xfrm>
          <a:off x="4034309" y="617425"/>
          <a:ext cx="1032584" cy="1032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635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5686-FB44-4F9B-9FC2-0CB9351B5234}">
      <dsp:nvSpPr>
        <dsp:cNvPr id="0" name=""/>
        <dsp:cNvSpPr/>
      </dsp:nvSpPr>
      <dsp:spPr>
        <a:xfrm>
          <a:off x="3478686" y="1723532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900" kern="1200"/>
            <a:t>Problem Formulation:</a:t>
          </a:r>
          <a:endParaRPr lang="en-US" sz="1900" kern="1200"/>
        </a:p>
      </dsp:txBody>
      <dsp:txXfrm>
        <a:off x="3478686" y="1723532"/>
        <a:ext cx="2950241" cy="442536"/>
      </dsp:txXfrm>
    </dsp:sp>
    <dsp:sp modelId="{7261A065-5037-4041-8FF4-22326F21EF4E}">
      <dsp:nvSpPr>
        <dsp:cNvPr id="0" name=""/>
        <dsp:cNvSpPr/>
      </dsp:nvSpPr>
      <dsp:spPr>
        <a:xfrm>
          <a:off x="3478686" y="2231045"/>
          <a:ext cx="2950241" cy="156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Process of deciding what actions and states to be considered for achieving a goal</a:t>
          </a:r>
          <a:endParaRPr lang="en-US" sz="2000" kern="1200" dirty="0"/>
        </a:p>
      </dsp:txBody>
      <dsp:txXfrm>
        <a:off x="3478686" y="2231045"/>
        <a:ext cx="2950241" cy="1569045"/>
      </dsp:txXfrm>
    </dsp:sp>
    <dsp:sp modelId="{60751072-27AB-4865-9721-A96FD764EDF7}">
      <dsp:nvSpPr>
        <dsp:cNvPr id="0" name=""/>
        <dsp:cNvSpPr/>
      </dsp:nvSpPr>
      <dsp:spPr>
        <a:xfrm>
          <a:off x="8118493" y="604796"/>
          <a:ext cx="1032584" cy="1032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635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C869A-B5AA-4C41-B73C-BC430491A8BC}">
      <dsp:nvSpPr>
        <dsp:cNvPr id="0" name=""/>
        <dsp:cNvSpPr/>
      </dsp:nvSpPr>
      <dsp:spPr>
        <a:xfrm>
          <a:off x="7249212" y="1710902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900" kern="1200"/>
            <a:t>Choosing the Best Sequence:</a:t>
          </a:r>
          <a:endParaRPr lang="en-US" sz="1900" kern="1200"/>
        </a:p>
      </dsp:txBody>
      <dsp:txXfrm>
        <a:off x="7249212" y="1710902"/>
        <a:ext cx="2950241" cy="442536"/>
      </dsp:txXfrm>
    </dsp:sp>
    <dsp:sp modelId="{5EAA2AE5-E69C-4A83-8D64-BEEBEB16A1C3}">
      <dsp:nvSpPr>
        <dsp:cNvPr id="0" name=""/>
        <dsp:cNvSpPr/>
      </dsp:nvSpPr>
      <dsp:spPr>
        <a:xfrm>
          <a:off x="6945219" y="2193156"/>
          <a:ext cx="3558226" cy="1619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Agent in a particular state can take many possible action to move to next state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It has to choose the move that help it to move closest to the goal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Next action chosen is called “Best Action”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Sequence of such a best actions is called a “Best Sequence”</a:t>
          </a:r>
          <a:endParaRPr lang="en-US" sz="1600" kern="1200" dirty="0"/>
        </a:p>
      </dsp:txBody>
      <dsp:txXfrm>
        <a:off x="6945219" y="2193156"/>
        <a:ext cx="3558226" cy="1619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FD304-9449-41D9-B556-167C17D397D6}">
      <dsp:nvSpPr>
        <dsp:cNvPr id="0" name=""/>
        <dsp:cNvSpPr/>
      </dsp:nvSpPr>
      <dsp:spPr>
        <a:xfrm>
          <a:off x="823968" y="898313"/>
          <a:ext cx="881507" cy="881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635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60B30-919F-417F-8754-55460AAF52EB}">
      <dsp:nvSpPr>
        <dsp:cNvPr id="0" name=""/>
        <dsp:cNvSpPr/>
      </dsp:nvSpPr>
      <dsp:spPr>
        <a:xfrm>
          <a:off x="5425" y="1889673"/>
          <a:ext cx="2518593" cy="377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kern="1200"/>
            <a:t>Initial State:</a:t>
          </a:r>
          <a:endParaRPr lang="en-US" sz="2400" kern="1200"/>
        </a:p>
      </dsp:txBody>
      <dsp:txXfrm>
        <a:off x="5425" y="1889673"/>
        <a:ext cx="2518593" cy="377789"/>
      </dsp:txXfrm>
    </dsp:sp>
    <dsp:sp modelId="{123A4D65-799C-4FD4-86A2-B46377E7743E}">
      <dsp:nvSpPr>
        <dsp:cNvPr id="0" name=""/>
        <dsp:cNvSpPr/>
      </dsp:nvSpPr>
      <dsp:spPr>
        <a:xfrm>
          <a:off x="5425" y="2318557"/>
          <a:ext cx="2518593" cy="1134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State with which the agent starts in.</a:t>
          </a:r>
          <a:endParaRPr lang="en-US" sz="2000" kern="1200" dirty="0"/>
        </a:p>
      </dsp:txBody>
      <dsp:txXfrm>
        <a:off x="5425" y="2318557"/>
        <a:ext cx="2518593" cy="1134467"/>
      </dsp:txXfrm>
    </dsp:sp>
    <dsp:sp modelId="{8FDDE0A9-4E46-4BE5-8406-4BDEE633EEB7}">
      <dsp:nvSpPr>
        <dsp:cNvPr id="0" name=""/>
        <dsp:cNvSpPr/>
      </dsp:nvSpPr>
      <dsp:spPr>
        <a:xfrm>
          <a:off x="3783315" y="898313"/>
          <a:ext cx="881507" cy="881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635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31E8E-2515-442B-8E5B-2C8774413893}">
      <dsp:nvSpPr>
        <dsp:cNvPr id="0" name=""/>
        <dsp:cNvSpPr/>
      </dsp:nvSpPr>
      <dsp:spPr>
        <a:xfrm>
          <a:off x="2964772" y="1889673"/>
          <a:ext cx="2518593" cy="377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kern="1200"/>
            <a:t>Successor Function:</a:t>
          </a:r>
          <a:endParaRPr lang="en-US" sz="2400" kern="1200"/>
        </a:p>
      </dsp:txBody>
      <dsp:txXfrm>
        <a:off x="2964772" y="1889673"/>
        <a:ext cx="2518593" cy="377789"/>
      </dsp:txXfrm>
    </dsp:sp>
    <dsp:sp modelId="{F3DA9887-CCF1-4001-8522-B064DD388CBC}">
      <dsp:nvSpPr>
        <dsp:cNvPr id="0" name=""/>
        <dsp:cNvSpPr/>
      </dsp:nvSpPr>
      <dsp:spPr>
        <a:xfrm>
          <a:off x="2964772" y="2318557"/>
          <a:ext cx="2518593" cy="1134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Function that gives the description of all possible actions available to the agent. </a:t>
          </a:r>
          <a:endParaRPr lang="en-US" sz="2000" kern="1200" dirty="0"/>
        </a:p>
      </dsp:txBody>
      <dsp:txXfrm>
        <a:off x="2964772" y="2318557"/>
        <a:ext cx="2518593" cy="1134467"/>
      </dsp:txXfrm>
    </dsp:sp>
    <dsp:sp modelId="{BC16C28F-13CA-4FCF-AD80-27FBE2737432}">
      <dsp:nvSpPr>
        <dsp:cNvPr id="0" name=""/>
        <dsp:cNvSpPr/>
      </dsp:nvSpPr>
      <dsp:spPr>
        <a:xfrm>
          <a:off x="6742663" y="898313"/>
          <a:ext cx="881507" cy="881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635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97EE9-EA2B-41C8-837E-F7F50E71ED05}">
      <dsp:nvSpPr>
        <dsp:cNvPr id="0" name=""/>
        <dsp:cNvSpPr/>
      </dsp:nvSpPr>
      <dsp:spPr>
        <a:xfrm>
          <a:off x="5924120" y="1889673"/>
          <a:ext cx="2518593" cy="377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kern="1200"/>
            <a:t>Goal Test:</a:t>
          </a:r>
          <a:endParaRPr lang="en-US" sz="2400" kern="1200"/>
        </a:p>
      </dsp:txBody>
      <dsp:txXfrm>
        <a:off x="5924120" y="1889673"/>
        <a:ext cx="2518593" cy="377789"/>
      </dsp:txXfrm>
    </dsp:sp>
    <dsp:sp modelId="{33DFA85E-34DD-4EE6-B0FE-58C45F315CAD}">
      <dsp:nvSpPr>
        <dsp:cNvPr id="0" name=""/>
        <dsp:cNvSpPr/>
      </dsp:nvSpPr>
      <dsp:spPr>
        <a:xfrm>
          <a:off x="5924120" y="2318557"/>
          <a:ext cx="2518593" cy="1134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Determines whether the given state is a Goal State or not.</a:t>
          </a:r>
          <a:endParaRPr lang="en-US" sz="2000" kern="1200" dirty="0"/>
        </a:p>
      </dsp:txBody>
      <dsp:txXfrm>
        <a:off x="5924120" y="2318557"/>
        <a:ext cx="2518593" cy="1134467"/>
      </dsp:txXfrm>
    </dsp:sp>
    <dsp:sp modelId="{197F54E5-1DDD-4632-9F97-D55D10876263}">
      <dsp:nvSpPr>
        <dsp:cNvPr id="0" name=""/>
        <dsp:cNvSpPr/>
      </dsp:nvSpPr>
      <dsp:spPr>
        <a:xfrm>
          <a:off x="9702011" y="898313"/>
          <a:ext cx="881507" cy="8815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635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964AE-1E00-43D0-A727-9C9105E23FC8}">
      <dsp:nvSpPr>
        <dsp:cNvPr id="0" name=""/>
        <dsp:cNvSpPr/>
      </dsp:nvSpPr>
      <dsp:spPr>
        <a:xfrm>
          <a:off x="8883468" y="1889673"/>
          <a:ext cx="2518593" cy="377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kern="1200"/>
            <a:t>Path Cost:</a:t>
          </a:r>
          <a:endParaRPr lang="en-US" sz="2400" kern="1200"/>
        </a:p>
      </dsp:txBody>
      <dsp:txXfrm>
        <a:off x="8883468" y="1889673"/>
        <a:ext cx="2518593" cy="377789"/>
      </dsp:txXfrm>
    </dsp:sp>
    <dsp:sp modelId="{D86EF560-D8A6-4560-8670-E43557F8E19A}">
      <dsp:nvSpPr>
        <dsp:cNvPr id="0" name=""/>
        <dsp:cNvSpPr/>
      </dsp:nvSpPr>
      <dsp:spPr>
        <a:xfrm>
          <a:off x="8883468" y="2318557"/>
          <a:ext cx="2518593" cy="1134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Function that assigns numeric value to each path</a:t>
          </a:r>
          <a:endParaRPr lang="en-US" sz="2000" kern="1200" dirty="0"/>
        </a:p>
      </dsp:txBody>
      <dsp:txXfrm>
        <a:off x="8883468" y="2318557"/>
        <a:ext cx="2518593" cy="1134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DE81B-9421-41BA-8670-4782BB9F3FAC}">
      <dsp:nvSpPr>
        <dsp:cNvPr id="0" name=""/>
        <dsp:cNvSpPr/>
      </dsp:nvSpPr>
      <dsp:spPr>
        <a:xfrm>
          <a:off x="-81256" y="9347"/>
          <a:ext cx="6588691" cy="6028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0E9AA-CB88-492E-8DF7-28B91B3C8A54}">
      <dsp:nvSpPr>
        <dsp:cNvPr id="0" name=""/>
        <dsp:cNvSpPr/>
      </dsp:nvSpPr>
      <dsp:spPr>
        <a:xfrm>
          <a:off x="101113" y="144994"/>
          <a:ext cx="331582" cy="331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C8AD1-00A5-4470-8BBE-9C4EAECDCD4F}">
      <dsp:nvSpPr>
        <dsp:cNvPr id="0" name=""/>
        <dsp:cNvSpPr/>
      </dsp:nvSpPr>
      <dsp:spPr>
        <a:xfrm>
          <a:off x="615065" y="9347"/>
          <a:ext cx="2964910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Step 1:</a:t>
          </a:r>
          <a:endParaRPr lang="en-US" sz="1600" kern="1200"/>
        </a:p>
      </dsp:txBody>
      <dsp:txXfrm>
        <a:off x="615065" y="9347"/>
        <a:ext cx="2964910" cy="602876"/>
      </dsp:txXfrm>
    </dsp:sp>
    <dsp:sp modelId="{A29AC65E-C387-41CE-BB34-F08EA088AF5C}">
      <dsp:nvSpPr>
        <dsp:cNvPr id="0" name=""/>
        <dsp:cNvSpPr/>
      </dsp:nvSpPr>
      <dsp:spPr>
        <a:xfrm>
          <a:off x="3579976" y="9347"/>
          <a:ext cx="2926095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Analyse the problem to get the starting and goal state</a:t>
          </a:r>
          <a:endParaRPr lang="en-US" sz="1800" kern="1200" dirty="0"/>
        </a:p>
      </dsp:txBody>
      <dsp:txXfrm>
        <a:off x="3579976" y="9347"/>
        <a:ext cx="2926095" cy="602876"/>
      </dsp:txXfrm>
    </dsp:sp>
    <dsp:sp modelId="{4FC30126-A0BA-4FCB-8BB0-B90215520765}">
      <dsp:nvSpPr>
        <dsp:cNvPr id="0" name=""/>
        <dsp:cNvSpPr/>
      </dsp:nvSpPr>
      <dsp:spPr>
        <a:xfrm>
          <a:off x="-81256" y="762943"/>
          <a:ext cx="6588691" cy="6028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37760-9AA0-4E78-A75B-E617C4DD8B94}">
      <dsp:nvSpPr>
        <dsp:cNvPr id="0" name=""/>
        <dsp:cNvSpPr/>
      </dsp:nvSpPr>
      <dsp:spPr>
        <a:xfrm>
          <a:off x="101113" y="898590"/>
          <a:ext cx="331582" cy="331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8A59B-0236-42BD-BE42-1BCE77EFDF78}">
      <dsp:nvSpPr>
        <dsp:cNvPr id="0" name=""/>
        <dsp:cNvSpPr/>
      </dsp:nvSpPr>
      <dsp:spPr>
        <a:xfrm>
          <a:off x="615065" y="762943"/>
          <a:ext cx="2964910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Step 2:</a:t>
          </a:r>
          <a:endParaRPr lang="en-US" sz="1600" kern="1200"/>
        </a:p>
      </dsp:txBody>
      <dsp:txXfrm>
        <a:off x="615065" y="762943"/>
        <a:ext cx="2964910" cy="602876"/>
      </dsp:txXfrm>
    </dsp:sp>
    <dsp:sp modelId="{845E0A5A-57D6-4B03-8D37-B6523E496095}">
      <dsp:nvSpPr>
        <dsp:cNvPr id="0" name=""/>
        <dsp:cNvSpPr/>
      </dsp:nvSpPr>
      <dsp:spPr>
        <a:xfrm>
          <a:off x="3579976" y="762943"/>
          <a:ext cx="2926095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Find the data about the starting and goal state</a:t>
          </a:r>
          <a:endParaRPr lang="en-US" sz="1800" kern="1200" dirty="0"/>
        </a:p>
      </dsp:txBody>
      <dsp:txXfrm>
        <a:off x="3579976" y="762943"/>
        <a:ext cx="2926095" cy="602876"/>
      </dsp:txXfrm>
    </dsp:sp>
    <dsp:sp modelId="{BF49B7B0-F31A-4A52-A1F1-7DDB59147231}">
      <dsp:nvSpPr>
        <dsp:cNvPr id="0" name=""/>
        <dsp:cNvSpPr/>
      </dsp:nvSpPr>
      <dsp:spPr>
        <a:xfrm>
          <a:off x="-81256" y="1516539"/>
          <a:ext cx="6588691" cy="6028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C582A-AA46-4D33-BD72-BA603832F5E3}">
      <dsp:nvSpPr>
        <dsp:cNvPr id="0" name=""/>
        <dsp:cNvSpPr/>
      </dsp:nvSpPr>
      <dsp:spPr>
        <a:xfrm>
          <a:off x="101113" y="1652186"/>
          <a:ext cx="331582" cy="3315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8D35E-26EB-4BA7-AA0B-C1AD25EAF617}">
      <dsp:nvSpPr>
        <dsp:cNvPr id="0" name=""/>
        <dsp:cNvSpPr/>
      </dsp:nvSpPr>
      <dsp:spPr>
        <a:xfrm>
          <a:off x="615065" y="1516539"/>
          <a:ext cx="2964910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Step 3:</a:t>
          </a:r>
          <a:endParaRPr lang="en-US" sz="1600" kern="1200"/>
        </a:p>
      </dsp:txBody>
      <dsp:txXfrm>
        <a:off x="615065" y="1516539"/>
        <a:ext cx="2964910" cy="602876"/>
      </dsp:txXfrm>
    </dsp:sp>
    <dsp:sp modelId="{9EC4B11B-3E01-45A9-B32F-BBDDE17A2A4B}">
      <dsp:nvSpPr>
        <dsp:cNvPr id="0" name=""/>
        <dsp:cNvSpPr/>
      </dsp:nvSpPr>
      <dsp:spPr>
        <a:xfrm>
          <a:off x="3579976" y="1516539"/>
          <a:ext cx="2926095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Find the production rules to move from initial to goal state</a:t>
          </a:r>
          <a:endParaRPr lang="en-US" sz="1800" kern="1200" dirty="0"/>
        </a:p>
      </dsp:txBody>
      <dsp:txXfrm>
        <a:off x="3579976" y="1516539"/>
        <a:ext cx="2926095" cy="602876"/>
      </dsp:txXfrm>
    </dsp:sp>
    <dsp:sp modelId="{CAF66F8A-EC71-4673-A4D4-4062B4365204}">
      <dsp:nvSpPr>
        <dsp:cNvPr id="0" name=""/>
        <dsp:cNvSpPr/>
      </dsp:nvSpPr>
      <dsp:spPr>
        <a:xfrm>
          <a:off x="-81256" y="2270135"/>
          <a:ext cx="6588691" cy="6028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ABCA3-F2F7-4631-BCD7-C21DE57008AF}">
      <dsp:nvSpPr>
        <dsp:cNvPr id="0" name=""/>
        <dsp:cNvSpPr/>
      </dsp:nvSpPr>
      <dsp:spPr>
        <a:xfrm>
          <a:off x="101113" y="2405782"/>
          <a:ext cx="331582" cy="3315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73741-6E10-4729-9243-5C9D44E5E597}">
      <dsp:nvSpPr>
        <dsp:cNvPr id="0" name=""/>
        <dsp:cNvSpPr/>
      </dsp:nvSpPr>
      <dsp:spPr>
        <a:xfrm>
          <a:off x="615065" y="2270135"/>
          <a:ext cx="2964910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Step 4:</a:t>
          </a:r>
          <a:endParaRPr lang="en-US" sz="1600" kern="1200"/>
        </a:p>
      </dsp:txBody>
      <dsp:txXfrm>
        <a:off x="615065" y="2270135"/>
        <a:ext cx="2964910" cy="602876"/>
      </dsp:txXfrm>
    </dsp:sp>
    <dsp:sp modelId="{D3DF3078-4747-4483-A5B2-DE4CBE708F8D}">
      <dsp:nvSpPr>
        <dsp:cNvPr id="0" name=""/>
        <dsp:cNvSpPr/>
      </dsp:nvSpPr>
      <dsp:spPr>
        <a:xfrm>
          <a:off x="3579976" y="2270135"/>
          <a:ext cx="2926095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Select some rules that can be applied to data</a:t>
          </a:r>
          <a:endParaRPr lang="en-US" sz="1800" kern="1200" dirty="0"/>
        </a:p>
      </dsp:txBody>
      <dsp:txXfrm>
        <a:off x="3579976" y="2270135"/>
        <a:ext cx="2926095" cy="602876"/>
      </dsp:txXfrm>
    </dsp:sp>
    <dsp:sp modelId="{D1866FD6-C9CD-4FAE-B23E-1819A8669B97}">
      <dsp:nvSpPr>
        <dsp:cNvPr id="0" name=""/>
        <dsp:cNvSpPr/>
      </dsp:nvSpPr>
      <dsp:spPr>
        <a:xfrm>
          <a:off x="-81256" y="3023731"/>
          <a:ext cx="6588691" cy="6028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E041A-22D5-4F4B-9108-14706666BCDC}">
      <dsp:nvSpPr>
        <dsp:cNvPr id="0" name=""/>
        <dsp:cNvSpPr/>
      </dsp:nvSpPr>
      <dsp:spPr>
        <a:xfrm>
          <a:off x="101113" y="3159378"/>
          <a:ext cx="331582" cy="3315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7F14C-5CEA-4C5C-A704-3DA74D48E7F4}">
      <dsp:nvSpPr>
        <dsp:cNvPr id="0" name=""/>
        <dsp:cNvSpPr/>
      </dsp:nvSpPr>
      <dsp:spPr>
        <a:xfrm>
          <a:off x="615065" y="3023731"/>
          <a:ext cx="2964910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Step 5:</a:t>
          </a:r>
          <a:endParaRPr lang="en-US" sz="1600" kern="1200"/>
        </a:p>
      </dsp:txBody>
      <dsp:txXfrm>
        <a:off x="615065" y="3023731"/>
        <a:ext cx="2964910" cy="602876"/>
      </dsp:txXfrm>
    </dsp:sp>
    <dsp:sp modelId="{C601E003-0199-4E43-A02F-B00F0692D066}">
      <dsp:nvSpPr>
        <dsp:cNvPr id="0" name=""/>
        <dsp:cNvSpPr/>
      </dsp:nvSpPr>
      <dsp:spPr>
        <a:xfrm>
          <a:off x="3579976" y="3023731"/>
          <a:ext cx="2926095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Apply those rules to initial state and proceed to get the next state</a:t>
          </a:r>
          <a:endParaRPr lang="en-US" sz="1800" kern="1200" dirty="0"/>
        </a:p>
      </dsp:txBody>
      <dsp:txXfrm>
        <a:off x="3579976" y="3023731"/>
        <a:ext cx="2926095" cy="602876"/>
      </dsp:txXfrm>
    </dsp:sp>
    <dsp:sp modelId="{002BF54F-8705-4EC9-9B6F-AB8F0EFBFC61}">
      <dsp:nvSpPr>
        <dsp:cNvPr id="0" name=""/>
        <dsp:cNvSpPr/>
      </dsp:nvSpPr>
      <dsp:spPr>
        <a:xfrm>
          <a:off x="-81256" y="3777327"/>
          <a:ext cx="6588691" cy="6028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0F0DD-320F-4DEA-8671-8B2E50E93083}">
      <dsp:nvSpPr>
        <dsp:cNvPr id="0" name=""/>
        <dsp:cNvSpPr/>
      </dsp:nvSpPr>
      <dsp:spPr>
        <a:xfrm>
          <a:off x="101113" y="3912974"/>
          <a:ext cx="331582" cy="33158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BA605-4073-462E-B23D-053132FA8712}">
      <dsp:nvSpPr>
        <dsp:cNvPr id="0" name=""/>
        <dsp:cNvSpPr/>
      </dsp:nvSpPr>
      <dsp:spPr>
        <a:xfrm>
          <a:off x="615065" y="3777327"/>
          <a:ext cx="2964910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Step 6:</a:t>
          </a:r>
          <a:endParaRPr lang="en-US" sz="1600" kern="1200"/>
        </a:p>
      </dsp:txBody>
      <dsp:txXfrm>
        <a:off x="615065" y="3777327"/>
        <a:ext cx="2964910" cy="602876"/>
      </dsp:txXfrm>
    </dsp:sp>
    <dsp:sp modelId="{EB47852E-F0FD-473F-A802-C69AB6263831}">
      <dsp:nvSpPr>
        <dsp:cNvPr id="0" name=""/>
        <dsp:cNvSpPr/>
      </dsp:nvSpPr>
      <dsp:spPr>
        <a:xfrm>
          <a:off x="3416100" y="3777327"/>
          <a:ext cx="3253847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Determine some new generated states after applying the rules</a:t>
          </a:r>
          <a:endParaRPr lang="en-US" sz="1800" kern="1200" dirty="0"/>
        </a:p>
      </dsp:txBody>
      <dsp:txXfrm>
        <a:off x="3416100" y="3777327"/>
        <a:ext cx="3253847" cy="602876"/>
      </dsp:txXfrm>
    </dsp:sp>
    <dsp:sp modelId="{6C312882-48B7-4F8E-8D2D-FD0541B83ED6}">
      <dsp:nvSpPr>
        <dsp:cNvPr id="0" name=""/>
        <dsp:cNvSpPr/>
      </dsp:nvSpPr>
      <dsp:spPr>
        <a:xfrm>
          <a:off x="-81256" y="4530923"/>
          <a:ext cx="6588691" cy="6028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1F92B-7CD0-483F-BDCF-B664BDAC792E}">
      <dsp:nvSpPr>
        <dsp:cNvPr id="0" name=""/>
        <dsp:cNvSpPr/>
      </dsp:nvSpPr>
      <dsp:spPr>
        <a:xfrm>
          <a:off x="101113" y="4666570"/>
          <a:ext cx="331582" cy="33158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6F033-753E-4B72-8585-0844FAC01847}">
      <dsp:nvSpPr>
        <dsp:cNvPr id="0" name=""/>
        <dsp:cNvSpPr/>
      </dsp:nvSpPr>
      <dsp:spPr>
        <a:xfrm>
          <a:off x="615065" y="4530923"/>
          <a:ext cx="2964910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Step 7:</a:t>
          </a:r>
          <a:endParaRPr lang="en-US" sz="1600" kern="1200"/>
        </a:p>
      </dsp:txBody>
      <dsp:txXfrm>
        <a:off x="615065" y="4530923"/>
        <a:ext cx="2964910" cy="602876"/>
      </dsp:txXfrm>
    </dsp:sp>
    <dsp:sp modelId="{B5A811B7-68EB-48FB-BE7B-42EDF9E9B3DF}">
      <dsp:nvSpPr>
        <dsp:cNvPr id="0" name=""/>
        <dsp:cNvSpPr/>
      </dsp:nvSpPr>
      <dsp:spPr>
        <a:xfrm>
          <a:off x="3579976" y="4530923"/>
          <a:ext cx="2926095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Achieve some information about the goal state</a:t>
          </a:r>
          <a:endParaRPr lang="en-US" sz="1800" kern="1200" dirty="0"/>
        </a:p>
      </dsp:txBody>
      <dsp:txXfrm>
        <a:off x="3579976" y="4530923"/>
        <a:ext cx="2926095" cy="602876"/>
      </dsp:txXfrm>
    </dsp:sp>
    <dsp:sp modelId="{46406863-4E7B-4D1A-964D-1562FB926FE8}">
      <dsp:nvSpPr>
        <dsp:cNvPr id="0" name=""/>
        <dsp:cNvSpPr/>
      </dsp:nvSpPr>
      <dsp:spPr>
        <a:xfrm>
          <a:off x="-81256" y="5284519"/>
          <a:ext cx="6588691" cy="6028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7783C-35C7-4570-9221-601A1D198FDA}">
      <dsp:nvSpPr>
        <dsp:cNvPr id="0" name=""/>
        <dsp:cNvSpPr/>
      </dsp:nvSpPr>
      <dsp:spPr>
        <a:xfrm>
          <a:off x="101113" y="5420166"/>
          <a:ext cx="331582" cy="33158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559A6-EA52-41D9-87F3-5162291B36E8}">
      <dsp:nvSpPr>
        <dsp:cNvPr id="0" name=""/>
        <dsp:cNvSpPr/>
      </dsp:nvSpPr>
      <dsp:spPr>
        <a:xfrm>
          <a:off x="615065" y="5284519"/>
          <a:ext cx="2964910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Step 8:</a:t>
          </a:r>
          <a:endParaRPr lang="en-US" sz="1600" kern="1200"/>
        </a:p>
      </dsp:txBody>
      <dsp:txXfrm>
        <a:off x="615065" y="5284519"/>
        <a:ext cx="2964910" cy="602876"/>
      </dsp:txXfrm>
    </dsp:sp>
    <dsp:sp modelId="{C5DA9BDA-98C3-4666-8CAC-88C88656A26D}">
      <dsp:nvSpPr>
        <dsp:cNvPr id="0" name=""/>
        <dsp:cNvSpPr/>
      </dsp:nvSpPr>
      <dsp:spPr>
        <a:xfrm>
          <a:off x="3579976" y="5284519"/>
          <a:ext cx="2926095" cy="602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04" tIns="63804" rIns="63804" bIns="63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Exit</a:t>
          </a:r>
          <a:endParaRPr lang="en-US" sz="1800" kern="1200" dirty="0"/>
        </a:p>
      </dsp:txBody>
      <dsp:txXfrm>
        <a:off x="3579976" y="5284519"/>
        <a:ext cx="2926095" cy="602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1D5D-47B1-4190-AFA8-F528C1D95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BDDF4-C438-4BDC-B0F9-76CB951B0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B237-D417-4AC4-8B2D-91954B18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85C7-B610-4CCD-AB06-289A6394E0A7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E664-4724-43DE-A2A3-422BCB94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CDE3-23E9-43CB-A58C-3E590C12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B34-BCA0-4B17-9F47-D174DF1FE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2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919F-EB8B-43AF-B24E-35E0DFFA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EC6D8-6854-48D0-B7D5-A9FD7E1F7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6D86-939D-4216-9407-E80C8398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85C7-B610-4CCD-AB06-289A6394E0A7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53069-5384-49A7-988B-44E3237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A1E4-D6CE-414F-8812-382961B2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B34-BCA0-4B17-9F47-D174DF1FE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2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85EB1-2714-4021-89D4-DCFA8F5DF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76845-B298-450C-A5AD-94A63669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13FDD-4C55-4FFD-96AA-02CD03BA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85C7-B610-4CCD-AB06-289A6394E0A7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AE69-19D6-4BCC-ACB1-2C97AC9F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24BF-8BF4-4847-867D-210E7F98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B34-BCA0-4B17-9F47-D174DF1FE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5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B013-EC69-46E4-9DE4-E5E4DDB1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1CD5-8E05-4E0D-AA6F-DA58CAB0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57398-3F7F-4493-AF01-0D7ED210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85C7-B610-4CCD-AB06-289A6394E0A7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2DCB6-FEB2-4AFC-AA80-6A0F1430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F087-71E2-4C91-84BD-7FCB2690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B34-BCA0-4B17-9F47-D174DF1FE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06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7F45-213E-4D26-8D5D-5D720BEF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0AA7-E2DF-44C7-BB08-391717F8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2F76E-167A-430F-AFD2-6D275368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85C7-B610-4CCD-AB06-289A6394E0A7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2F-CFD5-4240-9F2E-D604A50A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308C6-C75E-4E71-BEE6-EC8E8011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B34-BCA0-4B17-9F47-D174DF1FE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9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48FC-96BB-4240-919D-6D6E9A60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F7E6-117D-44A8-99ED-5FB7A5857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5C1C-8F42-4433-A933-E4AFD223A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44A3E-4776-484A-99FB-B7B64E81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85C7-B610-4CCD-AB06-289A6394E0A7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AEB4E-39E1-4387-BBCF-3E3D922F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27258-611B-43F4-935D-838D4663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B34-BCA0-4B17-9F47-D174DF1FE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8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044A-447F-46D7-8C4A-409B2418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A2F14-9FE3-4BEF-8BA5-F3FF3BBC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C4E57-6210-4A6A-AA0D-47AB24601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CBF22-D7CD-4199-8538-E90BD7A7E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9A0F6-04C9-4E5D-8BF9-1AA86DF46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9FD54-5197-492F-B4FC-FAF1AEB3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85C7-B610-4CCD-AB06-289A6394E0A7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55684-6A7D-4495-B940-0B486D0C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498EB-BE90-4355-A9F3-F140BC7C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B34-BCA0-4B17-9F47-D174DF1FE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B68E-60C8-4837-93E5-E27571CD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497DB-CFA4-44AA-ABA0-DD7C44F8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85C7-B610-4CCD-AB06-289A6394E0A7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9FDA9-962A-40DC-929D-EC382C18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48A7F-2804-4813-926B-E66ED3A2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B34-BCA0-4B17-9F47-D174DF1FE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36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BB786-843C-4F65-8EF2-6454986C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85C7-B610-4CCD-AB06-289A6394E0A7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74EBF-7DB9-448D-A8A1-31E3A712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D33D-0CF1-4751-990D-E287E5A3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B34-BCA0-4B17-9F47-D174DF1FE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4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EAE5-7433-4B72-A2FA-ED390A58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4A41-B7A0-40E9-AE9F-80CB620D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4CFE1-0F85-4DB5-801F-CE2E92CC7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A8A07-3E28-4A4B-8C30-90FC6BF6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85C7-B610-4CCD-AB06-289A6394E0A7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DA498-EDBA-4C2D-8066-225F7381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784E-4A86-4E71-8FAE-2F99496D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B34-BCA0-4B17-9F47-D174DF1FE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6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38F1-211C-4421-B1BA-768C8138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7BD2D-B7A0-4187-996D-99CC0033E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854B-AAB9-4172-A2DA-D806251E4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C3ACF-BF1D-4D00-B174-7AE9685B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85C7-B610-4CCD-AB06-289A6394E0A7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670C-A16D-4E14-BF50-F76A8928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6305-BF1F-42D8-BC46-E6D7D002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B34-BCA0-4B17-9F47-D174DF1FE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86EB2-976C-4E53-BC5A-B28D8842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921C8-677B-4EB3-8C29-76217D42C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D4009-BA28-456C-970B-1C869353D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85C7-B610-4CCD-AB06-289A6394E0A7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C56C-3BF2-4A43-A01D-BEC08E60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B865-2026-4499-AF33-9A3FB7939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DEB34-BCA0-4B17-9F47-D174DF1FE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6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3F5BA-BA93-4919-8CAD-838FF6C3E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9" t="218" r="-7" b="886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F9F4C-24BA-45EF-ABBB-9E51557DA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2494787"/>
            <a:ext cx="4160694" cy="1831710"/>
          </a:xfrm>
        </p:spPr>
        <p:txBody>
          <a:bodyPr anchor="b"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in AI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883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F3F43-CAB2-44E2-80E3-F9AD707C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962025"/>
            <a:ext cx="3429000" cy="33909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Conventional Problem </a:t>
            </a:r>
            <a:b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</a:t>
            </a:r>
            <a:b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Problems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75D893C-1C08-48FE-A8D3-BBB127EA4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234412"/>
              </p:ext>
            </p:extLst>
          </p:nvPr>
        </p:nvGraphicFramePr>
        <p:xfrm>
          <a:off x="3838575" y="292273"/>
          <a:ext cx="8149950" cy="63868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987619">
                  <a:extLst>
                    <a:ext uri="{9D8B030D-6E8A-4147-A177-3AD203B41FA5}">
                      <a16:colId xmlns:a16="http://schemas.microsoft.com/office/drawing/2014/main" val="772678024"/>
                    </a:ext>
                  </a:extLst>
                </a:gridCol>
                <a:gridCol w="4162331">
                  <a:extLst>
                    <a:ext uri="{9D8B030D-6E8A-4147-A177-3AD203B41FA5}">
                      <a16:colId xmlns:a16="http://schemas.microsoft.com/office/drawing/2014/main" val="1602765572"/>
                    </a:ext>
                  </a:extLst>
                </a:gridCol>
              </a:tblGrid>
              <a:tr h="69879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Technique</a:t>
                      </a:r>
                    </a:p>
                  </a:txBody>
                  <a:tcPr marL="121782" marR="60891" marT="60891" marB="60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Procedural</a:t>
                      </a:r>
                      <a:r>
                        <a:rPr lang="en-I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Techniques</a:t>
                      </a:r>
                    </a:p>
                  </a:txBody>
                  <a:tcPr marL="121782" marR="60891" marT="60891" marB="60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493086"/>
                  </a:ext>
                </a:extLst>
              </a:tr>
              <a:tr h="698790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implements symbolic reasoning processing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implements numeric processing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13367"/>
                  </a:ext>
                </a:extLst>
              </a:tr>
              <a:tr h="69879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Implements heuristics search techniques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Implements algorithmic search techniques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670154"/>
                  </a:ext>
                </a:extLst>
              </a:tr>
              <a:tr h="698790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steps are not explicit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steps are explicit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07623"/>
                  </a:ext>
                </a:extLst>
              </a:tr>
              <a:tr h="698790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 is imprecise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 is precise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210346"/>
                  </a:ext>
                </a:extLst>
              </a:tr>
              <a:tr h="698790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requires frequent modifications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 are rare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166747"/>
                  </a:ext>
                </a:extLst>
              </a:tr>
              <a:tr h="698790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works on or implements inferential mechanism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works on or implements repetition mechanism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854629"/>
                  </a:ext>
                </a:extLst>
              </a:tr>
              <a:tr h="698790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has a large knowledge base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has a large database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75188"/>
                  </a:ext>
                </a:extLst>
              </a:tr>
              <a:tr h="698790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 are usually satisfactory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 are usually optimal</a:t>
                      </a:r>
                    </a:p>
                  </a:txBody>
                  <a:tcPr marL="121782" marR="60891" marT="60891" marB="608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71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96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36C0C8-BB76-4C46-9CA2-6B27F0DF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Problem Solving</a:t>
            </a:r>
          </a:p>
        </p:txBody>
      </p:sp>
      <p:pic>
        <p:nvPicPr>
          <p:cNvPr id="7" name="Graphic 6" descr="Schedule Event Action">
            <a:extLst>
              <a:ext uri="{FF2B5EF4-FFF2-40B4-BE49-F238E27FC236}">
                <a16:creationId xmlns:a16="http://schemas.microsoft.com/office/drawing/2014/main" id="{EB3A2C87-96AF-40D9-BEF2-3E46AC69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FB21-E8E0-475E-BA78-F5201E8B7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354089"/>
            <a:ext cx="6486721" cy="4321919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Problem Solving means the analysis of how computers can be made to find solutions in specific domains.</a:t>
            </a:r>
          </a:p>
          <a:p>
            <a:endParaRPr lang="en-IN" sz="2400" dirty="0"/>
          </a:p>
          <a:p>
            <a:r>
              <a:rPr lang="en-IN" sz="2400" dirty="0"/>
              <a:t>Problem solving techniques can been applied to describe the situations that can be encountered</a:t>
            </a:r>
          </a:p>
          <a:p>
            <a:endParaRPr lang="en-IN" sz="2400" dirty="0"/>
          </a:p>
          <a:p>
            <a:r>
              <a:rPr lang="en-IN" sz="2400" dirty="0"/>
              <a:t>Various “</a:t>
            </a:r>
            <a:r>
              <a:rPr lang="en-IN" sz="2400" b="1" u="sng" dirty="0"/>
              <a:t>States</a:t>
            </a:r>
            <a:r>
              <a:rPr lang="en-IN" sz="2400" dirty="0"/>
              <a:t>” are used to solve a problem</a:t>
            </a:r>
          </a:p>
          <a:p>
            <a:endParaRPr lang="en-IN" sz="2400" dirty="0"/>
          </a:p>
          <a:p>
            <a:r>
              <a:rPr lang="en-IN" sz="2400" dirty="0"/>
              <a:t>Collection of such states for a given problem is called as “</a:t>
            </a:r>
            <a:r>
              <a:rPr lang="en-IN" sz="2400" b="1" u="sng" dirty="0"/>
              <a:t>Problem Space</a:t>
            </a:r>
            <a:r>
              <a:rPr lang="en-IN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8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215EC-0E33-4838-A369-5C799C85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pPr algn="ctr"/>
            <a:r>
              <a:rPr lang="en-I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Types of States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2EFC76-FEEC-460B-8BA2-64BAE551D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757158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37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C02A1-4B13-4217-9320-7F4FCFC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en-I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4FAF-658F-4F8B-8B92-D5AA0247D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3"/>
            <a:ext cx="9941319" cy="3637601"/>
          </a:xfrm>
        </p:spPr>
        <p:txBody>
          <a:bodyPr anchor="ctr">
            <a:normAutofit/>
          </a:bodyPr>
          <a:lstStyle/>
          <a:p>
            <a:r>
              <a:rPr lang="en-IN" dirty="0"/>
              <a:t>Defined as a way in which an agent finds a sequence of actions that achieves its goals</a:t>
            </a:r>
          </a:p>
          <a:p>
            <a:r>
              <a:rPr lang="en-IN" dirty="0"/>
              <a:t>Agent has to execute set of actions in sequence to achieve a goal</a:t>
            </a:r>
          </a:p>
          <a:p>
            <a:r>
              <a:rPr lang="en-IN" dirty="0"/>
              <a:t>Problem formulation requires abstracting away real world details to define a state space</a:t>
            </a:r>
          </a:p>
          <a:p>
            <a:r>
              <a:rPr lang="en-IN" dirty="0"/>
              <a:t>The step of abstraction is performed by an agent called “</a:t>
            </a:r>
            <a:r>
              <a:rPr lang="en-IN" b="1" u="sng" dirty="0"/>
              <a:t>Problem Solving Agent</a:t>
            </a:r>
            <a:r>
              <a:rPr lang="en-IN" dirty="0"/>
              <a:t>”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A24D1-D514-4B84-98A0-19AD34F5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Agent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6A010A-78CD-4061-80DE-ADF980913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4496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33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83F6-8D8C-4386-B5D6-86AA449E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6" y="629268"/>
            <a:ext cx="7305674" cy="90425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Problem Solving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A211-B600-4B49-8F7A-11D4B8E4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115117"/>
            <a:ext cx="6586489" cy="4640789"/>
          </a:xfrm>
        </p:spPr>
        <p:txBody>
          <a:bodyPr>
            <a:normAutofit/>
          </a:bodyPr>
          <a:lstStyle/>
          <a:p>
            <a:r>
              <a:rPr lang="en-IN" sz="2400" dirty="0"/>
              <a:t>Goal State</a:t>
            </a:r>
          </a:p>
          <a:p>
            <a:pPr lvl="1"/>
            <a:r>
              <a:rPr lang="en-IN" dirty="0"/>
              <a:t>A state that describes the objective that the agent is trying to achieve is called as the “Goal State”</a:t>
            </a:r>
          </a:p>
          <a:p>
            <a:pPr lvl="1"/>
            <a:endParaRPr lang="en-IN" dirty="0"/>
          </a:p>
          <a:p>
            <a:r>
              <a:rPr lang="en-IN" sz="2400" dirty="0"/>
              <a:t>Action</a:t>
            </a:r>
          </a:p>
          <a:p>
            <a:pPr lvl="1"/>
            <a:r>
              <a:rPr lang="en-IN" dirty="0"/>
              <a:t>When there is a transition between the states an “Action” is said to be performed.</a:t>
            </a:r>
          </a:p>
          <a:p>
            <a:pPr lvl="1"/>
            <a:endParaRPr lang="en-IN" dirty="0"/>
          </a:p>
          <a:p>
            <a:r>
              <a:rPr lang="en-IN" sz="2400" dirty="0"/>
              <a:t>Thus, agent has to find that which action will take it to the goal state and before that it has to decide that which actions and stated to consider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1331E-92E1-4FF4-9D59-1AFA08054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87" r="6830" b="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0F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6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FB6A5-9C78-4261-A38B-2CC0A957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in Problem Solving by Problem Solving Agent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22EB0F-D7DE-492D-B11B-73A0F32D0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5864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09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77E3-97E0-4CAB-8423-4D2791EC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Formulation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C3895DA-34DD-4DEB-9EFF-2845FE726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97871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73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43ECE-0D99-4585-84D6-ED212655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of Problem Solving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B4B2A8-80A7-4DE6-B15D-2C04ABE79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39421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16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625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Problem Solving in AI</vt:lpstr>
      <vt:lpstr>Introduction to Problem Solving</vt:lpstr>
      <vt:lpstr>Various Types of States</vt:lpstr>
      <vt:lpstr>Problem Solving</vt:lpstr>
      <vt:lpstr>Problem Solving Agent</vt:lpstr>
      <vt:lpstr>Structure of Problem Solving Agent</vt:lpstr>
      <vt:lpstr>Steps in Problem Solving by Problem Solving Agent</vt:lpstr>
      <vt:lpstr>Problem Formulation</vt:lpstr>
      <vt:lpstr>Algorithm of Problem Solving</vt:lpstr>
      <vt:lpstr>Conventional Problem  VS  AI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in AI</dc:title>
  <dc:creator>Amit Gupta</dc:creator>
  <cp:lastModifiedBy>Amit Gupta</cp:lastModifiedBy>
  <cp:revision>36</cp:revision>
  <dcterms:created xsi:type="dcterms:W3CDTF">2020-08-09T05:10:57Z</dcterms:created>
  <dcterms:modified xsi:type="dcterms:W3CDTF">2020-08-10T12:07:33Z</dcterms:modified>
</cp:coreProperties>
</file>