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C8C-30C7-4DF4-851F-F3169C53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4E1A-09C6-4BDC-9A2F-DFADD1BA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1873-562E-4E5A-B8CB-7DE85982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A9E5-4282-4638-96C3-4E0383FA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FCA-DA36-48DC-AFDA-1FA5A902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25C5-FB1F-4372-8F06-BA8C02D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3FE5-0F79-4E5B-85B2-656BBF76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CFA0-4A5F-49F6-9345-E62F88D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6B39-E7FE-4D4D-BB60-FD6A9978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BCB9-9601-482E-ACAB-2480A6B7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D95D-AB16-4EAD-AC65-2474F70A0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C281-6140-406F-9E99-3551BFF5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0648-9CAE-4C7A-9B8A-8F339B5C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33EF-6B2D-425B-9D0F-467BEFB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EE74-7604-4EF3-A3CE-F0C92C54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5B6D-8706-4D19-AEC6-726F724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2D73-4DCC-4E9F-9146-74FA4DBA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FC15-EF5A-4A5A-B910-F63AA95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2E6B-6991-4F0F-9D74-BB4D625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907C-F0C4-4E0D-9176-D260668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F707-2A4F-4DC2-AD20-64CF1AA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41A6-6127-4CB0-8C8C-F872962F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6A65-06EF-48AF-B715-CC3F241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ED7B-376D-4E55-B759-43B006E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851C-2580-4B0C-A59C-7DA44303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C9CE-9D5B-45B3-9FDB-B2B915CB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9EC4-920D-460D-8CDB-51F7D085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2A4A-FFBE-4F2E-9BFF-816E0129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BE1A-5F75-41CA-BA8C-242D43D9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E797-DE5C-4C75-8393-6004A606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3F18-C28C-462B-B015-BE16636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C76A-AB55-4690-A680-D1D94A96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4DAB-3F20-4504-AFEA-CE829EDF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4ADB-A241-4EB2-8149-938C35B2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D1C58-EB08-4BC1-AAB9-B07858648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F8C8B-FC44-4703-B21B-32AB382B0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C4718-B97F-4D59-BC5E-C0680DFF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B35B5-F8ED-4340-B5F0-64B91F0D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7085-B396-483F-BABD-84D11333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527D-0E12-4580-8832-0F74EC6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AC625-80AB-453F-B8CB-AA1E327E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FED5D-33DB-46AA-B752-E12F2435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8482-D805-4A29-AB21-487C9A92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751DD-C2E0-44BB-BAE2-DDB87BD7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C5DA-2CDD-4451-B66B-0020274A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DC521-F5F5-4F8F-9A72-2DFC2AE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7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33A5-2786-462B-AF50-4258E419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F36-35A4-4E60-A5E5-49F7A265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BDA81-5A1E-41D5-8E6E-65F60CBB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5D8E-7915-4A15-A2FA-976AF146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735D6-F1C5-425E-897C-F9092EB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BC07-2C80-43E2-ABB2-EE743D0B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733-10B1-499A-9912-423CC42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7F115-D589-4428-9B9F-E3CD1E032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CC1B-BB3F-482B-BB8E-7F8EEF6E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80746-6D46-480A-893B-2EA78947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3B7-D3E0-48F0-B8F8-F38C5C2B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E8AD-CCEF-4F60-8034-B132DFF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0265C-A474-4A68-801B-45287E05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5898-B43A-4D73-997B-5C25A9E8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FB50-9D0B-4CAC-9E17-EC5C17D3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F113-D157-493C-A470-C1F09011CF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AC72-C35D-46AA-90E8-DA10523A5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4949-4807-4360-8985-B11DFCBA9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37E2-59F1-49A5-9950-13070D92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B5E2-4762-413E-A371-22D4C3700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BD25-11D5-4314-9177-8A35CFF8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DAC75-63B6-4987-B2B7-4F14D606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599"/>
            <a:ext cx="9544049" cy="6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7E4-4038-4678-B716-B4FFAA2C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4DD7B-EECF-4800-94AD-BE7ECCB81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117" y="733425"/>
            <a:ext cx="7915574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 Sharma [MAHE-MIT]</dc:creator>
  <cp:lastModifiedBy>Chethan Sharma [MAHE-MIT]</cp:lastModifiedBy>
  <cp:revision>1</cp:revision>
  <dcterms:created xsi:type="dcterms:W3CDTF">2024-02-21T09:56:46Z</dcterms:created>
  <dcterms:modified xsi:type="dcterms:W3CDTF">2024-02-21T09:57:08Z</dcterms:modified>
</cp:coreProperties>
</file>