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F397-B617-CC68-5B7C-2BE57B97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B0FEE-7AE2-2B9F-F1BD-226D75216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307-8B3D-4B4D-07E5-0C1242AA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EC9AB-A68B-DA2C-DC71-C6C8A8E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CABA-3804-D6C7-12CF-9F0F75A7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9F52-CADC-20B6-3132-2200DF0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43CE-B89B-5D95-214E-73EFF0D1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5E9E-4687-97BB-ED50-DFCE51C3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68AF-4DC7-05F4-ADF9-1B1DE546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DCD0-0323-4659-1E1B-0F9911C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6BB6-80AB-E431-0128-BAF40E1C1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6A089-9768-3195-715F-F51C3AF7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6775-1824-72E8-A7E2-400AA10A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81EE-100B-31BC-8466-C2D364AC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1792-8BA2-FAB8-5C40-AC907D1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0536-1056-26C3-729D-E62D6F5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F9A3-2B80-BB94-0096-B14AD702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9448-0A80-3718-73CF-A29C7583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59FF-7C8E-5D65-8DE9-9C5FB512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288D-1D80-BB06-A6EC-3E54E217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EB6-77BD-3DFA-7886-B5591E4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AB37-AA4E-63BB-E2DF-66BEAD77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73AE-0FD1-ECF9-A06A-3887A87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2E5A-1935-137E-5FAE-BA189BA8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13D-B1DC-7F7A-2334-0BFC20F7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0671-98FA-A5BA-471F-41CE1B95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DD47-3123-A1A1-9D36-592C7CF5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2139-35F5-93E2-E760-AD3AB623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342E-B16B-8EBD-94CB-54CF9098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59B5-D1D0-5A52-53D8-3933E9F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2678-E69C-A15B-E6B6-1655FF8D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A86D-60A0-DD02-4203-4B3ACCDC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E6E6-3B6B-67EB-4ADF-CA830D48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AC01-0401-89AE-E0CB-38E561A6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D5F5C-B7DC-A1F5-4E23-A3CFD933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C7930-6B97-48CF-CC2B-8CC2F74E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0415E-F73C-E905-C305-F03A68B8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D325-09A2-A040-B8EB-4C73AF0C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EE34-80E3-2FE5-C4C3-68C68BF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E9CC-D9C3-1EB8-6E70-C6599AC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CACC-72A4-F242-CEE7-E24CD405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1F01C-85E7-565B-CC46-DA3A39B7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29622-CF3A-997A-687A-43A4ED9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8CE22-6392-F8AE-97C9-F68D87DD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C492F-1FAC-E275-41F9-4FC51313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66BEC-AF56-F441-DAE1-6D936AA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3A2C-8322-FC81-805A-CFB93F6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C2E4-5C07-1548-B107-F703DA73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CC955-BD65-3BEE-97CD-26E43EC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E1F9-CF40-5214-E332-B4E08302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ECA8-3972-E57F-BA55-496D6058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EE03-BD8D-384F-5AAC-B94780F5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987-CB10-1FAC-4C28-5516F0E4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1FAC5-3D67-7F84-4A07-EA61F0480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A961-85F7-B50A-BAE8-5DC4EDDD2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DA57-86D5-66F3-F394-6D5011A5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0109-7619-F319-76FE-2B85B0E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087B-89A7-4A4D-9F85-45DA68F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8F017-28B6-F09D-49D0-A13A5F76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A3D0-1240-619E-411B-B46B73BF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6221-4A07-9488-3976-07E28A80B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12E7-4B04-46E5-AED4-9EF1ED5346C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62AA-4152-EF7C-25F3-12063D1E5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A20E-FCB9-D5C3-EA9D-519373DF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407B-6811-457E-85DB-2EDCFAC1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8FB5-F1DD-4109-30EA-441C8F15F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BB26-430F-A293-5FBB-1BBBE574F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09044-B8C9-0970-0DEC-DCDC9640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728787"/>
            <a:ext cx="6486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9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19BFA-DC3D-3ED9-7769-3F86EA20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771650"/>
            <a:ext cx="5553075" cy="3314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AE23C-7AE2-1E6D-9E48-17C0D897D6F2}"/>
              </a:ext>
            </a:extLst>
          </p:cNvPr>
          <p:cNvSpPr txBox="1"/>
          <p:nvPr/>
        </p:nvSpPr>
        <p:spPr>
          <a:xfrm>
            <a:off x="3049088" y="5086350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Drift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is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the change over time in the statistical properties of the data that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was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used to train a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machine learning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C29CB-1ECA-B6DE-87BD-AF094A41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281354"/>
            <a:ext cx="7633042" cy="6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5729D-1600-0F2E-5250-4ED99BA3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209006"/>
            <a:ext cx="10541726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32ED2-F90D-AE5B-C0BB-D03D0E08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6" y="287383"/>
            <a:ext cx="11560629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58CF-24E5-00CD-87A6-793F89B3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and Spatial 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73DC-2D14-8F83-A1DC-470D1FA8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52203"/>
            <a:ext cx="9601200" cy="29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D7FA-1900-65DC-9193-AE267F14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temporal data mining?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26CB-F077-9E6B-2643-69C6A4C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0267"/>
            <a:ext cx="10683240" cy="50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8F17C-EBA7-097F-8C05-69B0CA46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1" y="584711"/>
            <a:ext cx="10481268" cy="79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BDE74-209F-6974-3973-EDD17FA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01" y="1240104"/>
            <a:ext cx="10368727" cy="47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9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2383-9C3C-E6B6-1733-A641BD7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A96C6-85DC-A020-924C-69CB89BD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7046"/>
            <a:ext cx="9144000" cy="45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065C6-DF38-31C0-4D7A-3A497AD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18306"/>
            <a:ext cx="8915400" cy="2354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FA48F-A9D8-D047-CEE7-52F38C6A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7" y="2356805"/>
            <a:ext cx="9307286" cy="21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67100-635C-3F1C-FFD0-6A6F769D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600891"/>
            <a:ext cx="7638369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1A73-556D-9FF4-1EBA-53756DDA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DM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04244-4226-8BCA-A6B9-F5FC6A85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4" y="1410037"/>
            <a:ext cx="9241971" cy="40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0AB62-111E-388F-2156-D01D20F9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1563786"/>
            <a:ext cx="9339943" cy="37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5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C21AA-66FC-E44E-93BA-BAC2E02B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89295"/>
            <a:ext cx="9078686" cy="1254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60B31-89E3-CDA0-EDEA-E9983CBB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528469"/>
            <a:ext cx="9307286" cy="19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4D3-9C54-B668-0260-ECD1A34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Association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C59F5-3BDC-8C46-B50E-E855D310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1648752"/>
            <a:ext cx="9339943" cy="35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FC098-13D4-0F3C-3EF8-4763FEFB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689212"/>
            <a:ext cx="9405257" cy="34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E17E-F589-B2CF-E420-87518681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1D960-3B7C-92CB-CC5E-FC5AA1B6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114"/>
            <a:ext cx="9405257" cy="13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8CF37-68D2-C46A-EF65-8B31A9D1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71" y="839548"/>
            <a:ext cx="9176657" cy="51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D763-430D-F2D0-D164-70AB161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mining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87B07-C8D7-4281-555D-394B6C1D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5" y="1466681"/>
            <a:ext cx="9503229" cy="39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B237-053F-DE38-B9A0-A0EBBE4D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F1EA-81EC-6BF6-3145-158C1093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71" y="2134274"/>
            <a:ext cx="9176657" cy="25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7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E3F4-4559-5D9E-569A-AC8FBEF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DDF0E-E227-F446-CC4D-A2BB2725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37725"/>
            <a:ext cx="9372600" cy="19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9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EA122-55CD-4D2D-24D3-3087FCF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627017"/>
            <a:ext cx="8248787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AC84-C528-C8EF-8505-9D7A0A9C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frequent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D89D2-170C-92B4-4EDB-7A32A916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77" y="1690688"/>
            <a:ext cx="9241971" cy="663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D0483-4449-2E98-9E25-699EF6F2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34" y="2640026"/>
            <a:ext cx="9209314" cy="1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3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F2B-FA53-3981-249B-6BAB6479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54F08-CB41-B345-0EC4-C48CE4D0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85" y="734352"/>
            <a:ext cx="4931229" cy="5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1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CF95-5A10-48F6-6485-49048976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sequence </a:t>
            </a:r>
            <a:r>
              <a:rPr lang="en-US" dirty="0" err="1"/>
              <a:t>fom</a:t>
            </a:r>
            <a:r>
              <a:rPr lang="en-US" dirty="0"/>
              <a:t> previous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9F6F-BB65-8DBD-1AD9-9F72AC86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54" y="1690688"/>
            <a:ext cx="5061857" cy="1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FB16-E7D0-DB67-AEB6-87992A86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A1F90-EF3D-0D52-7431-1BC5EA8B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720947"/>
            <a:ext cx="7184571" cy="14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BE1-1231-AB64-C736-EBDDEF6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supp=2 find frequent subsequences</a:t>
            </a:r>
          </a:p>
        </p:txBody>
      </p:sp>
    </p:spTree>
    <p:extLst>
      <p:ext uri="{BB962C8B-B14F-4D97-AF65-F5344CB8AC3E}">
        <p14:creationId xmlns:p14="http://schemas.microsoft.com/office/powerpoint/2010/main" val="56820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66B4-5B31-AD0B-D2E8-9D5B6FA6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96" y="365125"/>
            <a:ext cx="9629503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4C15-5375-4BCA-C3A5-35E51EE4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822960"/>
            <a:ext cx="11408899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548C-6123-5781-E983-997B8A16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8522E-DBE0-C6DC-3CCF-55A44D9F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690688"/>
            <a:ext cx="11380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AA0F-27C5-FD8C-D64B-8D9A4EDB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mining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BA50-F432-DB99-7FAB-0CDF325E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three operations of interests--- clustering(EX: finding natural grouping of </a:t>
            </a:r>
            <a:r>
              <a:rPr lang="en-US" dirty="0" err="1"/>
              <a:t>users,pages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), associations(Which </a:t>
            </a:r>
            <a:r>
              <a:rPr lang="en-US" dirty="0" err="1"/>
              <a:t>urls</a:t>
            </a:r>
            <a:r>
              <a:rPr lang="en-US" dirty="0"/>
              <a:t> are requested together) and sequential analysis(what order the </a:t>
            </a:r>
            <a:r>
              <a:rPr lang="en-US" dirty="0" err="1"/>
              <a:t>urls</a:t>
            </a:r>
            <a:r>
              <a:rPr lang="en-US" dirty="0"/>
              <a:t> were accessed)</a:t>
            </a:r>
          </a:p>
        </p:txBody>
      </p:sp>
    </p:spTree>
    <p:extLst>
      <p:ext uri="{BB962C8B-B14F-4D97-AF65-F5344CB8AC3E}">
        <p14:creationId xmlns:p14="http://schemas.microsoft.com/office/powerpoint/2010/main" val="345419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3CF-FFEA-5E67-F8C2-D83A3742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C764-F0A5-AA65-AB3B-554C9403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content mining</a:t>
            </a:r>
          </a:p>
          <a:p>
            <a:r>
              <a:rPr lang="en-US" dirty="0"/>
              <a:t>Web structure mining</a:t>
            </a:r>
          </a:p>
          <a:p>
            <a:r>
              <a:rPr lang="en-US" dirty="0"/>
              <a:t>Web usage mining</a:t>
            </a:r>
          </a:p>
        </p:txBody>
      </p:sp>
    </p:spTree>
    <p:extLst>
      <p:ext uri="{BB962C8B-B14F-4D97-AF65-F5344CB8AC3E}">
        <p14:creationId xmlns:p14="http://schemas.microsoft.com/office/powerpoint/2010/main" val="166255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8FF63-719A-DDA6-D6D3-1425FF8E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614487"/>
            <a:ext cx="6934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AAAD-1796-B6A5-E857-F0E3128F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744583"/>
            <a:ext cx="10424160" cy="58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6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8C2DA1-854D-B3C4-AEDA-F88EFE20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998806"/>
            <a:ext cx="11380764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5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8" ma:contentTypeDescription="Create a new document." ma:contentTypeScope="" ma:versionID="c53a5bd4e2f0a116f991785a05182290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be05d1ba19fe212616e94f2f0c56faf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64b784-94fc-4d5d-8912-f9bf35373677" xsi:nil="true"/>
    <lcf76f155ced4ddcb4097134ff3c332f xmlns="803c8e6e-8136-4d7d-af1c-024f8e6687c9">
      <Terms xmlns="http://schemas.microsoft.com/office/infopath/2007/PartnerControls"/>
    </lcf76f155ced4ddcb4097134ff3c332f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DA37BAD6-2D7D-4360-B6FA-A6A022F40659}"/>
</file>

<file path=customXml/itemProps2.xml><?xml version="1.0" encoding="utf-8"?>
<ds:datastoreItem xmlns:ds="http://schemas.openxmlformats.org/officeDocument/2006/customXml" ds:itemID="{1E155297-878F-4557-BFFA-A24AB7D64B9D}"/>
</file>

<file path=customXml/itemProps3.xml><?xml version="1.0" encoding="utf-8"?>
<ds:datastoreItem xmlns:ds="http://schemas.openxmlformats.org/officeDocument/2006/customXml" ds:itemID="{C38018CF-FBF1-4FD6-9BA4-BA8C6E4E7AE4}"/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129</Words>
  <Application>Microsoft Office PowerPoint</Application>
  <PresentationFormat>Widescreen</PresentationFormat>
  <Paragraphs>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Office Theme</vt:lpstr>
      <vt:lpstr>Web mining</vt:lpstr>
      <vt:lpstr>PowerPoint Presentation</vt:lpstr>
      <vt:lpstr>PowerPoint Presentation</vt:lpstr>
      <vt:lpstr>Web mining</vt:lpstr>
      <vt:lpstr>Web mining contd..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and Spatial data mining</vt:lpstr>
      <vt:lpstr>What is temporal data mining?</vt:lpstr>
      <vt:lpstr>PowerPoint Presentation</vt:lpstr>
      <vt:lpstr>Types of temporal data</vt:lpstr>
      <vt:lpstr>PowerPoint Presentation</vt:lpstr>
      <vt:lpstr>Temporal DM tasks</vt:lpstr>
      <vt:lpstr>PowerPoint Presentation</vt:lpstr>
      <vt:lpstr>PowerPoint Presentation</vt:lpstr>
      <vt:lpstr>Temporal Association rules</vt:lpstr>
      <vt:lpstr>PowerPoint Presentation</vt:lpstr>
      <vt:lpstr>Sequence mining</vt:lpstr>
      <vt:lpstr>PowerPoint Presentation</vt:lpstr>
      <vt:lpstr>Sequence mining Problem</vt:lpstr>
      <vt:lpstr>Sequence</vt:lpstr>
      <vt:lpstr>Sub-Sequence</vt:lpstr>
      <vt:lpstr>Frequency and frequent sequence</vt:lpstr>
      <vt:lpstr>Example</vt:lpstr>
      <vt:lpstr>One sequence fom previous table</vt:lpstr>
      <vt:lpstr>All sequences</vt:lpstr>
      <vt:lpstr>Min supp=2 find frequent subsequences</vt:lpstr>
      <vt:lpstr>Spatial 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Manjula Shenoy K</dc:creator>
  <cp:lastModifiedBy>Manjula Shenoy K</cp:lastModifiedBy>
  <cp:revision>3</cp:revision>
  <dcterms:created xsi:type="dcterms:W3CDTF">2023-11-09T08:25:55Z</dcterms:created>
  <dcterms:modified xsi:type="dcterms:W3CDTF">2023-11-11T06:30:55Z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