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55"/>
  </p:notesMasterIdLst>
  <p:sldIdLst>
    <p:sldId id="294" r:id="rId2"/>
    <p:sldId id="544" r:id="rId3"/>
    <p:sldId id="431" r:id="rId4"/>
    <p:sldId id="545" r:id="rId5"/>
    <p:sldId id="505" r:id="rId6"/>
    <p:sldId id="546" r:id="rId7"/>
    <p:sldId id="507" r:id="rId8"/>
    <p:sldId id="563" r:id="rId9"/>
    <p:sldId id="548" r:id="rId10"/>
    <p:sldId id="549" r:id="rId11"/>
    <p:sldId id="508" r:id="rId12"/>
    <p:sldId id="509" r:id="rId13"/>
    <p:sldId id="569" r:id="rId14"/>
    <p:sldId id="570" r:id="rId15"/>
    <p:sldId id="550" r:id="rId16"/>
    <p:sldId id="510" r:id="rId17"/>
    <p:sldId id="571" r:id="rId18"/>
    <p:sldId id="572" r:id="rId19"/>
    <p:sldId id="565" r:id="rId20"/>
    <p:sldId id="551" r:id="rId21"/>
    <p:sldId id="573" r:id="rId22"/>
    <p:sldId id="574" r:id="rId23"/>
    <p:sldId id="566" r:id="rId24"/>
    <p:sldId id="552" r:id="rId25"/>
    <p:sldId id="513" r:id="rId26"/>
    <p:sldId id="575" r:id="rId27"/>
    <p:sldId id="553" r:id="rId28"/>
    <p:sldId id="568" r:id="rId29"/>
    <p:sldId id="514" r:id="rId30"/>
    <p:sldId id="537" r:id="rId31"/>
    <p:sldId id="576" r:id="rId32"/>
    <p:sldId id="577" r:id="rId33"/>
    <p:sldId id="515" r:id="rId34"/>
    <p:sldId id="538" r:id="rId35"/>
    <p:sldId id="554" r:id="rId36"/>
    <p:sldId id="562" r:id="rId37"/>
    <p:sldId id="516" r:id="rId38"/>
    <p:sldId id="555" r:id="rId39"/>
    <p:sldId id="518" r:id="rId40"/>
    <p:sldId id="556" r:id="rId41"/>
    <p:sldId id="541" r:id="rId42"/>
    <p:sldId id="522" r:id="rId43"/>
    <p:sldId id="542" r:id="rId44"/>
    <p:sldId id="558" r:id="rId45"/>
    <p:sldId id="523" r:id="rId46"/>
    <p:sldId id="559" r:id="rId47"/>
    <p:sldId id="560" r:id="rId48"/>
    <p:sldId id="511" r:id="rId49"/>
    <p:sldId id="540" r:id="rId50"/>
    <p:sldId id="520" r:id="rId51"/>
    <p:sldId id="525" r:id="rId52"/>
    <p:sldId id="526" r:id="rId53"/>
    <p:sldId id="529" r:id="rId5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C0000"/>
    <a:srgbClr val="FFFFCC"/>
    <a:srgbClr val="FF0000"/>
    <a:srgbClr val="CC00FF"/>
    <a:srgbClr val="008080"/>
    <a:srgbClr val="00CC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6144" autoAdjust="0"/>
  </p:normalViewPr>
  <p:slideViewPr>
    <p:cSldViewPr>
      <p:cViewPr varScale="1">
        <p:scale>
          <a:sx n="71" d="100"/>
          <a:sy n="71" d="100"/>
        </p:scale>
        <p:origin x="178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22"/>
    </p:cViewPr>
  </p:sorterViewPr>
  <p:notesViewPr>
    <p:cSldViewPr>
      <p:cViewPr varScale="1">
        <p:scale>
          <a:sx n="42" d="100"/>
          <a:sy n="42" d="100"/>
        </p:scale>
        <p:origin x="-149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F283BA8-626A-06E2-F284-C26467424CD5}"/>
              </a:ext>
            </a:extLst>
          </p:cNvPr>
          <p:cNvSpPr>
            <a:spLocks noGrp="1" noChangeArrowheads="1"/>
          </p:cNvSpPr>
          <p:nvPr>
            <p:ph type="hdr" sz="quarter"/>
          </p:nvPr>
        </p:nvSpPr>
        <p:spPr bwMode="auto">
          <a:xfrm>
            <a:off x="0" y="0"/>
            <a:ext cx="2971800" cy="274638"/>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l" eaLnBrk="0" fontAlgn="auto" hangingPunct="0">
              <a:spcBef>
                <a:spcPct val="0"/>
              </a:spcBef>
              <a:spcAft>
                <a:spcPts val="0"/>
              </a:spcAft>
              <a:defRPr kumimoji="0" sz="1200">
                <a:latin typeface="Times" charset="0"/>
              </a:defRPr>
            </a:lvl1pPr>
          </a:lstStyle>
          <a:p>
            <a:pPr>
              <a:defRPr/>
            </a:pPr>
            <a:endParaRPr lang="en-US" altLang="zh-CN"/>
          </a:p>
        </p:txBody>
      </p:sp>
      <p:sp>
        <p:nvSpPr>
          <p:cNvPr id="16387" name="Rectangle 3">
            <a:extLst>
              <a:ext uri="{FF2B5EF4-FFF2-40B4-BE49-F238E27FC236}">
                <a16:creationId xmlns:a16="http://schemas.microsoft.com/office/drawing/2014/main" id="{A5C68CAC-9A3B-B635-A3A3-DADE355133AC}"/>
              </a:ext>
            </a:extLst>
          </p:cNvPr>
          <p:cNvSpPr>
            <a:spLocks noGrp="1" noChangeArrowheads="1"/>
          </p:cNvSpPr>
          <p:nvPr>
            <p:ph type="dt" idx="1"/>
          </p:nvPr>
        </p:nvSpPr>
        <p:spPr bwMode="auto">
          <a:xfrm>
            <a:off x="3886200" y="0"/>
            <a:ext cx="2971800" cy="274638"/>
          </a:xfrm>
          <a:prstGeom prst="rect">
            <a:avLst/>
          </a:prstGeom>
          <a:noFill/>
          <a:ln>
            <a:noFill/>
          </a:ln>
          <a:effectLst/>
        </p:spPr>
        <p:txBody>
          <a:bodyPr vert="horz" wrap="square" lIns="91440" tIns="45720" rIns="91440" bIns="45720" numCol="1" anchor="t" anchorCtr="0" compatLnSpc="1">
            <a:prstTxWarp prst="textNoShape">
              <a:avLst/>
            </a:prstTxWarp>
            <a:spAutoFit/>
          </a:bodyPr>
          <a:lstStyle>
            <a:lvl1pPr algn="r" eaLnBrk="0" fontAlgn="auto" hangingPunct="0">
              <a:spcBef>
                <a:spcPct val="0"/>
              </a:spcBef>
              <a:spcAft>
                <a:spcPts val="0"/>
              </a:spcAft>
              <a:defRPr kumimoji="0" sz="1200">
                <a:latin typeface="Times" charset="0"/>
              </a:defRPr>
            </a:lvl1pPr>
          </a:lstStyle>
          <a:p>
            <a:pPr>
              <a:defRPr/>
            </a:pPr>
            <a:endParaRPr lang="en-US" altLang="zh-CN"/>
          </a:p>
        </p:txBody>
      </p:sp>
      <p:sp>
        <p:nvSpPr>
          <p:cNvPr id="2052" name="Rectangle 4">
            <a:extLst>
              <a:ext uri="{FF2B5EF4-FFF2-40B4-BE49-F238E27FC236}">
                <a16:creationId xmlns:a16="http://schemas.microsoft.com/office/drawing/2014/main" id="{85143613-DFDF-5DB1-327F-0C12A9551E2C}"/>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a:extLst>
              <a:ext uri="{FF2B5EF4-FFF2-40B4-BE49-F238E27FC236}">
                <a16:creationId xmlns:a16="http://schemas.microsoft.com/office/drawing/2014/main" id="{93C59798-8588-68A2-97CA-3CC74BDFA854}"/>
              </a:ext>
            </a:extLst>
          </p:cNvPr>
          <p:cNvSpPr>
            <a:spLocks noGrp="1" noChangeArrowheads="1"/>
          </p:cNvSpPr>
          <p:nvPr>
            <p:ph type="body" sz="quarter" idx="3"/>
          </p:nvPr>
        </p:nvSpPr>
        <p:spPr bwMode="auto">
          <a:xfrm>
            <a:off x="914400" y="4343400"/>
            <a:ext cx="5029200" cy="1227138"/>
          </a:xfrm>
          <a:prstGeom prst="rect">
            <a:avLst/>
          </a:prstGeom>
          <a:noFill/>
          <a:ln>
            <a:noFill/>
          </a:ln>
          <a:effectLst/>
        </p:spPr>
        <p:txBody>
          <a:bodyPr vert="horz" wrap="square" lIns="91440" tIns="45720" rIns="91440" bIns="45720" numCol="1" anchor="t" anchorCtr="0" compatLnSpc="1">
            <a:prstTxWarp prst="textNoShape">
              <a:avLst/>
            </a:prstTxWarp>
            <a:sp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90" name="Rectangle 6">
            <a:extLst>
              <a:ext uri="{FF2B5EF4-FFF2-40B4-BE49-F238E27FC236}">
                <a16:creationId xmlns:a16="http://schemas.microsoft.com/office/drawing/2014/main" id="{4740B132-483A-C943-1D1B-435F5D1CAF33}"/>
              </a:ext>
            </a:extLst>
          </p:cNvPr>
          <p:cNvSpPr>
            <a:spLocks noGrp="1" noChangeArrowheads="1"/>
          </p:cNvSpPr>
          <p:nvPr>
            <p:ph type="ftr" sz="quarter" idx="4"/>
          </p:nvPr>
        </p:nvSpPr>
        <p:spPr bwMode="auto">
          <a:xfrm>
            <a:off x="0" y="8869363"/>
            <a:ext cx="2971800" cy="274637"/>
          </a:xfrm>
          <a:prstGeom prst="rect">
            <a:avLst/>
          </a:prstGeom>
          <a:noFill/>
          <a:ln>
            <a:noFill/>
          </a:ln>
          <a:effectLst/>
        </p:spPr>
        <p:txBody>
          <a:bodyPr vert="horz" wrap="square" lIns="91440" tIns="45720" rIns="91440" bIns="45720" numCol="1" anchor="b" anchorCtr="0" compatLnSpc="1">
            <a:prstTxWarp prst="textNoShape">
              <a:avLst/>
            </a:prstTxWarp>
            <a:spAutoFit/>
          </a:bodyPr>
          <a:lstStyle>
            <a:lvl1pPr algn="l" eaLnBrk="0" fontAlgn="auto" hangingPunct="0">
              <a:spcBef>
                <a:spcPct val="0"/>
              </a:spcBef>
              <a:spcAft>
                <a:spcPts val="0"/>
              </a:spcAft>
              <a:defRPr kumimoji="0" sz="1200">
                <a:latin typeface="Times" charset="0"/>
              </a:defRPr>
            </a:lvl1pPr>
          </a:lstStyle>
          <a:p>
            <a:pPr>
              <a:defRPr/>
            </a:pPr>
            <a:endParaRPr lang="en-US" altLang="zh-CN"/>
          </a:p>
        </p:txBody>
      </p:sp>
      <p:sp>
        <p:nvSpPr>
          <p:cNvPr id="16391" name="Rectangle 7">
            <a:extLst>
              <a:ext uri="{FF2B5EF4-FFF2-40B4-BE49-F238E27FC236}">
                <a16:creationId xmlns:a16="http://schemas.microsoft.com/office/drawing/2014/main" id="{82B7C6E5-1A35-D934-C6BE-9C7471EFF495}"/>
              </a:ext>
            </a:extLst>
          </p:cNvPr>
          <p:cNvSpPr>
            <a:spLocks noGrp="1" noChangeArrowheads="1"/>
          </p:cNvSpPr>
          <p:nvPr>
            <p:ph type="sldNum" sz="quarter" idx="5"/>
          </p:nvPr>
        </p:nvSpPr>
        <p:spPr bwMode="auto">
          <a:xfrm>
            <a:off x="3886200" y="8869363"/>
            <a:ext cx="2971800" cy="274637"/>
          </a:xfrm>
          <a:prstGeom prst="rect">
            <a:avLst/>
          </a:prstGeom>
          <a:noFill/>
          <a:ln>
            <a:noFill/>
          </a:ln>
          <a:effectLst/>
        </p:spPr>
        <p:txBody>
          <a:bodyPr vert="horz" wrap="square" lIns="91440" tIns="45720" rIns="91440" bIns="45720" numCol="1" anchor="b" anchorCtr="0" compatLnSpc="1">
            <a:prstTxWarp prst="textNoShape">
              <a:avLst/>
            </a:prstTxWarp>
            <a:spAutoFit/>
          </a:bodyPr>
          <a:lstStyle>
            <a:lvl1pPr algn="r">
              <a:defRPr sz="1200"/>
            </a:lvl1pPr>
          </a:lstStyle>
          <a:p>
            <a:pPr>
              <a:defRPr/>
            </a:pPr>
            <a:fld id="{00A6494F-6918-45C7-AF52-772F26BAB98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E3B99950-D3FB-EFCF-2918-03B31BFDFD7F}"/>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027809E5-294C-C4D1-DA4A-F797C8F3EB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a:latin typeface="TimesNewRomanPSMT"/>
              </a:rPr>
              <a:t>Names are not the only useful means of identification: descriptive attributes are</a:t>
            </a:r>
          </a:p>
          <a:p>
            <a:r>
              <a:rPr lang="en-US" altLang="en-US" sz="1800">
                <a:latin typeface="TimesNewRomanPSMT"/>
              </a:rPr>
              <a:t>another. Sometimes clients do not know the name of the particular entity that they seek,</a:t>
            </a:r>
          </a:p>
          <a:p>
            <a:r>
              <a:rPr lang="en-US" altLang="en-US" sz="1800">
                <a:latin typeface="TimesNewRomanPSMT"/>
              </a:rPr>
              <a:t>but they do have some information that describes it. Or they may re</a:t>
            </a:r>
            <a:endParaRPr lang="en-US" altLang="en-US"/>
          </a:p>
          <a:p>
            <a:pPr eaLnBrk="1" hangingPunct="1"/>
            <a:endParaRPr lang="en-US" altLang="en-US"/>
          </a:p>
          <a:p>
            <a:pPr eaLnBrk="1" hangingPunct="1"/>
            <a:endParaRPr lang="en-US" altLang="en-US"/>
          </a:p>
          <a:p>
            <a:pPr eaLnBrk="1" hangingPunct="1"/>
            <a:r>
              <a:rPr lang="en-US" altLang="en-US"/>
              <a:t>Applies to </a:t>
            </a:r>
          </a:p>
          <a:p>
            <a:pPr lvl="2" eaLnBrk="1" hangingPunct="1"/>
            <a:r>
              <a:rPr lang="en-US" altLang="en-US"/>
              <a:t>Programs</a:t>
            </a:r>
          </a:p>
          <a:p>
            <a:pPr lvl="2" eaLnBrk="1" hangingPunct="1"/>
            <a:r>
              <a:rPr lang="en-US" altLang="en-US"/>
              <a:t>Files</a:t>
            </a:r>
          </a:p>
          <a:p>
            <a:pPr lvl="2" eaLnBrk="1" hangingPunct="1"/>
            <a:r>
              <a:rPr lang="en-US" altLang="en-US"/>
              <a:t>Machines (</a:t>
            </a:r>
            <a:r>
              <a:rPr lang="en-US" altLang="en-US" i="1"/>
              <a:t>aka </a:t>
            </a:r>
            <a:r>
              <a:rPr lang="en-US" altLang="en-US"/>
              <a:t>hosts)</a:t>
            </a:r>
          </a:p>
          <a:p>
            <a:pPr lvl="2" eaLnBrk="1" hangingPunct="1"/>
            <a:r>
              <a:rPr lang="en-US" altLang="en-US"/>
              <a:t>Services (remote and local)</a:t>
            </a:r>
          </a:p>
          <a:p>
            <a:pPr lvl="2" eaLnBrk="1" hangingPunct="1"/>
            <a:r>
              <a:rPr lang="en-US" altLang="en-US"/>
              <a:t>People</a:t>
            </a:r>
          </a:p>
          <a:p>
            <a:pPr lvl="2" eaLnBrk="1" hangingPunct="1"/>
            <a:r>
              <a:rPr lang="en-US" altLang="en-US"/>
              <a:t>Places</a:t>
            </a:r>
          </a:p>
          <a:p>
            <a:pPr lvl="2" eaLnBrk="1" hangingPunct="1"/>
            <a:r>
              <a:rPr lang="en-US" altLang="en-US"/>
              <a:t>Things (objects)</a:t>
            </a:r>
          </a:p>
          <a:p>
            <a:pPr lvl="2" eaLnBrk="1" hangingPunct="1"/>
            <a:r>
              <a:rPr lang="en-US" altLang="en-US" b="1"/>
              <a:t>…</a:t>
            </a:r>
            <a:endParaRPr lang="en-US" altLang="en-US"/>
          </a:p>
          <a:p>
            <a:pPr eaLnBrk="1" hangingPunct="1"/>
            <a:endParaRPr lang="en-US" altLang="en-US" b="1"/>
          </a:p>
          <a:p>
            <a:pPr eaLnBrk="1" hangingPunct="1"/>
            <a:r>
              <a:rPr lang="en-US" altLang="en-US"/>
              <a:t>Name — </a:t>
            </a:r>
            <a:r>
              <a:rPr lang="en-US" altLang="en-US" i="1"/>
              <a:t>index.html</a:t>
            </a:r>
          </a:p>
          <a:p>
            <a:pPr lvl="2" eaLnBrk="1" hangingPunct="1"/>
            <a:endParaRPr lang="en-US" altLang="en-US"/>
          </a:p>
          <a:p>
            <a:pPr eaLnBrk="1" hangingPunct="1"/>
            <a:r>
              <a:rPr lang="en-US" altLang="en-US"/>
              <a:t>Address — inode </a:t>
            </a:r>
            <a:r>
              <a:rPr lang="en-US" altLang="en-US" i="1"/>
              <a:t>#54321</a:t>
            </a:r>
          </a:p>
          <a:p>
            <a:pPr lvl="2" eaLnBrk="1" hangingPunct="1"/>
            <a:endParaRPr lang="en-US" altLang="en-US"/>
          </a:p>
          <a:p>
            <a:pPr eaLnBrk="1" hangingPunct="1"/>
            <a:r>
              <a:rPr lang="en-US" altLang="en-US"/>
              <a:t>Route (path) —</a:t>
            </a:r>
          </a:p>
          <a:p>
            <a:pPr lvl="2" eaLnBrk="1" hangingPunct="1"/>
            <a:r>
              <a:rPr lang="en-US" altLang="en-US" i="1"/>
              <a:t>/csshare/cs4513/public_html/b10/index.html</a:t>
            </a:r>
          </a:p>
          <a:p>
            <a:pPr lvl="2" eaLnBrk="1" hangingPunct="1"/>
            <a:endParaRPr lang="en-US" altLang="en-US" i="1"/>
          </a:p>
          <a:p>
            <a:pPr lvl="2" eaLnBrk="1" hangingPunct="1"/>
            <a:endParaRPr lang="en-US" altLang="en-US" i="1"/>
          </a:p>
          <a:p>
            <a:endParaRPr lang="en-IN" altLang="en-US"/>
          </a:p>
        </p:txBody>
      </p:sp>
      <p:sp>
        <p:nvSpPr>
          <p:cNvPr id="5124" name="Slide Number Placeholder 3">
            <a:extLst>
              <a:ext uri="{FF2B5EF4-FFF2-40B4-BE49-F238E27FC236}">
                <a16:creationId xmlns:a16="http://schemas.microsoft.com/office/drawing/2014/main" id="{2B2B2AD7-D295-1A55-7603-495FBC39B0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9A5F515-AF3E-4A74-80C5-6009F86CA095}" type="slidenum">
              <a:rPr lang="en-US" altLang="zh-CN" smtClean="0"/>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31D1BE46-2D3A-4E96-71CD-8C9E46520515}"/>
              </a:ext>
            </a:extLst>
          </p:cNvPr>
          <p:cNvSpPr>
            <a:spLocks noGrp="1" noRot="1" noChangeAspect="1" noChangeArrowheads="1" noTextEdit="1"/>
          </p:cNvSpPr>
          <p:nvPr>
            <p:ph type="sldImg"/>
          </p:nvPr>
        </p:nvSpPr>
        <p:spPr>
          <a:ln/>
        </p:spPr>
      </p:sp>
      <p:sp>
        <p:nvSpPr>
          <p:cNvPr id="63491" name="Notes Placeholder 2">
            <a:extLst>
              <a:ext uri="{FF2B5EF4-FFF2-40B4-BE49-F238E27FC236}">
                <a16:creationId xmlns:a16="http://schemas.microsoft.com/office/drawing/2014/main" id="{375BAC37-FFFA-7C57-0C21-23A88618636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63492" name="Slide Number Placeholder 3">
            <a:extLst>
              <a:ext uri="{FF2B5EF4-FFF2-40B4-BE49-F238E27FC236}">
                <a16:creationId xmlns:a16="http://schemas.microsoft.com/office/drawing/2014/main" id="{B15B55D5-DB08-D536-6396-28BE386118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DCDCA69-A33E-4711-8338-BF311364D700}" type="slidenum">
              <a:rPr lang="en-US" altLang="zh-CN" smtClean="0"/>
              <a:pPr/>
              <a:t>50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E689DA71-CC7C-E8CF-0532-7B871037A45F}"/>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BDFB2229-197D-B61C-E880-FBDB21BF71F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040C28"/>
                </a:solidFill>
                <a:latin typeface="Google Sans"/>
              </a:rPr>
              <a:t>The URN merely identifies a resource.</a:t>
            </a:r>
            <a:r>
              <a:rPr lang="en-US" altLang="en-US">
                <a:solidFill>
                  <a:srgbClr val="202124"/>
                </a:solidFill>
                <a:latin typeface="Google Sans"/>
              </a:rPr>
              <a:t> </a:t>
            </a:r>
            <a:r>
              <a:rPr lang="en-US" altLang="en-US">
                <a:solidFill>
                  <a:srgbClr val="040C28"/>
                </a:solidFill>
                <a:latin typeface="Google Sans"/>
              </a:rPr>
              <a:t>A URL allows you to specify where to locate a resource</a:t>
            </a:r>
            <a:r>
              <a:rPr lang="en-US" altLang="en-US">
                <a:solidFill>
                  <a:srgbClr val="202124"/>
                </a:solidFill>
                <a:latin typeface="Google Sans"/>
              </a:rPr>
              <a:t>. </a:t>
            </a:r>
          </a:p>
          <a:p>
            <a:r>
              <a:rPr lang="en-US" altLang="en-US" b="1">
                <a:solidFill>
                  <a:srgbClr val="202124"/>
                </a:solidFill>
                <a:latin typeface="Arial" panose="020B0604020202020204" pitchFamily="34" charset="0"/>
              </a:rPr>
              <a:t>The URI can represent both the URL and the URN of a resource, simultaneously, while URL can only specify the address of the resource on the internet</a:t>
            </a:r>
            <a:r>
              <a:rPr lang="en-US" altLang="en-US">
                <a:solidFill>
                  <a:srgbClr val="202124"/>
                </a:solidFill>
                <a:latin typeface="Arial" panose="020B0604020202020204" pitchFamily="34" charset="0"/>
              </a:rPr>
              <a:t>.</a:t>
            </a:r>
            <a:endParaRPr lang="en-IN" altLang="en-US"/>
          </a:p>
        </p:txBody>
      </p:sp>
      <p:sp>
        <p:nvSpPr>
          <p:cNvPr id="9220" name="Slide Number Placeholder 3">
            <a:extLst>
              <a:ext uri="{FF2B5EF4-FFF2-40B4-BE49-F238E27FC236}">
                <a16:creationId xmlns:a16="http://schemas.microsoft.com/office/drawing/2014/main" id="{D035CD75-EA51-40BB-3D80-4CB0FC1D653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990CE23-735A-4982-98E0-BF7DDA994D8B}" type="slidenum">
              <a:rPr lang="en-US" altLang="zh-CN" smtClean="0"/>
              <a:pPr/>
              <a:t>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FED4DC8-1B73-128E-319D-3E932559565F}"/>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B8319E9C-27AD-D5C2-26F6-C0E4473D10E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i="1"/>
              <a:t>Namespace</a:t>
            </a:r>
            <a:r>
              <a:rPr lang="en-US" altLang="en-US"/>
              <a:t> – the set of possible names that can be resolved by a particular system or naming service</a:t>
            </a:r>
          </a:p>
          <a:p>
            <a:pPr lvl="2" eaLnBrk="1" hangingPunct="1"/>
            <a:endParaRPr lang="en-US" altLang="en-US" i="1"/>
          </a:p>
          <a:p>
            <a:pPr eaLnBrk="1" hangingPunct="1"/>
            <a:r>
              <a:rPr lang="en-US" altLang="en-US"/>
              <a:t>E.g.,</a:t>
            </a:r>
          </a:p>
          <a:p>
            <a:pPr lvl="2" eaLnBrk="1" hangingPunct="1"/>
            <a:r>
              <a:rPr lang="en-US" altLang="en-US"/>
              <a:t>Set of strings</a:t>
            </a:r>
          </a:p>
          <a:p>
            <a:pPr lvl="2" eaLnBrk="1" hangingPunct="1"/>
            <a:r>
              <a:rPr lang="en-US" altLang="en-US"/>
              <a:t>Set of strings of a particular structure</a:t>
            </a:r>
          </a:p>
          <a:p>
            <a:pPr lvl="2" eaLnBrk="1" hangingPunct="1"/>
            <a:r>
              <a:rPr lang="en-US" altLang="en-US"/>
              <a:t>Set of sounds</a:t>
            </a:r>
          </a:p>
          <a:p>
            <a:endParaRPr lang="en-IN" altLang="en-US"/>
          </a:p>
        </p:txBody>
      </p:sp>
      <p:sp>
        <p:nvSpPr>
          <p:cNvPr id="11268" name="Slide Number Placeholder 3">
            <a:extLst>
              <a:ext uri="{FF2B5EF4-FFF2-40B4-BE49-F238E27FC236}">
                <a16:creationId xmlns:a16="http://schemas.microsoft.com/office/drawing/2014/main" id="{99C6B127-263E-77F3-491C-F245417A056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C0E4C77-D22D-4670-8379-B8DD14209426}" type="slidenum">
              <a:rPr lang="en-US" altLang="zh-CN" smtClean="0"/>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C124CDCC-48AB-B835-379B-F70CC6C38977}"/>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582E9615-EA70-EF30-338C-3B99D550EDF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a:latin typeface="TimesNewRomanPSMT"/>
              </a:rPr>
              <a:t>An </a:t>
            </a:r>
            <a:r>
              <a:rPr lang="en-US" altLang="en-US" sz="1800" i="1">
                <a:latin typeface="Times-Italic"/>
              </a:rPr>
              <a:t>alias </a:t>
            </a:r>
            <a:r>
              <a:rPr lang="en-US" altLang="en-US" sz="1800">
                <a:latin typeface="TimesNewRomanPSMT"/>
              </a:rPr>
              <a:t>is a name defined to denote the same information as another name,</a:t>
            </a:r>
          </a:p>
          <a:p>
            <a:r>
              <a:rPr lang="en-US" altLang="en-US" sz="1800">
                <a:latin typeface="TimesNewRomanPSMT"/>
              </a:rPr>
              <a:t>similar to a symbolic link between file path names.</a:t>
            </a:r>
            <a:endParaRPr lang="en-IN" altLang="en-US"/>
          </a:p>
        </p:txBody>
      </p:sp>
      <p:sp>
        <p:nvSpPr>
          <p:cNvPr id="16388" name="Slide Number Placeholder 3">
            <a:extLst>
              <a:ext uri="{FF2B5EF4-FFF2-40B4-BE49-F238E27FC236}">
                <a16:creationId xmlns:a16="http://schemas.microsoft.com/office/drawing/2014/main" id="{66209221-85EC-63B3-8B3D-68A203C302E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ADF0FD5-9BA1-483F-84F6-9C0E6CF090F7}" type="slidenum">
              <a:rPr lang="en-US" altLang="zh-CN" smtClean="0"/>
              <a:pPr/>
              <a:t>10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B71A8AD2-DB15-8959-D629-AB24A8BC6CC8}"/>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D27ED5A9-A3EB-C8AB-D2D6-1206FC773A3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9460" name="Slide Number Placeholder 3">
            <a:extLst>
              <a:ext uri="{FF2B5EF4-FFF2-40B4-BE49-F238E27FC236}">
                <a16:creationId xmlns:a16="http://schemas.microsoft.com/office/drawing/2014/main" id="{1F8A2408-2E3B-080A-F8F6-A63B36146A4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2A9E6A7-1641-4383-B725-3EBD250E07AB}" type="slidenum">
              <a:rPr lang="en-US" altLang="zh-CN" smtClean="0"/>
              <a:pPr/>
              <a:t>12</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3C1F98EC-D3BF-6486-C12B-12771E79AAA1}"/>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0B9C4660-977D-4A67-BA4A-E852351BDF1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a:latin typeface="TimesNewRomanPSMT"/>
              </a:rPr>
              <a:t>The Distributed Computing Environment (DCE) name space [OSF</a:t>
            </a:r>
          </a:p>
          <a:p>
            <a:r>
              <a:rPr lang="en-US" altLang="en-US" sz="1800">
                <a:latin typeface="TimesNewRomanPSMT"/>
              </a:rPr>
              <a:t>1997] allows heterogeneous name spaces to be embedded within it. DCE names may</a:t>
            </a:r>
          </a:p>
          <a:p>
            <a:r>
              <a:rPr lang="en-US" altLang="en-US" sz="1800">
                <a:latin typeface="TimesNewRomanPSMT"/>
              </a:rPr>
              <a:t>contain </a:t>
            </a:r>
            <a:r>
              <a:rPr lang="en-US" altLang="en-US" sz="1800" i="1">
                <a:latin typeface="Times-Italic"/>
              </a:rPr>
              <a:t>junctions</a:t>
            </a:r>
            <a:r>
              <a:rPr lang="en-US" altLang="en-US" sz="1800">
                <a:latin typeface="TimesNewRomanPSMT"/>
              </a:rPr>
              <a:t>, which are similar to mount points in NFS and UNIX (see Section</a:t>
            </a:r>
          </a:p>
          <a:p>
            <a:r>
              <a:rPr lang="en-US" altLang="en-US" sz="1800">
                <a:latin typeface="TimesNewRomanPSMT"/>
              </a:rPr>
              <a:t>12.3), except that they allow heterogeneous name spaces to be mounted. For example,</a:t>
            </a:r>
          </a:p>
          <a:p>
            <a:r>
              <a:rPr lang="en-US" altLang="en-US" sz="1800">
                <a:latin typeface="TimesNewRomanPSMT"/>
              </a:rPr>
              <a:t>consider the full DCE name </a:t>
            </a:r>
            <a:r>
              <a:rPr lang="en-US" altLang="en-US" sz="1800" i="1">
                <a:latin typeface="Times-Italic"/>
              </a:rPr>
              <a:t>/.../dcs.qmul.ac.uk/principals/Jean.Dollimore</a:t>
            </a:r>
            <a:r>
              <a:rPr lang="en-US" altLang="en-US" sz="1800">
                <a:latin typeface="TimesNewRomanPSMT"/>
              </a:rPr>
              <a:t>. The first part</a:t>
            </a:r>
          </a:p>
          <a:p>
            <a:r>
              <a:rPr lang="en-US" altLang="en-US" sz="1800">
                <a:latin typeface="TimesNewRomanPSMT"/>
              </a:rPr>
              <a:t>of this name, </a:t>
            </a:r>
            <a:r>
              <a:rPr lang="en-US" altLang="en-US" sz="1800" i="1">
                <a:latin typeface="Times-Italic"/>
              </a:rPr>
              <a:t>/.../dcs.qmul.ac.uk, </a:t>
            </a:r>
            <a:r>
              <a:rPr lang="en-US" altLang="en-US" sz="1800">
                <a:latin typeface="TimesNewRomanPSMT"/>
              </a:rPr>
              <a:t>denotes a context called a </a:t>
            </a:r>
            <a:r>
              <a:rPr lang="en-US" altLang="en-US" sz="1800" i="1">
                <a:latin typeface="Times-Italic"/>
              </a:rPr>
              <a:t>cell</a:t>
            </a:r>
            <a:r>
              <a:rPr lang="en-US" altLang="en-US" sz="1800">
                <a:latin typeface="TimesNewRomanPSMT"/>
              </a:rPr>
              <a:t>. The next component is</a:t>
            </a:r>
          </a:p>
          <a:p>
            <a:r>
              <a:rPr lang="en-US" altLang="en-US" sz="1800">
                <a:latin typeface="TimesNewRomanPSMT"/>
              </a:rPr>
              <a:t>a junction. For example, the junction </a:t>
            </a:r>
            <a:r>
              <a:rPr lang="en-US" altLang="en-US" sz="1800" i="1">
                <a:latin typeface="Times-Italic"/>
              </a:rPr>
              <a:t>principals </a:t>
            </a:r>
            <a:r>
              <a:rPr lang="en-US" altLang="en-US" sz="1800">
                <a:latin typeface="TimesNewRomanPSMT"/>
              </a:rPr>
              <a:t>is a context containing security</a:t>
            </a:r>
          </a:p>
          <a:p>
            <a:r>
              <a:rPr lang="en-US" altLang="en-US" sz="1800">
                <a:latin typeface="TimesNewRomanPSMT"/>
              </a:rPr>
              <a:t>principals in which the final component, </a:t>
            </a:r>
            <a:r>
              <a:rPr lang="en-US" altLang="en-US" sz="1800" i="1">
                <a:latin typeface="Times-Italic"/>
              </a:rPr>
              <a:t>Jean.Dollimore</a:t>
            </a:r>
            <a:r>
              <a:rPr lang="en-US" altLang="en-US" sz="1800">
                <a:latin typeface="TimesNewRomanPSMT"/>
              </a:rPr>
              <a:t>, may be looked up, and in</a:t>
            </a:r>
          </a:p>
          <a:p>
            <a:r>
              <a:rPr lang="en-US" altLang="en-US" sz="1800">
                <a:latin typeface="TimesNewRomanPSMT"/>
              </a:rPr>
              <a:t>which these principal names have their own syntax. Similarly, in</a:t>
            </a:r>
          </a:p>
          <a:p>
            <a:r>
              <a:rPr lang="en-US" altLang="en-US" sz="1800" i="1">
                <a:latin typeface="Times-Italic"/>
              </a:rPr>
              <a:t>/.../dcs.qmul.ac.uk/files/pub/reports/TR2000-99</a:t>
            </a:r>
            <a:r>
              <a:rPr lang="en-US" altLang="en-US" sz="1800">
                <a:latin typeface="TimesNewRomanPSMT"/>
              </a:rPr>
              <a:t>, the junction </a:t>
            </a:r>
            <a:r>
              <a:rPr lang="en-US" altLang="en-US" sz="1800" i="1">
                <a:latin typeface="Times-Italic"/>
              </a:rPr>
              <a:t>files </a:t>
            </a:r>
            <a:r>
              <a:rPr lang="en-US" altLang="en-US" sz="1800">
                <a:latin typeface="TimesNewRomanPSMT"/>
              </a:rPr>
              <a:t>is a context</a:t>
            </a:r>
          </a:p>
          <a:p>
            <a:r>
              <a:rPr lang="en-US" altLang="en-US" sz="1800">
                <a:latin typeface="TimesNewRomanPSMT"/>
              </a:rPr>
              <a:t>corresponding to a file system directory, in which the final component</a:t>
            </a:r>
          </a:p>
          <a:p>
            <a:r>
              <a:rPr lang="en-US" altLang="en-US" sz="1800" i="1">
                <a:latin typeface="Times-Italic"/>
              </a:rPr>
              <a:t>pub/reports/TR2000-99 </a:t>
            </a:r>
            <a:r>
              <a:rPr lang="en-US" altLang="en-US" sz="1800">
                <a:latin typeface="TimesNewRomanPSMT"/>
              </a:rPr>
              <a:t>is looked up and in which the file name space has a distinct</a:t>
            </a:r>
          </a:p>
          <a:p>
            <a:r>
              <a:rPr lang="en-US" altLang="en-US" sz="1800">
                <a:latin typeface="TimesNewRomanPSMT"/>
              </a:rPr>
              <a:t>syntax. The two junctions </a:t>
            </a:r>
            <a:r>
              <a:rPr lang="en-US" altLang="en-US" sz="1800" i="1">
                <a:latin typeface="Times-Italic"/>
              </a:rPr>
              <a:t>principals </a:t>
            </a:r>
            <a:r>
              <a:rPr lang="en-US" altLang="en-US" sz="1800">
                <a:latin typeface="TimesNewRomanPSMT"/>
              </a:rPr>
              <a:t>and </a:t>
            </a:r>
            <a:r>
              <a:rPr lang="en-US" altLang="en-US" sz="1800" i="1">
                <a:latin typeface="Times-Italic"/>
              </a:rPr>
              <a:t>files </a:t>
            </a:r>
            <a:r>
              <a:rPr lang="en-US" altLang="en-US" sz="1800">
                <a:latin typeface="TimesNewRomanPSMT"/>
              </a:rPr>
              <a:t>are the roots of heterogeneous name</a:t>
            </a:r>
          </a:p>
          <a:p>
            <a:r>
              <a:rPr lang="en-US" altLang="en-US" sz="1800">
                <a:latin typeface="TimesNewRomanPSMT"/>
              </a:rPr>
              <a:t>spaces, implemented by heterogeneous name services.</a:t>
            </a:r>
            <a:endParaRPr lang="en-IN" altLang="en-US"/>
          </a:p>
        </p:txBody>
      </p:sp>
      <p:sp>
        <p:nvSpPr>
          <p:cNvPr id="22532" name="Slide Number Placeholder 3">
            <a:extLst>
              <a:ext uri="{FF2B5EF4-FFF2-40B4-BE49-F238E27FC236}">
                <a16:creationId xmlns:a16="http://schemas.microsoft.com/office/drawing/2014/main" id="{23DC8217-5A92-5789-C6D9-409BAC55C8F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6C2958F-08E2-4628-825C-D47D010693E7}" type="slidenum">
              <a:rPr lang="en-US" altLang="zh-CN" smtClean="0"/>
              <a:pPr/>
              <a:t>14</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685ABF0A-A1B9-3E8D-661B-155E3E65D2B6}"/>
              </a:ext>
            </a:extLst>
          </p:cNvPr>
          <p:cNvSpPr>
            <a:spLocks noGrp="1" noRot="1" noChangeAspect="1" noChangeArrowheads="1" noTextEdit="1"/>
          </p:cNvSpPr>
          <p:nvPr>
            <p:ph type="sldImg"/>
          </p:nvPr>
        </p:nvSpPr>
        <p:spPr>
          <a:ln/>
        </p:spPr>
      </p:sp>
      <p:sp>
        <p:nvSpPr>
          <p:cNvPr id="46083" name="Notes Placeholder 2">
            <a:extLst>
              <a:ext uri="{FF2B5EF4-FFF2-40B4-BE49-F238E27FC236}">
                <a16:creationId xmlns:a16="http://schemas.microsoft.com/office/drawing/2014/main" id="{19FFAE29-CE4E-2F3B-341F-C371DF20E93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202124"/>
                </a:solidFill>
                <a:latin typeface="Google Sans"/>
              </a:rPr>
              <a:t>BIND (Berkeley Internet Name Domain) is </a:t>
            </a:r>
            <a:r>
              <a:rPr lang="en-US" altLang="en-US">
                <a:solidFill>
                  <a:srgbClr val="040C28"/>
                </a:solidFill>
                <a:latin typeface="Google Sans"/>
              </a:rPr>
              <a:t>an implementation of the DNS protocols and provides an openly redistributable reference implementation of the major components of the Domain Name System</a:t>
            </a:r>
            <a:r>
              <a:rPr lang="en-US" altLang="en-US">
                <a:solidFill>
                  <a:srgbClr val="202124"/>
                </a:solidFill>
                <a:latin typeface="Google Sans"/>
              </a:rPr>
              <a:t>, including Domain Name System server, Domain Name System resolver library and tools for managing and verifying the proper ...</a:t>
            </a:r>
            <a:endParaRPr lang="en-IN" altLang="en-US"/>
          </a:p>
        </p:txBody>
      </p:sp>
      <p:sp>
        <p:nvSpPr>
          <p:cNvPr id="46084" name="Slide Number Placeholder 3">
            <a:extLst>
              <a:ext uri="{FF2B5EF4-FFF2-40B4-BE49-F238E27FC236}">
                <a16:creationId xmlns:a16="http://schemas.microsoft.com/office/drawing/2014/main" id="{FC20B4F0-C1AD-7A2A-4C0E-E13662FE99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5BBA391-83CB-4AE2-9145-A778136E4B21}" type="slidenum">
              <a:rPr lang="en-US" altLang="zh-CN" smtClean="0"/>
              <a:pPr/>
              <a:t>36</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6EF3FA83-0399-1C06-B61A-2AE006705D6E}"/>
              </a:ext>
            </a:extLst>
          </p:cNvPr>
          <p:cNvSpPr>
            <a:spLocks noGrp="1" noRot="1" noChangeAspect="1" noChangeArrowheads="1" noTextEdit="1"/>
          </p:cNvSpPr>
          <p:nvPr>
            <p:ph type="sldImg"/>
          </p:nvPr>
        </p:nvSpPr>
        <p:spPr>
          <a:ln/>
        </p:spPr>
      </p:sp>
      <p:sp>
        <p:nvSpPr>
          <p:cNvPr id="59395" name="Notes Placeholder 2">
            <a:extLst>
              <a:ext uri="{FF2B5EF4-FFF2-40B4-BE49-F238E27FC236}">
                <a16:creationId xmlns:a16="http://schemas.microsoft.com/office/drawing/2014/main" id="{0FF86089-738F-E251-D1C0-5BBB5913C75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ltLang="en-US" sz="1800">
                <a:latin typeface="TimesNewRomanPSMT"/>
              </a:rPr>
              <a:t>Figure 13.1 </a:t>
            </a:r>
            <a:r>
              <a:rPr lang="en-US" altLang="en-US" sz="1800">
                <a:latin typeface="TimesNewRomanPSMT"/>
              </a:rPr>
              <a:t>shows the domain name portion of a URL resolved first via the DNS into an IP address and then, at the final hop of Internet routing, via ARP to an Ethernet address for the web server. The last part of the URL is resolved by the file system on the web server to locate </a:t>
            </a:r>
            <a:r>
              <a:rPr lang="en-IN" altLang="en-US" sz="1800">
                <a:latin typeface="TimesNewRomanPSMT"/>
              </a:rPr>
              <a:t>the relevant file.</a:t>
            </a:r>
            <a:endParaRPr lang="en-IN" altLang="en-US"/>
          </a:p>
        </p:txBody>
      </p:sp>
      <p:sp>
        <p:nvSpPr>
          <p:cNvPr id="59396" name="Slide Number Placeholder 3">
            <a:extLst>
              <a:ext uri="{FF2B5EF4-FFF2-40B4-BE49-F238E27FC236}">
                <a16:creationId xmlns:a16="http://schemas.microsoft.com/office/drawing/2014/main" id="{604FC4A8-BA6B-A7C4-3858-5F530B5170B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FB11176-D52F-486D-97F5-9072E53233E5}" type="slidenum">
              <a:rPr lang="en-US" altLang="zh-CN" smtClean="0"/>
              <a:pPr/>
              <a:t>48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C5DF67E3-A92F-872F-575D-8D5B433E44F8}"/>
              </a:ext>
            </a:extLst>
          </p:cNvPr>
          <p:cNvSpPr>
            <a:spLocks noGrp="1" noRot="1" noChangeAspect="1" noChangeArrowheads="1" noTextEdit="1"/>
          </p:cNvSpPr>
          <p:nvPr>
            <p:ph type="sldImg"/>
          </p:nvPr>
        </p:nvSpPr>
        <p:spPr>
          <a:ln/>
        </p:spPr>
      </p:sp>
      <p:sp>
        <p:nvSpPr>
          <p:cNvPr id="61443" name="Notes Placeholder 2">
            <a:extLst>
              <a:ext uri="{FF2B5EF4-FFF2-40B4-BE49-F238E27FC236}">
                <a16:creationId xmlns:a16="http://schemas.microsoft.com/office/drawing/2014/main" id="{7124D63C-0933-58A6-197E-BB6030ECD09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800">
                <a:latin typeface="TimesNewRomanPSMT"/>
              </a:rPr>
              <a:t>the domain name </a:t>
            </a:r>
            <a:r>
              <a:rPr lang="en-US" altLang="en-US" sz="1800" i="1">
                <a:latin typeface="Times-Italic"/>
              </a:rPr>
              <a:t>jeans-pc.dcs.qmul.ac.uk </a:t>
            </a:r>
            <a:r>
              <a:rPr lang="en-US" altLang="en-US" sz="1800">
                <a:latin typeface="TimesNewRomanPSMT"/>
              </a:rPr>
              <a:t>can be looked up from within </a:t>
            </a:r>
            <a:r>
              <a:rPr lang="en-US" altLang="en-US" sz="1800" i="1">
                <a:latin typeface="Times-Italic"/>
              </a:rPr>
              <a:t>dcs.qmul.ac.uk </a:t>
            </a:r>
            <a:r>
              <a:rPr lang="en-US" altLang="en-US" sz="1800">
                <a:latin typeface="TimesNewRomanPSMT"/>
              </a:rPr>
              <a:t>using the local server </a:t>
            </a:r>
            <a:r>
              <a:rPr lang="en-US" altLang="en-US" sz="1800" i="1">
                <a:latin typeface="Times-Italic"/>
              </a:rPr>
              <a:t>dns0.dcs.qmul.ac.uk</a:t>
            </a:r>
            <a:r>
              <a:rPr lang="en-US" altLang="en-US" sz="1800">
                <a:latin typeface="TimesNewRomanPSMT"/>
              </a:rPr>
              <a:t>.</a:t>
            </a:r>
            <a:endParaRPr lang="en-IN" altLang="en-US"/>
          </a:p>
        </p:txBody>
      </p:sp>
      <p:sp>
        <p:nvSpPr>
          <p:cNvPr id="61444" name="Slide Number Placeholder 3">
            <a:extLst>
              <a:ext uri="{FF2B5EF4-FFF2-40B4-BE49-F238E27FC236}">
                <a16:creationId xmlns:a16="http://schemas.microsoft.com/office/drawing/2014/main" id="{D8EBC875-21C3-93A9-0697-306E89C9FAA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80238E7-FA3A-44AA-8506-B9F3EA860BAB}" type="slidenum">
              <a:rPr lang="en-US" altLang="zh-CN" smtClean="0"/>
              <a:pPr/>
              <a:t>49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B51329-AAE0-5228-26ED-519FCA7D9C4D}"/>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22D6B31A-9BF8-2706-A719-76FF32BA4D5E}"/>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8B1D7C57-D0B8-9D1B-3F3C-8FE831830494}"/>
              </a:ext>
            </a:extLst>
          </p:cNvPr>
          <p:cNvSpPr>
            <a:spLocks noGrp="1"/>
          </p:cNvSpPr>
          <p:nvPr>
            <p:ph type="sldNum" sz="quarter" idx="12"/>
          </p:nvPr>
        </p:nvSpPr>
        <p:spPr/>
        <p:txBody>
          <a:bodyPr/>
          <a:lstStyle>
            <a:lvl1pPr>
              <a:defRPr/>
            </a:lvl1pPr>
          </a:lstStyle>
          <a:p>
            <a:pPr>
              <a:defRPr/>
            </a:pPr>
            <a:fld id="{CF519590-ECB5-4632-9ECF-F569ED29C49C}" type="slidenum">
              <a:rPr lang="en-US" altLang="zh-CN"/>
              <a:pPr>
                <a:defRPr/>
              </a:pPr>
              <a:t>‹#›</a:t>
            </a:fld>
            <a:endParaRPr lang="en-US" altLang="zh-CN"/>
          </a:p>
        </p:txBody>
      </p:sp>
    </p:spTree>
    <p:extLst>
      <p:ext uri="{BB962C8B-B14F-4D97-AF65-F5344CB8AC3E}">
        <p14:creationId xmlns:p14="http://schemas.microsoft.com/office/powerpoint/2010/main" val="595916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E1774A-B33F-A2F5-1ACB-2FCE9570BA18}"/>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06E6389-E1D8-EB7E-B54E-CF1008016230}"/>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B11C89D1-F536-C13E-378F-FE31B6AAB538}"/>
              </a:ext>
            </a:extLst>
          </p:cNvPr>
          <p:cNvSpPr>
            <a:spLocks noGrp="1"/>
          </p:cNvSpPr>
          <p:nvPr>
            <p:ph type="sldNum" sz="quarter" idx="12"/>
          </p:nvPr>
        </p:nvSpPr>
        <p:spPr/>
        <p:txBody>
          <a:bodyPr/>
          <a:lstStyle>
            <a:lvl1pPr>
              <a:defRPr/>
            </a:lvl1pPr>
          </a:lstStyle>
          <a:p>
            <a:pPr>
              <a:defRPr/>
            </a:pPr>
            <a:fld id="{F3E3EE1C-E76F-49F0-8173-58B6FC3E1880}" type="slidenum">
              <a:rPr lang="en-US" altLang="zh-CN"/>
              <a:pPr>
                <a:defRPr/>
              </a:pPr>
              <a:t>‹#›</a:t>
            </a:fld>
            <a:endParaRPr lang="en-US" altLang="zh-CN"/>
          </a:p>
        </p:txBody>
      </p:sp>
    </p:spTree>
    <p:extLst>
      <p:ext uri="{BB962C8B-B14F-4D97-AF65-F5344CB8AC3E}">
        <p14:creationId xmlns:p14="http://schemas.microsoft.com/office/powerpoint/2010/main" val="338062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07F7E-3727-5FC0-F0FD-BF6FA468AE3B}"/>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32B679E2-F747-A27C-D2A6-C73E9AAD85C4}"/>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7EC66EF5-5114-5496-557E-4458CD1D9B50}"/>
              </a:ext>
            </a:extLst>
          </p:cNvPr>
          <p:cNvSpPr>
            <a:spLocks noGrp="1"/>
          </p:cNvSpPr>
          <p:nvPr>
            <p:ph type="sldNum" sz="quarter" idx="12"/>
          </p:nvPr>
        </p:nvSpPr>
        <p:spPr/>
        <p:txBody>
          <a:bodyPr/>
          <a:lstStyle>
            <a:lvl1pPr>
              <a:defRPr/>
            </a:lvl1pPr>
          </a:lstStyle>
          <a:p>
            <a:pPr>
              <a:defRPr/>
            </a:pPr>
            <a:fld id="{EEF6C489-79D9-426A-B9BE-E598AB8CF48D}" type="slidenum">
              <a:rPr lang="en-US" altLang="zh-CN"/>
              <a:pPr>
                <a:defRPr/>
              </a:pPr>
              <a:t>‹#›</a:t>
            </a:fld>
            <a:endParaRPr lang="en-US" altLang="zh-CN"/>
          </a:p>
        </p:txBody>
      </p:sp>
    </p:spTree>
    <p:extLst>
      <p:ext uri="{BB962C8B-B14F-4D97-AF65-F5344CB8AC3E}">
        <p14:creationId xmlns:p14="http://schemas.microsoft.com/office/powerpoint/2010/main" val="254522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1ADB16-0CA8-A18A-35B5-A4CE46747F1B}"/>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A8FF522A-433D-709F-92A6-4B6A0B49E53C}"/>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4E635B91-9654-E41D-3090-343E7A17F907}"/>
              </a:ext>
            </a:extLst>
          </p:cNvPr>
          <p:cNvSpPr>
            <a:spLocks noGrp="1"/>
          </p:cNvSpPr>
          <p:nvPr>
            <p:ph type="sldNum" sz="quarter" idx="12"/>
          </p:nvPr>
        </p:nvSpPr>
        <p:spPr/>
        <p:txBody>
          <a:bodyPr/>
          <a:lstStyle>
            <a:lvl1pPr>
              <a:defRPr/>
            </a:lvl1pPr>
          </a:lstStyle>
          <a:p>
            <a:pPr>
              <a:defRPr/>
            </a:pPr>
            <a:fld id="{88038059-D017-41E7-A881-AB744E36142A}" type="slidenum">
              <a:rPr lang="en-US" altLang="zh-CN"/>
              <a:pPr>
                <a:defRPr/>
              </a:pPr>
              <a:t>‹#›</a:t>
            </a:fld>
            <a:endParaRPr lang="en-US" altLang="zh-CN"/>
          </a:p>
        </p:txBody>
      </p:sp>
    </p:spTree>
    <p:extLst>
      <p:ext uri="{BB962C8B-B14F-4D97-AF65-F5344CB8AC3E}">
        <p14:creationId xmlns:p14="http://schemas.microsoft.com/office/powerpoint/2010/main" val="75369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98D52A-E9F8-8101-7779-CFD15F2A0DFF}"/>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6E6A3C9C-CEF3-75CF-CEFF-60EF2103CFAF}"/>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7E375198-93EC-414D-4547-95CF9C76BD05}"/>
              </a:ext>
            </a:extLst>
          </p:cNvPr>
          <p:cNvSpPr>
            <a:spLocks noGrp="1"/>
          </p:cNvSpPr>
          <p:nvPr>
            <p:ph type="sldNum" sz="quarter" idx="12"/>
          </p:nvPr>
        </p:nvSpPr>
        <p:spPr/>
        <p:txBody>
          <a:bodyPr/>
          <a:lstStyle>
            <a:lvl1pPr>
              <a:defRPr/>
            </a:lvl1pPr>
          </a:lstStyle>
          <a:p>
            <a:pPr>
              <a:defRPr/>
            </a:pPr>
            <a:fld id="{35710302-42E2-4B55-BE78-71733C225AF1}" type="slidenum">
              <a:rPr lang="en-US" altLang="zh-CN"/>
              <a:pPr>
                <a:defRPr/>
              </a:pPr>
              <a:t>‹#›</a:t>
            </a:fld>
            <a:endParaRPr lang="en-US" altLang="zh-CN"/>
          </a:p>
        </p:txBody>
      </p:sp>
    </p:spTree>
    <p:extLst>
      <p:ext uri="{BB962C8B-B14F-4D97-AF65-F5344CB8AC3E}">
        <p14:creationId xmlns:p14="http://schemas.microsoft.com/office/powerpoint/2010/main" val="321883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A5183D3F-07E4-86DC-2E7E-62860355119B}"/>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6D5FCBDD-B129-6CC6-8A58-DB565E99AA1E}"/>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5F0BBD4F-7191-AF64-98A4-E91EBE96F878}"/>
              </a:ext>
            </a:extLst>
          </p:cNvPr>
          <p:cNvSpPr>
            <a:spLocks noGrp="1"/>
          </p:cNvSpPr>
          <p:nvPr>
            <p:ph type="sldNum" sz="quarter" idx="12"/>
          </p:nvPr>
        </p:nvSpPr>
        <p:spPr/>
        <p:txBody>
          <a:bodyPr/>
          <a:lstStyle>
            <a:lvl1pPr>
              <a:defRPr/>
            </a:lvl1pPr>
          </a:lstStyle>
          <a:p>
            <a:pPr>
              <a:defRPr/>
            </a:pPr>
            <a:fld id="{652DA3F2-36DD-4C4F-9280-8CDA4959977D}" type="slidenum">
              <a:rPr lang="en-US" altLang="zh-CN"/>
              <a:pPr>
                <a:defRPr/>
              </a:pPr>
              <a:t>‹#›</a:t>
            </a:fld>
            <a:endParaRPr lang="en-US" altLang="zh-CN"/>
          </a:p>
        </p:txBody>
      </p:sp>
    </p:spTree>
    <p:extLst>
      <p:ext uri="{BB962C8B-B14F-4D97-AF65-F5344CB8AC3E}">
        <p14:creationId xmlns:p14="http://schemas.microsoft.com/office/powerpoint/2010/main" val="166075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2A3C5E1B-E53D-EC15-17B3-4DD44FD724D8}"/>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5BE9E07B-F9F7-EE93-11E1-0E0D1861048F}"/>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E08ECB91-C4A5-9612-F9DA-26C52BA90A63}"/>
              </a:ext>
            </a:extLst>
          </p:cNvPr>
          <p:cNvSpPr>
            <a:spLocks noGrp="1"/>
          </p:cNvSpPr>
          <p:nvPr>
            <p:ph type="sldNum" sz="quarter" idx="12"/>
          </p:nvPr>
        </p:nvSpPr>
        <p:spPr/>
        <p:txBody>
          <a:bodyPr/>
          <a:lstStyle>
            <a:lvl1pPr>
              <a:defRPr/>
            </a:lvl1pPr>
          </a:lstStyle>
          <a:p>
            <a:pPr>
              <a:defRPr/>
            </a:pPr>
            <a:fld id="{9CF1A33B-C641-4AA2-B418-7F16E1E0439A}" type="slidenum">
              <a:rPr lang="en-US" altLang="zh-CN"/>
              <a:pPr>
                <a:defRPr/>
              </a:pPr>
              <a:t>‹#›</a:t>
            </a:fld>
            <a:endParaRPr lang="en-US" altLang="zh-CN"/>
          </a:p>
        </p:txBody>
      </p:sp>
    </p:spTree>
    <p:extLst>
      <p:ext uri="{BB962C8B-B14F-4D97-AF65-F5344CB8AC3E}">
        <p14:creationId xmlns:p14="http://schemas.microsoft.com/office/powerpoint/2010/main" val="333083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5F71820A-E393-8794-646B-CF7888AE7C62}"/>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BEDA1399-DBA0-1475-CED4-2E1A29919E18}"/>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1AACDBCD-31F7-F466-1EE5-48838D268459}"/>
              </a:ext>
            </a:extLst>
          </p:cNvPr>
          <p:cNvSpPr>
            <a:spLocks noGrp="1"/>
          </p:cNvSpPr>
          <p:nvPr>
            <p:ph type="sldNum" sz="quarter" idx="12"/>
          </p:nvPr>
        </p:nvSpPr>
        <p:spPr/>
        <p:txBody>
          <a:bodyPr/>
          <a:lstStyle>
            <a:lvl1pPr>
              <a:defRPr/>
            </a:lvl1pPr>
          </a:lstStyle>
          <a:p>
            <a:pPr>
              <a:defRPr/>
            </a:pPr>
            <a:fld id="{D98238BF-7011-4674-A45B-D7506C8797FF}" type="slidenum">
              <a:rPr lang="en-US" altLang="zh-CN"/>
              <a:pPr>
                <a:defRPr/>
              </a:pPr>
              <a:t>‹#›</a:t>
            </a:fld>
            <a:endParaRPr lang="en-US" altLang="zh-CN"/>
          </a:p>
        </p:txBody>
      </p:sp>
    </p:spTree>
    <p:extLst>
      <p:ext uri="{BB962C8B-B14F-4D97-AF65-F5344CB8AC3E}">
        <p14:creationId xmlns:p14="http://schemas.microsoft.com/office/powerpoint/2010/main" val="245062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A1415DB-87D0-7F88-D692-2850D039BDB5}"/>
              </a:ext>
            </a:extLst>
          </p:cNvPr>
          <p:cNvSpPr>
            <a:spLocks noGrp="1"/>
          </p:cNvSpPr>
          <p:nvPr>
            <p:ph type="dt" sz="half" idx="10"/>
          </p:nvPr>
        </p:nvSpPr>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C29DC123-AA62-64C2-F881-5F9380B0F19E}"/>
              </a:ext>
            </a:extLst>
          </p:cNvPr>
          <p:cNvSpPr>
            <a:spLocks noGrp="1"/>
          </p:cNvSpPr>
          <p:nvPr>
            <p:ph type="ftr" sz="quarter" idx="11"/>
          </p:nvPr>
        </p:nvSpPr>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A4028829-0435-8386-61B4-435838D9D5EC}"/>
              </a:ext>
            </a:extLst>
          </p:cNvPr>
          <p:cNvSpPr>
            <a:spLocks noGrp="1"/>
          </p:cNvSpPr>
          <p:nvPr>
            <p:ph type="sldNum" sz="quarter" idx="12"/>
          </p:nvPr>
        </p:nvSpPr>
        <p:spPr/>
        <p:txBody>
          <a:bodyPr/>
          <a:lstStyle>
            <a:lvl1pPr>
              <a:defRPr/>
            </a:lvl1pPr>
          </a:lstStyle>
          <a:p>
            <a:pPr>
              <a:defRPr/>
            </a:pPr>
            <a:fld id="{1D1FAF72-D9F7-4DAB-A51E-9E965D57423F}" type="slidenum">
              <a:rPr lang="en-US" altLang="zh-CN"/>
              <a:pPr>
                <a:defRPr/>
              </a:pPr>
              <a:t>‹#›</a:t>
            </a:fld>
            <a:endParaRPr lang="en-US" altLang="zh-CN"/>
          </a:p>
        </p:txBody>
      </p:sp>
    </p:spTree>
    <p:extLst>
      <p:ext uri="{BB962C8B-B14F-4D97-AF65-F5344CB8AC3E}">
        <p14:creationId xmlns:p14="http://schemas.microsoft.com/office/powerpoint/2010/main" val="186536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67E35532-A69D-3E4F-F299-C44E6009363C}"/>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EBA4ADBF-E43E-F867-90EF-BD773ABFC4B9}"/>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27D3D2FF-2F8F-8DA3-C034-7418B0831630}"/>
              </a:ext>
            </a:extLst>
          </p:cNvPr>
          <p:cNvSpPr>
            <a:spLocks noGrp="1"/>
          </p:cNvSpPr>
          <p:nvPr>
            <p:ph type="sldNum" sz="quarter" idx="12"/>
          </p:nvPr>
        </p:nvSpPr>
        <p:spPr/>
        <p:txBody>
          <a:bodyPr/>
          <a:lstStyle>
            <a:lvl1pPr>
              <a:defRPr/>
            </a:lvl1pPr>
          </a:lstStyle>
          <a:p>
            <a:pPr>
              <a:defRPr/>
            </a:pPr>
            <a:fld id="{FBAA695C-206F-4091-A07F-C19F0C7D6899}" type="slidenum">
              <a:rPr lang="en-US" altLang="zh-CN"/>
              <a:pPr>
                <a:defRPr/>
              </a:pPr>
              <a:t>‹#›</a:t>
            </a:fld>
            <a:endParaRPr lang="en-US" altLang="zh-CN"/>
          </a:p>
        </p:txBody>
      </p:sp>
    </p:spTree>
    <p:extLst>
      <p:ext uri="{BB962C8B-B14F-4D97-AF65-F5344CB8AC3E}">
        <p14:creationId xmlns:p14="http://schemas.microsoft.com/office/powerpoint/2010/main" val="195221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36D82915-6CCA-081E-318A-627167878B02}"/>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A1CB83C8-C32E-093F-9A4B-D12A3B9065E5}"/>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9C94698E-2F81-4691-466F-8A0791A07D73}"/>
              </a:ext>
            </a:extLst>
          </p:cNvPr>
          <p:cNvSpPr>
            <a:spLocks noGrp="1"/>
          </p:cNvSpPr>
          <p:nvPr>
            <p:ph type="sldNum" sz="quarter" idx="12"/>
          </p:nvPr>
        </p:nvSpPr>
        <p:spPr/>
        <p:txBody>
          <a:bodyPr/>
          <a:lstStyle>
            <a:lvl1pPr>
              <a:defRPr/>
            </a:lvl1pPr>
          </a:lstStyle>
          <a:p>
            <a:pPr>
              <a:defRPr/>
            </a:pPr>
            <a:fld id="{3CD07AED-2FA0-44ED-BB86-55667E18926B}" type="slidenum">
              <a:rPr lang="en-US" altLang="zh-CN"/>
              <a:pPr>
                <a:defRPr/>
              </a:pPr>
              <a:t>‹#›</a:t>
            </a:fld>
            <a:endParaRPr lang="en-US" altLang="zh-CN"/>
          </a:p>
        </p:txBody>
      </p:sp>
    </p:spTree>
    <p:extLst>
      <p:ext uri="{BB962C8B-B14F-4D97-AF65-F5344CB8AC3E}">
        <p14:creationId xmlns:p14="http://schemas.microsoft.com/office/powerpoint/2010/main" val="3116930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28FC186-2173-F151-2A79-5FC91B6088F5}"/>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8EE3A90E-5A7E-8888-7B55-D4B969312146}"/>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638320F6-A37A-AB9C-8A12-351D3984CCA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ltLang="zh-CN"/>
          </a:p>
        </p:txBody>
      </p:sp>
      <p:sp>
        <p:nvSpPr>
          <p:cNvPr id="5" name="Footer Placeholder 4">
            <a:extLst>
              <a:ext uri="{FF2B5EF4-FFF2-40B4-BE49-F238E27FC236}">
                <a16:creationId xmlns:a16="http://schemas.microsoft.com/office/drawing/2014/main" id="{27608F2C-B992-CD47-F475-871BCCB29FBD}"/>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ltLang="zh-CN"/>
          </a:p>
        </p:txBody>
      </p:sp>
      <p:sp>
        <p:nvSpPr>
          <p:cNvPr id="6" name="Slide Number Placeholder 5">
            <a:extLst>
              <a:ext uri="{FF2B5EF4-FFF2-40B4-BE49-F238E27FC236}">
                <a16:creationId xmlns:a16="http://schemas.microsoft.com/office/drawing/2014/main" id="{1C451CB2-572A-E0A0-DF1B-DBEF80692BF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a:defRPr/>
            </a:pPr>
            <a:fld id="{260FAD69-2E9B-4ED7-81A5-EF8A323A31A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dk4.n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tom@dcs.rnx.ac.u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png"/><Relationship Id="rId4" Type="http://schemas.openxmlformats.org/officeDocument/2006/relationships/slide" Target="slide3.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slide" Target="slide35.xml"/></Relationships>
</file>

<file path=ppt/slides/_rels/slide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slide" Target="slide35.xml"/></Relationships>
</file>

<file path=ppt/slides/_rels/slide51.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3AAF777B-C0AE-3700-2507-0F46CD733116}"/>
              </a:ext>
            </a:extLst>
          </p:cNvPr>
          <p:cNvSpPr>
            <a:spLocks noGrp="1" noChangeArrowheads="1"/>
          </p:cNvSpPr>
          <p:nvPr>
            <p:ph idx="1"/>
          </p:nvPr>
        </p:nvSpPr>
        <p:spPr>
          <a:xfrm>
            <a:off x="381000" y="2781300"/>
            <a:ext cx="8382000" cy="3695700"/>
          </a:xfrm>
        </p:spPr>
        <p:txBody>
          <a:bodyPr/>
          <a:lstStyle/>
          <a:p>
            <a:pPr algn="just" eaLnBrk="1" hangingPunct="1"/>
            <a:r>
              <a:rPr lang="en-US" altLang="zh-CN" sz="3600">
                <a:solidFill>
                  <a:srgbClr val="003399"/>
                </a:solidFill>
              </a:rPr>
              <a:t> Introduction</a:t>
            </a:r>
          </a:p>
          <a:p>
            <a:pPr algn="just" eaLnBrk="1" hangingPunct="1"/>
            <a:r>
              <a:rPr lang="en-US" altLang="zh-CN" sz="3600">
                <a:solidFill>
                  <a:srgbClr val="003399"/>
                </a:solidFill>
              </a:rPr>
              <a:t> Name services </a:t>
            </a:r>
          </a:p>
          <a:p>
            <a:pPr algn="just" eaLnBrk="1" hangingPunct="1"/>
            <a:r>
              <a:rPr lang="en-US" altLang="zh-CN" sz="3600">
                <a:solidFill>
                  <a:srgbClr val="003399"/>
                </a:solidFill>
              </a:rPr>
              <a:t> Domain Name System</a:t>
            </a:r>
          </a:p>
          <a:p>
            <a:pPr algn="just" eaLnBrk="1" hangingPunct="1"/>
            <a:r>
              <a:rPr lang="en-US" altLang="zh-CN" sz="3600">
                <a:solidFill>
                  <a:srgbClr val="003399"/>
                </a:solidFill>
              </a:rPr>
              <a:t> Directory and discovery services</a:t>
            </a:r>
          </a:p>
          <a:p>
            <a:pPr algn="just" eaLnBrk="1" hangingPunct="1"/>
            <a:r>
              <a:rPr lang="en-US" altLang="zh-CN" sz="3600">
                <a:solidFill>
                  <a:srgbClr val="003399"/>
                </a:solidFill>
              </a:rPr>
              <a:t> Case study of the Global Name Service</a:t>
            </a:r>
          </a:p>
          <a:p>
            <a:pPr algn="just" eaLnBrk="1" hangingPunct="1"/>
            <a:r>
              <a:rPr lang="en-US" altLang="zh-CN" sz="3600">
                <a:solidFill>
                  <a:srgbClr val="003399"/>
                </a:solidFill>
              </a:rPr>
              <a:t> Summary</a:t>
            </a:r>
          </a:p>
        </p:txBody>
      </p:sp>
      <p:pic>
        <p:nvPicPr>
          <p:cNvPr id="3075" name="Picture 4" descr="line013">
            <a:extLst>
              <a:ext uri="{FF2B5EF4-FFF2-40B4-BE49-F238E27FC236}">
                <a16:creationId xmlns:a16="http://schemas.microsoft.com/office/drawing/2014/main" id="{8A8A2008-0ED8-B8AF-5AF1-9D241C84F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5988"/>
            <a:ext cx="8039100" cy="7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5">
            <a:extLst>
              <a:ext uri="{FF2B5EF4-FFF2-40B4-BE49-F238E27FC236}">
                <a16:creationId xmlns:a16="http://schemas.microsoft.com/office/drawing/2014/main" id="{FC3AD4CF-6A1E-CFB4-FC00-D9996EDD750D}"/>
              </a:ext>
            </a:extLst>
          </p:cNvPr>
          <p:cNvSpPr txBox="1">
            <a:spLocks noChangeArrowheads="1"/>
          </p:cNvSpPr>
          <p:nvPr/>
        </p:nvSpPr>
        <p:spPr bwMode="auto">
          <a:xfrm>
            <a:off x="1403350" y="1268413"/>
            <a:ext cx="66294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kumimoji="1" lang="en-US" altLang="zh-CN" sz="6000" b="1">
                <a:solidFill>
                  <a:srgbClr val="CC0000"/>
                </a:solidFill>
                <a:latin typeface="Times New Roman" panose="02020603050405020304" pitchFamily="18" charset="0"/>
                <a:ea typeface="宋体" panose="02010600030101010101" pitchFamily="2" charset="-122"/>
              </a:rPr>
              <a:t>Name Services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8F7D0E7-A576-F852-146D-27F7D421FD01}"/>
              </a:ext>
            </a:extLst>
          </p:cNvPr>
          <p:cNvSpPr>
            <a:spLocks noGrp="1" noChangeArrowheads="1"/>
          </p:cNvSpPr>
          <p:nvPr>
            <p:ph idx="1"/>
          </p:nvPr>
        </p:nvSpPr>
        <p:spPr>
          <a:xfrm>
            <a:off x="533400" y="1066800"/>
            <a:ext cx="8001000" cy="3886200"/>
          </a:xfrm>
        </p:spPr>
        <p:txBody>
          <a:bodyPr/>
          <a:lstStyle/>
          <a:p>
            <a:pPr algn="just" eaLnBrk="1" hangingPunct="1"/>
            <a:r>
              <a:rPr lang="en-US" altLang="zh-CN" sz="3600">
                <a:solidFill>
                  <a:srgbClr val="003399"/>
                </a:solidFill>
              </a:rPr>
              <a:t> </a:t>
            </a:r>
            <a:r>
              <a:rPr lang="en-US" altLang="zh-CN" sz="4000">
                <a:solidFill>
                  <a:srgbClr val="003399"/>
                </a:solidFill>
              </a:rPr>
              <a:t>Hierarchic structure, e.g. </a:t>
            </a:r>
            <a:r>
              <a:rPr lang="en-US" altLang="zh-CN" sz="4000" i="1">
                <a:solidFill>
                  <a:srgbClr val="003399"/>
                </a:solidFill>
              </a:rPr>
              <a:t>/etc/passwd</a:t>
            </a:r>
          </a:p>
          <a:p>
            <a:pPr lvl="1" algn="just" eaLnBrk="1" hangingPunct="1"/>
            <a:r>
              <a:rPr lang="en-US" altLang="zh-CN" sz="3600">
                <a:solidFill>
                  <a:srgbClr val="003399"/>
                </a:solidFill>
              </a:rPr>
              <a:t> Resolve relative to a separate context</a:t>
            </a:r>
          </a:p>
          <a:p>
            <a:pPr lvl="1" algn="just" eaLnBrk="1" hangingPunct="1"/>
            <a:r>
              <a:rPr lang="en-US" altLang="zh-CN" sz="3600">
                <a:solidFill>
                  <a:srgbClr val="003399"/>
                </a:solidFill>
              </a:rPr>
              <a:t> Potentially infinite </a:t>
            </a:r>
          </a:p>
          <a:p>
            <a:pPr lvl="1" algn="just" eaLnBrk="1" hangingPunct="1"/>
            <a:r>
              <a:rPr lang="en-US" altLang="zh-CN" sz="3600">
                <a:solidFill>
                  <a:srgbClr val="003399"/>
                </a:solidFill>
              </a:rPr>
              <a:t> Different context managed by different people</a:t>
            </a:r>
          </a:p>
          <a:p>
            <a:pPr algn="just" eaLnBrk="1" hangingPunct="1"/>
            <a:r>
              <a:rPr lang="en-US" altLang="zh-CN" sz="4000">
                <a:solidFill>
                  <a:srgbClr val="003399"/>
                </a:solidFill>
              </a:rPr>
              <a:t> Alias</a:t>
            </a:r>
            <a:endParaRPr lang="en-US" altLang="zh-CN" sz="3600">
              <a:solidFill>
                <a:srgbClr val="003399"/>
              </a:solidFill>
            </a:endParaRPr>
          </a:p>
        </p:txBody>
      </p:sp>
      <p:pic>
        <p:nvPicPr>
          <p:cNvPr id="15363" name="Picture 3" descr="line013">
            <a:extLst>
              <a:ext uri="{FF2B5EF4-FFF2-40B4-BE49-F238E27FC236}">
                <a16:creationId xmlns:a16="http://schemas.microsoft.com/office/drawing/2014/main" id="{2071369A-D539-DCAA-DEC0-38DA8E222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4">
            <a:extLst>
              <a:ext uri="{FF2B5EF4-FFF2-40B4-BE49-F238E27FC236}">
                <a16:creationId xmlns:a16="http://schemas.microsoft.com/office/drawing/2014/main" id="{595B5FCB-6CFF-563A-A5AC-356FAEF13312}"/>
              </a:ext>
            </a:extLst>
          </p:cNvPr>
          <p:cNvSpPr txBox="1">
            <a:spLocks noChangeArrowheads="1"/>
          </p:cNvSpPr>
          <p:nvPr/>
        </p:nvSpPr>
        <p:spPr bwMode="auto">
          <a:xfrm>
            <a:off x="533400" y="76200"/>
            <a:ext cx="807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Internal structure of a name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37F731B-6FE6-F7FC-6C19-BFBA817D81CE}"/>
              </a:ext>
            </a:extLst>
          </p:cNvPr>
          <p:cNvSpPr>
            <a:spLocks noGrp="1" noChangeArrowheads="1"/>
          </p:cNvSpPr>
          <p:nvPr>
            <p:ph idx="1"/>
          </p:nvPr>
        </p:nvSpPr>
        <p:spPr>
          <a:xfrm>
            <a:off x="533400" y="914400"/>
            <a:ext cx="8001000" cy="5410200"/>
          </a:xfrm>
        </p:spPr>
        <p:txBody>
          <a:bodyPr/>
          <a:lstStyle/>
          <a:p>
            <a:pPr algn="just" eaLnBrk="1" hangingPunct="1"/>
            <a:r>
              <a:rPr lang="en-US" altLang="zh-CN" sz="4000">
                <a:solidFill>
                  <a:srgbClr val="003399"/>
                </a:solidFill>
              </a:rPr>
              <a:t> A single administrative authority</a:t>
            </a:r>
          </a:p>
          <a:p>
            <a:pPr lvl="1" algn="just" eaLnBrk="1" hangingPunct="1"/>
            <a:r>
              <a:rPr lang="en-US" altLang="zh-CN" sz="3600">
                <a:solidFill>
                  <a:srgbClr val="003399"/>
                </a:solidFill>
              </a:rPr>
              <a:t> A name space for which there exists a single authority</a:t>
            </a:r>
          </a:p>
          <a:p>
            <a:pPr lvl="1" algn="just" eaLnBrk="1" hangingPunct="1"/>
            <a:r>
              <a:rPr lang="en-US" altLang="zh-CN" sz="3600">
                <a:solidFill>
                  <a:srgbClr val="003399"/>
                </a:solidFill>
              </a:rPr>
              <a:t> E.g. www.pku.edu</a:t>
            </a:r>
          </a:p>
          <a:p>
            <a:pPr algn="just" eaLnBrk="1" hangingPunct="1"/>
            <a:r>
              <a:rPr lang="en-US" altLang="zh-CN" sz="4000">
                <a:solidFill>
                  <a:srgbClr val="003399"/>
                </a:solidFill>
              </a:rPr>
              <a:t> Be stored in a separated server</a:t>
            </a:r>
          </a:p>
          <a:p>
            <a:pPr lvl="1" algn="just" eaLnBrk="1" hangingPunct="1"/>
            <a:r>
              <a:rPr lang="en-US" altLang="zh-CN" sz="3600">
                <a:solidFill>
                  <a:srgbClr val="003399"/>
                </a:solidFill>
              </a:rPr>
              <a:t>Naming domains are in general stored in  different name servers</a:t>
            </a:r>
          </a:p>
        </p:txBody>
      </p:sp>
      <p:pic>
        <p:nvPicPr>
          <p:cNvPr id="17411" name="Picture 3" descr="line013">
            <a:extLst>
              <a:ext uri="{FF2B5EF4-FFF2-40B4-BE49-F238E27FC236}">
                <a16:creationId xmlns:a16="http://schemas.microsoft.com/office/drawing/2014/main" id="{E55A6AAB-C2E8-125D-E364-DB105F226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4">
            <a:extLst>
              <a:ext uri="{FF2B5EF4-FFF2-40B4-BE49-F238E27FC236}">
                <a16:creationId xmlns:a16="http://schemas.microsoft.com/office/drawing/2014/main" id="{9D294609-4462-D0B1-C2CC-93498C0491B0}"/>
              </a:ext>
            </a:extLst>
          </p:cNvPr>
          <p:cNvSpPr txBox="1">
            <a:spLocks noChangeArrowheads="1"/>
          </p:cNvSpPr>
          <p:nvPr/>
        </p:nvSpPr>
        <p:spPr bwMode="auto">
          <a:xfrm>
            <a:off x="533400" y="76200"/>
            <a:ext cx="807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Naming domain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060A54A-3BC3-A6DD-1E72-9EE77EC0B088}"/>
              </a:ext>
            </a:extLst>
          </p:cNvPr>
          <p:cNvSpPr>
            <a:spLocks noGrp="1" noChangeArrowheads="1"/>
          </p:cNvSpPr>
          <p:nvPr>
            <p:ph idx="1"/>
          </p:nvPr>
        </p:nvSpPr>
        <p:spPr>
          <a:xfrm>
            <a:off x="533400" y="1052513"/>
            <a:ext cx="8153400" cy="5181600"/>
          </a:xfrm>
        </p:spPr>
        <p:txBody>
          <a:bodyPr/>
          <a:lstStyle/>
          <a:p>
            <a:pPr algn="just" eaLnBrk="1" hangingPunct="1"/>
            <a:r>
              <a:rPr lang="en-US" altLang="zh-CN" sz="3600">
                <a:solidFill>
                  <a:srgbClr val="003399"/>
                </a:solidFill>
              </a:rPr>
              <a:t> Homogeneous/ heterogeneous name spaces</a:t>
            </a:r>
          </a:p>
          <a:p>
            <a:pPr algn="just" eaLnBrk="1" hangingPunct="1"/>
            <a:r>
              <a:rPr lang="en-US" altLang="zh-CN" sz="3600">
                <a:solidFill>
                  <a:srgbClr val="003399"/>
                </a:solidFill>
              </a:rPr>
              <a:t> Merging</a:t>
            </a:r>
          </a:p>
          <a:p>
            <a:pPr lvl="1" algn="just" eaLnBrk="1" hangingPunct="1"/>
            <a:r>
              <a:rPr lang="en-US" altLang="zh-CN" sz="3200">
                <a:solidFill>
                  <a:srgbClr val="003399"/>
                </a:solidFill>
              </a:rPr>
              <a:t>E.g. mount file system in Unix and NFS</a:t>
            </a:r>
          </a:p>
          <a:p>
            <a:pPr lvl="1" algn="just" eaLnBrk="1" hangingPunct="1"/>
            <a:r>
              <a:rPr lang="en-US" altLang="zh-CN" sz="3200">
                <a:solidFill>
                  <a:srgbClr val="003399"/>
                </a:solidFill>
              </a:rPr>
              <a:t>E.g. create a higher-level root context</a:t>
            </a:r>
          </a:p>
          <a:p>
            <a:pPr algn="just" eaLnBrk="1" hangingPunct="1"/>
            <a:r>
              <a:rPr lang="en-US" altLang="zh-CN" sz="3500">
                <a:solidFill>
                  <a:srgbClr val="003399"/>
                </a:solidFill>
              </a:rPr>
              <a:t>How?</a:t>
            </a:r>
          </a:p>
          <a:p>
            <a:pPr lvl="1" algn="just" eaLnBrk="1" hangingPunct="1"/>
            <a:r>
              <a:rPr lang="en-US" altLang="zh-CN" sz="3200">
                <a:solidFill>
                  <a:srgbClr val="003399"/>
                </a:solidFill>
              </a:rPr>
              <a:t>Each computer has its own root, with overlapping file names. For example, /etc/passwd refers to one file on red and a different file on blue.</a:t>
            </a:r>
          </a:p>
          <a:p>
            <a:pPr lvl="1" eaLnBrk="1" hangingPunct="1"/>
            <a:endParaRPr lang="en-US" altLang="zh-CN">
              <a:solidFill>
                <a:srgbClr val="003399"/>
              </a:solidFill>
            </a:endParaRPr>
          </a:p>
        </p:txBody>
      </p:sp>
      <p:pic>
        <p:nvPicPr>
          <p:cNvPr id="18435" name="Picture 3" descr="line013">
            <a:extLst>
              <a:ext uri="{FF2B5EF4-FFF2-40B4-BE49-F238E27FC236}">
                <a16:creationId xmlns:a16="http://schemas.microsoft.com/office/drawing/2014/main" id="{2A9667CA-880E-6910-3124-201E943DE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4">
            <a:extLst>
              <a:ext uri="{FF2B5EF4-FFF2-40B4-BE49-F238E27FC236}">
                <a16:creationId xmlns:a16="http://schemas.microsoft.com/office/drawing/2014/main" id="{2FA9BB12-E7D3-6B93-513E-E023C0A6E42A}"/>
              </a:ext>
            </a:extLst>
          </p:cNvPr>
          <p:cNvSpPr txBox="1">
            <a:spLocks noChangeArrowheads="1"/>
          </p:cNvSpPr>
          <p:nvPr/>
        </p:nvSpPr>
        <p:spPr bwMode="auto">
          <a:xfrm>
            <a:off x="457200" y="76200"/>
            <a:ext cx="815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Combining name spaces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7B9E364-6113-3851-329F-069816E1B189}"/>
              </a:ext>
            </a:extLst>
          </p:cNvPr>
          <p:cNvSpPr>
            <a:spLocks noGrp="1" noChangeArrowheads="1"/>
          </p:cNvSpPr>
          <p:nvPr>
            <p:ph type="title"/>
          </p:nvPr>
        </p:nvSpPr>
        <p:spPr/>
        <p:txBody>
          <a:bodyPr/>
          <a:lstStyle/>
          <a:p>
            <a:endParaRPr lang="en-IN" altLang="en-US"/>
          </a:p>
        </p:txBody>
      </p:sp>
      <p:sp>
        <p:nvSpPr>
          <p:cNvPr id="20483" name="Content Placeholder 2">
            <a:extLst>
              <a:ext uri="{FF2B5EF4-FFF2-40B4-BE49-F238E27FC236}">
                <a16:creationId xmlns:a16="http://schemas.microsoft.com/office/drawing/2014/main" id="{731ECE34-9AEE-703A-A868-DDFD1E8CABCF}"/>
              </a:ext>
            </a:extLst>
          </p:cNvPr>
          <p:cNvSpPr>
            <a:spLocks noGrp="1" noChangeArrowheads="1"/>
          </p:cNvSpPr>
          <p:nvPr>
            <p:ph idx="1"/>
          </p:nvPr>
        </p:nvSpPr>
        <p:spPr/>
        <p:txBody>
          <a:bodyPr/>
          <a:lstStyle/>
          <a:p>
            <a:pPr algn="just"/>
            <a:r>
              <a:rPr lang="en-US" altLang="en-US" sz="3200">
                <a:solidFill>
                  <a:srgbClr val="003399"/>
                </a:solidFill>
                <a:latin typeface="Times New Roman" panose="02020603050405020304" pitchFamily="18" charset="0"/>
                <a:cs typeface="Times New Roman" panose="02020603050405020304" pitchFamily="18" charset="0"/>
              </a:rPr>
              <a:t>The obvious way to merge the file systems is to replace each computer’s root with a ‘super root’ and mount each computer’s file system in this super root, say as /red and /blue. Users and programs can then refer to/red/etc/passwd and /blue/etc/passwd.</a:t>
            </a:r>
          </a:p>
          <a:p>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5C5B7EB-6886-FA6F-15F2-E318EF0CC5D1}"/>
              </a:ext>
            </a:extLst>
          </p:cNvPr>
          <p:cNvSpPr>
            <a:spLocks noGrp="1" noChangeArrowheads="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9BCA49DF-8D4F-697A-520E-A7D20A194DF7}"/>
              </a:ext>
            </a:extLst>
          </p:cNvPr>
          <p:cNvSpPr>
            <a:spLocks noGrp="1"/>
          </p:cNvSpPr>
          <p:nvPr>
            <p:ph idx="1"/>
          </p:nvPr>
        </p:nvSpPr>
        <p:spPr/>
        <p:txBody>
          <a:bodyPr/>
          <a:lstStyle/>
          <a:p>
            <a:pPr algn="just">
              <a:defRPr/>
            </a:pPr>
            <a:r>
              <a:rPr lang="en-IN" sz="3200" dirty="0">
                <a:solidFill>
                  <a:srgbClr val="0000FF"/>
                </a:solidFill>
                <a:latin typeface="Helvetica-Condensed"/>
              </a:rPr>
              <a:t>Heterogeneity:</a:t>
            </a:r>
          </a:p>
          <a:p>
            <a:pPr lvl="1" algn="just">
              <a:defRPr/>
            </a:pPr>
            <a:r>
              <a:rPr lang="en-US" sz="2000" dirty="0">
                <a:solidFill>
                  <a:srgbClr val="0000FF"/>
                </a:solidFill>
                <a:latin typeface="Helvetica-Condensed"/>
              </a:rPr>
              <a:t>DS allows heterogeneous name spaces to be embedded within it.</a:t>
            </a:r>
          </a:p>
          <a:p>
            <a:pPr lvl="1" algn="just">
              <a:defRPr/>
            </a:pPr>
            <a:r>
              <a:rPr lang="en-US" sz="2400" dirty="0">
                <a:solidFill>
                  <a:srgbClr val="003399"/>
                </a:solidFill>
              </a:rPr>
              <a:t>DCE names may contain junctions, which are similar to mount points in NFS and UNIX except that they allow heterogeneous name spaces to be mounted.</a:t>
            </a:r>
          </a:p>
          <a:p>
            <a:pPr lvl="1">
              <a:defRPr/>
            </a:pPr>
            <a:r>
              <a:rPr lang="en-US" sz="2400" dirty="0">
                <a:solidFill>
                  <a:srgbClr val="003399"/>
                </a:solidFill>
              </a:rPr>
              <a:t>Ex: </a:t>
            </a:r>
            <a:r>
              <a:rPr lang="en-IN" b="1" i="1" dirty="0">
                <a:solidFill>
                  <a:schemeClr val="accent4">
                    <a:lumMod val="75000"/>
                  </a:schemeClr>
                </a:solidFill>
                <a:latin typeface="Times-Italic"/>
              </a:rPr>
              <a:t>/.../dcs.qmul.ac.uk</a:t>
            </a:r>
            <a:r>
              <a:rPr lang="en-IN" b="1" i="1" dirty="0">
                <a:solidFill>
                  <a:srgbClr val="FF0000"/>
                </a:solidFill>
                <a:latin typeface="Times-Italic"/>
              </a:rPr>
              <a:t>/principals/</a:t>
            </a:r>
            <a:r>
              <a:rPr lang="en-IN" b="1" i="1" dirty="0" err="1">
                <a:solidFill>
                  <a:srgbClr val="FF0000"/>
                </a:solidFill>
                <a:latin typeface="Times-Italic"/>
              </a:rPr>
              <a:t>Jean.Dollimore</a:t>
            </a:r>
            <a:r>
              <a:rPr lang="en-IN" b="1" dirty="0">
                <a:solidFill>
                  <a:srgbClr val="FF0000"/>
                </a:solidFill>
                <a:latin typeface="TimesNewRomanPSMT"/>
              </a:rPr>
              <a:t>.                      Junction</a:t>
            </a:r>
            <a:endParaRPr lang="en-IN" sz="2400" dirty="0">
              <a:solidFill>
                <a:srgbClr val="003399"/>
              </a:solidFill>
            </a:endParaRPr>
          </a:p>
        </p:txBody>
      </p:sp>
      <p:cxnSp>
        <p:nvCxnSpPr>
          <p:cNvPr id="5" name="Straight Arrow Connector 4">
            <a:extLst>
              <a:ext uri="{FF2B5EF4-FFF2-40B4-BE49-F238E27FC236}">
                <a16:creationId xmlns:a16="http://schemas.microsoft.com/office/drawing/2014/main" id="{AD123E8C-10F9-EB8A-848E-E661FE3FCEE2}"/>
              </a:ext>
            </a:extLst>
          </p:cNvPr>
          <p:cNvCxnSpPr/>
          <p:nvPr/>
        </p:nvCxnSpPr>
        <p:spPr>
          <a:xfrm>
            <a:off x="6011863" y="4292600"/>
            <a:ext cx="10810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5E4D7AA-2952-65D5-1DF1-893C12F02616}"/>
              </a:ext>
            </a:extLst>
          </p:cNvPr>
          <p:cNvCxnSpPr/>
          <p:nvPr/>
        </p:nvCxnSpPr>
        <p:spPr>
          <a:xfrm>
            <a:off x="2484438" y="4292600"/>
            <a:ext cx="0" cy="1008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510" name="TextBox 8">
            <a:extLst>
              <a:ext uri="{FF2B5EF4-FFF2-40B4-BE49-F238E27FC236}">
                <a16:creationId xmlns:a16="http://schemas.microsoft.com/office/drawing/2014/main" id="{1F341EB2-E683-52CF-6168-B42DCA0AB00D}"/>
              </a:ext>
            </a:extLst>
          </p:cNvPr>
          <p:cNvSpPr txBox="1">
            <a:spLocks noChangeArrowheads="1"/>
          </p:cNvSpPr>
          <p:nvPr/>
        </p:nvSpPr>
        <p:spPr bwMode="auto">
          <a:xfrm>
            <a:off x="1908175" y="5300663"/>
            <a:ext cx="846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a:solidFill>
                  <a:srgbClr val="CC0000"/>
                </a:solidFill>
              </a:rPr>
              <a:t>      Cell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5CAF020-3CD1-4B12-35CF-8451A958F176}"/>
              </a:ext>
            </a:extLst>
          </p:cNvPr>
          <p:cNvSpPr>
            <a:spLocks noGrp="1" noChangeArrowheads="1"/>
          </p:cNvSpPr>
          <p:nvPr>
            <p:ph idx="1"/>
          </p:nvPr>
        </p:nvSpPr>
        <p:spPr>
          <a:xfrm>
            <a:off x="609600" y="1066800"/>
            <a:ext cx="7924800" cy="5334000"/>
          </a:xfrm>
        </p:spPr>
        <p:txBody>
          <a:bodyPr/>
          <a:lstStyle/>
          <a:p>
            <a:pPr algn="just" eaLnBrk="1" hangingPunct="1">
              <a:defRPr/>
            </a:pPr>
            <a:r>
              <a:rPr lang="en-US" altLang="zh-CN" sz="3600" dirty="0">
                <a:solidFill>
                  <a:srgbClr val="003399"/>
                </a:solidFill>
              </a:rPr>
              <a:t> One file with different names</a:t>
            </a:r>
          </a:p>
          <a:p>
            <a:pPr lvl="1" algn="just" eaLnBrk="1" hangingPunct="1">
              <a:defRPr/>
            </a:pPr>
            <a:r>
              <a:rPr lang="en-US" altLang="zh-CN" sz="3200" dirty="0">
                <a:solidFill>
                  <a:srgbClr val="003399"/>
                </a:solidFill>
              </a:rPr>
              <a:t> E.g. a NFS directory mounted on different machines</a:t>
            </a:r>
          </a:p>
          <a:p>
            <a:pPr algn="just" eaLnBrk="1" hangingPunct="1">
              <a:defRPr/>
            </a:pPr>
            <a:r>
              <a:rPr lang="en-US" altLang="zh-CN" sz="3600" dirty="0">
                <a:solidFill>
                  <a:srgbClr val="003399"/>
                </a:solidFill>
              </a:rPr>
              <a:t> One name refer to different files</a:t>
            </a:r>
          </a:p>
          <a:p>
            <a:pPr lvl="1" algn="just" eaLnBrk="1" hangingPunct="1">
              <a:defRPr/>
            </a:pPr>
            <a:r>
              <a:rPr lang="en-US" altLang="zh-CN" sz="3200" dirty="0">
                <a:solidFill>
                  <a:srgbClr val="003399"/>
                </a:solidFill>
              </a:rPr>
              <a:t> E.g. install configuration for multi-platform</a:t>
            </a:r>
          </a:p>
          <a:p>
            <a:pPr algn="just" eaLnBrk="1" hangingPunct="1">
              <a:defRPr/>
            </a:pPr>
            <a:r>
              <a:rPr lang="en-US" altLang="zh-CN" sz="3600" dirty="0">
                <a:solidFill>
                  <a:srgbClr val="003399"/>
                </a:solidFill>
              </a:rPr>
              <a:t> One name space per people</a:t>
            </a:r>
          </a:p>
          <a:p>
            <a:pPr marL="342900" lvl="1" indent="0" algn="just" eaLnBrk="1" hangingPunct="1">
              <a:buFont typeface="Arial" panose="020B0604020202020204" pitchFamily="34" charset="0"/>
              <a:buNone/>
              <a:defRPr/>
            </a:pPr>
            <a:endParaRPr lang="en-US" altLang="zh-CN" sz="3200" dirty="0">
              <a:solidFill>
                <a:srgbClr val="003399"/>
              </a:solidFill>
            </a:endParaRPr>
          </a:p>
        </p:txBody>
      </p:sp>
      <p:pic>
        <p:nvPicPr>
          <p:cNvPr id="23555" name="Picture 3" descr="line013">
            <a:extLst>
              <a:ext uri="{FF2B5EF4-FFF2-40B4-BE49-F238E27FC236}">
                <a16:creationId xmlns:a16="http://schemas.microsoft.com/office/drawing/2014/main" id="{AB42C8ED-EA6D-7155-2936-48C5784CE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4">
            <a:extLst>
              <a:ext uri="{FF2B5EF4-FFF2-40B4-BE49-F238E27FC236}">
                <a16:creationId xmlns:a16="http://schemas.microsoft.com/office/drawing/2014/main" id="{0402DAA7-F24C-DF55-3377-A92588EB8946}"/>
              </a:ext>
            </a:extLst>
          </p:cNvPr>
          <p:cNvSpPr txBox="1">
            <a:spLocks noChangeArrowheads="1"/>
          </p:cNvSpPr>
          <p:nvPr/>
        </p:nvSpPr>
        <p:spPr bwMode="auto">
          <a:xfrm>
            <a:off x="609600" y="76200"/>
            <a:ext cx="7696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Customizing name spaces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6E286D2-E45C-7942-F106-F12F882F5192}"/>
              </a:ext>
            </a:extLst>
          </p:cNvPr>
          <p:cNvSpPr>
            <a:spLocks noGrp="1" noChangeArrowheads="1"/>
          </p:cNvSpPr>
          <p:nvPr>
            <p:ph idx="1"/>
          </p:nvPr>
        </p:nvSpPr>
        <p:spPr>
          <a:xfrm>
            <a:off x="609600" y="836613"/>
            <a:ext cx="8001000" cy="5472112"/>
          </a:xfrm>
        </p:spPr>
        <p:txBody>
          <a:bodyPr rtlCol="0">
            <a:normAutofit fontScale="85000" lnSpcReduction="10000"/>
          </a:bodyPr>
          <a:lstStyle/>
          <a:p>
            <a:pPr algn="just" eaLnBrk="1" fontAlgn="auto" hangingPunct="1">
              <a:spcAft>
                <a:spcPts val="0"/>
              </a:spcAft>
              <a:defRPr/>
            </a:pPr>
            <a:r>
              <a:rPr lang="en-US" altLang="zh-CN" sz="3300" dirty="0">
                <a:solidFill>
                  <a:srgbClr val="003399"/>
                </a:solidFill>
              </a:rPr>
              <a:t>Resolution is an iterative process, where a name is repeatedly presented the naming context.</a:t>
            </a:r>
          </a:p>
          <a:p>
            <a:pPr algn="just" eaLnBrk="1" fontAlgn="auto" hangingPunct="1">
              <a:spcAft>
                <a:spcPts val="0"/>
              </a:spcAft>
              <a:defRPr/>
            </a:pPr>
            <a:r>
              <a:rPr lang="en-US" altLang="zh-CN" sz="3300" dirty="0">
                <a:solidFill>
                  <a:srgbClr val="003399"/>
                </a:solidFill>
              </a:rPr>
              <a:t>Name space is partitioned in different name servers(very large database)</a:t>
            </a:r>
          </a:p>
          <a:p>
            <a:pPr algn="just" eaLnBrk="1" fontAlgn="auto" hangingPunct="1">
              <a:spcAft>
                <a:spcPts val="0"/>
              </a:spcAft>
              <a:defRPr/>
            </a:pPr>
            <a:r>
              <a:rPr lang="en-US" altLang="zh-CN" sz="3300" dirty="0">
                <a:solidFill>
                  <a:srgbClr val="003399"/>
                </a:solidFill>
              </a:rPr>
              <a:t>Navigation: process of locating naming domain from more than one name server is order to resolve name.</a:t>
            </a:r>
          </a:p>
          <a:p>
            <a:pPr algn="just" eaLnBrk="1" fontAlgn="auto" hangingPunct="1">
              <a:spcAft>
                <a:spcPts val="0"/>
              </a:spcAft>
              <a:defRPr/>
            </a:pPr>
            <a:r>
              <a:rPr lang="en-US" altLang="zh-CN" sz="4400" dirty="0">
                <a:solidFill>
                  <a:srgbClr val="003399"/>
                </a:solidFill>
              </a:rPr>
              <a:t>Iterative navigation</a:t>
            </a:r>
          </a:p>
          <a:p>
            <a:pPr lvl="1" algn="just" eaLnBrk="1" fontAlgn="auto" hangingPunct="1">
              <a:spcAft>
                <a:spcPts val="0"/>
              </a:spcAft>
              <a:defRPr/>
            </a:pPr>
            <a:r>
              <a:rPr lang="en-US" altLang="zh-CN" sz="2900" dirty="0">
                <a:solidFill>
                  <a:srgbClr val="003399"/>
                </a:solidFill>
              </a:rPr>
              <a:t>Client controlling</a:t>
            </a:r>
          </a:p>
          <a:p>
            <a:pPr lvl="1" algn="just" eaLnBrk="1" fontAlgn="auto" hangingPunct="1">
              <a:spcAft>
                <a:spcPts val="0"/>
              </a:spcAft>
              <a:defRPr/>
            </a:pPr>
            <a:r>
              <a:rPr lang="en-US" altLang="zh-CN" sz="2900" dirty="0">
                <a:solidFill>
                  <a:srgbClr val="003399"/>
                </a:solidFill>
              </a:rPr>
              <a:t>E.g., DNS, NFS</a:t>
            </a:r>
          </a:p>
          <a:p>
            <a:pPr algn="just" eaLnBrk="1" fontAlgn="auto" hangingPunct="1">
              <a:spcAft>
                <a:spcPts val="0"/>
              </a:spcAft>
              <a:defRPr/>
            </a:pPr>
            <a:r>
              <a:rPr lang="en-US" altLang="zh-CN" sz="3300" dirty="0">
                <a:solidFill>
                  <a:srgbClr val="003399"/>
                </a:solidFill>
              </a:rPr>
              <a:t>Maps given name  </a:t>
            </a:r>
          </a:p>
          <a:p>
            <a:pPr marL="0" indent="0" algn="just" eaLnBrk="1" fontAlgn="auto" hangingPunct="1">
              <a:spcAft>
                <a:spcPts val="0"/>
              </a:spcAft>
              <a:buFontTx/>
              <a:buNone/>
              <a:defRPr/>
            </a:pPr>
            <a:r>
              <a:rPr lang="en-US" altLang="zh-CN" sz="3300" dirty="0">
                <a:solidFill>
                  <a:srgbClr val="003399"/>
                </a:solidFill>
              </a:rPr>
              <a:t>onto attributes.</a:t>
            </a:r>
          </a:p>
          <a:p>
            <a:pPr marL="0" indent="0" algn="just" eaLnBrk="1" fontAlgn="auto" hangingPunct="1">
              <a:spcAft>
                <a:spcPts val="0"/>
              </a:spcAft>
              <a:buFontTx/>
              <a:buNone/>
              <a:defRPr/>
            </a:pPr>
            <a:r>
              <a:rPr lang="en-US" altLang="zh-CN" sz="3300" dirty="0">
                <a:solidFill>
                  <a:srgbClr val="003399"/>
                </a:solidFill>
              </a:rPr>
              <a:t>e.g. /</a:t>
            </a:r>
            <a:r>
              <a:rPr lang="en-US" altLang="zh-CN" sz="3300" dirty="0" err="1">
                <a:solidFill>
                  <a:srgbClr val="003399"/>
                </a:solidFill>
              </a:rPr>
              <a:t>etc</a:t>
            </a:r>
            <a:r>
              <a:rPr lang="en-US" altLang="zh-CN" sz="3300" dirty="0">
                <a:solidFill>
                  <a:srgbClr val="003399"/>
                </a:solidFill>
              </a:rPr>
              <a:t>/</a:t>
            </a:r>
            <a:r>
              <a:rPr lang="en-US" altLang="zh-CN" sz="3300" dirty="0" err="1">
                <a:solidFill>
                  <a:srgbClr val="003399"/>
                </a:solidFill>
              </a:rPr>
              <a:t>passwd</a:t>
            </a:r>
            <a:endParaRPr lang="en-US" altLang="zh-CN" sz="2400" dirty="0">
              <a:solidFill>
                <a:srgbClr val="003399"/>
              </a:solidFill>
            </a:endParaRPr>
          </a:p>
        </p:txBody>
      </p:sp>
      <p:pic>
        <p:nvPicPr>
          <p:cNvPr id="24579" name="Picture 3" descr="line013">
            <a:extLst>
              <a:ext uri="{FF2B5EF4-FFF2-40B4-BE49-F238E27FC236}">
                <a16:creationId xmlns:a16="http://schemas.microsoft.com/office/drawing/2014/main" id="{988B6463-C57E-5839-3A8C-510E01F42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4">
            <a:extLst>
              <a:ext uri="{FF2B5EF4-FFF2-40B4-BE49-F238E27FC236}">
                <a16:creationId xmlns:a16="http://schemas.microsoft.com/office/drawing/2014/main" id="{FB0F9796-674B-6DC2-2D12-0D112AFD2675}"/>
              </a:ext>
            </a:extLst>
          </p:cNvPr>
          <p:cNvSpPr txBox="1">
            <a:spLocks noChangeArrowheads="1"/>
          </p:cNvSpPr>
          <p:nvPr/>
        </p:nvSpPr>
        <p:spPr bwMode="auto">
          <a:xfrm>
            <a:off x="609600" y="76200"/>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Name resolution</a:t>
            </a:r>
          </a:p>
        </p:txBody>
      </p:sp>
      <p:grpSp>
        <p:nvGrpSpPr>
          <p:cNvPr id="24581" name="Group 7">
            <a:extLst>
              <a:ext uri="{FF2B5EF4-FFF2-40B4-BE49-F238E27FC236}">
                <a16:creationId xmlns:a16="http://schemas.microsoft.com/office/drawing/2014/main" id="{02B71C90-AA2F-BC44-0469-DE994CF47F53}"/>
              </a:ext>
            </a:extLst>
          </p:cNvPr>
          <p:cNvGrpSpPr>
            <a:grpSpLocks/>
          </p:cNvGrpSpPr>
          <p:nvPr/>
        </p:nvGrpSpPr>
        <p:grpSpPr bwMode="auto">
          <a:xfrm>
            <a:off x="3128963" y="3429000"/>
            <a:ext cx="5486400" cy="3213100"/>
            <a:chOff x="269" y="917"/>
            <a:chExt cx="4248" cy="2098"/>
          </a:xfrm>
        </p:grpSpPr>
        <p:sp>
          <p:nvSpPr>
            <p:cNvPr id="24582" name="Rectangle 8">
              <a:extLst>
                <a:ext uri="{FF2B5EF4-FFF2-40B4-BE49-F238E27FC236}">
                  <a16:creationId xmlns:a16="http://schemas.microsoft.com/office/drawing/2014/main" id="{4C411CD5-4B26-F22A-1461-C57BF2A0D1A6}"/>
                </a:ext>
              </a:extLst>
            </p:cNvPr>
            <p:cNvSpPr>
              <a:spLocks noChangeArrowheads="1"/>
            </p:cNvSpPr>
            <p:nvPr/>
          </p:nvSpPr>
          <p:spPr bwMode="auto">
            <a:xfrm>
              <a:off x="2391" y="917"/>
              <a:ext cx="1616" cy="170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4583" name="Rectangle 9">
              <a:extLst>
                <a:ext uri="{FF2B5EF4-FFF2-40B4-BE49-F238E27FC236}">
                  <a16:creationId xmlns:a16="http://schemas.microsoft.com/office/drawing/2014/main" id="{CEA1819F-7A59-8512-51AE-C11C14795681}"/>
                </a:ext>
              </a:extLst>
            </p:cNvPr>
            <p:cNvSpPr>
              <a:spLocks noChangeArrowheads="1"/>
            </p:cNvSpPr>
            <p:nvPr/>
          </p:nvSpPr>
          <p:spPr bwMode="auto">
            <a:xfrm>
              <a:off x="2391" y="917"/>
              <a:ext cx="1631" cy="1723"/>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4584" name="Oval 10">
              <a:extLst>
                <a:ext uri="{FF2B5EF4-FFF2-40B4-BE49-F238E27FC236}">
                  <a16:creationId xmlns:a16="http://schemas.microsoft.com/office/drawing/2014/main" id="{CC60E436-A245-A738-FCB2-0801193A6CD4}"/>
                </a:ext>
              </a:extLst>
            </p:cNvPr>
            <p:cNvSpPr>
              <a:spLocks noChangeArrowheads="1"/>
            </p:cNvSpPr>
            <p:nvPr/>
          </p:nvSpPr>
          <p:spPr bwMode="auto">
            <a:xfrm>
              <a:off x="2484" y="1579"/>
              <a:ext cx="477" cy="492"/>
            </a:xfrm>
            <a:prstGeom prst="ellipse">
              <a:avLst/>
            </a:prstGeom>
            <a:solidFill>
              <a:srgbClr val="FFFFFF"/>
            </a:solidFill>
            <a:ln w="36513">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4585" name="Oval 11">
              <a:extLst>
                <a:ext uri="{FF2B5EF4-FFF2-40B4-BE49-F238E27FC236}">
                  <a16:creationId xmlns:a16="http://schemas.microsoft.com/office/drawing/2014/main" id="{F11EBAB5-54B3-FB74-4C99-4D81082E4978}"/>
                </a:ext>
              </a:extLst>
            </p:cNvPr>
            <p:cNvSpPr>
              <a:spLocks noChangeArrowheads="1"/>
            </p:cNvSpPr>
            <p:nvPr/>
          </p:nvSpPr>
          <p:spPr bwMode="auto">
            <a:xfrm>
              <a:off x="3099" y="979"/>
              <a:ext cx="508" cy="508"/>
            </a:xfrm>
            <a:prstGeom prst="ellipse">
              <a:avLst/>
            </a:prstGeom>
            <a:solidFill>
              <a:srgbClr val="FFFFFF"/>
            </a:solidFill>
            <a:ln w="36513">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4586" name="Oval 12">
              <a:extLst>
                <a:ext uri="{FF2B5EF4-FFF2-40B4-BE49-F238E27FC236}">
                  <a16:creationId xmlns:a16="http://schemas.microsoft.com/office/drawing/2014/main" id="{13EB2129-8B7E-1C24-33DE-33F9F02DF8F8}"/>
                </a:ext>
              </a:extLst>
            </p:cNvPr>
            <p:cNvSpPr>
              <a:spLocks noChangeArrowheads="1"/>
            </p:cNvSpPr>
            <p:nvPr/>
          </p:nvSpPr>
          <p:spPr bwMode="auto">
            <a:xfrm>
              <a:off x="3438" y="2056"/>
              <a:ext cx="492" cy="508"/>
            </a:xfrm>
            <a:prstGeom prst="ellipse">
              <a:avLst/>
            </a:prstGeom>
            <a:solidFill>
              <a:srgbClr val="FFFFFF"/>
            </a:solidFill>
            <a:ln w="36513">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4587" name="Rectangle 13">
              <a:extLst>
                <a:ext uri="{FF2B5EF4-FFF2-40B4-BE49-F238E27FC236}">
                  <a16:creationId xmlns:a16="http://schemas.microsoft.com/office/drawing/2014/main" id="{4255D9C2-B7E0-AD9B-526A-311B11D9A16B}"/>
                </a:ext>
              </a:extLst>
            </p:cNvPr>
            <p:cNvSpPr>
              <a:spLocks noChangeArrowheads="1"/>
            </p:cNvSpPr>
            <p:nvPr/>
          </p:nvSpPr>
          <p:spPr bwMode="auto">
            <a:xfrm>
              <a:off x="1653" y="1733"/>
              <a:ext cx="446" cy="292"/>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4588" name="Rectangle 14">
              <a:extLst>
                <a:ext uri="{FF2B5EF4-FFF2-40B4-BE49-F238E27FC236}">
                  <a16:creationId xmlns:a16="http://schemas.microsoft.com/office/drawing/2014/main" id="{7B329580-1156-4822-A1E0-48FD8E6C26E5}"/>
                </a:ext>
              </a:extLst>
            </p:cNvPr>
            <p:cNvSpPr>
              <a:spLocks noChangeArrowheads="1"/>
            </p:cNvSpPr>
            <p:nvPr/>
          </p:nvSpPr>
          <p:spPr bwMode="auto">
            <a:xfrm>
              <a:off x="1717" y="1810"/>
              <a:ext cx="30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Client</a:t>
              </a:r>
              <a:endParaRPr lang="en-GB" altLang="zh-CN" sz="2400">
                <a:latin typeface="Times" panose="02020603050405020304" pitchFamily="18" charset="0"/>
                <a:ea typeface="宋体" panose="02010600030101010101" pitchFamily="2" charset="-122"/>
              </a:endParaRPr>
            </a:p>
          </p:txBody>
        </p:sp>
        <p:sp>
          <p:nvSpPr>
            <p:cNvPr id="24589" name="Freeform 15">
              <a:extLst>
                <a:ext uri="{FF2B5EF4-FFF2-40B4-BE49-F238E27FC236}">
                  <a16:creationId xmlns:a16="http://schemas.microsoft.com/office/drawing/2014/main" id="{C83AC979-EA14-70F1-D519-9B113498C640}"/>
                </a:ext>
              </a:extLst>
            </p:cNvPr>
            <p:cNvSpPr>
              <a:spLocks/>
            </p:cNvSpPr>
            <p:nvPr/>
          </p:nvSpPr>
          <p:spPr bwMode="auto">
            <a:xfrm>
              <a:off x="2114" y="1871"/>
              <a:ext cx="77" cy="31"/>
            </a:xfrm>
            <a:custGeom>
              <a:avLst/>
              <a:gdLst>
                <a:gd name="T0" fmla="*/ 62 w 77"/>
                <a:gd name="T1" fmla="*/ 16 h 31"/>
                <a:gd name="T2" fmla="*/ 77 w 77"/>
                <a:gd name="T3" fmla="*/ 31 h 31"/>
                <a:gd name="T4" fmla="*/ 0 w 77"/>
                <a:gd name="T5" fmla="*/ 31 h 31"/>
                <a:gd name="T6" fmla="*/ 62 w 77"/>
                <a:gd name="T7" fmla="*/ 0 h 31"/>
                <a:gd name="T8" fmla="*/ 62 w 77"/>
                <a:gd name="T9" fmla="*/ 16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31">
                  <a:moveTo>
                    <a:pt x="62" y="16"/>
                  </a:moveTo>
                  <a:lnTo>
                    <a:pt x="77" y="31"/>
                  </a:lnTo>
                  <a:lnTo>
                    <a:pt x="0" y="31"/>
                  </a:lnTo>
                  <a:lnTo>
                    <a:pt x="62" y="0"/>
                  </a:lnTo>
                  <a:lnTo>
                    <a:pt x="62" y="16"/>
                  </a:lnTo>
                  <a:close/>
                </a:path>
              </a:pathLst>
            </a:custGeom>
            <a:solidFill>
              <a:srgbClr val="000000"/>
            </a:solidFill>
            <a:ln w="36513">
              <a:solidFill>
                <a:srgbClr val="000000"/>
              </a:solidFill>
              <a:prstDash val="solid"/>
              <a:round/>
              <a:headEnd/>
              <a:tailEnd/>
            </a:ln>
          </p:spPr>
          <p:txBody>
            <a:bodyPr/>
            <a:lstStyle/>
            <a:p>
              <a:endParaRPr lang="en-US"/>
            </a:p>
          </p:txBody>
        </p:sp>
        <p:sp>
          <p:nvSpPr>
            <p:cNvPr id="24590" name="Freeform 16">
              <a:extLst>
                <a:ext uri="{FF2B5EF4-FFF2-40B4-BE49-F238E27FC236}">
                  <a16:creationId xmlns:a16="http://schemas.microsoft.com/office/drawing/2014/main" id="{D1185F06-B8B5-EACB-72CC-171D9DB98936}"/>
                </a:ext>
              </a:extLst>
            </p:cNvPr>
            <p:cNvSpPr>
              <a:spLocks/>
            </p:cNvSpPr>
            <p:nvPr/>
          </p:nvSpPr>
          <p:spPr bwMode="auto">
            <a:xfrm>
              <a:off x="2376" y="1825"/>
              <a:ext cx="92" cy="46"/>
            </a:xfrm>
            <a:custGeom>
              <a:avLst/>
              <a:gdLst>
                <a:gd name="T0" fmla="*/ 15 w 92"/>
                <a:gd name="T1" fmla="*/ 31 h 46"/>
                <a:gd name="T2" fmla="*/ 0 w 92"/>
                <a:gd name="T3" fmla="*/ 0 h 46"/>
                <a:gd name="T4" fmla="*/ 92 w 92"/>
                <a:gd name="T5" fmla="*/ 15 h 46"/>
                <a:gd name="T6" fmla="*/ 15 w 92"/>
                <a:gd name="T7" fmla="*/ 46 h 46"/>
                <a:gd name="T8" fmla="*/ 15 w 92"/>
                <a:gd name="T9" fmla="*/ 31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46">
                  <a:moveTo>
                    <a:pt x="15" y="31"/>
                  </a:moveTo>
                  <a:lnTo>
                    <a:pt x="0" y="0"/>
                  </a:lnTo>
                  <a:lnTo>
                    <a:pt x="92" y="15"/>
                  </a:lnTo>
                  <a:lnTo>
                    <a:pt x="15" y="46"/>
                  </a:lnTo>
                  <a:lnTo>
                    <a:pt x="15" y="31"/>
                  </a:lnTo>
                  <a:close/>
                </a:path>
              </a:pathLst>
            </a:custGeom>
            <a:solidFill>
              <a:srgbClr val="000000"/>
            </a:solidFill>
            <a:ln w="36513">
              <a:solidFill>
                <a:srgbClr val="000000"/>
              </a:solidFill>
              <a:prstDash val="solid"/>
              <a:round/>
              <a:headEnd/>
              <a:tailEnd/>
            </a:ln>
          </p:spPr>
          <p:txBody>
            <a:bodyPr/>
            <a:lstStyle/>
            <a:p>
              <a:endParaRPr lang="en-US"/>
            </a:p>
          </p:txBody>
        </p:sp>
        <p:sp>
          <p:nvSpPr>
            <p:cNvPr id="24591" name="Line 17">
              <a:extLst>
                <a:ext uri="{FF2B5EF4-FFF2-40B4-BE49-F238E27FC236}">
                  <a16:creationId xmlns:a16="http://schemas.microsoft.com/office/drawing/2014/main" id="{83E56C5A-A4D2-4C2D-07BB-92CD10C998CA}"/>
                </a:ext>
              </a:extLst>
            </p:cNvPr>
            <p:cNvSpPr>
              <a:spLocks noChangeShapeType="1"/>
            </p:cNvSpPr>
            <p:nvPr/>
          </p:nvSpPr>
          <p:spPr bwMode="auto">
            <a:xfrm flipV="1">
              <a:off x="2191" y="1856"/>
              <a:ext cx="185" cy="3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2" name="Freeform 18">
              <a:extLst>
                <a:ext uri="{FF2B5EF4-FFF2-40B4-BE49-F238E27FC236}">
                  <a16:creationId xmlns:a16="http://schemas.microsoft.com/office/drawing/2014/main" id="{8DE308AC-7C7A-5A22-3EA8-63DF1562E017}"/>
                </a:ext>
              </a:extLst>
            </p:cNvPr>
            <p:cNvSpPr>
              <a:spLocks/>
            </p:cNvSpPr>
            <p:nvPr/>
          </p:nvSpPr>
          <p:spPr bwMode="auto">
            <a:xfrm>
              <a:off x="2114" y="1717"/>
              <a:ext cx="77" cy="47"/>
            </a:xfrm>
            <a:custGeom>
              <a:avLst/>
              <a:gdLst>
                <a:gd name="T0" fmla="*/ 62 w 77"/>
                <a:gd name="T1" fmla="*/ 16 h 47"/>
                <a:gd name="T2" fmla="*/ 77 w 77"/>
                <a:gd name="T3" fmla="*/ 47 h 47"/>
                <a:gd name="T4" fmla="*/ 0 w 77"/>
                <a:gd name="T5" fmla="*/ 47 h 47"/>
                <a:gd name="T6" fmla="*/ 47 w 77"/>
                <a:gd name="T7" fmla="*/ 0 h 47"/>
                <a:gd name="T8" fmla="*/ 62 w 77"/>
                <a:gd name="T9" fmla="*/ 1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47">
                  <a:moveTo>
                    <a:pt x="62" y="16"/>
                  </a:moveTo>
                  <a:lnTo>
                    <a:pt x="77" y="47"/>
                  </a:lnTo>
                  <a:lnTo>
                    <a:pt x="0" y="47"/>
                  </a:lnTo>
                  <a:lnTo>
                    <a:pt x="47" y="0"/>
                  </a:lnTo>
                  <a:lnTo>
                    <a:pt x="62" y="16"/>
                  </a:lnTo>
                  <a:close/>
                </a:path>
              </a:pathLst>
            </a:custGeom>
            <a:solidFill>
              <a:srgbClr val="000000"/>
            </a:solidFill>
            <a:ln w="36513">
              <a:solidFill>
                <a:srgbClr val="000000"/>
              </a:solidFill>
              <a:prstDash val="solid"/>
              <a:round/>
              <a:headEnd/>
              <a:tailEnd/>
            </a:ln>
          </p:spPr>
          <p:txBody>
            <a:bodyPr/>
            <a:lstStyle/>
            <a:p>
              <a:endParaRPr lang="en-US"/>
            </a:p>
          </p:txBody>
        </p:sp>
        <p:sp>
          <p:nvSpPr>
            <p:cNvPr id="24593" name="Freeform 19">
              <a:extLst>
                <a:ext uri="{FF2B5EF4-FFF2-40B4-BE49-F238E27FC236}">
                  <a16:creationId xmlns:a16="http://schemas.microsoft.com/office/drawing/2014/main" id="{7868B102-DAD3-FD6E-C753-30B454387987}"/>
                </a:ext>
              </a:extLst>
            </p:cNvPr>
            <p:cNvSpPr>
              <a:spLocks/>
            </p:cNvSpPr>
            <p:nvPr/>
          </p:nvSpPr>
          <p:spPr bwMode="auto">
            <a:xfrm>
              <a:off x="3007" y="1317"/>
              <a:ext cx="77" cy="47"/>
            </a:xfrm>
            <a:custGeom>
              <a:avLst/>
              <a:gdLst>
                <a:gd name="T0" fmla="*/ 15 w 77"/>
                <a:gd name="T1" fmla="*/ 31 h 47"/>
                <a:gd name="T2" fmla="*/ 0 w 77"/>
                <a:gd name="T3" fmla="*/ 16 h 47"/>
                <a:gd name="T4" fmla="*/ 77 w 77"/>
                <a:gd name="T5" fmla="*/ 0 h 47"/>
                <a:gd name="T6" fmla="*/ 15 w 77"/>
                <a:gd name="T7" fmla="*/ 47 h 47"/>
                <a:gd name="T8" fmla="*/ 15 w 77"/>
                <a:gd name="T9" fmla="*/ 31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47">
                  <a:moveTo>
                    <a:pt x="15" y="31"/>
                  </a:moveTo>
                  <a:lnTo>
                    <a:pt x="0" y="16"/>
                  </a:lnTo>
                  <a:lnTo>
                    <a:pt x="77" y="0"/>
                  </a:lnTo>
                  <a:lnTo>
                    <a:pt x="15" y="47"/>
                  </a:lnTo>
                  <a:lnTo>
                    <a:pt x="15" y="31"/>
                  </a:lnTo>
                  <a:close/>
                </a:path>
              </a:pathLst>
            </a:custGeom>
            <a:solidFill>
              <a:srgbClr val="000000"/>
            </a:solidFill>
            <a:ln w="36513">
              <a:solidFill>
                <a:srgbClr val="000000"/>
              </a:solidFill>
              <a:prstDash val="solid"/>
              <a:round/>
              <a:headEnd/>
              <a:tailEnd/>
            </a:ln>
          </p:spPr>
          <p:txBody>
            <a:bodyPr/>
            <a:lstStyle/>
            <a:p>
              <a:endParaRPr lang="en-US"/>
            </a:p>
          </p:txBody>
        </p:sp>
        <p:sp>
          <p:nvSpPr>
            <p:cNvPr id="24594" name="Line 20">
              <a:extLst>
                <a:ext uri="{FF2B5EF4-FFF2-40B4-BE49-F238E27FC236}">
                  <a16:creationId xmlns:a16="http://schemas.microsoft.com/office/drawing/2014/main" id="{A2A7711C-1A03-9A0D-DD11-344080DAB6AB}"/>
                </a:ext>
              </a:extLst>
            </p:cNvPr>
            <p:cNvSpPr>
              <a:spLocks noChangeShapeType="1"/>
            </p:cNvSpPr>
            <p:nvPr/>
          </p:nvSpPr>
          <p:spPr bwMode="auto">
            <a:xfrm flipV="1">
              <a:off x="2176" y="1348"/>
              <a:ext cx="831" cy="385"/>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Freeform 21">
              <a:extLst>
                <a:ext uri="{FF2B5EF4-FFF2-40B4-BE49-F238E27FC236}">
                  <a16:creationId xmlns:a16="http://schemas.microsoft.com/office/drawing/2014/main" id="{8BF2E4D0-C93E-F060-3A3A-F87B400C1CEE}"/>
                </a:ext>
              </a:extLst>
            </p:cNvPr>
            <p:cNvSpPr>
              <a:spLocks/>
            </p:cNvSpPr>
            <p:nvPr/>
          </p:nvSpPr>
          <p:spPr bwMode="auto">
            <a:xfrm>
              <a:off x="3330" y="2256"/>
              <a:ext cx="77" cy="46"/>
            </a:xfrm>
            <a:custGeom>
              <a:avLst/>
              <a:gdLst>
                <a:gd name="T0" fmla="*/ 0 w 77"/>
                <a:gd name="T1" fmla="*/ 31 h 46"/>
                <a:gd name="T2" fmla="*/ 15 w 77"/>
                <a:gd name="T3" fmla="*/ 0 h 46"/>
                <a:gd name="T4" fmla="*/ 77 w 77"/>
                <a:gd name="T5" fmla="*/ 46 h 46"/>
                <a:gd name="T6" fmla="*/ 0 w 77"/>
                <a:gd name="T7" fmla="*/ 46 h 46"/>
                <a:gd name="T8" fmla="*/ 0 w 77"/>
                <a:gd name="T9" fmla="*/ 31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46">
                  <a:moveTo>
                    <a:pt x="0" y="31"/>
                  </a:moveTo>
                  <a:lnTo>
                    <a:pt x="15" y="0"/>
                  </a:lnTo>
                  <a:lnTo>
                    <a:pt x="77" y="46"/>
                  </a:lnTo>
                  <a:lnTo>
                    <a:pt x="0" y="46"/>
                  </a:lnTo>
                  <a:lnTo>
                    <a:pt x="0" y="31"/>
                  </a:lnTo>
                  <a:close/>
                </a:path>
              </a:pathLst>
            </a:custGeom>
            <a:solidFill>
              <a:srgbClr val="000000"/>
            </a:solidFill>
            <a:ln w="36513">
              <a:solidFill>
                <a:srgbClr val="000000"/>
              </a:solidFill>
              <a:prstDash val="solid"/>
              <a:round/>
              <a:headEnd/>
              <a:tailEnd/>
            </a:ln>
          </p:spPr>
          <p:txBody>
            <a:bodyPr/>
            <a:lstStyle/>
            <a:p>
              <a:endParaRPr lang="en-US"/>
            </a:p>
          </p:txBody>
        </p:sp>
        <p:sp>
          <p:nvSpPr>
            <p:cNvPr id="24596" name="Freeform 22">
              <a:extLst>
                <a:ext uri="{FF2B5EF4-FFF2-40B4-BE49-F238E27FC236}">
                  <a16:creationId xmlns:a16="http://schemas.microsoft.com/office/drawing/2014/main" id="{692825A5-96F0-8C78-97D3-C61B15E9F5BF}"/>
                </a:ext>
              </a:extLst>
            </p:cNvPr>
            <p:cNvSpPr>
              <a:spLocks/>
            </p:cNvSpPr>
            <p:nvPr/>
          </p:nvSpPr>
          <p:spPr bwMode="auto">
            <a:xfrm>
              <a:off x="2114" y="1948"/>
              <a:ext cx="77" cy="31"/>
            </a:xfrm>
            <a:custGeom>
              <a:avLst/>
              <a:gdLst>
                <a:gd name="T0" fmla="*/ 62 w 77"/>
                <a:gd name="T1" fmla="*/ 16 h 31"/>
                <a:gd name="T2" fmla="*/ 62 w 77"/>
                <a:gd name="T3" fmla="*/ 31 h 31"/>
                <a:gd name="T4" fmla="*/ 0 w 77"/>
                <a:gd name="T5" fmla="*/ 0 h 31"/>
                <a:gd name="T6" fmla="*/ 77 w 77"/>
                <a:gd name="T7" fmla="*/ 0 h 31"/>
                <a:gd name="T8" fmla="*/ 62 w 77"/>
                <a:gd name="T9" fmla="*/ 16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31">
                  <a:moveTo>
                    <a:pt x="62" y="16"/>
                  </a:moveTo>
                  <a:lnTo>
                    <a:pt x="62" y="31"/>
                  </a:lnTo>
                  <a:lnTo>
                    <a:pt x="0" y="0"/>
                  </a:lnTo>
                  <a:lnTo>
                    <a:pt x="77" y="0"/>
                  </a:lnTo>
                  <a:lnTo>
                    <a:pt x="62" y="16"/>
                  </a:lnTo>
                  <a:close/>
                </a:path>
              </a:pathLst>
            </a:custGeom>
            <a:solidFill>
              <a:srgbClr val="000000"/>
            </a:solidFill>
            <a:ln w="36513">
              <a:solidFill>
                <a:srgbClr val="000000"/>
              </a:solidFill>
              <a:prstDash val="solid"/>
              <a:round/>
              <a:headEnd/>
              <a:tailEnd/>
            </a:ln>
          </p:spPr>
          <p:txBody>
            <a:bodyPr/>
            <a:lstStyle/>
            <a:p>
              <a:endParaRPr lang="en-US"/>
            </a:p>
          </p:txBody>
        </p:sp>
        <p:sp>
          <p:nvSpPr>
            <p:cNvPr id="24597" name="Line 23">
              <a:extLst>
                <a:ext uri="{FF2B5EF4-FFF2-40B4-BE49-F238E27FC236}">
                  <a16:creationId xmlns:a16="http://schemas.microsoft.com/office/drawing/2014/main" id="{6617FA84-CCA4-5323-2E46-8D1B9D497B6D}"/>
                </a:ext>
              </a:extLst>
            </p:cNvPr>
            <p:cNvSpPr>
              <a:spLocks noChangeShapeType="1"/>
            </p:cNvSpPr>
            <p:nvPr/>
          </p:nvSpPr>
          <p:spPr bwMode="auto">
            <a:xfrm flipH="1" flipV="1">
              <a:off x="2191" y="1964"/>
              <a:ext cx="1139" cy="323"/>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Rectangle 24">
              <a:extLst>
                <a:ext uri="{FF2B5EF4-FFF2-40B4-BE49-F238E27FC236}">
                  <a16:creationId xmlns:a16="http://schemas.microsoft.com/office/drawing/2014/main" id="{4ABB591B-84FD-C6AF-6B24-C813A681696B}"/>
                </a:ext>
              </a:extLst>
            </p:cNvPr>
            <p:cNvSpPr>
              <a:spLocks noChangeArrowheads="1"/>
            </p:cNvSpPr>
            <p:nvPr/>
          </p:nvSpPr>
          <p:spPr bwMode="auto">
            <a:xfrm>
              <a:off x="2245" y="1722"/>
              <a:ext cx="6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1</a:t>
              </a:r>
              <a:endParaRPr lang="zh-CN" altLang="en-GB" sz="2400">
                <a:latin typeface="Times" panose="02020603050405020304" pitchFamily="18" charset="0"/>
                <a:ea typeface="宋体" panose="02010600030101010101" pitchFamily="2" charset="-122"/>
              </a:endParaRPr>
            </a:p>
          </p:txBody>
        </p:sp>
        <p:sp>
          <p:nvSpPr>
            <p:cNvPr id="24599" name="Rectangle 25">
              <a:extLst>
                <a:ext uri="{FF2B5EF4-FFF2-40B4-BE49-F238E27FC236}">
                  <a16:creationId xmlns:a16="http://schemas.microsoft.com/office/drawing/2014/main" id="{958A37EB-E3FE-650A-3B88-43B3C11623D1}"/>
                </a:ext>
              </a:extLst>
            </p:cNvPr>
            <p:cNvSpPr>
              <a:spLocks noChangeArrowheads="1"/>
            </p:cNvSpPr>
            <p:nvPr/>
          </p:nvSpPr>
          <p:spPr bwMode="auto">
            <a:xfrm>
              <a:off x="2260" y="1502"/>
              <a:ext cx="6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2</a:t>
              </a:r>
              <a:endParaRPr lang="zh-CN" altLang="en-GB" sz="2400">
                <a:latin typeface="Times" panose="02020603050405020304" pitchFamily="18" charset="0"/>
                <a:ea typeface="宋体" panose="02010600030101010101" pitchFamily="2" charset="-122"/>
              </a:endParaRPr>
            </a:p>
          </p:txBody>
        </p:sp>
        <p:sp>
          <p:nvSpPr>
            <p:cNvPr id="24600" name="Rectangle 26">
              <a:extLst>
                <a:ext uri="{FF2B5EF4-FFF2-40B4-BE49-F238E27FC236}">
                  <a16:creationId xmlns:a16="http://schemas.microsoft.com/office/drawing/2014/main" id="{997D68DB-29B0-8504-A7F3-7F5AC22527C9}"/>
                </a:ext>
              </a:extLst>
            </p:cNvPr>
            <p:cNvSpPr>
              <a:spLocks noChangeArrowheads="1"/>
            </p:cNvSpPr>
            <p:nvPr/>
          </p:nvSpPr>
          <p:spPr bwMode="auto">
            <a:xfrm>
              <a:off x="2245" y="2049"/>
              <a:ext cx="6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3</a:t>
              </a:r>
              <a:endParaRPr lang="zh-CN" altLang="en-GB" sz="2400">
                <a:latin typeface="Times" panose="02020603050405020304" pitchFamily="18" charset="0"/>
                <a:ea typeface="宋体" panose="02010600030101010101" pitchFamily="2" charset="-122"/>
              </a:endParaRPr>
            </a:p>
          </p:txBody>
        </p:sp>
        <p:sp>
          <p:nvSpPr>
            <p:cNvPr id="24601" name="Rectangle 27">
              <a:extLst>
                <a:ext uri="{FF2B5EF4-FFF2-40B4-BE49-F238E27FC236}">
                  <a16:creationId xmlns:a16="http://schemas.microsoft.com/office/drawing/2014/main" id="{6C592D7B-9CD9-3378-3241-541C4393E722}"/>
                </a:ext>
              </a:extLst>
            </p:cNvPr>
            <p:cNvSpPr>
              <a:spLocks noChangeArrowheads="1"/>
            </p:cNvSpPr>
            <p:nvPr/>
          </p:nvSpPr>
          <p:spPr bwMode="auto">
            <a:xfrm>
              <a:off x="269" y="2693"/>
              <a:ext cx="4248"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A client iteratively contacts name servers NS1–NS3 in order </a:t>
              </a:r>
            </a:p>
            <a:p>
              <a:pPr eaLnBrk="1" hangingPunct="1"/>
              <a:r>
                <a:rPr lang="en-GB" altLang="zh-CN" sz="1600">
                  <a:solidFill>
                    <a:srgbClr val="000000"/>
                  </a:solidFill>
                  <a:latin typeface="Arial" panose="020B0604020202020204" pitchFamily="34" charset="0"/>
                  <a:ea typeface="宋体" panose="02010600030101010101" pitchFamily="2" charset="-122"/>
                </a:rPr>
                <a:t>to resolve a name</a:t>
              </a:r>
              <a:endParaRPr lang="en-GB" altLang="zh-CN" sz="2400">
                <a:latin typeface="Times" panose="02020603050405020304" pitchFamily="18" charset="0"/>
                <a:ea typeface="宋体" panose="02010600030101010101" pitchFamily="2" charset="-122"/>
              </a:endParaRPr>
            </a:p>
          </p:txBody>
        </p:sp>
        <p:sp>
          <p:nvSpPr>
            <p:cNvPr id="24602" name="Rectangle 28">
              <a:extLst>
                <a:ext uri="{FF2B5EF4-FFF2-40B4-BE49-F238E27FC236}">
                  <a16:creationId xmlns:a16="http://schemas.microsoft.com/office/drawing/2014/main" id="{44BFAE5A-75D6-346A-E4AF-B63D2BF372EB}"/>
                </a:ext>
              </a:extLst>
            </p:cNvPr>
            <p:cNvSpPr>
              <a:spLocks noChangeArrowheads="1"/>
            </p:cNvSpPr>
            <p:nvPr/>
          </p:nvSpPr>
          <p:spPr bwMode="auto">
            <a:xfrm>
              <a:off x="3241" y="1146"/>
              <a:ext cx="22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NS2</a:t>
              </a:r>
              <a:endParaRPr lang="en-GB" altLang="zh-CN" sz="2400">
                <a:latin typeface="Times" panose="02020603050405020304" pitchFamily="18" charset="0"/>
                <a:ea typeface="宋体" panose="02010600030101010101" pitchFamily="2" charset="-122"/>
              </a:endParaRPr>
            </a:p>
          </p:txBody>
        </p:sp>
        <p:sp>
          <p:nvSpPr>
            <p:cNvPr id="24603" name="Rectangle 29">
              <a:extLst>
                <a:ext uri="{FF2B5EF4-FFF2-40B4-BE49-F238E27FC236}">
                  <a16:creationId xmlns:a16="http://schemas.microsoft.com/office/drawing/2014/main" id="{3F1638CF-0211-A50E-C08C-4730D06476F8}"/>
                </a:ext>
              </a:extLst>
            </p:cNvPr>
            <p:cNvSpPr>
              <a:spLocks noChangeArrowheads="1"/>
            </p:cNvSpPr>
            <p:nvPr/>
          </p:nvSpPr>
          <p:spPr bwMode="auto">
            <a:xfrm>
              <a:off x="2610" y="1731"/>
              <a:ext cx="2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NS1</a:t>
              </a:r>
              <a:endParaRPr lang="en-GB" altLang="zh-CN" sz="2400">
                <a:latin typeface="Times" panose="02020603050405020304" pitchFamily="18" charset="0"/>
                <a:ea typeface="宋体" panose="02010600030101010101" pitchFamily="2" charset="-122"/>
              </a:endParaRPr>
            </a:p>
          </p:txBody>
        </p:sp>
        <p:sp>
          <p:nvSpPr>
            <p:cNvPr id="24604" name="Rectangle 30">
              <a:extLst>
                <a:ext uri="{FF2B5EF4-FFF2-40B4-BE49-F238E27FC236}">
                  <a16:creationId xmlns:a16="http://schemas.microsoft.com/office/drawing/2014/main" id="{9AB857E7-B7E9-54A0-F01C-6AB9880B2AEE}"/>
                </a:ext>
              </a:extLst>
            </p:cNvPr>
            <p:cNvSpPr>
              <a:spLocks noChangeArrowheads="1"/>
            </p:cNvSpPr>
            <p:nvPr/>
          </p:nvSpPr>
          <p:spPr bwMode="auto">
            <a:xfrm>
              <a:off x="3571" y="2234"/>
              <a:ext cx="22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NS3</a:t>
              </a:r>
              <a:endParaRPr lang="en-GB" altLang="zh-CN" sz="2400">
                <a:latin typeface="Times" panose="02020603050405020304" pitchFamily="18" charset="0"/>
                <a:ea typeface="宋体" panose="02010600030101010101" pitchFamily="2" charset="-122"/>
              </a:endParaRPr>
            </a:p>
          </p:txBody>
        </p:sp>
        <p:sp>
          <p:nvSpPr>
            <p:cNvPr id="24605" name="Rectangle 31">
              <a:extLst>
                <a:ext uri="{FF2B5EF4-FFF2-40B4-BE49-F238E27FC236}">
                  <a16:creationId xmlns:a16="http://schemas.microsoft.com/office/drawing/2014/main" id="{488D51D9-523B-8DB4-0B7C-1DBCA243E5CA}"/>
                </a:ext>
              </a:extLst>
            </p:cNvPr>
            <p:cNvSpPr>
              <a:spLocks noChangeArrowheads="1"/>
            </p:cNvSpPr>
            <p:nvPr/>
          </p:nvSpPr>
          <p:spPr bwMode="auto">
            <a:xfrm>
              <a:off x="3243" y="1632"/>
              <a:ext cx="31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Name</a:t>
              </a:r>
              <a:endParaRPr lang="en-GB" altLang="zh-CN" sz="2400">
                <a:latin typeface="Times" panose="02020603050405020304" pitchFamily="18" charset="0"/>
                <a:ea typeface="宋体" panose="02010600030101010101" pitchFamily="2" charset="-122"/>
              </a:endParaRPr>
            </a:p>
          </p:txBody>
        </p:sp>
        <p:sp>
          <p:nvSpPr>
            <p:cNvPr id="24606" name="Rectangle 32">
              <a:extLst>
                <a:ext uri="{FF2B5EF4-FFF2-40B4-BE49-F238E27FC236}">
                  <a16:creationId xmlns:a16="http://schemas.microsoft.com/office/drawing/2014/main" id="{66DCE512-EFC9-2969-AE6D-41D5F5FFC004}"/>
                </a:ext>
              </a:extLst>
            </p:cNvPr>
            <p:cNvSpPr>
              <a:spLocks noChangeArrowheads="1"/>
            </p:cNvSpPr>
            <p:nvPr/>
          </p:nvSpPr>
          <p:spPr bwMode="auto">
            <a:xfrm>
              <a:off x="3243" y="1770"/>
              <a:ext cx="38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servers</a:t>
              </a:r>
              <a:endParaRPr lang="en-GB" altLang="zh-CN" sz="2400">
                <a:latin typeface="Times" panose="02020603050405020304" pitchFamily="18" charset="0"/>
                <a:ea typeface="宋体" panose="02010600030101010101" pitchFamily="2"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5E999E6-4B34-241F-4F22-1705394839B4}"/>
              </a:ext>
            </a:extLst>
          </p:cNvPr>
          <p:cNvSpPr>
            <a:spLocks noGrp="1" noChangeArrowheads="1"/>
          </p:cNvSpPr>
          <p:nvPr>
            <p:ph type="title"/>
          </p:nvPr>
        </p:nvSpPr>
        <p:spPr/>
        <p:txBody>
          <a:bodyPr/>
          <a:lstStyle/>
          <a:p>
            <a:endParaRPr lang="en-IN" altLang="en-US"/>
          </a:p>
        </p:txBody>
      </p:sp>
      <p:sp>
        <p:nvSpPr>
          <p:cNvPr id="25603" name="Content Placeholder 2">
            <a:extLst>
              <a:ext uri="{FF2B5EF4-FFF2-40B4-BE49-F238E27FC236}">
                <a16:creationId xmlns:a16="http://schemas.microsoft.com/office/drawing/2014/main" id="{8A87459F-3351-3C50-E80E-44E21F3984A9}"/>
              </a:ext>
            </a:extLst>
          </p:cNvPr>
          <p:cNvSpPr>
            <a:spLocks noGrp="1" noChangeArrowheads="1"/>
          </p:cNvSpPr>
          <p:nvPr>
            <p:ph idx="1"/>
          </p:nvPr>
        </p:nvSpPr>
        <p:spPr/>
        <p:txBody>
          <a:bodyPr/>
          <a:lstStyle/>
          <a:p>
            <a:r>
              <a:rPr lang="en-US" altLang="en-US" sz="2800">
                <a:solidFill>
                  <a:srgbClr val="003399"/>
                </a:solidFill>
              </a:rPr>
              <a:t>To resolve a name, it is first presented to some initial naming context; resolution iterates as long as further contexts and derived names are output.</a:t>
            </a:r>
          </a:p>
          <a:p>
            <a:endParaRPr lang="en-US" altLang="en-US" sz="2800">
              <a:solidFill>
                <a:srgbClr val="003399"/>
              </a:solidFill>
            </a:endParaRPr>
          </a:p>
          <a:p>
            <a:r>
              <a:rPr lang="en-US" altLang="en-US" sz="2800">
                <a:solidFill>
                  <a:srgbClr val="003399"/>
                </a:solidFill>
              </a:rPr>
              <a:t>Example: /etc/passwd, in which ‘etc’ is presented to the context ‘/’, and then ‘passwd’ is presented to the context ‘/etc’.</a:t>
            </a:r>
            <a:endParaRPr lang="en-IN" altLang="en-US" sz="2800">
              <a:solidFill>
                <a:srgbClr val="00339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E33802FD-D9B9-A205-7267-58533A1AA18A}"/>
              </a:ext>
            </a:extLst>
          </p:cNvPr>
          <p:cNvSpPr>
            <a:spLocks noGrp="1" noChangeArrowheads="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CC21C1D6-B48B-F505-D567-EB8453BEBEDB}"/>
              </a:ext>
            </a:extLst>
          </p:cNvPr>
          <p:cNvSpPr>
            <a:spLocks noGrp="1"/>
          </p:cNvSpPr>
          <p:nvPr>
            <p:ph idx="1"/>
          </p:nvPr>
        </p:nvSpPr>
        <p:spPr>
          <a:xfrm>
            <a:off x="628650" y="565150"/>
            <a:ext cx="7886700" cy="5727700"/>
          </a:xfrm>
        </p:spPr>
        <p:txBody>
          <a:bodyPr/>
          <a:lstStyle/>
          <a:p>
            <a:pPr algn="just">
              <a:defRPr/>
            </a:pPr>
            <a:r>
              <a:rPr lang="en-US" sz="3200" dirty="0">
                <a:solidFill>
                  <a:srgbClr val="003399"/>
                </a:solidFill>
              </a:rPr>
              <a:t>One navigation model that DNS supports is known as iterative To resolve a name, a client presents the name to the local name server,</a:t>
            </a:r>
          </a:p>
          <a:p>
            <a:pPr marL="0" indent="0" algn="just">
              <a:buFont typeface="Arial" panose="020B0604020202020204" pitchFamily="34" charset="0"/>
              <a:buNone/>
              <a:defRPr/>
            </a:pPr>
            <a:r>
              <a:rPr lang="en-US" sz="3200" dirty="0">
                <a:solidFill>
                  <a:srgbClr val="003399"/>
                </a:solidFill>
              </a:rPr>
              <a:t>  which attempts to resolve it. </a:t>
            </a:r>
          </a:p>
          <a:p>
            <a:pPr algn="just">
              <a:defRPr/>
            </a:pPr>
            <a:r>
              <a:rPr lang="en-US" sz="3200" dirty="0">
                <a:solidFill>
                  <a:srgbClr val="003399"/>
                </a:solidFill>
              </a:rPr>
              <a:t> The local name server has the name, it returns the result immediately. If it does not, it will suggest another server that will be able to help.</a:t>
            </a:r>
          </a:p>
          <a:p>
            <a:pPr algn="just">
              <a:defRPr/>
            </a:pPr>
            <a:r>
              <a:rPr lang="en-US" sz="3200" dirty="0">
                <a:solidFill>
                  <a:srgbClr val="003399"/>
                </a:solidFill>
              </a:rPr>
              <a:t>Resolution proceeds at the new server, with further navigation as necessary until the name is located or is discovered to be unbound.</a:t>
            </a:r>
            <a:endParaRPr lang="en-IN" sz="3200" dirty="0">
              <a:solidFill>
                <a:srgbClr val="00339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CDB1415-A6D4-8280-5B49-CCCCA99E4ED0}"/>
              </a:ext>
            </a:extLst>
          </p:cNvPr>
          <p:cNvSpPr>
            <a:spLocks noGrp="1" noChangeArrowheads="1"/>
          </p:cNvSpPr>
          <p:nvPr>
            <p:ph type="title"/>
          </p:nvPr>
        </p:nvSpPr>
        <p:spPr/>
        <p:txBody>
          <a:bodyPr/>
          <a:lstStyle/>
          <a:p>
            <a:endParaRPr lang="en-IN" altLang="en-US"/>
          </a:p>
        </p:txBody>
      </p:sp>
      <p:sp>
        <p:nvSpPr>
          <p:cNvPr id="27651" name="Content Placeholder 2">
            <a:extLst>
              <a:ext uri="{FF2B5EF4-FFF2-40B4-BE49-F238E27FC236}">
                <a16:creationId xmlns:a16="http://schemas.microsoft.com/office/drawing/2014/main" id="{C279F481-AE28-BECC-C3D3-97117BCCC38B}"/>
              </a:ext>
            </a:extLst>
          </p:cNvPr>
          <p:cNvSpPr>
            <a:spLocks noGrp="1" noChangeArrowheads="1"/>
          </p:cNvSpPr>
          <p:nvPr>
            <p:ph idx="1"/>
          </p:nvPr>
        </p:nvSpPr>
        <p:spPr/>
        <p:txBody>
          <a:bodyPr/>
          <a:lstStyle/>
          <a:p>
            <a:endParaRPr lang="en-IN" altLang="en-US"/>
          </a:p>
        </p:txBody>
      </p:sp>
      <p:pic>
        <p:nvPicPr>
          <p:cNvPr id="27652" name="Picture 3" descr="04-08">
            <a:extLst>
              <a:ext uri="{FF2B5EF4-FFF2-40B4-BE49-F238E27FC236}">
                <a16:creationId xmlns:a16="http://schemas.microsoft.com/office/drawing/2014/main" id="{7313DDD2-D485-DDA7-7D4B-85AA6F08B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38" y="1260475"/>
            <a:ext cx="8188325" cy="457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3" name="Text Box 4">
            <a:extLst>
              <a:ext uri="{FF2B5EF4-FFF2-40B4-BE49-F238E27FC236}">
                <a16:creationId xmlns:a16="http://schemas.microsoft.com/office/drawing/2014/main" id="{D6114B77-667D-BD8F-11CE-8B86E991A27A}"/>
              </a:ext>
            </a:extLst>
          </p:cNvPr>
          <p:cNvSpPr txBox="1">
            <a:spLocks noChangeArrowheads="1"/>
          </p:cNvSpPr>
          <p:nvPr/>
        </p:nvSpPr>
        <p:spPr bwMode="auto">
          <a:xfrm>
            <a:off x="3132138" y="793750"/>
            <a:ext cx="2601912" cy="4667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r>
              <a:rPr lang="en-US" altLang="en-US" sz="2400">
                <a:latin typeface="Times New Roman" panose="02020603050405020304" pitchFamily="18" charset="0"/>
              </a:rPr>
              <a:t>E.g., </a:t>
            </a:r>
            <a:r>
              <a:rPr lang="en-US" altLang="en-US" sz="2400" i="1">
                <a:latin typeface="Times New Roman" panose="02020603050405020304" pitchFamily="18" charset="0"/>
              </a:rPr>
              <a:t>ftp.cs.vu.nl</a:t>
            </a:r>
            <a:endParaRPr lang="en-US" altLang="en-US" sz="240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1FC92D3-B1E6-C763-DB9B-F986AE90F60A}"/>
              </a:ext>
            </a:extLst>
          </p:cNvPr>
          <p:cNvSpPr>
            <a:spLocks noGrp="1" noChangeArrowheads="1"/>
          </p:cNvSpPr>
          <p:nvPr>
            <p:ph idx="1"/>
          </p:nvPr>
        </p:nvSpPr>
        <p:spPr>
          <a:xfrm>
            <a:off x="438150" y="1009650"/>
            <a:ext cx="8229600" cy="5410200"/>
          </a:xfrm>
        </p:spPr>
        <p:txBody>
          <a:bodyPr/>
          <a:lstStyle/>
          <a:p>
            <a:pPr algn="just" eaLnBrk="1" hangingPunct="1"/>
            <a:r>
              <a:rPr lang="en-US" altLang="zh-CN" sz="2800">
                <a:solidFill>
                  <a:srgbClr val="003399"/>
                </a:solidFill>
              </a:rPr>
              <a:t> Names: used to refer resources.</a:t>
            </a:r>
          </a:p>
          <a:p>
            <a:pPr algn="just" eaLnBrk="1" hangingPunct="1"/>
            <a:r>
              <a:rPr lang="en-US" altLang="zh-CN" sz="2800">
                <a:solidFill>
                  <a:srgbClr val="003399"/>
                </a:solidFill>
              </a:rPr>
              <a:t> Descriptive attributes also useful means of identification.</a:t>
            </a:r>
          </a:p>
          <a:p>
            <a:pPr algn="just" eaLnBrk="1" hangingPunct="1"/>
            <a:r>
              <a:rPr lang="en-US" altLang="zh-CN" sz="2800">
                <a:solidFill>
                  <a:srgbClr val="003399"/>
                </a:solidFill>
              </a:rPr>
              <a:t> E.g. file name: /etc/passwd or URL: </a:t>
            </a:r>
            <a:r>
              <a:rPr lang="en-US" altLang="zh-CN" sz="2800">
                <a:solidFill>
                  <a:srgbClr val="003399"/>
                </a:solidFill>
                <a:hlinkClick r:id="rId3"/>
              </a:rPr>
              <a:t>www.cdk4.net</a:t>
            </a:r>
            <a:endParaRPr lang="en-US" altLang="zh-CN" sz="2800">
              <a:solidFill>
                <a:srgbClr val="003399"/>
              </a:solidFill>
            </a:endParaRPr>
          </a:p>
          <a:p>
            <a:pPr algn="just" eaLnBrk="1" hangingPunct="1"/>
            <a:r>
              <a:rPr lang="en-US" altLang="zh-CN" sz="2800">
                <a:solidFill>
                  <a:srgbClr val="003399"/>
                </a:solidFill>
              </a:rPr>
              <a:t> E.g. Remote object reference or remote file handles.</a:t>
            </a:r>
          </a:p>
          <a:p>
            <a:pPr algn="just" eaLnBrk="1" hangingPunct="1"/>
            <a:r>
              <a:rPr lang="en-US" altLang="zh-CN" sz="2800">
                <a:solidFill>
                  <a:srgbClr val="003399"/>
                </a:solidFill>
              </a:rPr>
              <a:t> A distinct service that is used by client to obtain </a:t>
            </a:r>
            <a:r>
              <a:rPr lang="en-US" altLang="zh-CN" sz="2800">
                <a:solidFill>
                  <a:srgbClr val="FF0000"/>
                </a:solidFill>
              </a:rPr>
              <a:t>attributes</a:t>
            </a:r>
            <a:r>
              <a:rPr lang="en-US" altLang="zh-CN" sz="2800">
                <a:solidFill>
                  <a:srgbClr val="003399"/>
                </a:solidFill>
              </a:rPr>
              <a:t> such as the </a:t>
            </a:r>
            <a:r>
              <a:rPr lang="en-US" altLang="zh-CN" sz="2800">
                <a:solidFill>
                  <a:srgbClr val="FF0000"/>
                </a:solidFill>
              </a:rPr>
              <a:t>addresses</a:t>
            </a:r>
            <a:r>
              <a:rPr lang="en-US" altLang="zh-CN" sz="2800">
                <a:solidFill>
                  <a:srgbClr val="003399"/>
                </a:solidFill>
              </a:rPr>
              <a:t> of resources or objects when given their </a:t>
            </a:r>
            <a:r>
              <a:rPr lang="en-US" altLang="zh-CN" sz="2800">
                <a:solidFill>
                  <a:srgbClr val="FF0000"/>
                </a:solidFill>
              </a:rPr>
              <a:t>names</a:t>
            </a:r>
          </a:p>
          <a:p>
            <a:pPr algn="just" eaLnBrk="1" hangingPunct="1"/>
            <a:r>
              <a:rPr lang="en-US" altLang="zh-CN" sz="2800">
                <a:solidFill>
                  <a:srgbClr val="FF0000"/>
                </a:solidFill>
              </a:rPr>
              <a:t> Fundamental Trios: </a:t>
            </a:r>
          </a:p>
          <a:p>
            <a:pPr lvl="1" algn="just" eaLnBrk="1" hangingPunct="1"/>
            <a:r>
              <a:rPr lang="en-US" altLang="zh-CN" sz="2500">
                <a:solidFill>
                  <a:srgbClr val="FF0000"/>
                </a:solidFill>
              </a:rPr>
              <a:t>Names</a:t>
            </a:r>
          </a:p>
          <a:p>
            <a:pPr lvl="1" algn="just" eaLnBrk="1" hangingPunct="1"/>
            <a:r>
              <a:rPr lang="en-US" altLang="zh-CN" sz="2500">
                <a:solidFill>
                  <a:srgbClr val="FF0000"/>
                </a:solidFill>
              </a:rPr>
              <a:t>Addresses</a:t>
            </a:r>
          </a:p>
          <a:p>
            <a:pPr lvl="1" algn="just" eaLnBrk="1" hangingPunct="1"/>
            <a:r>
              <a:rPr lang="en-US" altLang="zh-CN" sz="2500">
                <a:solidFill>
                  <a:srgbClr val="FF0000"/>
                </a:solidFill>
              </a:rPr>
              <a:t>Routes (path)</a:t>
            </a:r>
          </a:p>
        </p:txBody>
      </p:sp>
      <p:pic>
        <p:nvPicPr>
          <p:cNvPr id="4099" name="Picture 3" descr="line013">
            <a:extLst>
              <a:ext uri="{FF2B5EF4-FFF2-40B4-BE49-F238E27FC236}">
                <a16:creationId xmlns:a16="http://schemas.microsoft.com/office/drawing/2014/main" id="{7F62FAA9-79F2-EA05-208F-BDBA7B7990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5988"/>
            <a:ext cx="8039100" cy="7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 Box 4">
            <a:extLst>
              <a:ext uri="{FF2B5EF4-FFF2-40B4-BE49-F238E27FC236}">
                <a16:creationId xmlns:a16="http://schemas.microsoft.com/office/drawing/2014/main" id="{E47E187D-0EFE-85E5-6B68-E481800B85C5}"/>
              </a:ext>
            </a:extLst>
          </p:cNvPr>
          <p:cNvSpPr txBox="1">
            <a:spLocks noChangeArrowheads="1"/>
          </p:cNvSpPr>
          <p:nvPr/>
        </p:nvSpPr>
        <p:spPr bwMode="auto">
          <a:xfrm>
            <a:off x="611188" y="228600"/>
            <a:ext cx="6551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What is Name Service?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F998B3E-603C-6458-518A-07B764087E24}"/>
              </a:ext>
            </a:extLst>
          </p:cNvPr>
          <p:cNvSpPr>
            <a:spLocks noGrp="1" noChangeArrowheads="1"/>
          </p:cNvSpPr>
          <p:nvPr>
            <p:ph idx="1"/>
          </p:nvPr>
        </p:nvSpPr>
        <p:spPr>
          <a:xfrm>
            <a:off x="609600" y="762000"/>
            <a:ext cx="8001000" cy="1600200"/>
          </a:xfrm>
        </p:spPr>
        <p:txBody>
          <a:bodyPr/>
          <a:lstStyle/>
          <a:p>
            <a:pPr eaLnBrk="1" hangingPunct="1"/>
            <a:r>
              <a:rPr lang="en-US" altLang="zh-CN" sz="3200">
                <a:solidFill>
                  <a:srgbClr val="003399"/>
                </a:solidFill>
              </a:rPr>
              <a:t>Non-recursive/Recursive </a:t>
            </a:r>
          </a:p>
          <a:p>
            <a:pPr lvl="1" eaLnBrk="1" hangingPunct="1"/>
            <a:r>
              <a:rPr lang="en-US" altLang="zh-CN" sz="2800">
                <a:solidFill>
                  <a:srgbClr val="003399"/>
                </a:solidFill>
              </a:rPr>
              <a:t>Recursive type is suitable to environment where there are administrative domain prohibits</a:t>
            </a:r>
          </a:p>
        </p:txBody>
      </p:sp>
      <p:pic>
        <p:nvPicPr>
          <p:cNvPr id="28675" name="Picture 3" descr="line013">
            <a:extLst>
              <a:ext uri="{FF2B5EF4-FFF2-40B4-BE49-F238E27FC236}">
                <a16:creationId xmlns:a16="http://schemas.microsoft.com/office/drawing/2014/main" id="{C32D60B7-A44D-2D47-E0DC-55B0BC642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4">
            <a:extLst>
              <a:ext uri="{FF2B5EF4-FFF2-40B4-BE49-F238E27FC236}">
                <a16:creationId xmlns:a16="http://schemas.microsoft.com/office/drawing/2014/main" id="{E317CBF2-35C4-500A-C82D-17034E7EBD07}"/>
              </a:ext>
            </a:extLst>
          </p:cNvPr>
          <p:cNvSpPr txBox="1">
            <a:spLocks noChangeArrowheads="1"/>
          </p:cNvSpPr>
          <p:nvPr/>
        </p:nvSpPr>
        <p:spPr bwMode="auto">
          <a:xfrm>
            <a:off x="609600" y="76200"/>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Server controlled navigation</a:t>
            </a:r>
          </a:p>
        </p:txBody>
      </p:sp>
      <p:grpSp>
        <p:nvGrpSpPr>
          <p:cNvPr id="28677" name="Group 5">
            <a:extLst>
              <a:ext uri="{FF2B5EF4-FFF2-40B4-BE49-F238E27FC236}">
                <a16:creationId xmlns:a16="http://schemas.microsoft.com/office/drawing/2014/main" id="{FFBEA168-7784-73F0-D624-3474E0F44CC2}"/>
              </a:ext>
            </a:extLst>
          </p:cNvPr>
          <p:cNvGrpSpPr>
            <a:grpSpLocks/>
          </p:cNvGrpSpPr>
          <p:nvPr/>
        </p:nvGrpSpPr>
        <p:grpSpPr bwMode="auto">
          <a:xfrm>
            <a:off x="228600" y="2351088"/>
            <a:ext cx="8915400" cy="4354512"/>
            <a:chOff x="344" y="1114"/>
            <a:chExt cx="5406" cy="2407"/>
          </a:xfrm>
        </p:grpSpPr>
        <p:sp>
          <p:nvSpPr>
            <p:cNvPr id="28678" name="Rectangle 6">
              <a:extLst>
                <a:ext uri="{FF2B5EF4-FFF2-40B4-BE49-F238E27FC236}">
                  <a16:creationId xmlns:a16="http://schemas.microsoft.com/office/drawing/2014/main" id="{91B257F7-D6B6-E783-433D-FD59B0079065}"/>
                </a:ext>
              </a:extLst>
            </p:cNvPr>
            <p:cNvSpPr>
              <a:spLocks noChangeArrowheads="1"/>
            </p:cNvSpPr>
            <p:nvPr/>
          </p:nvSpPr>
          <p:spPr bwMode="auto">
            <a:xfrm>
              <a:off x="3793" y="1114"/>
              <a:ext cx="1631" cy="172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8679" name="Rectangle 7">
              <a:extLst>
                <a:ext uri="{FF2B5EF4-FFF2-40B4-BE49-F238E27FC236}">
                  <a16:creationId xmlns:a16="http://schemas.microsoft.com/office/drawing/2014/main" id="{CF76B2D1-A552-6AF7-96EE-58D1C5EE206E}"/>
                </a:ext>
              </a:extLst>
            </p:cNvPr>
            <p:cNvSpPr>
              <a:spLocks noChangeArrowheads="1"/>
            </p:cNvSpPr>
            <p:nvPr/>
          </p:nvSpPr>
          <p:spPr bwMode="auto">
            <a:xfrm>
              <a:off x="3793" y="1114"/>
              <a:ext cx="1646" cy="1739"/>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8680" name="Freeform 8">
              <a:extLst>
                <a:ext uri="{FF2B5EF4-FFF2-40B4-BE49-F238E27FC236}">
                  <a16:creationId xmlns:a16="http://schemas.microsoft.com/office/drawing/2014/main" id="{0BBE1C76-E411-D148-11DB-190AB84D8FFB}"/>
                </a:ext>
              </a:extLst>
            </p:cNvPr>
            <p:cNvSpPr>
              <a:spLocks/>
            </p:cNvSpPr>
            <p:nvPr/>
          </p:nvSpPr>
          <p:spPr bwMode="auto">
            <a:xfrm>
              <a:off x="3808" y="2046"/>
              <a:ext cx="78" cy="46"/>
            </a:xfrm>
            <a:custGeom>
              <a:avLst/>
              <a:gdLst>
                <a:gd name="T0" fmla="*/ 0 w 78"/>
                <a:gd name="T1" fmla="*/ 31 h 46"/>
                <a:gd name="T2" fmla="*/ 0 w 78"/>
                <a:gd name="T3" fmla="*/ 0 h 46"/>
                <a:gd name="T4" fmla="*/ 78 w 78"/>
                <a:gd name="T5" fmla="*/ 31 h 46"/>
                <a:gd name="T6" fmla="*/ 0 w 78"/>
                <a:gd name="T7" fmla="*/ 46 h 46"/>
                <a:gd name="T8" fmla="*/ 0 w 78"/>
                <a:gd name="T9" fmla="*/ 31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46">
                  <a:moveTo>
                    <a:pt x="0" y="31"/>
                  </a:moveTo>
                  <a:lnTo>
                    <a:pt x="0" y="0"/>
                  </a:lnTo>
                  <a:lnTo>
                    <a:pt x="78" y="31"/>
                  </a:lnTo>
                  <a:lnTo>
                    <a:pt x="0" y="46"/>
                  </a:lnTo>
                  <a:lnTo>
                    <a:pt x="0" y="31"/>
                  </a:lnTo>
                  <a:close/>
                </a:path>
              </a:pathLst>
            </a:custGeom>
            <a:solidFill>
              <a:srgbClr val="000000"/>
            </a:solidFill>
            <a:ln w="36513">
              <a:solidFill>
                <a:srgbClr val="000000"/>
              </a:solidFill>
              <a:prstDash val="solid"/>
              <a:round/>
              <a:headEnd/>
              <a:tailEnd/>
            </a:ln>
          </p:spPr>
          <p:txBody>
            <a:bodyPr/>
            <a:lstStyle/>
            <a:p>
              <a:endParaRPr lang="en-US"/>
            </a:p>
          </p:txBody>
        </p:sp>
        <p:sp>
          <p:nvSpPr>
            <p:cNvPr id="28681" name="Line 9">
              <a:extLst>
                <a:ext uri="{FF2B5EF4-FFF2-40B4-BE49-F238E27FC236}">
                  <a16:creationId xmlns:a16="http://schemas.microsoft.com/office/drawing/2014/main" id="{B063EB04-90F0-15F9-3759-BB2C0493E44B}"/>
                </a:ext>
              </a:extLst>
            </p:cNvPr>
            <p:cNvSpPr>
              <a:spLocks noChangeShapeType="1"/>
            </p:cNvSpPr>
            <p:nvPr/>
          </p:nvSpPr>
          <p:spPr bwMode="auto">
            <a:xfrm flipH="1">
              <a:off x="3513" y="2077"/>
              <a:ext cx="280"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Freeform 10">
              <a:extLst>
                <a:ext uri="{FF2B5EF4-FFF2-40B4-BE49-F238E27FC236}">
                  <a16:creationId xmlns:a16="http://schemas.microsoft.com/office/drawing/2014/main" id="{BE613587-24C5-ADC9-F16F-A0D4B1EFE44C}"/>
                </a:ext>
              </a:extLst>
            </p:cNvPr>
            <p:cNvSpPr>
              <a:spLocks/>
            </p:cNvSpPr>
            <p:nvPr/>
          </p:nvSpPr>
          <p:spPr bwMode="auto">
            <a:xfrm>
              <a:off x="4476" y="1595"/>
              <a:ext cx="78" cy="62"/>
            </a:xfrm>
            <a:custGeom>
              <a:avLst/>
              <a:gdLst>
                <a:gd name="T0" fmla="*/ 16 w 78"/>
                <a:gd name="T1" fmla="*/ 47 h 62"/>
                <a:gd name="T2" fmla="*/ 0 w 78"/>
                <a:gd name="T3" fmla="*/ 31 h 62"/>
                <a:gd name="T4" fmla="*/ 78 w 78"/>
                <a:gd name="T5" fmla="*/ 0 h 62"/>
                <a:gd name="T6" fmla="*/ 31 w 78"/>
                <a:gd name="T7" fmla="*/ 62 h 62"/>
                <a:gd name="T8" fmla="*/ 16 w 78"/>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62">
                  <a:moveTo>
                    <a:pt x="16" y="47"/>
                  </a:moveTo>
                  <a:lnTo>
                    <a:pt x="0" y="31"/>
                  </a:lnTo>
                  <a:lnTo>
                    <a:pt x="78" y="0"/>
                  </a:lnTo>
                  <a:lnTo>
                    <a:pt x="31" y="62"/>
                  </a:lnTo>
                  <a:lnTo>
                    <a:pt x="16" y="47"/>
                  </a:lnTo>
                  <a:close/>
                </a:path>
              </a:pathLst>
            </a:custGeom>
            <a:solidFill>
              <a:srgbClr val="000000"/>
            </a:solidFill>
            <a:ln w="36513">
              <a:solidFill>
                <a:srgbClr val="000000"/>
              </a:solidFill>
              <a:prstDash val="solid"/>
              <a:round/>
              <a:headEnd/>
              <a:tailEnd/>
            </a:ln>
          </p:spPr>
          <p:txBody>
            <a:bodyPr/>
            <a:lstStyle/>
            <a:p>
              <a:endParaRPr lang="en-US"/>
            </a:p>
          </p:txBody>
        </p:sp>
        <p:sp>
          <p:nvSpPr>
            <p:cNvPr id="28683" name="Line 11">
              <a:extLst>
                <a:ext uri="{FF2B5EF4-FFF2-40B4-BE49-F238E27FC236}">
                  <a16:creationId xmlns:a16="http://schemas.microsoft.com/office/drawing/2014/main" id="{BE18265F-047F-23A5-FF6B-F731D009FAD6}"/>
                </a:ext>
              </a:extLst>
            </p:cNvPr>
            <p:cNvSpPr>
              <a:spLocks noChangeShapeType="1"/>
            </p:cNvSpPr>
            <p:nvPr/>
          </p:nvSpPr>
          <p:spPr bwMode="auto">
            <a:xfrm flipH="1">
              <a:off x="4243" y="1657"/>
              <a:ext cx="249" cy="218"/>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Freeform 12">
              <a:extLst>
                <a:ext uri="{FF2B5EF4-FFF2-40B4-BE49-F238E27FC236}">
                  <a16:creationId xmlns:a16="http://schemas.microsoft.com/office/drawing/2014/main" id="{9FF03904-A75D-3980-CC2B-0D97E5B4D629}"/>
                </a:ext>
              </a:extLst>
            </p:cNvPr>
            <p:cNvSpPr>
              <a:spLocks/>
            </p:cNvSpPr>
            <p:nvPr/>
          </p:nvSpPr>
          <p:spPr bwMode="auto">
            <a:xfrm>
              <a:off x="4989" y="2170"/>
              <a:ext cx="31" cy="78"/>
            </a:xfrm>
            <a:custGeom>
              <a:avLst/>
              <a:gdLst>
                <a:gd name="T0" fmla="*/ 15 w 31"/>
                <a:gd name="T1" fmla="*/ 0 h 78"/>
                <a:gd name="T2" fmla="*/ 31 w 31"/>
                <a:gd name="T3" fmla="*/ 0 h 78"/>
                <a:gd name="T4" fmla="*/ 31 w 31"/>
                <a:gd name="T5" fmla="*/ 78 h 78"/>
                <a:gd name="T6" fmla="*/ 0 w 31"/>
                <a:gd name="T7" fmla="*/ 15 h 78"/>
                <a:gd name="T8" fmla="*/ 15 w 31"/>
                <a:gd name="T9" fmla="*/ 0 h 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8">
                  <a:moveTo>
                    <a:pt x="15" y="0"/>
                  </a:moveTo>
                  <a:lnTo>
                    <a:pt x="31" y="0"/>
                  </a:lnTo>
                  <a:lnTo>
                    <a:pt x="31" y="78"/>
                  </a:lnTo>
                  <a:lnTo>
                    <a:pt x="0" y="15"/>
                  </a:lnTo>
                  <a:lnTo>
                    <a:pt x="15" y="0"/>
                  </a:lnTo>
                  <a:close/>
                </a:path>
              </a:pathLst>
            </a:custGeom>
            <a:solidFill>
              <a:srgbClr val="000000"/>
            </a:solidFill>
            <a:ln w="36513">
              <a:solidFill>
                <a:srgbClr val="000000"/>
              </a:solidFill>
              <a:prstDash val="solid"/>
              <a:round/>
              <a:headEnd/>
              <a:tailEnd/>
            </a:ln>
          </p:spPr>
          <p:txBody>
            <a:bodyPr/>
            <a:lstStyle/>
            <a:p>
              <a:endParaRPr lang="en-US"/>
            </a:p>
          </p:txBody>
        </p:sp>
        <p:sp>
          <p:nvSpPr>
            <p:cNvPr id="28685" name="Freeform 13">
              <a:extLst>
                <a:ext uri="{FF2B5EF4-FFF2-40B4-BE49-F238E27FC236}">
                  <a16:creationId xmlns:a16="http://schemas.microsoft.com/office/drawing/2014/main" id="{261CE1F5-3F68-B3AE-A463-80A209108E3C}"/>
                </a:ext>
              </a:extLst>
            </p:cNvPr>
            <p:cNvSpPr>
              <a:spLocks/>
            </p:cNvSpPr>
            <p:nvPr/>
          </p:nvSpPr>
          <p:spPr bwMode="auto">
            <a:xfrm>
              <a:off x="4849" y="1642"/>
              <a:ext cx="47" cy="77"/>
            </a:xfrm>
            <a:custGeom>
              <a:avLst/>
              <a:gdLst>
                <a:gd name="T0" fmla="*/ 15 w 47"/>
                <a:gd name="T1" fmla="*/ 77 h 77"/>
                <a:gd name="T2" fmla="*/ 0 w 47"/>
                <a:gd name="T3" fmla="*/ 77 h 77"/>
                <a:gd name="T4" fmla="*/ 0 w 47"/>
                <a:gd name="T5" fmla="*/ 0 h 77"/>
                <a:gd name="T6" fmla="*/ 47 w 47"/>
                <a:gd name="T7" fmla="*/ 77 h 77"/>
                <a:gd name="T8" fmla="*/ 15 w 47"/>
                <a:gd name="T9" fmla="*/ 77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77">
                  <a:moveTo>
                    <a:pt x="15" y="77"/>
                  </a:moveTo>
                  <a:lnTo>
                    <a:pt x="0" y="77"/>
                  </a:lnTo>
                  <a:lnTo>
                    <a:pt x="0" y="0"/>
                  </a:lnTo>
                  <a:lnTo>
                    <a:pt x="47" y="77"/>
                  </a:lnTo>
                  <a:lnTo>
                    <a:pt x="15" y="77"/>
                  </a:lnTo>
                  <a:close/>
                </a:path>
              </a:pathLst>
            </a:custGeom>
            <a:solidFill>
              <a:srgbClr val="000000"/>
            </a:solidFill>
            <a:ln w="36513">
              <a:solidFill>
                <a:srgbClr val="000000"/>
              </a:solidFill>
              <a:prstDash val="solid"/>
              <a:round/>
              <a:headEnd/>
              <a:tailEnd/>
            </a:ln>
          </p:spPr>
          <p:txBody>
            <a:bodyPr/>
            <a:lstStyle/>
            <a:p>
              <a:endParaRPr lang="en-US"/>
            </a:p>
          </p:txBody>
        </p:sp>
        <p:sp>
          <p:nvSpPr>
            <p:cNvPr id="28686" name="Line 14">
              <a:extLst>
                <a:ext uri="{FF2B5EF4-FFF2-40B4-BE49-F238E27FC236}">
                  <a16:creationId xmlns:a16="http://schemas.microsoft.com/office/drawing/2014/main" id="{84D44249-42DB-99EC-41D9-5E449D7602C4}"/>
                </a:ext>
              </a:extLst>
            </p:cNvPr>
            <p:cNvSpPr>
              <a:spLocks noChangeShapeType="1"/>
            </p:cNvSpPr>
            <p:nvPr/>
          </p:nvSpPr>
          <p:spPr bwMode="auto">
            <a:xfrm flipH="1" flipV="1">
              <a:off x="4864" y="1719"/>
              <a:ext cx="140" cy="45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Freeform 15">
              <a:extLst>
                <a:ext uri="{FF2B5EF4-FFF2-40B4-BE49-F238E27FC236}">
                  <a16:creationId xmlns:a16="http://schemas.microsoft.com/office/drawing/2014/main" id="{688DE8CB-BEB8-9220-0290-CBFA98546F04}"/>
                </a:ext>
              </a:extLst>
            </p:cNvPr>
            <p:cNvSpPr>
              <a:spLocks/>
            </p:cNvSpPr>
            <p:nvPr/>
          </p:nvSpPr>
          <p:spPr bwMode="auto">
            <a:xfrm>
              <a:off x="3513" y="2139"/>
              <a:ext cx="78" cy="46"/>
            </a:xfrm>
            <a:custGeom>
              <a:avLst/>
              <a:gdLst>
                <a:gd name="T0" fmla="*/ 78 w 78"/>
                <a:gd name="T1" fmla="*/ 31 h 46"/>
                <a:gd name="T2" fmla="*/ 78 w 78"/>
                <a:gd name="T3" fmla="*/ 46 h 46"/>
                <a:gd name="T4" fmla="*/ 0 w 78"/>
                <a:gd name="T5" fmla="*/ 31 h 46"/>
                <a:gd name="T6" fmla="*/ 78 w 78"/>
                <a:gd name="T7" fmla="*/ 0 h 46"/>
                <a:gd name="T8" fmla="*/ 78 w 78"/>
                <a:gd name="T9" fmla="*/ 31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46">
                  <a:moveTo>
                    <a:pt x="78" y="31"/>
                  </a:moveTo>
                  <a:lnTo>
                    <a:pt x="78" y="46"/>
                  </a:lnTo>
                  <a:lnTo>
                    <a:pt x="0" y="31"/>
                  </a:lnTo>
                  <a:lnTo>
                    <a:pt x="78" y="0"/>
                  </a:lnTo>
                  <a:lnTo>
                    <a:pt x="78" y="31"/>
                  </a:lnTo>
                  <a:close/>
                </a:path>
              </a:pathLst>
            </a:custGeom>
            <a:solidFill>
              <a:srgbClr val="000000"/>
            </a:solidFill>
            <a:ln w="36513">
              <a:solidFill>
                <a:srgbClr val="000000"/>
              </a:solidFill>
              <a:prstDash val="solid"/>
              <a:round/>
              <a:headEnd/>
              <a:tailEnd/>
            </a:ln>
          </p:spPr>
          <p:txBody>
            <a:bodyPr/>
            <a:lstStyle/>
            <a:p>
              <a:endParaRPr lang="en-US"/>
            </a:p>
          </p:txBody>
        </p:sp>
        <p:sp>
          <p:nvSpPr>
            <p:cNvPr id="28688" name="Line 16">
              <a:extLst>
                <a:ext uri="{FF2B5EF4-FFF2-40B4-BE49-F238E27FC236}">
                  <a16:creationId xmlns:a16="http://schemas.microsoft.com/office/drawing/2014/main" id="{F23CFBCE-CD10-1E4D-E25C-703B65399A2A}"/>
                </a:ext>
              </a:extLst>
            </p:cNvPr>
            <p:cNvSpPr>
              <a:spLocks noChangeShapeType="1"/>
            </p:cNvSpPr>
            <p:nvPr/>
          </p:nvSpPr>
          <p:spPr bwMode="auto">
            <a:xfrm flipH="1">
              <a:off x="3591" y="2170"/>
              <a:ext cx="295"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9" name="Rectangle 17">
              <a:extLst>
                <a:ext uri="{FF2B5EF4-FFF2-40B4-BE49-F238E27FC236}">
                  <a16:creationId xmlns:a16="http://schemas.microsoft.com/office/drawing/2014/main" id="{68B92D00-5462-0D4F-50B4-81B5513823C7}"/>
                </a:ext>
              </a:extLst>
            </p:cNvPr>
            <p:cNvSpPr>
              <a:spLocks noChangeArrowheads="1"/>
            </p:cNvSpPr>
            <p:nvPr/>
          </p:nvSpPr>
          <p:spPr bwMode="auto">
            <a:xfrm>
              <a:off x="3645" y="1915"/>
              <a:ext cx="6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1</a:t>
              </a:r>
              <a:endParaRPr lang="zh-CN" altLang="en-GB" sz="2400">
                <a:latin typeface="Times" panose="02020603050405020304" pitchFamily="18" charset="0"/>
                <a:ea typeface="宋体" panose="02010600030101010101" pitchFamily="2" charset="-122"/>
              </a:endParaRPr>
            </a:p>
          </p:txBody>
        </p:sp>
        <p:sp>
          <p:nvSpPr>
            <p:cNvPr id="28690" name="Rectangle 18">
              <a:extLst>
                <a:ext uri="{FF2B5EF4-FFF2-40B4-BE49-F238E27FC236}">
                  <a16:creationId xmlns:a16="http://schemas.microsoft.com/office/drawing/2014/main" id="{C0E5E657-3814-F5D2-5BB8-4CBFD4E2769F}"/>
                </a:ext>
              </a:extLst>
            </p:cNvPr>
            <p:cNvSpPr>
              <a:spLocks noChangeArrowheads="1"/>
            </p:cNvSpPr>
            <p:nvPr/>
          </p:nvSpPr>
          <p:spPr bwMode="auto">
            <a:xfrm>
              <a:off x="4282" y="1627"/>
              <a:ext cx="6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2</a:t>
              </a:r>
              <a:endParaRPr lang="zh-CN" altLang="en-GB" sz="2400">
                <a:latin typeface="Times" panose="02020603050405020304" pitchFamily="18" charset="0"/>
                <a:ea typeface="宋体" panose="02010600030101010101" pitchFamily="2" charset="-122"/>
              </a:endParaRPr>
            </a:p>
          </p:txBody>
        </p:sp>
        <p:sp>
          <p:nvSpPr>
            <p:cNvPr id="28691" name="Rectangle 19">
              <a:extLst>
                <a:ext uri="{FF2B5EF4-FFF2-40B4-BE49-F238E27FC236}">
                  <a16:creationId xmlns:a16="http://schemas.microsoft.com/office/drawing/2014/main" id="{56B01AF9-5D1A-396B-342E-95CBBFC83147}"/>
                </a:ext>
              </a:extLst>
            </p:cNvPr>
            <p:cNvSpPr>
              <a:spLocks noChangeArrowheads="1"/>
            </p:cNvSpPr>
            <p:nvPr/>
          </p:nvSpPr>
          <p:spPr bwMode="auto">
            <a:xfrm>
              <a:off x="4971" y="1840"/>
              <a:ext cx="6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3</a:t>
              </a:r>
              <a:endParaRPr lang="zh-CN" altLang="en-GB" sz="2400">
                <a:latin typeface="Times" panose="02020603050405020304" pitchFamily="18" charset="0"/>
                <a:ea typeface="宋体" panose="02010600030101010101" pitchFamily="2" charset="-122"/>
              </a:endParaRPr>
            </a:p>
          </p:txBody>
        </p:sp>
        <p:sp>
          <p:nvSpPr>
            <p:cNvPr id="28692" name="Rectangle 20">
              <a:extLst>
                <a:ext uri="{FF2B5EF4-FFF2-40B4-BE49-F238E27FC236}">
                  <a16:creationId xmlns:a16="http://schemas.microsoft.com/office/drawing/2014/main" id="{46EAE5F3-C30C-0FD5-9D74-EE7B641CA76B}"/>
                </a:ext>
              </a:extLst>
            </p:cNvPr>
            <p:cNvSpPr>
              <a:spLocks noChangeArrowheads="1"/>
            </p:cNvSpPr>
            <p:nvPr/>
          </p:nvSpPr>
          <p:spPr bwMode="auto">
            <a:xfrm>
              <a:off x="3645" y="2206"/>
              <a:ext cx="6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5</a:t>
              </a:r>
              <a:endParaRPr lang="zh-CN" altLang="en-GB" sz="2400">
                <a:latin typeface="Times" panose="02020603050405020304" pitchFamily="18" charset="0"/>
                <a:ea typeface="宋体" panose="02010600030101010101" pitchFamily="2" charset="-122"/>
              </a:endParaRPr>
            </a:p>
          </p:txBody>
        </p:sp>
        <p:sp>
          <p:nvSpPr>
            <p:cNvPr id="28693" name="Rectangle 21">
              <a:extLst>
                <a:ext uri="{FF2B5EF4-FFF2-40B4-BE49-F238E27FC236}">
                  <a16:creationId xmlns:a16="http://schemas.microsoft.com/office/drawing/2014/main" id="{465CF286-3D81-11D9-AAEE-39B5A372CD09}"/>
                </a:ext>
              </a:extLst>
            </p:cNvPr>
            <p:cNvSpPr>
              <a:spLocks noChangeArrowheads="1"/>
            </p:cNvSpPr>
            <p:nvPr/>
          </p:nvSpPr>
          <p:spPr bwMode="auto">
            <a:xfrm>
              <a:off x="1167" y="1129"/>
              <a:ext cx="1631" cy="172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8694" name="Rectangle 22">
              <a:extLst>
                <a:ext uri="{FF2B5EF4-FFF2-40B4-BE49-F238E27FC236}">
                  <a16:creationId xmlns:a16="http://schemas.microsoft.com/office/drawing/2014/main" id="{2D7DBA78-F03A-6C55-97AB-0EA7DB16ECFB}"/>
                </a:ext>
              </a:extLst>
            </p:cNvPr>
            <p:cNvSpPr>
              <a:spLocks noChangeArrowheads="1"/>
            </p:cNvSpPr>
            <p:nvPr/>
          </p:nvSpPr>
          <p:spPr bwMode="auto">
            <a:xfrm>
              <a:off x="1167" y="1129"/>
              <a:ext cx="1647" cy="1740"/>
            </a:xfrm>
            <a:prstGeom prst="rect">
              <a:avLst/>
            </a:prstGeom>
            <a:noFill/>
            <a:ln w="36513">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8695" name="Rectangle 23">
              <a:extLst>
                <a:ext uri="{FF2B5EF4-FFF2-40B4-BE49-F238E27FC236}">
                  <a16:creationId xmlns:a16="http://schemas.microsoft.com/office/drawing/2014/main" id="{0AF2EC9F-7FBE-77B8-48CA-D5B9E07A6C99}"/>
                </a:ext>
              </a:extLst>
            </p:cNvPr>
            <p:cNvSpPr>
              <a:spLocks noChangeArrowheads="1"/>
            </p:cNvSpPr>
            <p:nvPr/>
          </p:nvSpPr>
          <p:spPr bwMode="auto">
            <a:xfrm>
              <a:off x="406" y="1983"/>
              <a:ext cx="482" cy="296"/>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8696" name="Freeform 24">
              <a:extLst>
                <a:ext uri="{FF2B5EF4-FFF2-40B4-BE49-F238E27FC236}">
                  <a16:creationId xmlns:a16="http://schemas.microsoft.com/office/drawing/2014/main" id="{17A3A6BB-3E4B-7EAF-6EF7-896ADAB62762}"/>
                </a:ext>
              </a:extLst>
            </p:cNvPr>
            <p:cNvSpPr>
              <a:spLocks/>
            </p:cNvSpPr>
            <p:nvPr/>
          </p:nvSpPr>
          <p:spPr bwMode="auto">
            <a:xfrm>
              <a:off x="1183" y="2061"/>
              <a:ext cx="78" cy="47"/>
            </a:xfrm>
            <a:custGeom>
              <a:avLst/>
              <a:gdLst>
                <a:gd name="T0" fmla="*/ 0 w 78"/>
                <a:gd name="T1" fmla="*/ 16 h 47"/>
                <a:gd name="T2" fmla="*/ 0 w 78"/>
                <a:gd name="T3" fmla="*/ 0 h 47"/>
                <a:gd name="T4" fmla="*/ 78 w 78"/>
                <a:gd name="T5" fmla="*/ 16 h 47"/>
                <a:gd name="T6" fmla="*/ 0 w 78"/>
                <a:gd name="T7" fmla="*/ 47 h 47"/>
                <a:gd name="T8" fmla="*/ 0 w 78"/>
                <a:gd name="T9" fmla="*/ 1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47">
                  <a:moveTo>
                    <a:pt x="0" y="16"/>
                  </a:moveTo>
                  <a:lnTo>
                    <a:pt x="0" y="0"/>
                  </a:lnTo>
                  <a:lnTo>
                    <a:pt x="78" y="16"/>
                  </a:lnTo>
                  <a:lnTo>
                    <a:pt x="0" y="47"/>
                  </a:lnTo>
                  <a:lnTo>
                    <a:pt x="0" y="16"/>
                  </a:lnTo>
                  <a:close/>
                </a:path>
              </a:pathLst>
            </a:custGeom>
            <a:solidFill>
              <a:srgbClr val="000000"/>
            </a:solidFill>
            <a:ln w="36513">
              <a:solidFill>
                <a:srgbClr val="000000"/>
              </a:solidFill>
              <a:prstDash val="solid"/>
              <a:round/>
              <a:headEnd/>
              <a:tailEnd/>
            </a:ln>
          </p:spPr>
          <p:txBody>
            <a:bodyPr/>
            <a:lstStyle/>
            <a:p>
              <a:endParaRPr lang="en-US"/>
            </a:p>
          </p:txBody>
        </p:sp>
        <p:sp>
          <p:nvSpPr>
            <p:cNvPr id="28697" name="Line 25">
              <a:extLst>
                <a:ext uri="{FF2B5EF4-FFF2-40B4-BE49-F238E27FC236}">
                  <a16:creationId xmlns:a16="http://schemas.microsoft.com/office/drawing/2014/main" id="{E0D25CFF-69F8-2707-38DE-562BC99046A6}"/>
                </a:ext>
              </a:extLst>
            </p:cNvPr>
            <p:cNvSpPr>
              <a:spLocks noChangeShapeType="1"/>
            </p:cNvSpPr>
            <p:nvPr/>
          </p:nvSpPr>
          <p:spPr bwMode="auto">
            <a:xfrm flipH="1">
              <a:off x="872" y="2077"/>
              <a:ext cx="295"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8" name="Freeform 26">
              <a:extLst>
                <a:ext uri="{FF2B5EF4-FFF2-40B4-BE49-F238E27FC236}">
                  <a16:creationId xmlns:a16="http://schemas.microsoft.com/office/drawing/2014/main" id="{42672B3F-0B1E-A87A-6C23-C3D99F0B6602}"/>
                </a:ext>
              </a:extLst>
            </p:cNvPr>
            <p:cNvSpPr>
              <a:spLocks/>
            </p:cNvSpPr>
            <p:nvPr/>
          </p:nvSpPr>
          <p:spPr bwMode="auto">
            <a:xfrm>
              <a:off x="1882" y="1626"/>
              <a:ext cx="78" cy="62"/>
            </a:xfrm>
            <a:custGeom>
              <a:avLst/>
              <a:gdLst>
                <a:gd name="T0" fmla="*/ 15 w 78"/>
                <a:gd name="T1" fmla="*/ 47 h 62"/>
                <a:gd name="T2" fmla="*/ 0 w 78"/>
                <a:gd name="T3" fmla="*/ 31 h 62"/>
                <a:gd name="T4" fmla="*/ 78 w 78"/>
                <a:gd name="T5" fmla="*/ 0 h 62"/>
                <a:gd name="T6" fmla="*/ 31 w 78"/>
                <a:gd name="T7" fmla="*/ 62 h 62"/>
                <a:gd name="T8" fmla="*/ 15 w 78"/>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62">
                  <a:moveTo>
                    <a:pt x="15" y="47"/>
                  </a:moveTo>
                  <a:lnTo>
                    <a:pt x="0" y="31"/>
                  </a:lnTo>
                  <a:lnTo>
                    <a:pt x="78" y="0"/>
                  </a:lnTo>
                  <a:lnTo>
                    <a:pt x="31" y="62"/>
                  </a:lnTo>
                  <a:lnTo>
                    <a:pt x="15" y="47"/>
                  </a:lnTo>
                  <a:close/>
                </a:path>
              </a:pathLst>
            </a:custGeom>
            <a:solidFill>
              <a:srgbClr val="000000"/>
            </a:solidFill>
            <a:ln w="36513">
              <a:solidFill>
                <a:srgbClr val="000000"/>
              </a:solidFill>
              <a:prstDash val="solid"/>
              <a:round/>
              <a:headEnd/>
              <a:tailEnd/>
            </a:ln>
          </p:spPr>
          <p:txBody>
            <a:bodyPr/>
            <a:lstStyle/>
            <a:p>
              <a:endParaRPr lang="en-US"/>
            </a:p>
          </p:txBody>
        </p:sp>
        <p:sp>
          <p:nvSpPr>
            <p:cNvPr id="28699" name="Freeform 27">
              <a:extLst>
                <a:ext uri="{FF2B5EF4-FFF2-40B4-BE49-F238E27FC236}">
                  <a16:creationId xmlns:a16="http://schemas.microsoft.com/office/drawing/2014/main" id="{2FFB64CB-B6EE-890B-4B76-7B9E9FDA0BDF}"/>
                </a:ext>
              </a:extLst>
            </p:cNvPr>
            <p:cNvSpPr>
              <a:spLocks/>
            </p:cNvSpPr>
            <p:nvPr/>
          </p:nvSpPr>
          <p:spPr bwMode="auto">
            <a:xfrm>
              <a:off x="1664" y="1828"/>
              <a:ext cx="78" cy="78"/>
            </a:xfrm>
            <a:custGeom>
              <a:avLst/>
              <a:gdLst>
                <a:gd name="T0" fmla="*/ 63 w 78"/>
                <a:gd name="T1" fmla="*/ 16 h 78"/>
                <a:gd name="T2" fmla="*/ 78 w 78"/>
                <a:gd name="T3" fmla="*/ 31 h 78"/>
                <a:gd name="T4" fmla="*/ 0 w 78"/>
                <a:gd name="T5" fmla="*/ 78 h 78"/>
                <a:gd name="T6" fmla="*/ 47 w 78"/>
                <a:gd name="T7" fmla="*/ 0 h 78"/>
                <a:gd name="T8" fmla="*/ 63 w 78"/>
                <a:gd name="T9" fmla="*/ 16 h 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78">
                  <a:moveTo>
                    <a:pt x="63" y="16"/>
                  </a:moveTo>
                  <a:lnTo>
                    <a:pt x="78" y="31"/>
                  </a:lnTo>
                  <a:lnTo>
                    <a:pt x="0" y="78"/>
                  </a:lnTo>
                  <a:lnTo>
                    <a:pt x="47" y="0"/>
                  </a:lnTo>
                  <a:lnTo>
                    <a:pt x="63" y="16"/>
                  </a:lnTo>
                  <a:close/>
                </a:path>
              </a:pathLst>
            </a:custGeom>
            <a:solidFill>
              <a:srgbClr val="000000"/>
            </a:solidFill>
            <a:ln w="36513">
              <a:solidFill>
                <a:srgbClr val="000000"/>
              </a:solidFill>
              <a:prstDash val="solid"/>
              <a:round/>
              <a:headEnd/>
              <a:tailEnd/>
            </a:ln>
          </p:spPr>
          <p:txBody>
            <a:bodyPr/>
            <a:lstStyle/>
            <a:p>
              <a:endParaRPr lang="en-US"/>
            </a:p>
          </p:txBody>
        </p:sp>
        <p:sp>
          <p:nvSpPr>
            <p:cNvPr id="28700" name="Line 28">
              <a:extLst>
                <a:ext uri="{FF2B5EF4-FFF2-40B4-BE49-F238E27FC236}">
                  <a16:creationId xmlns:a16="http://schemas.microsoft.com/office/drawing/2014/main" id="{CFAFDAC9-ED92-096E-1F5B-8DE39AEA252F}"/>
                </a:ext>
              </a:extLst>
            </p:cNvPr>
            <p:cNvSpPr>
              <a:spLocks noChangeShapeType="1"/>
            </p:cNvSpPr>
            <p:nvPr/>
          </p:nvSpPr>
          <p:spPr bwMode="auto">
            <a:xfrm flipH="1">
              <a:off x="1727" y="1688"/>
              <a:ext cx="170" cy="156"/>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1" name="Freeform 29">
              <a:extLst>
                <a:ext uri="{FF2B5EF4-FFF2-40B4-BE49-F238E27FC236}">
                  <a16:creationId xmlns:a16="http://schemas.microsoft.com/office/drawing/2014/main" id="{57D2CB09-2E35-F931-C744-1385BA39106D}"/>
                </a:ext>
              </a:extLst>
            </p:cNvPr>
            <p:cNvSpPr>
              <a:spLocks/>
            </p:cNvSpPr>
            <p:nvPr/>
          </p:nvSpPr>
          <p:spPr bwMode="auto">
            <a:xfrm>
              <a:off x="1742" y="2248"/>
              <a:ext cx="78" cy="46"/>
            </a:xfrm>
            <a:custGeom>
              <a:avLst/>
              <a:gdLst>
                <a:gd name="T0" fmla="*/ 78 w 78"/>
                <a:gd name="T1" fmla="*/ 31 h 46"/>
                <a:gd name="T2" fmla="*/ 62 w 78"/>
                <a:gd name="T3" fmla="*/ 46 h 46"/>
                <a:gd name="T4" fmla="*/ 0 w 78"/>
                <a:gd name="T5" fmla="*/ 0 h 46"/>
                <a:gd name="T6" fmla="*/ 78 w 78"/>
                <a:gd name="T7" fmla="*/ 15 h 46"/>
                <a:gd name="T8" fmla="*/ 78 w 78"/>
                <a:gd name="T9" fmla="*/ 31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46">
                  <a:moveTo>
                    <a:pt x="78" y="31"/>
                  </a:moveTo>
                  <a:lnTo>
                    <a:pt x="62" y="46"/>
                  </a:lnTo>
                  <a:lnTo>
                    <a:pt x="0" y="0"/>
                  </a:lnTo>
                  <a:lnTo>
                    <a:pt x="78" y="15"/>
                  </a:lnTo>
                  <a:lnTo>
                    <a:pt x="78" y="31"/>
                  </a:lnTo>
                  <a:close/>
                </a:path>
              </a:pathLst>
            </a:custGeom>
            <a:solidFill>
              <a:srgbClr val="000000"/>
            </a:solidFill>
            <a:ln w="36513">
              <a:solidFill>
                <a:srgbClr val="000000"/>
              </a:solidFill>
              <a:prstDash val="solid"/>
              <a:round/>
              <a:headEnd/>
              <a:tailEnd/>
            </a:ln>
          </p:spPr>
          <p:txBody>
            <a:bodyPr/>
            <a:lstStyle/>
            <a:p>
              <a:endParaRPr lang="en-US"/>
            </a:p>
          </p:txBody>
        </p:sp>
        <p:sp>
          <p:nvSpPr>
            <p:cNvPr id="28702" name="Freeform 30">
              <a:extLst>
                <a:ext uri="{FF2B5EF4-FFF2-40B4-BE49-F238E27FC236}">
                  <a16:creationId xmlns:a16="http://schemas.microsoft.com/office/drawing/2014/main" id="{7C1398C4-A008-D791-524D-4198C0653613}"/>
                </a:ext>
              </a:extLst>
            </p:cNvPr>
            <p:cNvSpPr>
              <a:spLocks/>
            </p:cNvSpPr>
            <p:nvPr/>
          </p:nvSpPr>
          <p:spPr bwMode="auto">
            <a:xfrm>
              <a:off x="2146" y="2387"/>
              <a:ext cx="78" cy="47"/>
            </a:xfrm>
            <a:custGeom>
              <a:avLst/>
              <a:gdLst>
                <a:gd name="T0" fmla="*/ 0 w 78"/>
                <a:gd name="T1" fmla="*/ 31 h 47"/>
                <a:gd name="T2" fmla="*/ 16 w 78"/>
                <a:gd name="T3" fmla="*/ 0 h 47"/>
                <a:gd name="T4" fmla="*/ 78 w 78"/>
                <a:gd name="T5" fmla="*/ 47 h 47"/>
                <a:gd name="T6" fmla="*/ 0 w 78"/>
                <a:gd name="T7" fmla="*/ 47 h 47"/>
                <a:gd name="T8" fmla="*/ 0 w 78"/>
                <a:gd name="T9" fmla="*/ 31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47">
                  <a:moveTo>
                    <a:pt x="0" y="31"/>
                  </a:moveTo>
                  <a:lnTo>
                    <a:pt x="16" y="0"/>
                  </a:lnTo>
                  <a:lnTo>
                    <a:pt x="78" y="47"/>
                  </a:lnTo>
                  <a:lnTo>
                    <a:pt x="0" y="47"/>
                  </a:lnTo>
                  <a:lnTo>
                    <a:pt x="0" y="31"/>
                  </a:lnTo>
                  <a:close/>
                </a:path>
              </a:pathLst>
            </a:custGeom>
            <a:solidFill>
              <a:srgbClr val="000000"/>
            </a:solidFill>
            <a:ln w="36513">
              <a:solidFill>
                <a:srgbClr val="000000"/>
              </a:solidFill>
              <a:prstDash val="solid"/>
              <a:round/>
              <a:headEnd/>
              <a:tailEnd/>
            </a:ln>
          </p:spPr>
          <p:txBody>
            <a:bodyPr/>
            <a:lstStyle/>
            <a:p>
              <a:endParaRPr lang="en-US"/>
            </a:p>
          </p:txBody>
        </p:sp>
        <p:sp>
          <p:nvSpPr>
            <p:cNvPr id="28703" name="Line 31">
              <a:extLst>
                <a:ext uri="{FF2B5EF4-FFF2-40B4-BE49-F238E27FC236}">
                  <a16:creationId xmlns:a16="http://schemas.microsoft.com/office/drawing/2014/main" id="{81E98439-5DA8-5384-CE6E-32D027C23AF7}"/>
                </a:ext>
              </a:extLst>
            </p:cNvPr>
            <p:cNvSpPr>
              <a:spLocks noChangeShapeType="1"/>
            </p:cNvSpPr>
            <p:nvPr/>
          </p:nvSpPr>
          <p:spPr bwMode="auto">
            <a:xfrm>
              <a:off x="1820" y="2279"/>
              <a:ext cx="326" cy="12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4" name="Freeform 32">
              <a:extLst>
                <a:ext uri="{FF2B5EF4-FFF2-40B4-BE49-F238E27FC236}">
                  <a16:creationId xmlns:a16="http://schemas.microsoft.com/office/drawing/2014/main" id="{B9A92CA6-F95C-A917-B10C-A9A5F283AF8B}"/>
                </a:ext>
              </a:extLst>
            </p:cNvPr>
            <p:cNvSpPr>
              <a:spLocks/>
            </p:cNvSpPr>
            <p:nvPr/>
          </p:nvSpPr>
          <p:spPr bwMode="auto">
            <a:xfrm>
              <a:off x="872" y="2154"/>
              <a:ext cx="78" cy="47"/>
            </a:xfrm>
            <a:custGeom>
              <a:avLst/>
              <a:gdLst>
                <a:gd name="T0" fmla="*/ 78 w 78"/>
                <a:gd name="T1" fmla="*/ 31 h 47"/>
                <a:gd name="T2" fmla="*/ 78 w 78"/>
                <a:gd name="T3" fmla="*/ 47 h 47"/>
                <a:gd name="T4" fmla="*/ 0 w 78"/>
                <a:gd name="T5" fmla="*/ 31 h 47"/>
                <a:gd name="T6" fmla="*/ 78 w 78"/>
                <a:gd name="T7" fmla="*/ 0 h 47"/>
                <a:gd name="T8" fmla="*/ 78 w 78"/>
                <a:gd name="T9" fmla="*/ 31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47">
                  <a:moveTo>
                    <a:pt x="78" y="31"/>
                  </a:moveTo>
                  <a:lnTo>
                    <a:pt x="78" y="47"/>
                  </a:lnTo>
                  <a:lnTo>
                    <a:pt x="0" y="31"/>
                  </a:lnTo>
                  <a:lnTo>
                    <a:pt x="78" y="0"/>
                  </a:lnTo>
                  <a:lnTo>
                    <a:pt x="78" y="31"/>
                  </a:lnTo>
                  <a:close/>
                </a:path>
              </a:pathLst>
            </a:custGeom>
            <a:solidFill>
              <a:srgbClr val="000000"/>
            </a:solidFill>
            <a:ln w="36513">
              <a:solidFill>
                <a:srgbClr val="000000"/>
              </a:solidFill>
              <a:prstDash val="solid"/>
              <a:round/>
              <a:headEnd/>
              <a:tailEnd/>
            </a:ln>
          </p:spPr>
          <p:txBody>
            <a:bodyPr/>
            <a:lstStyle/>
            <a:p>
              <a:endParaRPr lang="en-US"/>
            </a:p>
          </p:txBody>
        </p:sp>
        <p:sp>
          <p:nvSpPr>
            <p:cNvPr id="28705" name="Line 33">
              <a:extLst>
                <a:ext uri="{FF2B5EF4-FFF2-40B4-BE49-F238E27FC236}">
                  <a16:creationId xmlns:a16="http://schemas.microsoft.com/office/drawing/2014/main" id="{6175BB06-9DAF-17F5-2BFD-3B80AA63BAC4}"/>
                </a:ext>
              </a:extLst>
            </p:cNvPr>
            <p:cNvSpPr>
              <a:spLocks noChangeShapeType="1"/>
            </p:cNvSpPr>
            <p:nvPr/>
          </p:nvSpPr>
          <p:spPr bwMode="auto">
            <a:xfrm flipH="1">
              <a:off x="950" y="2185"/>
              <a:ext cx="295" cy="1"/>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6" name="Rectangle 34">
              <a:extLst>
                <a:ext uri="{FF2B5EF4-FFF2-40B4-BE49-F238E27FC236}">
                  <a16:creationId xmlns:a16="http://schemas.microsoft.com/office/drawing/2014/main" id="{76F33230-AF86-87FB-65F2-41672C4DF66F}"/>
                </a:ext>
              </a:extLst>
            </p:cNvPr>
            <p:cNvSpPr>
              <a:spLocks noChangeArrowheads="1"/>
            </p:cNvSpPr>
            <p:nvPr/>
          </p:nvSpPr>
          <p:spPr bwMode="auto">
            <a:xfrm>
              <a:off x="996" y="1882"/>
              <a:ext cx="6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1</a:t>
              </a:r>
              <a:endParaRPr lang="zh-CN" altLang="en-GB" sz="2400">
                <a:latin typeface="Times" panose="02020603050405020304" pitchFamily="18" charset="0"/>
                <a:ea typeface="宋体" panose="02010600030101010101" pitchFamily="2" charset="-122"/>
              </a:endParaRPr>
            </a:p>
          </p:txBody>
        </p:sp>
        <p:sp>
          <p:nvSpPr>
            <p:cNvPr id="28707" name="Rectangle 35">
              <a:extLst>
                <a:ext uri="{FF2B5EF4-FFF2-40B4-BE49-F238E27FC236}">
                  <a16:creationId xmlns:a16="http://schemas.microsoft.com/office/drawing/2014/main" id="{B901B1F7-8B09-1FA4-6A52-05EA59AE3F20}"/>
                </a:ext>
              </a:extLst>
            </p:cNvPr>
            <p:cNvSpPr>
              <a:spLocks noChangeArrowheads="1"/>
            </p:cNvSpPr>
            <p:nvPr/>
          </p:nvSpPr>
          <p:spPr bwMode="auto">
            <a:xfrm>
              <a:off x="1696" y="1658"/>
              <a:ext cx="6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2</a:t>
              </a:r>
              <a:endParaRPr lang="zh-CN" altLang="en-GB" sz="2400">
                <a:latin typeface="Times" panose="02020603050405020304" pitchFamily="18" charset="0"/>
                <a:ea typeface="宋体" panose="02010600030101010101" pitchFamily="2" charset="-122"/>
              </a:endParaRPr>
            </a:p>
          </p:txBody>
        </p:sp>
        <p:sp>
          <p:nvSpPr>
            <p:cNvPr id="28708" name="Rectangle 36">
              <a:extLst>
                <a:ext uri="{FF2B5EF4-FFF2-40B4-BE49-F238E27FC236}">
                  <a16:creationId xmlns:a16="http://schemas.microsoft.com/office/drawing/2014/main" id="{62EE1FDE-67B5-9425-6273-34EB36AD9FF0}"/>
                </a:ext>
              </a:extLst>
            </p:cNvPr>
            <p:cNvSpPr>
              <a:spLocks noChangeArrowheads="1"/>
            </p:cNvSpPr>
            <p:nvPr/>
          </p:nvSpPr>
          <p:spPr bwMode="auto">
            <a:xfrm>
              <a:off x="2004" y="2191"/>
              <a:ext cx="6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3</a:t>
              </a:r>
              <a:endParaRPr lang="zh-CN" altLang="en-GB" sz="2400">
                <a:latin typeface="Times" panose="02020603050405020304" pitchFamily="18" charset="0"/>
                <a:ea typeface="宋体" panose="02010600030101010101" pitchFamily="2" charset="-122"/>
              </a:endParaRPr>
            </a:p>
          </p:txBody>
        </p:sp>
        <p:sp>
          <p:nvSpPr>
            <p:cNvPr id="28709" name="Rectangle 37">
              <a:extLst>
                <a:ext uri="{FF2B5EF4-FFF2-40B4-BE49-F238E27FC236}">
                  <a16:creationId xmlns:a16="http://schemas.microsoft.com/office/drawing/2014/main" id="{6A86D1C1-F703-E021-EDAC-37EE3C9C6C4A}"/>
                </a:ext>
              </a:extLst>
            </p:cNvPr>
            <p:cNvSpPr>
              <a:spLocks noChangeArrowheads="1"/>
            </p:cNvSpPr>
            <p:nvPr/>
          </p:nvSpPr>
          <p:spPr bwMode="auto">
            <a:xfrm>
              <a:off x="1004" y="2239"/>
              <a:ext cx="6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4</a:t>
              </a:r>
              <a:endParaRPr lang="zh-CN" altLang="en-GB" sz="2400">
                <a:latin typeface="Times" panose="02020603050405020304" pitchFamily="18" charset="0"/>
                <a:ea typeface="宋体" panose="02010600030101010101" pitchFamily="2" charset="-122"/>
              </a:endParaRPr>
            </a:p>
          </p:txBody>
        </p:sp>
        <p:sp>
          <p:nvSpPr>
            <p:cNvPr id="28710" name="Freeform 38">
              <a:extLst>
                <a:ext uri="{FF2B5EF4-FFF2-40B4-BE49-F238E27FC236}">
                  <a16:creationId xmlns:a16="http://schemas.microsoft.com/office/drawing/2014/main" id="{BB2E838F-711B-E055-DEBD-6B727765286D}"/>
                </a:ext>
              </a:extLst>
            </p:cNvPr>
            <p:cNvSpPr>
              <a:spLocks/>
            </p:cNvSpPr>
            <p:nvPr/>
          </p:nvSpPr>
          <p:spPr bwMode="auto">
            <a:xfrm>
              <a:off x="4336" y="1859"/>
              <a:ext cx="78" cy="62"/>
            </a:xfrm>
            <a:custGeom>
              <a:avLst/>
              <a:gdLst>
                <a:gd name="T0" fmla="*/ 62 w 78"/>
                <a:gd name="T1" fmla="*/ 16 h 62"/>
                <a:gd name="T2" fmla="*/ 78 w 78"/>
                <a:gd name="T3" fmla="*/ 31 h 62"/>
                <a:gd name="T4" fmla="*/ 0 w 78"/>
                <a:gd name="T5" fmla="*/ 62 h 62"/>
                <a:gd name="T6" fmla="*/ 47 w 78"/>
                <a:gd name="T7" fmla="*/ 0 h 62"/>
                <a:gd name="T8" fmla="*/ 62 w 78"/>
                <a:gd name="T9" fmla="*/ 16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62">
                  <a:moveTo>
                    <a:pt x="62" y="16"/>
                  </a:moveTo>
                  <a:lnTo>
                    <a:pt x="78" y="31"/>
                  </a:lnTo>
                  <a:lnTo>
                    <a:pt x="0" y="62"/>
                  </a:lnTo>
                  <a:lnTo>
                    <a:pt x="47" y="0"/>
                  </a:lnTo>
                  <a:lnTo>
                    <a:pt x="62" y="16"/>
                  </a:lnTo>
                  <a:close/>
                </a:path>
              </a:pathLst>
            </a:custGeom>
            <a:solidFill>
              <a:srgbClr val="000000"/>
            </a:solidFill>
            <a:ln w="36513">
              <a:solidFill>
                <a:srgbClr val="000000"/>
              </a:solidFill>
              <a:prstDash val="solid"/>
              <a:round/>
              <a:headEnd/>
              <a:tailEnd/>
            </a:ln>
          </p:spPr>
          <p:txBody>
            <a:bodyPr/>
            <a:lstStyle/>
            <a:p>
              <a:endParaRPr lang="en-US"/>
            </a:p>
          </p:txBody>
        </p:sp>
        <p:sp>
          <p:nvSpPr>
            <p:cNvPr id="28711" name="Line 39">
              <a:extLst>
                <a:ext uri="{FF2B5EF4-FFF2-40B4-BE49-F238E27FC236}">
                  <a16:creationId xmlns:a16="http://schemas.microsoft.com/office/drawing/2014/main" id="{BE09B40C-99ED-9BF7-749D-9E2B07D1398D}"/>
                </a:ext>
              </a:extLst>
            </p:cNvPr>
            <p:cNvSpPr>
              <a:spLocks noChangeShapeType="1"/>
            </p:cNvSpPr>
            <p:nvPr/>
          </p:nvSpPr>
          <p:spPr bwMode="auto">
            <a:xfrm flipV="1">
              <a:off x="4398" y="1611"/>
              <a:ext cx="311" cy="264"/>
            </a:xfrm>
            <a:prstGeom prst="line">
              <a:avLst/>
            </a:prstGeom>
            <a:noFill/>
            <a:ln w="365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2" name="Rectangle 40">
              <a:extLst>
                <a:ext uri="{FF2B5EF4-FFF2-40B4-BE49-F238E27FC236}">
                  <a16:creationId xmlns:a16="http://schemas.microsoft.com/office/drawing/2014/main" id="{E0B18DCE-BFEE-69CF-15F7-B57BA0FCC646}"/>
                </a:ext>
              </a:extLst>
            </p:cNvPr>
            <p:cNvSpPr>
              <a:spLocks noChangeArrowheads="1"/>
            </p:cNvSpPr>
            <p:nvPr/>
          </p:nvSpPr>
          <p:spPr bwMode="auto">
            <a:xfrm>
              <a:off x="4561" y="1804"/>
              <a:ext cx="6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4</a:t>
              </a:r>
              <a:endParaRPr lang="zh-CN" altLang="en-GB" sz="2400">
                <a:latin typeface="Times" panose="02020603050405020304" pitchFamily="18" charset="0"/>
                <a:ea typeface="宋体" panose="02010600030101010101" pitchFamily="2" charset="-122"/>
              </a:endParaRPr>
            </a:p>
          </p:txBody>
        </p:sp>
        <p:sp>
          <p:nvSpPr>
            <p:cNvPr id="28713" name="Rectangle 41">
              <a:extLst>
                <a:ext uri="{FF2B5EF4-FFF2-40B4-BE49-F238E27FC236}">
                  <a16:creationId xmlns:a16="http://schemas.microsoft.com/office/drawing/2014/main" id="{027EB524-4EAC-756C-3FA6-F42A884CE929}"/>
                </a:ext>
              </a:extLst>
            </p:cNvPr>
            <p:cNvSpPr>
              <a:spLocks noChangeArrowheads="1"/>
            </p:cNvSpPr>
            <p:nvPr/>
          </p:nvSpPr>
          <p:spPr bwMode="auto">
            <a:xfrm>
              <a:off x="344" y="3335"/>
              <a:ext cx="5406" cy="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8714" name="Rectangle 42">
              <a:extLst>
                <a:ext uri="{FF2B5EF4-FFF2-40B4-BE49-F238E27FC236}">
                  <a16:creationId xmlns:a16="http://schemas.microsoft.com/office/drawing/2014/main" id="{746BD3F5-DD2F-488D-A074-F0213C4DC25C}"/>
                </a:ext>
              </a:extLst>
            </p:cNvPr>
            <p:cNvSpPr>
              <a:spLocks noChangeArrowheads="1"/>
            </p:cNvSpPr>
            <p:nvPr/>
          </p:nvSpPr>
          <p:spPr bwMode="auto">
            <a:xfrm>
              <a:off x="351" y="3342"/>
              <a:ext cx="43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A name server NS1 communicates with other name servers on behalf of a client</a:t>
              </a:r>
              <a:endParaRPr lang="en-GB" altLang="zh-CN" sz="2400">
                <a:latin typeface="Times" panose="02020603050405020304" pitchFamily="18" charset="0"/>
                <a:ea typeface="宋体" panose="02010600030101010101" pitchFamily="2" charset="-122"/>
              </a:endParaRPr>
            </a:p>
          </p:txBody>
        </p:sp>
        <p:sp>
          <p:nvSpPr>
            <p:cNvPr id="28715" name="Rectangle 43">
              <a:extLst>
                <a:ext uri="{FF2B5EF4-FFF2-40B4-BE49-F238E27FC236}">
                  <a16:creationId xmlns:a16="http://schemas.microsoft.com/office/drawing/2014/main" id="{AB6779D2-898E-9B50-47E0-38F29C03E4B7}"/>
                </a:ext>
              </a:extLst>
            </p:cNvPr>
            <p:cNvSpPr>
              <a:spLocks noChangeArrowheads="1"/>
            </p:cNvSpPr>
            <p:nvPr/>
          </p:nvSpPr>
          <p:spPr bwMode="auto">
            <a:xfrm>
              <a:off x="505" y="2051"/>
              <a:ext cx="28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client</a:t>
              </a:r>
              <a:endParaRPr lang="en-GB" altLang="zh-CN" sz="2400">
                <a:latin typeface="Times" panose="02020603050405020304" pitchFamily="18" charset="0"/>
                <a:ea typeface="宋体" panose="02010600030101010101" pitchFamily="2" charset="-122"/>
              </a:endParaRPr>
            </a:p>
          </p:txBody>
        </p:sp>
        <p:sp>
          <p:nvSpPr>
            <p:cNvPr id="28716" name="Rectangle 44">
              <a:extLst>
                <a:ext uri="{FF2B5EF4-FFF2-40B4-BE49-F238E27FC236}">
                  <a16:creationId xmlns:a16="http://schemas.microsoft.com/office/drawing/2014/main" id="{6420C582-5E73-45A5-2922-650E6E6F5641}"/>
                </a:ext>
              </a:extLst>
            </p:cNvPr>
            <p:cNvSpPr>
              <a:spLocks noChangeArrowheads="1"/>
            </p:cNvSpPr>
            <p:nvPr/>
          </p:nvSpPr>
          <p:spPr bwMode="auto">
            <a:xfrm>
              <a:off x="3139" y="2051"/>
              <a:ext cx="28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client</a:t>
              </a:r>
              <a:endParaRPr lang="en-GB" altLang="zh-CN" sz="2400">
                <a:latin typeface="Times" panose="02020603050405020304" pitchFamily="18" charset="0"/>
                <a:ea typeface="宋体" panose="02010600030101010101" pitchFamily="2" charset="-122"/>
              </a:endParaRPr>
            </a:p>
          </p:txBody>
        </p:sp>
        <p:sp>
          <p:nvSpPr>
            <p:cNvPr id="28717" name="Rectangle 45">
              <a:extLst>
                <a:ext uri="{FF2B5EF4-FFF2-40B4-BE49-F238E27FC236}">
                  <a16:creationId xmlns:a16="http://schemas.microsoft.com/office/drawing/2014/main" id="{9647925B-208E-02C7-B9A4-0A5324416FF3}"/>
                </a:ext>
              </a:extLst>
            </p:cNvPr>
            <p:cNvSpPr>
              <a:spLocks noChangeArrowheads="1"/>
            </p:cNvSpPr>
            <p:nvPr/>
          </p:nvSpPr>
          <p:spPr bwMode="auto">
            <a:xfrm>
              <a:off x="4366" y="2938"/>
              <a:ext cx="54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Recursive</a:t>
              </a:r>
              <a:endParaRPr lang="en-GB" altLang="zh-CN" sz="2400">
                <a:latin typeface="Times" panose="02020603050405020304" pitchFamily="18" charset="0"/>
                <a:ea typeface="宋体" panose="02010600030101010101" pitchFamily="2" charset="-122"/>
              </a:endParaRPr>
            </a:p>
          </p:txBody>
        </p:sp>
        <p:sp>
          <p:nvSpPr>
            <p:cNvPr id="28718" name="Rectangle 46">
              <a:extLst>
                <a:ext uri="{FF2B5EF4-FFF2-40B4-BE49-F238E27FC236}">
                  <a16:creationId xmlns:a16="http://schemas.microsoft.com/office/drawing/2014/main" id="{5C7F2E29-A7EF-2699-799A-9406F9ED3D0C}"/>
                </a:ext>
              </a:extLst>
            </p:cNvPr>
            <p:cNvSpPr>
              <a:spLocks noChangeArrowheads="1"/>
            </p:cNvSpPr>
            <p:nvPr/>
          </p:nvSpPr>
          <p:spPr bwMode="auto">
            <a:xfrm>
              <a:off x="4179" y="3078"/>
              <a:ext cx="91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server-controlled</a:t>
              </a:r>
              <a:endParaRPr lang="en-GB" altLang="zh-CN" sz="2400">
                <a:latin typeface="Times" panose="02020603050405020304" pitchFamily="18" charset="0"/>
                <a:ea typeface="宋体" panose="02010600030101010101" pitchFamily="2" charset="-122"/>
              </a:endParaRPr>
            </a:p>
          </p:txBody>
        </p:sp>
        <p:sp>
          <p:nvSpPr>
            <p:cNvPr id="28719" name="Rectangle 47">
              <a:extLst>
                <a:ext uri="{FF2B5EF4-FFF2-40B4-BE49-F238E27FC236}">
                  <a16:creationId xmlns:a16="http://schemas.microsoft.com/office/drawing/2014/main" id="{A5C6A0FD-50D6-1810-5FDA-3FA75C6D0A6A}"/>
                </a:ext>
              </a:extLst>
            </p:cNvPr>
            <p:cNvSpPr>
              <a:spLocks noChangeArrowheads="1"/>
            </p:cNvSpPr>
            <p:nvPr/>
          </p:nvSpPr>
          <p:spPr bwMode="auto">
            <a:xfrm>
              <a:off x="3047" y="1983"/>
              <a:ext cx="482" cy="296"/>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8720" name="Oval 48">
              <a:extLst>
                <a:ext uri="{FF2B5EF4-FFF2-40B4-BE49-F238E27FC236}">
                  <a16:creationId xmlns:a16="http://schemas.microsoft.com/office/drawing/2014/main" id="{5E9E2777-B0B4-2FB8-C5A9-003EACED67D0}"/>
                </a:ext>
              </a:extLst>
            </p:cNvPr>
            <p:cNvSpPr>
              <a:spLocks noChangeArrowheads="1"/>
            </p:cNvSpPr>
            <p:nvPr/>
          </p:nvSpPr>
          <p:spPr bwMode="auto">
            <a:xfrm>
              <a:off x="1897" y="1176"/>
              <a:ext cx="513" cy="512"/>
            </a:xfrm>
            <a:prstGeom prst="ellipse">
              <a:avLst/>
            </a:prstGeom>
            <a:solidFill>
              <a:srgbClr val="FFFFFF"/>
            </a:solidFill>
            <a:ln w="36513">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8721" name="Rectangle 49">
              <a:extLst>
                <a:ext uri="{FF2B5EF4-FFF2-40B4-BE49-F238E27FC236}">
                  <a16:creationId xmlns:a16="http://schemas.microsoft.com/office/drawing/2014/main" id="{66513F7F-B6D2-96AD-85DC-C5A49D5B2F67}"/>
                </a:ext>
              </a:extLst>
            </p:cNvPr>
            <p:cNvSpPr>
              <a:spLocks noChangeArrowheads="1"/>
            </p:cNvSpPr>
            <p:nvPr/>
          </p:nvSpPr>
          <p:spPr bwMode="auto">
            <a:xfrm>
              <a:off x="2040" y="1334"/>
              <a:ext cx="23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NS2</a:t>
              </a:r>
              <a:endParaRPr lang="en-GB" altLang="zh-CN" sz="2400">
                <a:latin typeface="Times" panose="02020603050405020304" pitchFamily="18" charset="0"/>
                <a:ea typeface="宋体" panose="02010600030101010101" pitchFamily="2" charset="-122"/>
              </a:endParaRPr>
            </a:p>
          </p:txBody>
        </p:sp>
        <p:sp>
          <p:nvSpPr>
            <p:cNvPr id="28722" name="Oval 50">
              <a:extLst>
                <a:ext uri="{FF2B5EF4-FFF2-40B4-BE49-F238E27FC236}">
                  <a16:creationId xmlns:a16="http://schemas.microsoft.com/office/drawing/2014/main" id="{C7975939-A81D-AD04-CD73-F440228BDB2D}"/>
                </a:ext>
              </a:extLst>
            </p:cNvPr>
            <p:cNvSpPr>
              <a:spLocks noChangeArrowheads="1"/>
            </p:cNvSpPr>
            <p:nvPr/>
          </p:nvSpPr>
          <p:spPr bwMode="auto">
            <a:xfrm>
              <a:off x="1261" y="1844"/>
              <a:ext cx="512" cy="512"/>
            </a:xfrm>
            <a:prstGeom prst="ellipse">
              <a:avLst/>
            </a:prstGeom>
            <a:solidFill>
              <a:srgbClr val="FFFFFF"/>
            </a:solidFill>
            <a:ln w="36513">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8723" name="Rectangle 51">
              <a:extLst>
                <a:ext uri="{FF2B5EF4-FFF2-40B4-BE49-F238E27FC236}">
                  <a16:creationId xmlns:a16="http://schemas.microsoft.com/office/drawing/2014/main" id="{6633A37E-FEF0-20D7-B8DE-58A5C5C6A7F5}"/>
                </a:ext>
              </a:extLst>
            </p:cNvPr>
            <p:cNvSpPr>
              <a:spLocks noChangeArrowheads="1"/>
            </p:cNvSpPr>
            <p:nvPr/>
          </p:nvSpPr>
          <p:spPr bwMode="auto">
            <a:xfrm>
              <a:off x="1398" y="2013"/>
              <a:ext cx="23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NS1</a:t>
              </a:r>
              <a:endParaRPr lang="en-GB" altLang="zh-CN" sz="2400">
                <a:latin typeface="Times" panose="02020603050405020304" pitchFamily="18" charset="0"/>
                <a:ea typeface="宋体" panose="02010600030101010101" pitchFamily="2" charset="-122"/>
              </a:endParaRPr>
            </a:p>
          </p:txBody>
        </p:sp>
        <p:sp>
          <p:nvSpPr>
            <p:cNvPr id="28724" name="Oval 52">
              <a:extLst>
                <a:ext uri="{FF2B5EF4-FFF2-40B4-BE49-F238E27FC236}">
                  <a16:creationId xmlns:a16="http://schemas.microsoft.com/office/drawing/2014/main" id="{0A8E81C1-3FD1-C701-1B24-1F4B4569D7BB}"/>
                </a:ext>
              </a:extLst>
            </p:cNvPr>
            <p:cNvSpPr>
              <a:spLocks noChangeArrowheads="1"/>
            </p:cNvSpPr>
            <p:nvPr/>
          </p:nvSpPr>
          <p:spPr bwMode="auto">
            <a:xfrm>
              <a:off x="2239" y="2279"/>
              <a:ext cx="513" cy="512"/>
            </a:xfrm>
            <a:prstGeom prst="ellipse">
              <a:avLst/>
            </a:prstGeom>
            <a:solidFill>
              <a:srgbClr val="FFFFFF"/>
            </a:solidFill>
            <a:ln w="36513">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8725" name="Rectangle 53">
              <a:extLst>
                <a:ext uri="{FF2B5EF4-FFF2-40B4-BE49-F238E27FC236}">
                  <a16:creationId xmlns:a16="http://schemas.microsoft.com/office/drawing/2014/main" id="{346A6695-8A95-46FD-4C7E-EF7B8CB75D70}"/>
                </a:ext>
              </a:extLst>
            </p:cNvPr>
            <p:cNvSpPr>
              <a:spLocks noChangeArrowheads="1"/>
            </p:cNvSpPr>
            <p:nvPr/>
          </p:nvSpPr>
          <p:spPr bwMode="auto">
            <a:xfrm>
              <a:off x="2376" y="2448"/>
              <a:ext cx="23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NS3</a:t>
              </a:r>
              <a:endParaRPr lang="en-GB" altLang="zh-CN" sz="2400">
                <a:latin typeface="Times" panose="02020603050405020304" pitchFamily="18" charset="0"/>
                <a:ea typeface="宋体" panose="02010600030101010101" pitchFamily="2" charset="-122"/>
              </a:endParaRPr>
            </a:p>
          </p:txBody>
        </p:sp>
        <p:sp>
          <p:nvSpPr>
            <p:cNvPr id="28726" name="Oval 54">
              <a:extLst>
                <a:ext uri="{FF2B5EF4-FFF2-40B4-BE49-F238E27FC236}">
                  <a16:creationId xmlns:a16="http://schemas.microsoft.com/office/drawing/2014/main" id="{9CF95E70-C677-5CA8-5DDD-C634888B22E5}"/>
                </a:ext>
              </a:extLst>
            </p:cNvPr>
            <p:cNvSpPr>
              <a:spLocks noChangeArrowheads="1"/>
            </p:cNvSpPr>
            <p:nvPr/>
          </p:nvSpPr>
          <p:spPr bwMode="auto">
            <a:xfrm>
              <a:off x="4492" y="1145"/>
              <a:ext cx="512" cy="512"/>
            </a:xfrm>
            <a:prstGeom prst="ellipse">
              <a:avLst/>
            </a:prstGeom>
            <a:solidFill>
              <a:srgbClr val="FFFFFF"/>
            </a:solidFill>
            <a:ln w="36513">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8727" name="Rectangle 55">
              <a:extLst>
                <a:ext uri="{FF2B5EF4-FFF2-40B4-BE49-F238E27FC236}">
                  <a16:creationId xmlns:a16="http://schemas.microsoft.com/office/drawing/2014/main" id="{DBF1C4AA-D95A-1B4D-166F-93078A68EA4B}"/>
                </a:ext>
              </a:extLst>
            </p:cNvPr>
            <p:cNvSpPr>
              <a:spLocks noChangeArrowheads="1"/>
            </p:cNvSpPr>
            <p:nvPr/>
          </p:nvSpPr>
          <p:spPr bwMode="auto">
            <a:xfrm>
              <a:off x="4640" y="1303"/>
              <a:ext cx="23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NS2</a:t>
              </a:r>
              <a:endParaRPr lang="en-GB" altLang="zh-CN" sz="2400">
                <a:latin typeface="Times" panose="02020603050405020304" pitchFamily="18" charset="0"/>
                <a:ea typeface="宋体" panose="02010600030101010101" pitchFamily="2" charset="-122"/>
              </a:endParaRPr>
            </a:p>
          </p:txBody>
        </p:sp>
        <p:sp>
          <p:nvSpPr>
            <p:cNvPr id="28728" name="Oval 56">
              <a:extLst>
                <a:ext uri="{FF2B5EF4-FFF2-40B4-BE49-F238E27FC236}">
                  <a16:creationId xmlns:a16="http://schemas.microsoft.com/office/drawing/2014/main" id="{C87663BC-6EFE-37DF-C670-568DFEA789EA}"/>
                </a:ext>
              </a:extLst>
            </p:cNvPr>
            <p:cNvSpPr>
              <a:spLocks noChangeArrowheads="1"/>
            </p:cNvSpPr>
            <p:nvPr/>
          </p:nvSpPr>
          <p:spPr bwMode="auto">
            <a:xfrm>
              <a:off x="3855" y="1813"/>
              <a:ext cx="512" cy="512"/>
            </a:xfrm>
            <a:prstGeom prst="ellipse">
              <a:avLst/>
            </a:prstGeom>
            <a:solidFill>
              <a:srgbClr val="FFFFFF"/>
            </a:solidFill>
            <a:ln w="36513">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8729" name="Rectangle 57">
              <a:extLst>
                <a:ext uri="{FF2B5EF4-FFF2-40B4-BE49-F238E27FC236}">
                  <a16:creationId xmlns:a16="http://schemas.microsoft.com/office/drawing/2014/main" id="{2581A5A2-6B6E-79A7-9992-58725A2FF13B}"/>
                </a:ext>
              </a:extLst>
            </p:cNvPr>
            <p:cNvSpPr>
              <a:spLocks noChangeArrowheads="1"/>
            </p:cNvSpPr>
            <p:nvPr/>
          </p:nvSpPr>
          <p:spPr bwMode="auto">
            <a:xfrm>
              <a:off x="3998" y="1982"/>
              <a:ext cx="23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NS1</a:t>
              </a:r>
              <a:endParaRPr lang="en-GB" altLang="zh-CN" sz="2400">
                <a:latin typeface="Times" panose="02020603050405020304" pitchFamily="18" charset="0"/>
                <a:ea typeface="宋体" panose="02010600030101010101" pitchFamily="2" charset="-122"/>
              </a:endParaRPr>
            </a:p>
          </p:txBody>
        </p:sp>
        <p:sp>
          <p:nvSpPr>
            <p:cNvPr id="28730" name="Oval 58">
              <a:extLst>
                <a:ext uri="{FF2B5EF4-FFF2-40B4-BE49-F238E27FC236}">
                  <a16:creationId xmlns:a16="http://schemas.microsoft.com/office/drawing/2014/main" id="{E387901F-7C5C-4DD8-384F-C295F06F5FE0}"/>
                </a:ext>
              </a:extLst>
            </p:cNvPr>
            <p:cNvSpPr>
              <a:spLocks noChangeArrowheads="1"/>
            </p:cNvSpPr>
            <p:nvPr/>
          </p:nvSpPr>
          <p:spPr bwMode="auto">
            <a:xfrm>
              <a:off x="4833" y="2248"/>
              <a:ext cx="513" cy="512"/>
            </a:xfrm>
            <a:prstGeom prst="ellipse">
              <a:avLst/>
            </a:prstGeom>
            <a:solidFill>
              <a:srgbClr val="FFFFFF"/>
            </a:solidFill>
            <a:ln w="36513">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28731" name="Rectangle 59">
              <a:extLst>
                <a:ext uri="{FF2B5EF4-FFF2-40B4-BE49-F238E27FC236}">
                  <a16:creationId xmlns:a16="http://schemas.microsoft.com/office/drawing/2014/main" id="{E0B2C657-0C6A-C4C4-F841-18FF2B62B448}"/>
                </a:ext>
              </a:extLst>
            </p:cNvPr>
            <p:cNvSpPr>
              <a:spLocks noChangeArrowheads="1"/>
            </p:cNvSpPr>
            <p:nvPr/>
          </p:nvSpPr>
          <p:spPr bwMode="auto">
            <a:xfrm>
              <a:off x="4976" y="2417"/>
              <a:ext cx="23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NS3</a:t>
              </a:r>
              <a:endParaRPr lang="en-GB" altLang="zh-CN" sz="2400">
                <a:latin typeface="Times" panose="02020603050405020304" pitchFamily="18" charset="0"/>
                <a:ea typeface="宋体" panose="02010600030101010101" pitchFamily="2" charset="-122"/>
              </a:endParaRPr>
            </a:p>
          </p:txBody>
        </p:sp>
        <p:sp>
          <p:nvSpPr>
            <p:cNvPr id="28732" name="Rectangle 60">
              <a:extLst>
                <a:ext uri="{FF2B5EF4-FFF2-40B4-BE49-F238E27FC236}">
                  <a16:creationId xmlns:a16="http://schemas.microsoft.com/office/drawing/2014/main" id="{CBF57AA3-2193-9D8F-2A57-CDA78C083F94}"/>
                </a:ext>
              </a:extLst>
            </p:cNvPr>
            <p:cNvSpPr>
              <a:spLocks noChangeArrowheads="1"/>
            </p:cNvSpPr>
            <p:nvPr/>
          </p:nvSpPr>
          <p:spPr bwMode="auto">
            <a:xfrm>
              <a:off x="1659" y="2938"/>
              <a:ext cx="76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Non-recursive</a:t>
              </a:r>
              <a:endParaRPr lang="en-GB" altLang="zh-CN" sz="2400">
                <a:latin typeface="Times" panose="02020603050405020304" pitchFamily="18" charset="0"/>
                <a:ea typeface="宋体" panose="02010600030101010101" pitchFamily="2" charset="-122"/>
              </a:endParaRPr>
            </a:p>
          </p:txBody>
        </p:sp>
        <p:sp>
          <p:nvSpPr>
            <p:cNvPr id="28733" name="Rectangle 61">
              <a:extLst>
                <a:ext uri="{FF2B5EF4-FFF2-40B4-BE49-F238E27FC236}">
                  <a16:creationId xmlns:a16="http://schemas.microsoft.com/office/drawing/2014/main" id="{D631A6B5-250F-CAD5-0905-4E90CC7A2AD0}"/>
                </a:ext>
              </a:extLst>
            </p:cNvPr>
            <p:cNvSpPr>
              <a:spLocks noChangeArrowheads="1"/>
            </p:cNvSpPr>
            <p:nvPr/>
          </p:nvSpPr>
          <p:spPr bwMode="auto">
            <a:xfrm>
              <a:off x="1583" y="3078"/>
              <a:ext cx="91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server-controlled</a:t>
              </a:r>
              <a:endParaRPr lang="en-GB" altLang="zh-CN" sz="2400">
                <a:latin typeface="Times" panose="02020603050405020304" pitchFamily="18" charset="0"/>
                <a:ea typeface="宋体" panose="02010600030101010101" pitchFamily="2"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a:extLst>
              <a:ext uri="{FF2B5EF4-FFF2-40B4-BE49-F238E27FC236}">
                <a16:creationId xmlns:a16="http://schemas.microsoft.com/office/drawing/2014/main" id="{E8DF72A0-E121-0EB1-08FA-D71F3A829069}"/>
              </a:ext>
            </a:extLst>
          </p:cNvPr>
          <p:cNvSpPr>
            <a:spLocks noGrp="1" noChangeArrowheads="1"/>
          </p:cNvSpPr>
          <p:nvPr>
            <p:ph idx="1"/>
          </p:nvPr>
        </p:nvSpPr>
        <p:spPr>
          <a:xfrm>
            <a:off x="755650" y="692150"/>
            <a:ext cx="7886700" cy="5184775"/>
          </a:xfrm>
        </p:spPr>
        <p:txBody>
          <a:bodyPr/>
          <a:lstStyle/>
          <a:p>
            <a:pPr algn="just"/>
            <a:r>
              <a:rPr lang="en-US" altLang="en-US" sz="2800">
                <a:solidFill>
                  <a:srgbClr val="003399"/>
                </a:solidFill>
              </a:rPr>
              <a:t>Under </a:t>
            </a:r>
            <a:r>
              <a:rPr lang="en-US" altLang="en-US" sz="2800">
                <a:solidFill>
                  <a:srgbClr val="FF0000"/>
                </a:solidFill>
              </a:rPr>
              <a:t>non-recursive server-controlled </a:t>
            </a:r>
            <a:r>
              <a:rPr lang="en-US" altLang="en-US" sz="2800">
                <a:solidFill>
                  <a:srgbClr val="003399"/>
                </a:solidFill>
              </a:rPr>
              <a:t>navigation, any name server may be chosen by the client. </a:t>
            </a:r>
          </a:p>
          <a:p>
            <a:pPr algn="just"/>
            <a:r>
              <a:rPr lang="en-US" altLang="en-US" sz="2800">
                <a:solidFill>
                  <a:srgbClr val="003399"/>
                </a:solidFill>
              </a:rPr>
              <a:t>This server communicates by multicast or iteratively with its peers in as it were a client.</a:t>
            </a:r>
          </a:p>
          <a:p>
            <a:pPr algn="just"/>
            <a:r>
              <a:rPr lang="en-US" altLang="en-US" sz="2800">
                <a:solidFill>
                  <a:srgbClr val="003399"/>
                </a:solidFill>
              </a:rPr>
              <a:t>Under </a:t>
            </a:r>
            <a:r>
              <a:rPr lang="en-US" altLang="en-US" sz="2800">
                <a:solidFill>
                  <a:srgbClr val="FF0000"/>
                </a:solidFill>
              </a:rPr>
              <a:t>recursive server-controlled navigation</a:t>
            </a:r>
            <a:r>
              <a:rPr lang="en-US" altLang="en-US" sz="2800">
                <a:solidFill>
                  <a:srgbClr val="003399"/>
                </a:solidFill>
              </a:rPr>
              <a:t>, the client once more contacts a single server. </a:t>
            </a:r>
          </a:p>
          <a:p>
            <a:pPr algn="just"/>
            <a:r>
              <a:rPr lang="en-US" altLang="en-US" sz="2800">
                <a:solidFill>
                  <a:srgbClr val="003399"/>
                </a:solidFill>
              </a:rPr>
              <a:t>If this server does not store the name, the server contacts a peer storing a (larger) prefix of the name, which in turn attempts to resolve it.</a:t>
            </a:r>
          </a:p>
          <a:p>
            <a:pPr algn="just"/>
            <a:r>
              <a:rPr lang="en-US" altLang="en-US" sz="2800">
                <a:solidFill>
                  <a:srgbClr val="003399"/>
                </a:solidFill>
              </a:rPr>
              <a:t>This procedure continues recursively until the name is resolved.</a:t>
            </a:r>
            <a:endParaRPr lang="en-IN" altLang="en-US" sz="2800">
              <a:solidFill>
                <a:srgbClr val="00339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C9943B7-04E6-5DE1-B84C-DE2B0C59B213}"/>
              </a:ext>
            </a:extLst>
          </p:cNvPr>
          <p:cNvSpPr>
            <a:spLocks noGrp="1" noChangeArrowheads="1"/>
          </p:cNvSpPr>
          <p:nvPr>
            <p:ph type="title"/>
          </p:nvPr>
        </p:nvSpPr>
        <p:spPr/>
        <p:txBody>
          <a:bodyPr/>
          <a:lstStyle/>
          <a:p>
            <a:endParaRPr lang="en-IN" altLang="en-US"/>
          </a:p>
        </p:txBody>
      </p:sp>
      <p:sp>
        <p:nvSpPr>
          <p:cNvPr id="30723" name="Content Placeholder 2">
            <a:extLst>
              <a:ext uri="{FF2B5EF4-FFF2-40B4-BE49-F238E27FC236}">
                <a16:creationId xmlns:a16="http://schemas.microsoft.com/office/drawing/2014/main" id="{76E11404-49CC-5FF6-73EA-E235959266C5}"/>
              </a:ext>
            </a:extLst>
          </p:cNvPr>
          <p:cNvSpPr>
            <a:spLocks noGrp="1" noChangeArrowheads="1"/>
          </p:cNvSpPr>
          <p:nvPr>
            <p:ph idx="1"/>
          </p:nvPr>
        </p:nvSpPr>
        <p:spPr>
          <a:xfrm>
            <a:off x="628650" y="692150"/>
            <a:ext cx="7886700" cy="4351338"/>
          </a:xfrm>
        </p:spPr>
        <p:txBody>
          <a:bodyPr/>
          <a:lstStyle/>
          <a:p>
            <a:pPr algn="just"/>
            <a:r>
              <a:rPr lang="en-US" altLang="en-US" sz="2800">
                <a:solidFill>
                  <a:srgbClr val="003399"/>
                </a:solidFill>
                <a:latin typeface="TimesNewRomanPSMT"/>
              </a:rPr>
              <a:t>If a name service spans distinct administrative domains, then clients executing in one administrative domain may be prohibited from accessing name servers belonging to another such domain. </a:t>
            </a:r>
          </a:p>
          <a:p>
            <a:pPr algn="just"/>
            <a:r>
              <a:rPr lang="en-US" altLang="en-US" sz="2800">
                <a:solidFill>
                  <a:srgbClr val="003399"/>
                </a:solidFill>
                <a:latin typeface="TimesNewRomanPSMT"/>
              </a:rPr>
              <a:t>Moreover, even name servers may be prohibited from discovering the disposition of naming data across name servers in another administrative domain.</a:t>
            </a:r>
          </a:p>
          <a:p>
            <a:pPr algn="just"/>
            <a:r>
              <a:rPr lang="en-US" altLang="en-US" sz="2800">
                <a:solidFill>
                  <a:srgbClr val="003399"/>
                </a:solidFill>
                <a:latin typeface="TimesNewRomanPSMT"/>
              </a:rPr>
              <a:t>Then, both client-controlled and non-recursive server-controlled navigation are inappropriate, and recursive server-controlled navigation must be used.</a:t>
            </a:r>
            <a:endParaRPr lang="en-IN" altLang="en-US" sz="3200">
              <a:solidFill>
                <a:srgbClr val="00339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82FF0816-0D3C-8CF8-5FEF-F47389CFD9A4}"/>
              </a:ext>
            </a:extLst>
          </p:cNvPr>
          <p:cNvSpPr>
            <a:spLocks noGrp="1" noChangeArrowheads="1"/>
          </p:cNvSpPr>
          <p:nvPr>
            <p:ph type="title"/>
          </p:nvPr>
        </p:nvSpPr>
        <p:spPr/>
        <p:txBody>
          <a:bodyPr/>
          <a:lstStyle/>
          <a:p>
            <a:endParaRPr lang="en-IN" altLang="en-US"/>
          </a:p>
        </p:txBody>
      </p:sp>
      <p:sp>
        <p:nvSpPr>
          <p:cNvPr id="31747" name="Content Placeholder 2">
            <a:extLst>
              <a:ext uri="{FF2B5EF4-FFF2-40B4-BE49-F238E27FC236}">
                <a16:creationId xmlns:a16="http://schemas.microsoft.com/office/drawing/2014/main" id="{EB18DFC7-8019-8B9C-B637-B66309A47F41}"/>
              </a:ext>
            </a:extLst>
          </p:cNvPr>
          <p:cNvSpPr>
            <a:spLocks noGrp="1" noChangeArrowheads="1"/>
          </p:cNvSpPr>
          <p:nvPr>
            <p:ph idx="1"/>
          </p:nvPr>
        </p:nvSpPr>
        <p:spPr/>
        <p:txBody>
          <a:bodyPr/>
          <a:lstStyle/>
          <a:p>
            <a:endParaRPr lang="en-IN" altLang="en-US"/>
          </a:p>
        </p:txBody>
      </p:sp>
      <p:pic>
        <p:nvPicPr>
          <p:cNvPr id="31748" name="Picture 3" descr="04-09">
            <a:extLst>
              <a:ext uri="{FF2B5EF4-FFF2-40B4-BE49-F238E27FC236}">
                <a16:creationId xmlns:a16="http://schemas.microsoft.com/office/drawing/2014/main" id="{D1BB5CE2-3147-2546-5DA1-6CB2A08CE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38" y="2116138"/>
            <a:ext cx="7426325" cy="383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49" name="Text Box 4">
            <a:extLst>
              <a:ext uri="{FF2B5EF4-FFF2-40B4-BE49-F238E27FC236}">
                <a16:creationId xmlns:a16="http://schemas.microsoft.com/office/drawing/2014/main" id="{E855F0A4-2B10-A3BF-0612-52A756125CDC}"/>
              </a:ext>
            </a:extLst>
          </p:cNvPr>
          <p:cNvSpPr txBox="1">
            <a:spLocks noChangeArrowheads="1"/>
          </p:cNvSpPr>
          <p:nvPr/>
        </p:nvSpPr>
        <p:spPr bwMode="auto">
          <a:xfrm>
            <a:off x="3392488" y="1811338"/>
            <a:ext cx="2359025" cy="4667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r>
              <a:rPr lang="en-US" altLang="en-US" sz="2400">
                <a:latin typeface="Times New Roman" panose="02020603050405020304" pitchFamily="18" charset="0"/>
              </a:rPr>
              <a:t>E.g., </a:t>
            </a:r>
            <a:r>
              <a:rPr lang="en-US" altLang="en-US" sz="2400" i="1">
                <a:latin typeface="Times New Roman" panose="02020603050405020304" pitchFamily="18" charset="0"/>
              </a:rPr>
              <a:t>ftp.cs.vu.nl</a:t>
            </a:r>
            <a:endParaRPr lang="en-US" altLang="en-US" sz="240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A48ED8D-F404-E45C-5347-4321CD51A5B2}"/>
              </a:ext>
            </a:extLst>
          </p:cNvPr>
          <p:cNvSpPr>
            <a:spLocks noGrp="1" noChangeArrowheads="1"/>
          </p:cNvSpPr>
          <p:nvPr>
            <p:ph idx="1"/>
          </p:nvPr>
        </p:nvSpPr>
        <p:spPr>
          <a:xfrm>
            <a:off x="609600" y="990600"/>
            <a:ext cx="8001000" cy="4670425"/>
          </a:xfrm>
        </p:spPr>
        <p:txBody>
          <a:bodyPr/>
          <a:lstStyle/>
          <a:p>
            <a:pPr algn="just" eaLnBrk="1" hangingPunct="1"/>
            <a:r>
              <a:rPr lang="en-US" altLang="zh-CN" sz="3600">
                <a:solidFill>
                  <a:srgbClr val="003399"/>
                </a:solidFill>
              </a:rPr>
              <a:t> To store the result of previous name resolutions.  </a:t>
            </a:r>
          </a:p>
          <a:p>
            <a:pPr algn="just" eaLnBrk="1" hangingPunct="1"/>
            <a:r>
              <a:rPr lang="en-US" altLang="zh-CN" sz="3600">
                <a:solidFill>
                  <a:srgbClr val="003399"/>
                </a:solidFill>
              </a:rPr>
              <a:t> Enhance response time</a:t>
            </a:r>
          </a:p>
          <a:p>
            <a:pPr algn="just" eaLnBrk="1" hangingPunct="1"/>
            <a:r>
              <a:rPr lang="en-US" altLang="zh-CN" sz="3600">
                <a:solidFill>
                  <a:srgbClr val="003399"/>
                </a:solidFill>
              </a:rPr>
              <a:t> Eliminate the workload of high-level name servers</a:t>
            </a:r>
          </a:p>
          <a:p>
            <a:pPr algn="just" eaLnBrk="1" hangingPunct="1"/>
            <a:r>
              <a:rPr lang="en-US" altLang="zh-CN" sz="3600">
                <a:solidFill>
                  <a:srgbClr val="003399"/>
                </a:solidFill>
              </a:rPr>
              <a:t> Isolate the failures of high-level name servers</a:t>
            </a:r>
          </a:p>
        </p:txBody>
      </p:sp>
      <p:pic>
        <p:nvPicPr>
          <p:cNvPr id="32771" name="Picture 3" descr="line013">
            <a:extLst>
              <a:ext uri="{FF2B5EF4-FFF2-40B4-BE49-F238E27FC236}">
                <a16:creationId xmlns:a16="http://schemas.microsoft.com/office/drawing/2014/main" id="{CEC57CE9-E34B-876D-47E1-5B1FD94BA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4">
            <a:extLst>
              <a:ext uri="{FF2B5EF4-FFF2-40B4-BE49-F238E27FC236}">
                <a16:creationId xmlns:a16="http://schemas.microsoft.com/office/drawing/2014/main" id="{82836479-AEC1-AC26-0C27-A452947F3892}"/>
              </a:ext>
            </a:extLst>
          </p:cNvPr>
          <p:cNvSpPr txBox="1">
            <a:spLocks noChangeArrowheads="1"/>
          </p:cNvSpPr>
          <p:nvPr/>
        </p:nvSpPr>
        <p:spPr bwMode="auto">
          <a:xfrm>
            <a:off x="609600" y="76200"/>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Caching tech. in name resolution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4CF8674-23B8-F1A2-FE30-A162AB7527B8}"/>
              </a:ext>
            </a:extLst>
          </p:cNvPr>
          <p:cNvSpPr>
            <a:spLocks noGrp="1" noChangeArrowheads="1"/>
          </p:cNvSpPr>
          <p:nvPr>
            <p:ph idx="1"/>
          </p:nvPr>
        </p:nvSpPr>
        <p:spPr>
          <a:xfrm>
            <a:off x="685800" y="1066800"/>
            <a:ext cx="7772400" cy="5314950"/>
          </a:xfrm>
        </p:spPr>
        <p:txBody>
          <a:bodyPr/>
          <a:lstStyle/>
          <a:p>
            <a:pPr algn="just" eaLnBrk="1" hangingPunct="1"/>
            <a:r>
              <a:rPr lang="en-US" altLang="zh-CN" sz="3200">
                <a:solidFill>
                  <a:srgbClr val="003399"/>
                </a:solidFill>
              </a:rPr>
              <a:t>Original Internet Naming scheme</a:t>
            </a:r>
          </a:p>
          <a:p>
            <a:pPr lvl="1" algn="just" eaLnBrk="1" hangingPunct="1"/>
            <a:r>
              <a:rPr lang="en-US" altLang="zh-CN" sz="2800">
                <a:solidFill>
                  <a:srgbClr val="003399"/>
                </a:solidFill>
              </a:rPr>
              <a:t>A central master files</a:t>
            </a:r>
          </a:p>
          <a:p>
            <a:pPr lvl="1" algn="just" eaLnBrk="1" hangingPunct="1"/>
            <a:r>
              <a:rPr lang="en-US" altLang="zh-CN" sz="2800">
                <a:solidFill>
                  <a:srgbClr val="003399"/>
                </a:solidFill>
              </a:rPr>
              <a:t>Download to all hosts by FTP</a:t>
            </a:r>
          </a:p>
          <a:p>
            <a:pPr algn="just" eaLnBrk="1" hangingPunct="1"/>
            <a:r>
              <a:rPr lang="en-US" altLang="zh-CN" sz="3200">
                <a:solidFill>
                  <a:srgbClr val="003399"/>
                </a:solidFill>
              </a:rPr>
              <a:t>Domain names [1987]</a:t>
            </a:r>
          </a:p>
          <a:p>
            <a:pPr lvl="1" algn="just" eaLnBrk="1" hangingPunct="1"/>
            <a:r>
              <a:rPr lang="en-US" altLang="zh-CN" sz="2800">
                <a:solidFill>
                  <a:srgbClr val="003399"/>
                </a:solidFill>
              </a:rPr>
              <a:t>Name space is partitioned both </a:t>
            </a:r>
            <a:r>
              <a:rPr lang="en-US" altLang="zh-CN" sz="2800">
                <a:solidFill>
                  <a:srgbClr val="FF0000"/>
                </a:solidFill>
              </a:rPr>
              <a:t>organizationally</a:t>
            </a:r>
            <a:r>
              <a:rPr lang="en-US" altLang="zh-CN" sz="2800">
                <a:solidFill>
                  <a:srgbClr val="003399"/>
                </a:solidFill>
              </a:rPr>
              <a:t> and according to </a:t>
            </a:r>
            <a:r>
              <a:rPr lang="en-US" altLang="zh-CN" sz="2800">
                <a:solidFill>
                  <a:srgbClr val="FF0000"/>
                </a:solidFill>
              </a:rPr>
              <a:t>geography</a:t>
            </a:r>
          </a:p>
          <a:p>
            <a:pPr lvl="1" algn="just" eaLnBrk="1" hangingPunct="1"/>
            <a:r>
              <a:rPr lang="en-US" altLang="zh-CN" sz="2800">
                <a:solidFill>
                  <a:srgbClr val="FF0000"/>
                </a:solidFill>
              </a:rPr>
              <a:t>Convert domain names into IP addresses</a:t>
            </a:r>
          </a:p>
          <a:p>
            <a:pPr algn="just" eaLnBrk="1" hangingPunct="1"/>
            <a:r>
              <a:rPr lang="en-US" altLang="zh-CN" sz="3200">
                <a:solidFill>
                  <a:srgbClr val="FF0000"/>
                </a:solidFill>
              </a:rPr>
              <a:t> Hierarchical partitioning of the name database, replication of naming data &amp; Caching.</a:t>
            </a:r>
          </a:p>
        </p:txBody>
      </p:sp>
      <p:pic>
        <p:nvPicPr>
          <p:cNvPr id="33795" name="Picture 3" descr="line013">
            <a:extLst>
              <a:ext uri="{FF2B5EF4-FFF2-40B4-BE49-F238E27FC236}">
                <a16:creationId xmlns:a16="http://schemas.microsoft.com/office/drawing/2014/main" id="{81027E7D-CB19-8E2C-560B-9B82C12AD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9788"/>
            <a:ext cx="8039100" cy="7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4">
            <a:extLst>
              <a:ext uri="{FF2B5EF4-FFF2-40B4-BE49-F238E27FC236}">
                <a16:creationId xmlns:a16="http://schemas.microsoft.com/office/drawing/2014/main" id="{780E7E09-A1F6-2958-87A9-7504AB67FF0A}"/>
              </a:ext>
            </a:extLst>
          </p:cNvPr>
          <p:cNvSpPr txBox="1">
            <a:spLocks noChangeArrowheads="1"/>
          </p:cNvSpPr>
          <p:nvPr/>
        </p:nvSpPr>
        <p:spPr bwMode="auto">
          <a:xfrm>
            <a:off x="685800" y="123825"/>
            <a:ext cx="777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The Domain Name System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000E7BE-C27D-F8A0-EAB5-7C62C26F07CC}"/>
              </a:ext>
            </a:extLst>
          </p:cNvPr>
          <p:cNvSpPr>
            <a:spLocks noGrp="1" noChangeArrowheads="1"/>
          </p:cNvSpPr>
          <p:nvPr>
            <p:ph type="title"/>
          </p:nvPr>
        </p:nvSpPr>
        <p:spPr/>
        <p:txBody>
          <a:bodyPr/>
          <a:lstStyle/>
          <a:p>
            <a:endParaRPr lang="en-IN" altLang="en-US"/>
          </a:p>
        </p:txBody>
      </p:sp>
      <p:sp>
        <p:nvSpPr>
          <p:cNvPr id="34819" name="Content Placeholder 2">
            <a:extLst>
              <a:ext uri="{FF2B5EF4-FFF2-40B4-BE49-F238E27FC236}">
                <a16:creationId xmlns:a16="http://schemas.microsoft.com/office/drawing/2014/main" id="{3C571621-E53B-DD50-CC5A-149B1A6C5BD8}"/>
              </a:ext>
            </a:extLst>
          </p:cNvPr>
          <p:cNvSpPr>
            <a:spLocks noGrp="1" noChangeArrowheads="1"/>
          </p:cNvSpPr>
          <p:nvPr>
            <p:ph idx="1"/>
          </p:nvPr>
        </p:nvSpPr>
        <p:spPr/>
        <p:txBody>
          <a:bodyPr/>
          <a:lstStyle/>
          <a:p>
            <a:endParaRPr lang="en-IN" altLang="en-US"/>
          </a:p>
        </p:txBody>
      </p:sp>
      <p:pic>
        <p:nvPicPr>
          <p:cNvPr id="34820" name="Picture 2" descr="The 5 Basic Parts of a URL: A Short Guide">
            <a:extLst>
              <a:ext uri="{FF2B5EF4-FFF2-40B4-BE49-F238E27FC236}">
                <a16:creationId xmlns:a16="http://schemas.microsoft.com/office/drawing/2014/main" id="{A4022A04-4BF5-E8CE-92AA-BBFC52FE3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88" y="765175"/>
            <a:ext cx="7889875"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descr="line013">
            <a:extLst>
              <a:ext uri="{FF2B5EF4-FFF2-40B4-BE49-F238E27FC236}">
                <a16:creationId xmlns:a16="http://schemas.microsoft.com/office/drawing/2014/main" id="{595804EA-320A-FB3B-5985-9A47A3F1E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 Box 4">
            <a:extLst>
              <a:ext uri="{FF2B5EF4-FFF2-40B4-BE49-F238E27FC236}">
                <a16:creationId xmlns:a16="http://schemas.microsoft.com/office/drawing/2014/main" id="{54A61FAF-CE46-6270-E095-3BAF3F2E6E2E}"/>
              </a:ext>
            </a:extLst>
          </p:cNvPr>
          <p:cNvSpPr txBox="1">
            <a:spLocks noChangeArrowheads="1"/>
          </p:cNvSpPr>
          <p:nvPr/>
        </p:nvSpPr>
        <p:spPr bwMode="auto">
          <a:xfrm>
            <a:off x="647700" y="120650"/>
            <a:ext cx="78486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200" b="1">
                <a:solidFill>
                  <a:srgbClr val="CC0000"/>
                </a:solidFill>
                <a:latin typeface="Times New Roman" panose="02020603050405020304" pitchFamily="18" charset="0"/>
                <a:ea typeface="宋体" panose="02010600030101010101" pitchFamily="2" charset="-122"/>
              </a:rPr>
              <a:t>The DNS name space: Top Level Domains</a:t>
            </a:r>
          </a:p>
        </p:txBody>
      </p:sp>
      <p:sp>
        <p:nvSpPr>
          <p:cNvPr id="35844" name="Text Box 5">
            <a:extLst>
              <a:ext uri="{FF2B5EF4-FFF2-40B4-BE49-F238E27FC236}">
                <a16:creationId xmlns:a16="http://schemas.microsoft.com/office/drawing/2014/main" id="{59AAB86E-9F8C-F031-0DEA-57FCBB55EBFF}"/>
              </a:ext>
            </a:extLst>
          </p:cNvPr>
          <p:cNvSpPr txBox="1">
            <a:spLocks noChangeArrowheads="1"/>
          </p:cNvSpPr>
          <p:nvPr/>
        </p:nvSpPr>
        <p:spPr bwMode="auto">
          <a:xfrm>
            <a:off x="457200" y="1066800"/>
            <a:ext cx="4800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2400">
                <a:latin typeface="Times" panose="02020603050405020304" pitchFamily="18" charset="0"/>
                <a:ea typeface="宋体" panose="02010600030101010101" pitchFamily="2" charset="-122"/>
              </a:rPr>
              <a:t>Com – Commercial organizations</a:t>
            </a:r>
          </a:p>
          <a:p>
            <a:pPr eaLnBrk="1" hangingPunct="1">
              <a:spcBef>
                <a:spcPct val="50000"/>
              </a:spcBef>
            </a:pPr>
            <a:r>
              <a:rPr kumimoji="1" lang="en-US" altLang="zh-CN" sz="2400">
                <a:latin typeface="Times" panose="02020603050405020304" pitchFamily="18" charset="0"/>
                <a:ea typeface="宋体" panose="02010600030101010101" pitchFamily="2" charset="-122"/>
              </a:rPr>
              <a:t>Edu – Universities and other educational institutions</a:t>
            </a:r>
          </a:p>
          <a:p>
            <a:pPr eaLnBrk="1" hangingPunct="1">
              <a:spcBef>
                <a:spcPct val="50000"/>
              </a:spcBef>
            </a:pPr>
            <a:r>
              <a:rPr kumimoji="1" lang="en-US" altLang="zh-CN" sz="2400">
                <a:latin typeface="Times" panose="02020603050405020304" pitchFamily="18" charset="0"/>
                <a:ea typeface="宋体" panose="02010600030101010101" pitchFamily="2" charset="-122"/>
              </a:rPr>
              <a:t>Gov – US governmental agencies</a:t>
            </a:r>
          </a:p>
          <a:p>
            <a:pPr eaLnBrk="1" hangingPunct="1">
              <a:spcBef>
                <a:spcPct val="50000"/>
              </a:spcBef>
            </a:pPr>
            <a:r>
              <a:rPr kumimoji="1" lang="en-US" altLang="zh-CN" sz="2400">
                <a:latin typeface="Times" panose="02020603050405020304" pitchFamily="18" charset="0"/>
                <a:ea typeface="宋体" panose="02010600030101010101" pitchFamily="2" charset="-122"/>
              </a:rPr>
              <a:t>Mil – US military organizations</a:t>
            </a:r>
          </a:p>
          <a:p>
            <a:pPr eaLnBrk="1" hangingPunct="1">
              <a:spcBef>
                <a:spcPct val="50000"/>
              </a:spcBef>
            </a:pPr>
            <a:r>
              <a:rPr kumimoji="1" lang="en-US" altLang="zh-CN" sz="2400">
                <a:latin typeface="Times" panose="02020603050405020304" pitchFamily="18" charset="0"/>
                <a:ea typeface="宋体" panose="02010600030101010101" pitchFamily="2" charset="-122"/>
              </a:rPr>
              <a:t>Net – Major network support centres</a:t>
            </a:r>
          </a:p>
          <a:p>
            <a:pPr eaLnBrk="1" hangingPunct="1">
              <a:spcBef>
                <a:spcPct val="50000"/>
              </a:spcBef>
            </a:pPr>
            <a:r>
              <a:rPr kumimoji="1" lang="en-US" altLang="zh-CN" sz="2400">
                <a:latin typeface="Times" panose="02020603050405020304" pitchFamily="18" charset="0"/>
                <a:ea typeface="宋体" panose="02010600030101010101" pitchFamily="2" charset="-122"/>
              </a:rPr>
              <a:t>Org – Organizations not mentioned above</a:t>
            </a:r>
          </a:p>
          <a:p>
            <a:pPr eaLnBrk="1" hangingPunct="1">
              <a:spcBef>
                <a:spcPct val="50000"/>
              </a:spcBef>
            </a:pPr>
            <a:r>
              <a:rPr kumimoji="1" lang="en-US" altLang="zh-CN" sz="2400">
                <a:latin typeface="Times" panose="02020603050405020304" pitchFamily="18" charset="0"/>
                <a:ea typeface="宋体" panose="02010600030101010101" pitchFamily="2" charset="-122"/>
              </a:rPr>
              <a:t>Int – International organizations</a:t>
            </a:r>
          </a:p>
        </p:txBody>
      </p:sp>
      <p:sp>
        <p:nvSpPr>
          <p:cNvPr id="35845" name="Text Box 6">
            <a:extLst>
              <a:ext uri="{FF2B5EF4-FFF2-40B4-BE49-F238E27FC236}">
                <a16:creationId xmlns:a16="http://schemas.microsoft.com/office/drawing/2014/main" id="{E7C57874-BC72-0837-E0BC-CB6AAAB7BC37}"/>
              </a:ext>
            </a:extLst>
          </p:cNvPr>
          <p:cNvSpPr txBox="1">
            <a:spLocks noChangeArrowheads="1"/>
          </p:cNvSpPr>
          <p:nvPr/>
        </p:nvSpPr>
        <p:spPr bwMode="auto">
          <a:xfrm>
            <a:off x="5486400" y="1219200"/>
            <a:ext cx="3048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2400">
                <a:latin typeface="Times" panose="02020603050405020304" pitchFamily="18" charset="0"/>
                <a:ea typeface="宋体" panose="02010600030101010101" pitchFamily="2" charset="-122"/>
              </a:rPr>
              <a:t>Us – united States</a:t>
            </a:r>
          </a:p>
          <a:p>
            <a:pPr eaLnBrk="1" hangingPunct="1">
              <a:spcBef>
                <a:spcPct val="50000"/>
              </a:spcBef>
            </a:pPr>
            <a:r>
              <a:rPr kumimoji="1" lang="en-US" altLang="zh-CN" sz="2400">
                <a:latin typeface="Times" panose="02020603050405020304" pitchFamily="18" charset="0"/>
                <a:ea typeface="宋体" panose="02010600030101010101" pitchFamily="2" charset="-122"/>
              </a:rPr>
              <a:t>Uk – United Kingdom</a:t>
            </a:r>
          </a:p>
          <a:p>
            <a:pPr eaLnBrk="1" hangingPunct="1">
              <a:spcBef>
                <a:spcPct val="50000"/>
              </a:spcBef>
            </a:pPr>
            <a:r>
              <a:rPr kumimoji="1" lang="en-US" altLang="zh-CN" sz="2400">
                <a:latin typeface="Times" panose="02020603050405020304" pitchFamily="18" charset="0"/>
                <a:ea typeface="宋体" panose="02010600030101010101" pitchFamily="2" charset="-122"/>
              </a:rPr>
              <a:t>Cn - China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77B646FC-1BBE-7BEE-00CD-8CE1B7805066}"/>
              </a:ext>
            </a:extLst>
          </p:cNvPr>
          <p:cNvSpPr>
            <a:spLocks noGrp="1" noChangeArrowheads="1"/>
          </p:cNvSpPr>
          <p:nvPr>
            <p:ph type="title"/>
          </p:nvPr>
        </p:nvSpPr>
        <p:spPr/>
        <p:txBody>
          <a:bodyPr/>
          <a:lstStyle/>
          <a:p>
            <a:endParaRPr lang="en-IN" altLang="en-US"/>
          </a:p>
        </p:txBody>
      </p:sp>
      <p:sp>
        <p:nvSpPr>
          <p:cNvPr id="36867" name="Content Placeholder 2">
            <a:extLst>
              <a:ext uri="{FF2B5EF4-FFF2-40B4-BE49-F238E27FC236}">
                <a16:creationId xmlns:a16="http://schemas.microsoft.com/office/drawing/2014/main" id="{76CB3108-E76D-1264-739F-F46296A1C701}"/>
              </a:ext>
            </a:extLst>
          </p:cNvPr>
          <p:cNvSpPr>
            <a:spLocks noGrp="1" noChangeArrowheads="1"/>
          </p:cNvSpPr>
          <p:nvPr>
            <p:ph idx="1"/>
          </p:nvPr>
        </p:nvSpPr>
        <p:spPr/>
        <p:txBody>
          <a:bodyPr/>
          <a:lstStyle/>
          <a:p>
            <a:endParaRPr lang="en-IN" altLang="en-US"/>
          </a:p>
        </p:txBody>
      </p:sp>
      <p:pic>
        <p:nvPicPr>
          <p:cNvPr id="36868" name="Picture 3" descr="04-06">
            <a:extLst>
              <a:ext uri="{FF2B5EF4-FFF2-40B4-BE49-F238E27FC236}">
                <a16:creationId xmlns:a16="http://schemas.microsoft.com/office/drawing/2014/main" id="{DAB88876-AAFB-285C-1B16-B4966967F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12775"/>
            <a:ext cx="8366125" cy="556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E60BCF6-E560-7378-5987-034A3777009B}"/>
              </a:ext>
            </a:extLst>
          </p:cNvPr>
          <p:cNvSpPr>
            <a:spLocks noGrp="1" noChangeArrowheads="1"/>
          </p:cNvSpPr>
          <p:nvPr>
            <p:ph idx="1"/>
          </p:nvPr>
        </p:nvSpPr>
        <p:spPr>
          <a:xfrm>
            <a:off x="449263" y="935038"/>
            <a:ext cx="8207375" cy="5167312"/>
          </a:xfrm>
        </p:spPr>
        <p:txBody>
          <a:bodyPr/>
          <a:lstStyle/>
          <a:p>
            <a:pPr algn="just" eaLnBrk="1" hangingPunct="1">
              <a:defRPr/>
            </a:pPr>
            <a:r>
              <a:rPr lang="en-US" altLang="zh-CN" sz="2800" dirty="0">
                <a:solidFill>
                  <a:srgbClr val="003399"/>
                </a:solidFill>
              </a:rPr>
              <a:t>Internet DNS is primarily used for simple host name resolution and for looking up electronic mail hosts, as follows:</a:t>
            </a:r>
          </a:p>
          <a:p>
            <a:pPr marL="0" indent="0" algn="just" eaLnBrk="1" hangingPunct="1">
              <a:buFont typeface="Arial" panose="020B0604020202020204" pitchFamily="34" charset="0"/>
              <a:buNone/>
              <a:defRPr/>
            </a:pPr>
            <a:r>
              <a:rPr lang="en-US" altLang="zh-CN" sz="2800" dirty="0">
                <a:solidFill>
                  <a:srgbClr val="003399"/>
                </a:solidFill>
              </a:rPr>
              <a:t>1. Host name resolution: </a:t>
            </a:r>
            <a:r>
              <a:rPr lang="en-US" altLang="zh-CN" sz="2400" dirty="0">
                <a:solidFill>
                  <a:srgbClr val="003399"/>
                </a:solidFill>
              </a:rPr>
              <a:t>From URL to IP address</a:t>
            </a:r>
          </a:p>
          <a:p>
            <a:pPr marL="0" indent="0" algn="just" eaLnBrk="1" hangingPunct="1">
              <a:buFont typeface="Arial" panose="020B0604020202020204" pitchFamily="34" charset="0"/>
              <a:buNone/>
              <a:defRPr/>
            </a:pPr>
            <a:r>
              <a:rPr lang="en-US" altLang="zh-CN" sz="2800" dirty="0">
                <a:solidFill>
                  <a:srgbClr val="003399"/>
                </a:solidFill>
              </a:rPr>
              <a:t>2. Mail host location</a:t>
            </a:r>
          </a:p>
          <a:p>
            <a:pPr lvl="1" algn="just" eaLnBrk="1" hangingPunct="1">
              <a:defRPr/>
            </a:pPr>
            <a:r>
              <a:rPr lang="en-US" altLang="zh-CN" sz="2400" dirty="0">
                <a:solidFill>
                  <a:srgbClr val="003399"/>
                </a:solidFill>
              </a:rPr>
              <a:t> Given a domain name, return </a:t>
            </a:r>
            <a:r>
              <a:rPr lang="en-US" altLang="zh-CN" sz="2400" dirty="0">
                <a:solidFill>
                  <a:srgbClr val="FF0000"/>
                </a:solidFill>
              </a:rPr>
              <a:t>a list of</a:t>
            </a:r>
            <a:r>
              <a:rPr lang="en-US" altLang="zh-CN" sz="2400" dirty="0">
                <a:solidFill>
                  <a:srgbClr val="003399"/>
                </a:solidFill>
              </a:rPr>
              <a:t>  domain names of hosts that can accept the mail</a:t>
            </a:r>
          </a:p>
          <a:p>
            <a:pPr lvl="1" algn="just" eaLnBrk="1" hangingPunct="1">
              <a:defRPr/>
            </a:pPr>
            <a:r>
              <a:rPr lang="en-US" altLang="zh-CN" sz="2400" dirty="0">
                <a:solidFill>
                  <a:srgbClr val="003399"/>
                </a:solidFill>
              </a:rPr>
              <a:t> E.g. </a:t>
            </a:r>
            <a:r>
              <a:rPr lang="en-US" altLang="zh-CN" sz="2400" dirty="0">
                <a:solidFill>
                  <a:srgbClr val="003399"/>
                </a:solidFill>
                <a:hlinkClick r:id="rId2"/>
              </a:rPr>
              <a:t>tom@dcs.rnx.ac.uk</a:t>
            </a:r>
            <a:r>
              <a:rPr lang="en-US" altLang="zh-CN" sz="2400" dirty="0">
                <a:solidFill>
                  <a:srgbClr val="003399"/>
                </a:solidFill>
              </a:rPr>
              <a:t> DNS is queried with the address dcs.rnx.ac.uk and the type designation ‘mail’. It returns a list of domain names of hosts that can accept mail for dcs.rnx.ac.uk, if such exist.</a:t>
            </a:r>
          </a:p>
          <a:p>
            <a:pPr marL="0" indent="0" algn="just" eaLnBrk="1" hangingPunct="1">
              <a:buFont typeface="Arial" panose="020B0604020202020204" pitchFamily="34" charset="0"/>
              <a:buNone/>
              <a:defRPr/>
            </a:pPr>
            <a:r>
              <a:rPr lang="en-US" altLang="zh-CN" sz="2800" dirty="0">
                <a:solidFill>
                  <a:srgbClr val="003399"/>
                </a:solidFill>
              </a:rPr>
              <a:t>3. Reverse resolution: </a:t>
            </a:r>
            <a:r>
              <a:rPr lang="en-US" altLang="zh-CN" sz="2400" dirty="0">
                <a:solidFill>
                  <a:srgbClr val="003399"/>
                </a:solidFill>
              </a:rPr>
              <a:t>From IP to URL</a:t>
            </a:r>
          </a:p>
        </p:txBody>
      </p:sp>
      <p:pic>
        <p:nvPicPr>
          <p:cNvPr id="37891" name="Picture 3" descr="line013">
            <a:extLst>
              <a:ext uri="{FF2B5EF4-FFF2-40B4-BE49-F238E27FC236}">
                <a16:creationId xmlns:a16="http://schemas.microsoft.com/office/drawing/2014/main" id="{5ACCA457-78B0-65B6-E67A-A1D280AB4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4">
            <a:extLst>
              <a:ext uri="{FF2B5EF4-FFF2-40B4-BE49-F238E27FC236}">
                <a16:creationId xmlns:a16="http://schemas.microsoft.com/office/drawing/2014/main" id="{6642B1DA-B4C3-0AF7-4ECF-D3EC33B1D9E4}"/>
              </a:ext>
            </a:extLst>
          </p:cNvPr>
          <p:cNvSpPr txBox="1">
            <a:spLocks noChangeArrowheads="1"/>
          </p:cNvSpPr>
          <p:nvPr/>
        </p:nvSpPr>
        <p:spPr bwMode="auto">
          <a:xfrm>
            <a:off x="685800" y="76200"/>
            <a:ext cx="762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DNS queries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92C389B-37BC-51C4-3BBB-D261E49B20D7}"/>
              </a:ext>
            </a:extLst>
          </p:cNvPr>
          <p:cNvSpPr>
            <a:spLocks noGrp="1" noChangeArrowheads="1"/>
          </p:cNvSpPr>
          <p:nvPr>
            <p:ph idx="1"/>
          </p:nvPr>
        </p:nvSpPr>
        <p:spPr>
          <a:xfrm>
            <a:off x="392113" y="960438"/>
            <a:ext cx="8359775" cy="5562600"/>
          </a:xfrm>
        </p:spPr>
        <p:txBody>
          <a:bodyPr/>
          <a:lstStyle/>
          <a:p>
            <a:pPr algn="just" eaLnBrk="1" hangingPunct="1"/>
            <a:r>
              <a:rPr lang="en-US" altLang="zh-CN" sz="3600">
                <a:solidFill>
                  <a:srgbClr val="003399"/>
                </a:solidFill>
              </a:rPr>
              <a:t>Name</a:t>
            </a:r>
            <a:endParaRPr lang="en-US" altLang="zh-CN" sz="3600">
              <a:solidFill>
                <a:srgbClr val="003399"/>
              </a:solidFill>
              <a:hlinkClick r:id="rId2" action="ppaction://hlinksldjump"/>
            </a:endParaRPr>
          </a:p>
          <a:p>
            <a:pPr lvl="1" algn="just" eaLnBrk="1" hangingPunct="1"/>
            <a:r>
              <a:rPr lang="en-US" altLang="zh-CN" sz="3200">
                <a:solidFill>
                  <a:srgbClr val="003399"/>
                </a:solidFill>
              </a:rPr>
              <a:t>A human readable string</a:t>
            </a:r>
          </a:p>
          <a:p>
            <a:pPr algn="just" eaLnBrk="1" hangingPunct="1"/>
            <a:r>
              <a:rPr lang="en-US" altLang="zh-CN" sz="3600">
                <a:solidFill>
                  <a:srgbClr val="003399"/>
                </a:solidFill>
              </a:rPr>
              <a:t>Address</a:t>
            </a:r>
          </a:p>
          <a:p>
            <a:pPr lvl="1" algn="just" eaLnBrk="1" hangingPunct="1"/>
            <a:r>
              <a:rPr lang="en-US" altLang="zh-CN" sz="3200">
                <a:solidFill>
                  <a:srgbClr val="003399"/>
                </a:solidFill>
              </a:rPr>
              <a:t>Bits used by machines to locate an object</a:t>
            </a:r>
          </a:p>
          <a:p>
            <a:pPr algn="just" eaLnBrk="1" hangingPunct="1"/>
            <a:r>
              <a:rPr lang="en-US" altLang="zh-CN" sz="3600">
                <a:solidFill>
                  <a:srgbClr val="003399"/>
                </a:solidFill>
              </a:rPr>
              <a:t>Bind</a:t>
            </a:r>
          </a:p>
          <a:p>
            <a:pPr lvl="1" algn="just" eaLnBrk="1" hangingPunct="1"/>
            <a:r>
              <a:rPr lang="en-US" altLang="zh-CN" sz="3200">
                <a:solidFill>
                  <a:srgbClr val="003399"/>
                </a:solidFill>
              </a:rPr>
              <a:t>Association between a name and an address</a:t>
            </a:r>
          </a:p>
          <a:p>
            <a:pPr algn="just" eaLnBrk="1" hangingPunct="1"/>
            <a:r>
              <a:rPr lang="en-US" altLang="zh-CN" sz="3600">
                <a:solidFill>
                  <a:srgbClr val="003399"/>
                </a:solidFill>
              </a:rPr>
              <a:t>Resolve</a:t>
            </a:r>
          </a:p>
          <a:p>
            <a:pPr lvl="1" algn="just" eaLnBrk="1" hangingPunct="1"/>
            <a:r>
              <a:rPr lang="en-US" altLang="zh-CN" sz="3200">
                <a:solidFill>
                  <a:srgbClr val="003399"/>
                </a:solidFill>
              </a:rPr>
              <a:t>Translate from a name to an address</a:t>
            </a:r>
          </a:p>
          <a:p>
            <a:pPr lvl="1" algn="just" eaLnBrk="1" hangingPunct="1"/>
            <a:r>
              <a:rPr lang="en-US" altLang="zh-CN" sz="3200">
                <a:solidFill>
                  <a:srgbClr val="003399"/>
                </a:solidFill>
                <a:hlinkClick r:id="rId3" action="ppaction://hlinksldjump"/>
              </a:rPr>
              <a:t>Example</a:t>
            </a:r>
            <a:endParaRPr lang="en-US" altLang="zh-CN" sz="3200">
              <a:solidFill>
                <a:srgbClr val="003399"/>
              </a:solidFill>
            </a:endParaRPr>
          </a:p>
        </p:txBody>
      </p:sp>
      <p:pic>
        <p:nvPicPr>
          <p:cNvPr id="6147" name="Picture 3" descr="line013">
            <a:extLst>
              <a:ext uri="{FF2B5EF4-FFF2-40B4-BE49-F238E27FC236}">
                <a16:creationId xmlns:a16="http://schemas.microsoft.com/office/drawing/2014/main" id="{89B3454C-FFBC-C992-4A76-72396D3855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839788"/>
            <a:ext cx="8039100" cy="7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4">
            <a:extLst>
              <a:ext uri="{FF2B5EF4-FFF2-40B4-BE49-F238E27FC236}">
                <a16:creationId xmlns:a16="http://schemas.microsoft.com/office/drawing/2014/main" id="{F77576CC-E1D9-16A8-034B-A207C3F86801}"/>
              </a:ext>
            </a:extLst>
          </p:cNvPr>
          <p:cNvSpPr txBox="1">
            <a:spLocks noChangeArrowheads="1"/>
          </p:cNvSpPr>
          <p:nvPr/>
        </p:nvSpPr>
        <p:spPr bwMode="auto">
          <a:xfrm>
            <a:off x="533400" y="152400"/>
            <a:ext cx="8001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Name and Address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551603D-BAE6-4043-FF76-F6C319362B95}"/>
              </a:ext>
            </a:extLst>
          </p:cNvPr>
          <p:cNvSpPr>
            <a:spLocks noGrp="1" noChangeArrowheads="1"/>
          </p:cNvSpPr>
          <p:nvPr>
            <p:ph idx="1"/>
          </p:nvPr>
        </p:nvSpPr>
        <p:spPr>
          <a:xfrm>
            <a:off x="533400" y="1066800"/>
            <a:ext cx="8001000" cy="4724400"/>
          </a:xfrm>
        </p:spPr>
        <p:txBody>
          <a:bodyPr/>
          <a:lstStyle/>
          <a:p>
            <a:pPr marL="0" indent="0" algn="just" eaLnBrk="1" hangingPunct="1">
              <a:buFont typeface="Arial" panose="020B0604020202020204" pitchFamily="34" charset="0"/>
              <a:buNone/>
            </a:pPr>
            <a:r>
              <a:rPr lang="en-US" altLang="zh-CN" sz="3600">
                <a:solidFill>
                  <a:srgbClr val="003399"/>
                </a:solidFill>
              </a:rPr>
              <a:t>4. Host information</a:t>
            </a:r>
          </a:p>
          <a:p>
            <a:pPr lvl="1" algn="just" eaLnBrk="1" hangingPunct="1"/>
            <a:r>
              <a:rPr lang="en-US" altLang="zh-CN" sz="3200">
                <a:solidFill>
                  <a:srgbClr val="003399"/>
                </a:solidFill>
              </a:rPr>
              <a:t>E.g. the architecture type or operating system of a machine</a:t>
            </a:r>
          </a:p>
          <a:p>
            <a:pPr marL="0" indent="0" algn="just" eaLnBrk="1" hangingPunct="1">
              <a:buFont typeface="Arial" panose="020B0604020202020204" pitchFamily="34" charset="0"/>
              <a:buNone/>
            </a:pPr>
            <a:r>
              <a:rPr lang="en-US" altLang="zh-CN" sz="3600">
                <a:solidFill>
                  <a:srgbClr val="003399"/>
                </a:solidFill>
              </a:rPr>
              <a:t>5. Well-known services</a:t>
            </a:r>
          </a:p>
          <a:p>
            <a:pPr lvl="1" algn="just" eaLnBrk="1" hangingPunct="1"/>
            <a:r>
              <a:rPr lang="en-US" altLang="zh-CN" sz="3200">
                <a:solidFill>
                  <a:srgbClr val="003399"/>
                </a:solidFill>
              </a:rPr>
              <a:t>A list of the services run by a computer (telnet/ ftp)</a:t>
            </a:r>
          </a:p>
          <a:p>
            <a:pPr lvl="1" algn="just" eaLnBrk="1" hangingPunct="1"/>
            <a:r>
              <a:rPr lang="en-US" altLang="zh-CN" sz="3200">
                <a:solidFill>
                  <a:srgbClr val="003399"/>
                </a:solidFill>
              </a:rPr>
              <a:t>Protocol used to obtain them (UDP &amp; TCP)</a:t>
            </a:r>
          </a:p>
        </p:txBody>
      </p:sp>
      <p:pic>
        <p:nvPicPr>
          <p:cNvPr id="38915" name="Picture 3" descr="line013">
            <a:extLst>
              <a:ext uri="{FF2B5EF4-FFF2-40B4-BE49-F238E27FC236}">
                <a16:creationId xmlns:a16="http://schemas.microsoft.com/office/drawing/2014/main" id="{3113F276-DDB0-818B-9618-198846133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4">
            <a:extLst>
              <a:ext uri="{FF2B5EF4-FFF2-40B4-BE49-F238E27FC236}">
                <a16:creationId xmlns:a16="http://schemas.microsoft.com/office/drawing/2014/main" id="{EB09F18E-DB03-D376-66C8-408A062576FE}"/>
              </a:ext>
            </a:extLst>
          </p:cNvPr>
          <p:cNvSpPr txBox="1">
            <a:spLocks noChangeArrowheads="1"/>
          </p:cNvSpPr>
          <p:nvPr/>
        </p:nvSpPr>
        <p:spPr bwMode="auto">
          <a:xfrm>
            <a:off x="457200" y="76200"/>
            <a:ext cx="815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DNS queries …</a:t>
            </a:r>
            <a:r>
              <a:rPr kumimoji="1" lang="en-US" altLang="zh-CN" sz="2400" b="1" i="1">
                <a:solidFill>
                  <a:srgbClr val="CC0000"/>
                </a:solidFill>
                <a:latin typeface="Times New Roman" panose="02020603050405020304" pitchFamily="18" charset="0"/>
                <a:ea typeface="宋体" panose="02010600030101010101" pitchFamily="2" charset="-122"/>
              </a:rPr>
              <a:t>continued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5DAF0F1B-8BB3-F39D-0458-737D50159D2B}"/>
              </a:ext>
            </a:extLst>
          </p:cNvPr>
          <p:cNvSpPr>
            <a:spLocks noGrp="1" noChangeArrowheads="1"/>
          </p:cNvSpPr>
          <p:nvPr>
            <p:ph type="title"/>
          </p:nvPr>
        </p:nvSpPr>
        <p:spPr/>
        <p:txBody>
          <a:bodyPr/>
          <a:lstStyle/>
          <a:p>
            <a:endParaRPr lang="en-IN" altLang="en-US"/>
          </a:p>
        </p:txBody>
      </p:sp>
      <p:sp>
        <p:nvSpPr>
          <p:cNvPr id="39939" name="Content Placeholder 2">
            <a:extLst>
              <a:ext uri="{FF2B5EF4-FFF2-40B4-BE49-F238E27FC236}">
                <a16:creationId xmlns:a16="http://schemas.microsoft.com/office/drawing/2014/main" id="{5E83C8B5-A02D-24B2-F482-513F9AC41882}"/>
              </a:ext>
            </a:extLst>
          </p:cNvPr>
          <p:cNvSpPr>
            <a:spLocks noGrp="1" noChangeArrowheads="1"/>
          </p:cNvSpPr>
          <p:nvPr>
            <p:ph idx="1"/>
          </p:nvPr>
        </p:nvSpPr>
        <p:spPr/>
        <p:txBody>
          <a:bodyPr/>
          <a:lstStyle/>
          <a:p>
            <a:endParaRPr lang="en-IN" altLang="en-US"/>
          </a:p>
        </p:txBody>
      </p:sp>
      <p:pic>
        <p:nvPicPr>
          <p:cNvPr id="39940" name="Picture 2" descr="how-dns-works">
            <a:extLst>
              <a:ext uri="{FF2B5EF4-FFF2-40B4-BE49-F238E27FC236}">
                <a16:creationId xmlns:a16="http://schemas.microsoft.com/office/drawing/2014/main" id="{0A0FD269-AAE9-EC1E-7C3F-3C7DF2551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115888"/>
            <a:ext cx="86868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BBACFA44-9A17-6D53-FCF8-09B5E26D9E8B}"/>
              </a:ext>
            </a:extLst>
          </p:cNvPr>
          <p:cNvSpPr>
            <a:spLocks noGrp="1" noChangeArrowheads="1"/>
          </p:cNvSpPr>
          <p:nvPr>
            <p:ph type="title"/>
          </p:nvPr>
        </p:nvSpPr>
        <p:spPr/>
        <p:txBody>
          <a:bodyPr/>
          <a:lstStyle/>
          <a:p>
            <a:endParaRPr lang="en-IN" altLang="en-US"/>
          </a:p>
        </p:txBody>
      </p:sp>
      <p:sp>
        <p:nvSpPr>
          <p:cNvPr id="40963" name="Content Placeholder 2">
            <a:extLst>
              <a:ext uri="{FF2B5EF4-FFF2-40B4-BE49-F238E27FC236}">
                <a16:creationId xmlns:a16="http://schemas.microsoft.com/office/drawing/2014/main" id="{5A8B9BB7-1E76-3B63-9C1B-98CBE23A231C}"/>
              </a:ext>
            </a:extLst>
          </p:cNvPr>
          <p:cNvSpPr>
            <a:spLocks noGrp="1" noChangeArrowheads="1"/>
          </p:cNvSpPr>
          <p:nvPr>
            <p:ph idx="1"/>
          </p:nvPr>
        </p:nvSpPr>
        <p:spPr/>
        <p:txBody>
          <a:bodyPr/>
          <a:lstStyle/>
          <a:p>
            <a:endParaRPr lang="en-IN" altLang="en-US"/>
          </a:p>
        </p:txBody>
      </p:sp>
      <p:pic>
        <p:nvPicPr>
          <p:cNvPr id="40964" name="Picture 2" descr="Domain Name System">
            <a:extLst>
              <a:ext uri="{FF2B5EF4-FFF2-40B4-BE49-F238E27FC236}">
                <a16:creationId xmlns:a16="http://schemas.microsoft.com/office/drawing/2014/main" id="{DE55773E-EF42-CA28-720C-BF2AFB314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5125"/>
            <a:ext cx="9144000" cy="612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6BE1281-1BF9-8F5B-72E6-258AF61D34FC}"/>
              </a:ext>
            </a:extLst>
          </p:cNvPr>
          <p:cNvSpPr>
            <a:spLocks noGrp="1" noChangeArrowheads="1"/>
          </p:cNvSpPr>
          <p:nvPr>
            <p:ph idx="1"/>
          </p:nvPr>
        </p:nvSpPr>
        <p:spPr>
          <a:xfrm>
            <a:off x="323850" y="990600"/>
            <a:ext cx="8496300" cy="5791200"/>
          </a:xfrm>
        </p:spPr>
        <p:txBody>
          <a:bodyPr/>
          <a:lstStyle/>
          <a:p>
            <a:pPr algn="just" eaLnBrk="1" hangingPunct="1"/>
            <a:r>
              <a:rPr lang="en-US" altLang="zh-CN" sz="3600">
                <a:solidFill>
                  <a:srgbClr val="003399"/>
                </a:solidFill>
              </a:rPr>
              <a:t> </a:t>
            </a:r>
            <a:r>
              <a:rPr lang="en-US" altLang="zh-CN" sz="3200">
                <a:solidFill>
                  <a:srgbClr val="003399"/>
                </a:solidFill>
              </a:rPr>
              <a:t>DNS names are divided into Zones</a:t>
            </a:r>
          </a:p>
          <a:p>
            <a:pPr algn="just" eaLnBrk="1" hangingPunct="1"/>
            <a:r>
              <a:rPr lang="en-US" altLang="zh-CN" sz="3200">
                <a:solidFill>
                  <a:srgbClr val="003399"/>
                </a:solidFill>
              </a:rPr>
              <a:t> Zone</a:t>
            </a:r>
          </a:p>
          <a:p>
            <a:pPr lvl="1" algn="just" eaLnBrk="1" hangingPunct="1"/>
            <a:r>
              <a:rPr lang="en-US" altLang="zh-CN" sz="2800">
                <a:solidFill>
                  <a:srgbClr val="003399"/>
                </a:solidFill>
              </a:rPr>
              <a:t> Include names in the domain, less any sub-domains(a zone could contain data for Queen Mary, University of London – </a:t>
            </a:r>
            <a:r>
              <a:rPr lang="en-US" altLang="zh-CN" sz="2800" i="1">
                <a:solidFill>
                  <a:srgbClr val="003399"/>
                </a:solidFill>
              </a:rPr>
              <a:t>qmul.ac.uk </a:t>
            </a:r>
            <a:r>
              <a:rPr lang="en-US" altLang="zh-CN" sz="2800">
                <a:solidFill>
                  <a:srgbClr val="003399"/>
                </a:solidFill>
              </a:rPr>
              <a:t>– less the data held by departments (for example the Department of Computer Science – dcs.qmul.ac.uk).</a:t>
            </a:r>
          </a:p>
          <a:p>
            <a:pPr lvl="1" algn="just" eaLnBrk="1" hangingPunct="1"/>
            <a:r>
              <a:rPr lang="en-US" altLang="zh-CN" sz="2800">
                <a:solidFill>
                  <a:srgbClr val="003399"/>
                </a:solidFill>
              </a:rPr>
              <a:t> At least two name servers for the zone</a:t>
            </a:r>
          </a:p>
          <a:p>
            <a:pPr lvl="1" algn="just" eaLnBrk="1" hangingPunct="1"/>
            <a:r>
              <a:rPr lang="en-US" altLang="zh-CN" sz="2800">
                <a:solidFill>
                  <a:srgbClr val="003399"/>
                </a:solidFill>
              </a:rPr>
              <a:t> Hold name servers for the sub-domains</a:t>
            </a:r>
            <a:endParaRPr lang="en-US" altLang="zh-CN" sz="3200">
              <a:solidFill>
                <a:srgbClr val="003399"/>
              </a:solidFill>
            </a:endParaRPr>
          </a:p>
          <a:p>
            <a:pPr algn="just" eaLnBrk="1" hangingPunct="1"/>
            <a:r>
              <a:rPr lang="en-US" altLang="zh-CN" sz="3600">
                <a:solidFill>
                  <a:srgbClr val="003399"/>
                </a:solidFill>
              </a:rPr>
              <a:t> Each server hold zero or more Zones</a:t>
            </a:r>
          </a:p>
          <a:p>
            <a:pPr lvl="1" algn="just" eaLnBrk="1" hangingPunct="1"/>
            <a:r>
              <a:rPr lang="en-US" altLang="zh-CN" sz="3200">
                <a:solidFill>
                  <a:srgbClr val="003399"/>
                </a:solidFill>
              </a:rPr>
              <a:t> Zero zone: the caching name server</a:t>
            </a:r>
          </a:p>
        </p:txBody>
      </p:sp>
      <p:pic>
        <p:nvPicPr>
          <p:cNvPr id="41987" name="Picture 3" descr="line013">
            <a:extLst>
              <a:ext uri="{FF2B5EF4-FFF2-40B4-BE49-F238E27FC236}">
                <a16:creationId xmlns:a16="http://schemas.microsoft.com/office/drawing/2014/main" id="{CA01704D-81A1-5768-9443-E37499F7B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4">
            <a:extLst>
              <a:ext uri="{FF2B5EF4-FFF2-40B4-BE49-F238E27FC236}">
                <a16:creationId xmlns:a16="http://schemas.microsoft.com/office/drawing/2014/main" id="{7AC7804D-98B5-E60A-6E68-E5C151FFDD3F}"/>
              </a:ext>
            </a:extLst>
          </p:cNvPr>
          <p:cNvSpPr txBox="1">
            <a:spLocks noChangeArrowheads="1"/>
          </p:cNvSpPr>
          <p:nvPr/>
        </p:nvSpPr>
        <p:spPr bwMode="auto">
          <a:xfrm>
            <a:off x="685800" y="76200"/>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DNS name servers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160EBA4-8F1B-0B0B-9012-908160AE9D97}"/>
              </a:ext>
            </a:extLst>
          </p:cNvPr>
          <p:cNvSpPr>
            <a:spLocks noGrp="1" noChangeArrowheads="1"/>
          </p:cNvSpPr>
          <p:nvPr>
            <p:ph idx="1"/>
          </p:nvPr>
        </p:nvSpPr>
        <p:spPr>
          <a:xfrm>
            <a:off x="609600" y="990600"/>
            <a:ext cx="7924800" cy="4038600"/>
          </a:xfrm>
        </p:spPr>
        <p:txBody>
          <a:bodyPr/>
          <a:lstStyle/>
          <a:p>
            <a:pPr algn="just" eaLnBrk="1" hangingPunct="1"/>
            <a:r>
              <a:rPr lang="en-US" altLang="zh-CN" sz="4000">
                <a:solidFill>
                  <a:srgbClr val="003399"/>
                </a:solidFill>
              </a:rPr>
              <a:t> Servers that a name server holds</a:t>
            </a:r>
          </a:p>
          <a:p>
            <a:pPr lvl="1" algn="just" eaLnBrk="1" hangingPunct="1"/>
            <a:r>
              <a:rPr lang="en-US" altLang="zh-CN" sz="3600">
                <a:solidFill>
                  <a:srgbClr val="003399"/>
                </a:solidFill>
              </a:rPr>
              <a:t> Lower-level name servers</a:t>
            </a:r>
          </a:p>
          <a:p>
            <a:pPr lvl="2" algn="just" eaLnBrk="1" hangingPunct="1"/>
            <a:r>
              <a:rPr lang="en-US" altLang="zh-CN" sz="3200">
                <a:solidFill>
                  <a:srgbClr val="003399"/>
                </a:solidFill>
              </a:rPr>
              <a:t>Child name servers</a:t>
            </a:r>
          </a:p>
          <a:p>
            <a:pPr lvl="1" algn="just" eaLnBrk="1" hangingPunct="1"/>
            <a:r>
              <a:rPr lang="en-US" altLang="zh-CN" sz="3600">
                <a:solidFill>
                  <a:srgbClr val="003399"/>
                </a:solidFill>
              </a:rPr>
              <a:t> High-level name servers</a:t>
            </a:r>
          </a:p>
          <a:p>
            <a:pPr lvl="2" algn="just" eaLnBrk="1" hangingPunct="1"/>
            <a:r>
              <a:rPr lang="en-US" altLang="zh-CN" sz="3200">
                <a:solidFill>
                  <a:srgbClr val="003399"/>
                </a:solidFill>
              </a:rPr>
              <a:t>One or more root name servers</a:t>
            </a:r>
          </a:p>
          <a:p>
            <a:pPr lvl="2" algn="just" eaLnBrk="1" hangingPunct="1"/>
            <a:r>
              <a:rPr lang="en-US" altLang="zh-CN" sz="3200">
                <a:solidFill>
                  <a:srgbClr val="003399"/>
                </a:solidFill>
              </a:rPr>
              <a:t>Parent name server</a:t>
            </a:r>
          </a:p>
        </p:txBody>
      </p:sp>
      <p:pic>
        <p:nvPicPr>
          <p:cNvPr id="43011" name="Picture 3" descr="line013">
            <a:extLst>
              <a:ext uri="{FF2B5EF4-FFF2-40B4-BE49-F238E27FC236}">
                <a16:creationId xmlns:a16="http://schemas.microsoft.com/office/drawing/2014/main" id="{E36D9AFC-D242-E789-459E-88749E84F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 Box 4">
            <a:extLst>
              <a:ext uri="{FF2B5EF4-FFF2-40B4-BE49-F238E27FC236}">
                <a16:creationId xmlns:a16="http://schemas.microsoft.com/office/drawing/2014/main" id="{53A66190-8679-8514-85D7-94C89F6D78E6}"/>
              </a:ext>
            </a:extLst>
          </p:cNvPr>
          <p:cNvSpPr txBox="1">
            <a:spLocks noChangeArrowheads="1"/>
          </p:cNvSpPr>
          <p:nvPr/>
        </p:nvSpPr>
        <p:spPr bwMode="auto">
          <a:xfrm>
            <a:off x="533400" y="76200"/>
            <a:ext cx="807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DNS name servers …</a:t>
            </a:r>
            <a:r>
              <a:rPr kumimoji="1" lang="en-US" altLang="zh-CN" sz="2400" b="1" i="1">
                <a:solidFill>
                  <a:srgbClr val="CC0000"/>
                </a:solidFill>
                <a:latin typeface="Times New Roman" panose="02020603050405020304" pitchFamily="18" charset="0"/>
                <a:ea typeface="宋体" panose="02010600030101010101" pitchFamily="2" charset="-122"/>
              </a:rPr>
              <a:t>continued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661032E-E41C-FB6A-810B-D3F2C1604B2D}"/>
              </a:ext>
            </a:extLst>
          </p:cNvPr>
          <p:cNvSpPr>
            <a:spLocks noGrp="1" noChangeArrowheads="1"/>
          </p:cNvSpPr>
          <p:nvPr>
            <p:ph idx="1"/>
          </p:nvPr>
        </p:nvSpPr>
        <p:spPr>
          <a:xfrm>
            <a:off x="609600" y="990600"/>
            <a:ext cx="7848600" cy="4267200"/>
          </a:xfrm>
        </p:spPr>
        <p:txBody>
          <a:bodyPr/>
          <a:lstStyle/>
          <a:p>
            <a:pPr eaLnBrk="1" hangingPunct="1"/>
            <a:r>
              <a:rPr lang="en-US" altLang="zh-CN" sz="3600">
                <a:solidFill>
                  <a:srgbClr val="003399"/>
                </a:solidFill>
              </a:rPr>
              <a:t> Iterative navigation / recursive navigation</a:t>
            </a:r>
          </a:p>
          <a:p>
            <a:pPr eaLnBrk="1" hangingPunct="1"/>
            <a:r>
              <a:rPr lang="en-US" altLang="zh-CN" sz="3600">
                <a:solidFill>
                  <a:srgbClr val="003399"/>
                </a:solidFill>
                <a:hlinkClick r:id="rId2" action="ppaction://hlinksldjump"/>
              </a:rPr>
              <a:t> Example</a:t>
            </a:r>
            <a:endParaRPr lang="en-US" altLang="zh-CN" sz="3600">
              <a:solidFill>
                <a:srgbClr val="003399"/>
              </a:solidFill>
            </a:endParaRPr>
          </a:p>
          <a:p>
            <a:pPr eaLnBrk="1" hangingPunct="1"/>
            <a:r>
              <a:rPr lang="en-US" altLang="zh-CN" sz="3600">
                <a:solidFill>
                  <a:srgbClr val="003399"/>
                </a:solidFill>
                <a:hlinkClick r:id="rId3" action="ppaction://hlinksldjump"/>
              </a:rPr>
              <a:t> DNS resource types</a:t>
            </a:r>
            <a:endParaRPr lang="en-US" altLang="zh-CN" sz="3600">
              <a:solidFill>
                <a:srgbClr val="003399"/>
              </a:solidFill>
            </a:endParaRPr>
          </a:p>
        </p:txBody>
      </p:sp>
      <p:pic>
        <p:nvPicPr>
          <p:cNvPr id="44035" name="Picture 3" descr="line013">
            <a:extLst>
              <a:ext uri="{FF2B5EF4-FFF2-40B4-BE49-F238E27FC236}">
                <a16:creationId xmlns:a16="http://schemas.microsoft.com/office/drawing/2014/main" id="{9521E346-7C6D-4427-1525-134FB1FC1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4">
            <a:extLst>
              <a:ext uri="{FF2B5EF4-FFF2-40B4-BE49-F238E27FC236}">
                <a16:creationId xmlns:a16="http://schemas.microsoft.com/office/drawing/2014/main" id="{5A47F77A-A93C-173D-59F9-83CC94B66229}"/>
              </a:ext>
            </a:extLst>
          </p:cNvPr>
          <p:cNvSpPr txBox="1">
            <a:spLocks noChangeArrowheads="1"/>
          </p:cNvSpPr>
          <p:nvPr/>
        </p:nvSpPr>
        <p:spPr bwMode="auto">
          <a:xfrm>
            <a:off x="731838" y="44450"/>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DNS name resolution</a:t>
            </a:r>
            <a:endParaRPr kumimoji="1" lang="en-US" altLang="zh-CN" sz="2400" b="1" i="1">
              <a:solidFill>
                <a:srgbClr val="CC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56D5E264-6F5B-987C-6FB7-D3F8217E5B06}"/>
              </a:ext>
            </a:extLst>
          </p:cNvPr>
          <p:cNvSpPr>
            <a:spLocks noGrp="1" noChangeArrowheads="1"/>
          </p:cNvSpPr>
          <p:nvPr>
            <p:ph type="title"/>
          </p:nvPr>
        </p:nvSpPr>
        <p:spPr>
          <a:xfrm>
            <a:off x="685800" y="404813"/>
            <a:ext cx="7772400" cy="803275"/>
          </a:xfrm>
        </p:spPr>
        <p:txBody>
          <a:bodyPr/>
          <a:lstStyle/>
          <a:p>
            <a:pPr eaLnBrk="1" hangingPunct="1">
              <a:spcBef>
                <a:spcPct val="50000"/>
              </a:spcBef>
              <a:defRPr/>
            </a:pPr>
            <a:r>
              <a:rPr kumimoji="1" lang="en-US" altLang="en-US" sz="3600" b="1" dirty="0">
                <a:solidFill>
                  <a:srgbClr val="CC0000"/>
                </a:solidFill>
                <a:latin typeface="Times New Roman" panose="02020603050405020304" pitchFamily="18" charset="0"/>
                <a:ea typeface="宋体" panose="02010600030101010101" pitchFamily="2" charset="-122"/>
                <a:cs typeface="+mn-cs"/>
              </a:rPr>
              <a:t>Navigation and Query Processing</a:t>
            </a:r>
          </a:p>
        </p:txBody>
      </p:sp>
      <p:sp>
        <p:nvSpPr>
          <p:cNvPr id="45059" name="Content Placeholder 2">
            <a:extLst>
              <a:ext uri="{FF2B5EF4-FFF2-40B4-BE49-F238E27FC236}">
                <a16:creationId xmlns:a16="http://schemas.microsoft.com/office/drawing/2014/main" id="{9086A382-C034-E72F-1F6B-6A5F3AACB85D}"/>
              </a:ext>
            </a:extLst>
          </p:cNvPr>
          <p:cNvSpPr>
            <a:spLocks noGrp="1" noChangeArrowheads="1"/>
          </p:cNvSpPr>
          <p:nvPr>
            <p:ph idx="1"/>
          </p:nvPr>
        </p:nvSpPr>
        <p:spPr>
          <a:xfrm>
            <a:off x="685800" y="1666875"/>
            <a:ext cx="7772400" cy="4429125"/>
          </a:xfrm>
        </p:spPr>
        <p:txBody>
          <a:bodyPr/>
          <a:lstStyle/>
          <a:p>
            <a:pPr algn="just" eaLnBrk="1" hangingPunct="1"/>
            <a:r>
              <a:rPr lang="en-US" altLang="en-US" sz="3200"/>
              <a:t>Resolver: Client that access name server.</a:t>
            </a:r>
          </a:p>
          <a:p>
            <a:pPr algn="just" eaLnBrk="1" hangingPunct="1"/>
            <a:r>
              <a:rPr lang="en-US" altLang="en-US" sz="3200"/>
              <a:t> Resolver specifies which type of navigation is required.</a:t>
            </a:r>
          </a:p>
          <a:p>
            <a:pPr lvl="1" algn="just" eaLnBrk="1" hangingPunct="1"/>
            <a:r>
              <a:rPr lang="en-US" altLang="en-US" sz="2800"/>
              <a:t> Recursive and Iterative Navigation </a:t>
            </a:r>
          </a:p>
          <a:p>
            <a:pPr algn="just" eaLnBrk="1" hangingPunct="1"/>
            <a:r>
              <a:rPr lang="en-US" altLang="en-US" sz="3200"/>
              <a:t> BIND: Berkeley Internet Name Domain </a:t>
            </a:r>
          </a:p>
          <a:p>
            <a:pPr lvl="1" algn="just" eaLnBrk="1" hangingPunct="1"/>
            <a:r>
              <a:rPr lang="en-US" altLang="en-US" sz="2800"/>
              <a:t> Implementation of DNS on UNIX</a:t>
            </a:r>
          </a:p>
          <a:p>
            <a:pPr lvl="1" algn="just" eaLnBrk="1" hangingPunct="1"/>
            <a:r>
              <a:rPr lang="en-US" altLang="en-US" sz="2800"/>
              <a:t> Supports primary, secondary and cache-based servers</a:t>
            </a:r>
          </a:p>
        </p:txBody>
      </p:sp>
      <p:pic>
        <p:nvPicPr>
          <p:cNvPr id="45060" name="Picture 3" descr="line013">
            <a:extLst>
              <a:ext uri="{FF2B5EF4-FFF2-40B4-BE49-F238E27FC236}">
                <a16:creationId xmlns:a16="http://schemas.microsoft.com/office/drawing/2014/main" id="{4AF9A4B4-5D0B-CDB6-4E3A-96CA4B122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125538"/>
            <a:ext cx="8039100" cy="7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FCEC7D3-2262-06E8-FD35-772F2CAE1DCE}"/>
              </a:ext>
            </a:extLst>
          </p:cNvPr>
          <p:cNvSpPr>
            <a:spLocks noGrp="1" noChangeArrowheads="1"/>
          </p:cNvSpPr>
          <p:nvPr>
            <p:ph idx="1"/>
          </p:nvPr>
        </p:nvSpPr>
        <p:spPr>
          <a:xfrm>
            <a:off x="533400" y="990600"/>
            <a:ext cx="8001000" cy="5029200"/>
          </a:xfrm>
        </p:spPr>
        <p:txBody>
          <a:bodyPr/>
          <a:lstStyle/>
          <a:p>
            <a:pPr algn="just" eaLnBrk="1" hangingPunct="1"/>
            <a:r>
              <a:rPr lang="en-US" altLang="zh-CN" sz="3600">
                <a:solidFill>
                  <a:srgbClr val="003399"/>
                </a:solidFill>
              </a:rPr>
              <a:t> Replication</a:t>
            </a:r>
          </a:p>
          <a:p>
            <a:pPr lvl="1" algn="just" eaLnBrk="1" hangingPunct="1"/>
            <a:r>
              <a:rPr lang="en-US" altLang="zh-CN" sz="3200">
                <a:solidFill>
                  <a:srgbClr val="003399"/>
                </a:solidFill>
              </a:rPr>
              <a:t> Zone data are replicated on at least two name servers</a:t>
            </a:r>
          </a:p>
          <a:p>
            <a:pPr lvl="1" algn="just" eaLnBrk="1" hangingPunct="1"/>
            <a:r>
              <a:rPr lang="en-US" altLang="zh-CN" sz="3200">
                <a:solidFill>
                  <a:srgbClr val="003399"/>
                </a:solidFill>
              </a:rPr>
              <a:t> Master server / secondary server</a:t>
            </a:r>
          </a:p>
          <a:p>
            <a:pPr lvl="2" algn="just" eaLnBrk="1" hangingPunct="1"/>
            <a:r>
              <a:rPr lang="en-US" altLang="zh-CN" sz="2800">
                <a:solidFill>
                  <a:srgbClr val="003399"/>
                </a:solidFill>
              </a:rPr>
              <a:t>Synchronize periodically</a:t>
            </a:r>
          </a:p>
          <a:p>
            <a:pPr algn="just" eaLnBrk="1" hangingPunct="1"/>
            <a:r>
              <a:rPr lang="en-US" altLang="zh-CN" sz="3600">
                <a:solidFill>
                  <a:srgbClr val="003399"/>
                </a:solidFill>
              </a:rPr>
              <a:t> Cache</a:t>
            </a:r>
          </a:p>
          <a:p>
            <a:pPr lvl="1" algn="just" eaLnBrk="1" hangingPunct="1"/>
            <a:r>
              <a:rPr lang="en-US" altLang="zh-CN" sz="3200">
                <a:solidFill>
                  <a:srgbClr val="003399"/>
                </a:solidFill>
              </a:rPr>
              <a:t> Any server is free to cache data</a:t>
            </a:r>
          </a:p>
          <a:p>
            <a:pPr lvl="1" algn="just" eaLnBrk="1" hangingPunct="1"/>
            <a:r>
              <a:rPr lang="en-US" altLang="zh-CN" sz="3200">
                <a:solidFill>
                  <a:srgbClr val="003399"/>
                </a:solidFill>
              </a:rPr>
              <a:t> Time-to-live value</a:t>
            </a:r>
          </a:p>
        </p:txBody>
      </p:sp>
      <p:pic>
        <p:nvPicPr>
          <p:cNvPr id="47107" name="Picture 3" descr="line013">
            <a:extLst>
              <a:ext uri="{FF2B5EF4-FFF2-40B4-BE49-F238E27FC236}">
                <a16:creationId xmlns:a16="http://schemas.microsoft.com/office/drawing/2014/main" id="{CFD2CA04-A305-C3CD-E6A9-422C1511D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 Box 4">
            <a:extLst>
              <a:ext uri="{FF2B5EF4-FFF2-40B4-BE49-F238E27FC236}">
                <a16:creationId xmlns:a16="http://schemas.microsoft.com/office/drawing/2014/main" id="{9BD0D357-0312-421B-AD11-0A5681DCF9D0}"/>
              </a:ext>
            </a:extLst>
          </p:cNvPr>
          <p:cNvSpPr txBox="1">
            <a:spLocks noChangeArrowheads="1"/>
          </p:cNvSpPr>
          <p:nvPr/>
        </p:nvSpPr>
        <p:spPr bwMode="auto">
          <a:xfrm>
            <a:off x="609600" y="76200"/>
            <a:ext cx="777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DNS performance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15D8F85-0597-B1F9-9CAE-ECA6A1A5D61C}"/>
              </a:ext>
            </a:extLst>
          </p:cNvPr>
          <p:cNvSpPr>
            <a:spLocks noGrp="1" noChangeArrowheads="1"/>
          </p:cNvSpPr>
          <p:nvPr>
            <p:ph idx="1"/>
          </p:nvPr>
        </p:nvSpPr>
        <p:spPr>
          <a:xfrm>
            <a:off x="609600" y="990600"/>
            <a:ext cx="7772400" cy="2971800"/>
          </a:xfrm>
        </p:spPr>
        <p:txBody>
          <a:bodyPr/>
          <a:lstStyle/>
          <a:p>
            <a:pPr eaLnBrk="1" hangingPunct="1"/>
            <a:r>
              <a:rPr lang="en-US" altLang="zh-CN" sz="3600">
                <a:solidFill>
                  <a:srgbClr val="003399"/>
                </a:solidFill>
              </a:rPr>
              <a:t> Availability &amp; Scalability </a:t>
            </a:r>
          </a:p>
          <a:p>
            <a:pPr lvl="1" eaLnBrk="1" hangingPunct="1"/>
            <a:r>
              <a:rPr lang="en-US" altLang="zh-CN" sz="3200">
                <a:solidFill>
                  <a:srgbClr val="003399"/>
                </a:solidFill>
              </a:rPr>
              <a:t>Achieved by a combination of </a:t>
            </a:r>
            <a:r>
              <a:rPr lang="en-US" altLang="zh-CN" sz="3200">
                <a:solidFill>
                  <a:srgbClr val="FF0000"/>
                </a:solidFill>
              </a:rPr>
              <a:t>replication</a:t>
            </a:r>
            <a:r>
              <a:rPr lang="en-US" altLang="zh-CN" sz="3200">
                <a:solidFill>
                  <a:srgbClr val="003399"/>
                </a:solidFill>
              </a:rPr>
              <a:t>, </a:t>
            </a:r>
            <a:r>
              <a:rPr lang="en-US" altLang="zh-CN" sz="3200">
                <a:solidFill>
                  <a:srgbClr val="FF0000"/>
                </a:solidFill>
              </a:rPr>
              <a:t>cache</a:t>
            </a:r>
            <a:r>
              <a:rPr lang="en-US" altLang="zh-CN" sz="3200">
                <a:solidFill>
                  <a:srgbClr val="003399"/>
                </a:solidFill>
              </a:rPr>
              <a:t> and </a:t>
            </a:r>
            <a:r>
              <a:rPr lang="en-US" altLang="zh-CN" sz="3200">
                <a:solidFill>
                  <a:srgbClr val="FF0000"/>
                </a:solidFill>
              </a:rPr>
              <a:t>partition</a:t>
            </a:r>
          </a:p>
          <a:p>
            <a:pPr eaLnBrk="1" hangingPunct="1"/>
            <a:r>
              <a:rPr lang="en-US" altLang="zh-CN" sz="3600">
                <a:solidFill>
                  <a:srgbClr val="003399"/>
                </a:solidFill>
              </a:rPr>
              <a:t> Acceptable inconsistent naming data</a:t>
            </a:r>
          </a:p>
        </p:txBody>
      </p:sp>
      <p:pic>
        <p:nvPicPr>
          <p:cNvPr id="48131" name="Picture 3" descr="line013">
            <a:extLst>
              <a:ext uri="{FF2B5EF4-FFF2-40B4-BE49-F238E27FC236}">
                <a16:creationId xmlns:a16="http://schemas.microsoft.com/office/drawing/2014/main" id="{F034BE4D-494C-CCD6-5BD6-13540927F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4">
            <a:extLst>
              <a:ext uri="{FF2B5EF4-FFF2-40B4-BE49-F238E27FC236}">
                <a16:creationId xmlns:a16="http://schemas.microsoft.com/office/drawing/2014/main" id="{5CB1AF0B-6D2D-1EE0-68EF-52C81B4D3840}"/>
              </a:ext>
            </a:extLst>
          </p:cNvPr>
          <p:cNvSpPr txBox="1">
            <a:spLocks noChangeArrowheads="1"/>
          </p:cNvSpPr>
          <p:nvPr/>
        </p:nvSpPr>
        <p:spPr bwMode="auto">
          <a:xfrm>
            <a:off x="457200" y="76200"/>
            <a:ext cx="815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DNS performance (2)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B5B53BB-8CF5-74B5-4E25-CA9DCE0783A6}"/>
              </a:ext>
            </a:extLst>
          </p:cNvPr>
          <p:cNvSpPr>
            <a:spLocks noGrp="1" noChangeArrowheads="1"/>
          </p:cNvSpPr>
          <p:nvPr>
            <p:ph idx="1"/>
          </p:nvPr>
        </p:nvSpPr>
        <p:spPr>
          <a:xfrm>
            <a:off x="250825" y="990600"/>
            <a:ext cx="8642350" cy="5486400"/>
          </a:xfrm>
        </p:spPr>
        <p:txBody>
          <a:bodyPr/>
          <a:lstStyle/>
          <a:p>
            <a:pPr algn="just" eaLnBrk="1" hangingPunct="1"/>
            <a:r>
              <a:rPr lang="en-US" altLang="zh-CN" sz="2800">
                <a:solidFill>
                  <a:srgbClr val="003399"/>
                </a:solidFill>
              </a:rPr>
              <a:t>A special kind of naming service</a:t>
            </a:r>
          </a:p>
          <a:p>
            <a:pPr lvl="1" algn="just" eaLnBrk="1" hangingPunct="1"/>
            <a:r>
              <a:rPr lang="en-US" altLang="zh-CN" sz="2400">
                <a:solidFill>
                  <a:srgbClr val="003399"/>
                </a:solidFill>
              </a:rPr>
              <a:t>Searching attributes (no name but knows only attributes)</a:t>
            </a:r>
          </a:p>
          <a:p>
            <a:pPr lvl="1" algn="just" eaLnBrk="1" hangingPunct="1"/>
            <a:r>
              <a:rPr lang="en-US" altLang="zh-CN" sz="2400">
                <a:solidFill>
                  <a:srgbClr val="003399"/>
                </a:solidFill>
              </a:rPr>
              <a:t>E.g. What is the name of user who is phone number is 0250-22224533</a:t>
            </a:r>
          </a:p>
          <a:p>
            <a:pPr lvl="1" algn="just" eaLnBrk="1" hangingPunct="1"/>
            <a:r>
              <a:rPr lang="en-US" altLang="zh-CN" sz="2400">
                <a:solidFill>
                  <a:srgbClr val="003399"/>
                </a:solidFill>
              </a:rPr>
              <a:t>Which computer in this building is running on MAC OS?</a:t>
            </a:r>
          </a:p>
          <a:p>
            <a:pPr algn="just" eaLnBrk="1" hangingPunct="1"/>
            <a:r>
              <a:rPr lang="en-US" altLang="zh-CN" sz="2400">
                <a:solidFill>
                  <a:srgbClr val="003399"/>
                </a:solidFill>
              </a:rPr>
              <a:t>Directory Service: a service that stores collections of bindings between names and attribute and looks up entries that match attribute-based specifications.</a:t>
            </a:r>
          </a:p>
          <a:p>
            <a:pPr algn="just" eaLnBrk="1" hangingPunct="1"/>
            <a:r>
              <a:rPr lang="en-US" altLang="zh-CN" sz="2800">
                <a:solidFill>
                  <a:srgbClr val="003399"/>
                </a:solidFill>
              </a:rPr>
              <a:t>Entries</a:t>
            </a:r>
          </a:p>
          <a:p>
            <a:pPr lvl="1" algn="just" eaLnBrk="1" hangingPunct="1"/>
            <a:r>
              <a:rPr lang="en-US" altLang="zh-CN" sz="2400">
                <a:solidFill>
                  <a:srgbClr val="003399"/>
                </a:solidFill>
              </a:rPr>
              <a:t>Each entry is concerned with a set of &lt;attribute, value&gt; pairs</a:t>
            </a:r>
          </a:p>
          <a:p>
            <a:pPr algn="just" eaLnBrk="1" hangingPunct="1"/>
            <a:r>
              <a:rPr lang="en-US" altLang="zh-CN" sz="2800">
                <a:solidFill>
                  <a:srgbClr val="003399"/>
                </a:solidFill>
              </a:rPr>
              <a:t>Query</a:t>
            </a:r>
          </a:p>
          <a:p>
            <a:pPr lvl="1" algn="just" eaLnBrk="1" hangingPunct="1"/>
            <a:r>
              <a:rPr lang="en-US" altLang="zh-CN" sz="2400">
                <a:solidFill>
                  <a:srgbClr val="003399"/>
                </a:solidFill>
              </a:rPr>
              <a:t>Lookup by known attributes</a:t>
            </a:r>
          </a:p>
          <a:p>
            <a:pPr lvl="1" algn="just" eaLnBrk="1" hangingPunct="1"/>
            <a:r>
              <a:rPr lang="en-US" altLang="zh-CN" sz="2400">
                <a:solidFill>
                  <a:srgbClr val="003399"/>
                </a:solidFill>
              </a:rPr>
              <a:t>Return interested attributes</a:t>
            </a:r>
          </a:p>
          <a:p>
            <a:pPr lvl="1" algn="just" eaLnBrk="1" hangingPunct="1"/>
            <a:r>
              <a:rPr lang="en-US" altLang="zh-CN" sz="2400">
                <a:solidFill>
                  <a:srgbClr val="003399"/>
                </a:solidFill>
              </a:rPr>
              <a:t>E.g. query one’s telephone No. by his name</a:t>
            </a:r>
          </a:p>
        </p:txBody>
      </p:sp>
      <p:pic>
        <p:nvPicPr>
          <p:cNvPr id="49155" name="Picture 3" descr="line013">
            <a:extLst>
              <a:ext uri="{FF2B5EF4-FFF2-40B4-BE49-F238E27FC236}">
                <a16:creationId xmlns:a16="http://schemas.microsoft.com/office/drawing/2014/main" id="{599C0E6A-A404-05D4-493C-B59E4BAFA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4">
            <a:extLst>
              <a:ext uri="{FF2B5EF4-FFF2-40B4-BE49-F238E27FC236}">
                <a16:creationId xmlns:a16="http://schemas.microsoft.com/office/drawing/2014/main" id="{AC6DB672-2E51-CA28-33EE-4DE3607E9BF8}"/>
              </a:ext>
            </a:extLst>
          </p:cNvPr>
          <p:cNvSpPr txBox="1">
            <a:spLocks noChangeArrowheads="1"/>
          </p:cNvSpPr>
          <p:nvPr/>
        </p:nvSpPr>
        <p:spPr bwMode="auto">
          <a:xfrm>
            <a:off x="533400" y="76200"/>
            <a:ext cx="792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Directory 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5C78388-CD17-C621-7083-2F43FE23C70A}"/>
              </a:ext>
            </a:extLst>
          </p:cNvPr>
          <p:cNvSpPr>
            <a:spLocks noGrp="1" noChangeArrowheads="1"/>
          </p:cNvSpPr>
          <p:nvPr>
            <p:ph idx="1"/>
          </p:nvPr>
        </p:nvSpPr>
        <p:spPr>
          <a:xfrm>
            <a:off x="533400" y="914400"/>
            <a:ext cx="8077200" cy="5562600"/>
          </a:xfrm>
        </p:spPr>
        <p:txBody>
          <a:bodyPr/>
          <a:lstStyle/>
          <a:p>
            <a:pPr marL="0" indent="0" algn="just" eaLnBrk="1" hangingPunct="1">
              <a:buFont typeface="Arial" panose="020B0604020202020204" pitchFamily="34" charset="0"/>
              <a:buNone/>
              <a:defRPr/>
            </a:pPr>
            <a:r>
              <a:rPr lang="en-US" altLang="zh-CN" sz="3600" dirty="0">
                <a:solidFill>
                  <a:srgbClr val="003399"/>
                </a:solidFill>
              </a:rPr>
              <a:t>Attributes: Value of a property associated with an object.</a:t>
            </a:r>
          </a:p>
          <a:p>
            <a:pPr algn="just" eaLnBrk="1" hangingPunct="1">
              <a:defRPr/>
            </a:pPr>
            <a:r>
              <a:rPr lang="en-US" altLang="zh-CN" sz="3600" dirty="0">
                <a:solidFill>
                  <a:srgbClr val="003399"/>
                </a:solidFill>
              </a:rPr>
              <a:t> DNS</a:t>
            </a:r>
          </a:p>
          <a:p>
            <a:pPr lvl="1" algn="just" eaLnBrk="1" hangingPunct="1">
              <a:defRPr/>
            </a:pPr>
            <a:r>
              <a:rPr lang="en-US" altLang="zh-CN" sz="3200" dirty="0">
                <a:solidFill>
                  <a:srgbClr val="003399"/>
                </a:solidFill>
              </a:rPr>
              <a:t>IP address</a:t>
            </a:r>
          </a:p>
          <a:p>
            <a:pPr algn="just" eaLnBrk="1" hangingPunct="1">
              <a:defRPr/>
            </a:pPr>
            <a:r>
              <a:rPr lang="en-US" altLang="zh-CN" sz="3600" dirty="0">
                <a:solidFill>
                  <a:srgbClr val="003399"/>
                </a:solidFill>
              </a:rPr>
              <a:t> X.500</a:t>
            </a:r>
          </a:p>
          <a:p>
            <a:pPr lvl="1" algn="just" eaLnBrk="1" hangingPunct="1">
              <a:defRPr/>
            </a:pPr>
            <a:r>
              <a:rPr lang="en-US" altLang="zh-CN" sz="3200" dirty="0">
                <a:solidFill>
                  <a:srgbClr val="003399"/>
                </a:solidFill>
              </a:rPr>
              <a:t>Person’s email address and telephone number </a:t>
            </a:r>
          </a:p>
          <a:p>
            <a:pPr algn="just" eaLnBrk="1" hangingPunct="1">
              <a:defRPr/>
            </a:pPr>
            <a:r>
              <a:rPr lang="en-US" altLang="zh-CN" sz="3600" dirty="0">
                <a:solidFill>
                  <a:srgbClr val="003399"/>
                </a:solidFill>
              </a:rPr>
              <a:t>CORBA Naming Service</a:t>
            </a:r>
          </a:p>
          <a:p>
            <a:pPr lvl="1" algn="just" eaLnBrk="1" hangingPunct="1">
              <a:defRPr/>
            </a:pPr>
            <a:r>
              <a:rPr lang="en-US" altLang="zh-CN" sz="3200" dirty="0">
                <a:solidFill>
                  <a:srgbClr val="003399"/>
                </a:solidFill>
              </a:rPr>
              <a:t>Remote object reference</a:t>
            </a:r>
          </a:p>
        </p:txBody>
      </p:sp>
      <p:pic>
        <p:nvPicPr>
          <p:cNvPr id="7171" name="Picture 3" descr="line013">
            <a:extLst>
              <a:ext uri="{FF2B5EF4-FFF2-40B4-BE49-F238E27FC236}">
                <a16:creationId xmlns:a16="http://schemas.microsoft.com/office/drawing/2014/main" id="{61D2314B-59B3-4C77-7933-33584B957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4">
            <a:extLst>
              <a:ext uri="{FF2B5EF4-FFF2-40B4-BE49-F238E27FC236}">
                <a16:creationId xmlns:a16="http://schemas.microsoft.com/office/drawing/2014/main" id="{F0233717-0D78-6FFC-B501-E6D5DAE8F0F7}"/>
              </a:ext>
            </a:extLst>
          </p:cNvPr>
          <p:cNvSpPr txBox="1">
            <a:spLocks noChangeArrowheads="1"/>
          </p:cNvSpPr>
          <p:nvPr/>
        </p:nvSpPr>
        <p:spPr bwMode="auto">
          <a:xfrm>
            <a:off x="609600" y="76200"/>
            <a:ext cx="8001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Attributes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a:extLst>
              <a:ext uri="{FF2B5EF4-FFF2-40B4-BE49-F238E27FC236}">
                <a16:creationId xmlns:a16="http://schemas.microsoft.com/office/drawing/2014/main" id="{B4C8DDF8-259F-5F50-8D37-52493C492AA9}"/>
              </a:ext>
            </a:extLst>
          </p:cNvPr>
          <p:cNvSpPr>
            <a:spLocks noGrp="1" noChangeArrowheads="1"/>
          </p:cNvSpPr>
          <p:nvPr>
            <p:ph idx="1"/>
          </p:nvPr>
        </p:nvSpPr>
        <p:spPr>
          <a:xfrm>
            <a:off x="685800" y="990600"/>
            <a:ext cx="7772400" cy="5029200"/>
          </a:xfrm>
        </p:spPr>
        <p:txBody>
          <a:bodyPr/>
          <a:lstStyle/>
          <a:p>
            <a:pPr eaLnBrk="1" hangingPunct="1">
              <a:defRPr/>
            </a:pPr>
            <a:r>
              <a:rPr lang="en-US" altLang="zh-CN" sz="3600" dirty="0">
                <a:solidFill>
                  <a:srgbClr val="003399"/>
                </a:solidFill>
              </a:rPr>
              <a:t> </a:t>
            </a:r>
            <a:r>
              <a:rPr lang="en-US" altLang="zh-CN" sz="3600" dirty="0">
                <a:solidFill>
                  <a:srgbClr val="003399"/>
                </a:solidFill>
                <a:highlight>
                  <a:srgbClr val="FFFF00"/>
                </a:highlight>
              </a:rPr>
              <a:t>Yellow page </a:t>
            </a:r>
            <a:r>
              <a:rPr lang="en-US" altLang="zh-CN" sz="3600" dirty="0">
                <a:solidFill>
                  <a:srgbClr val="003399"/>
                </a:solidFill>
              </a:rPr>
              <a:t>/ white page</a:t>
            </a:r>
          </a:p>
          <a:p>
            <a:pPr lvl="1" eaLnBrk="1" hangingPunct="1">
              <a:defRPr/>
            </a:pPr>
            <a:r>
              <a:rPr lang="en-US" altLang="zh-CN" sz="3200" dirty="0">
                <a:solidFill>
                  <a:srgbClr val="003399"/>
                </a:solidFill>
                <a:highlight>
                  <a:srgbClr val="FFFF00"/>
                </a:highlight>
              </a:rPr>
              <a:t>Directory service </a:t>
            </a:r>
            <a:r>
              <a:rPr lang="en-US" altLang="zh-CN" sz="3200" dirty="0">
                <a:solidFill>
                  <a:srgbClr val="003399"/>
                </a:solidFill>
              </a:rPr>
              <a:t>/ Conventional naming service</a:t>
            </a:r>
          </a:p>
          <a:p>
            <a:pPr eaLnBrk="1" hangingPunct="1">
              <a:defRPr/>
            </a:pPr>
            <a:r>
              <a:rPr lang="en-US" altLang="zh-CN" sz="3600" dirty="0">
                <a:solidFill>
                  <a:srgbClr val="003399"/>
                </a:solidFill>
              </a:rPr>
              <a:t> Directory servers and navigation</a:t>
            </a:r>
          </a:p>
          <a:p>
            <a:pPr lvl="1" eaLnBrk="1" hangingPunct="1">
              <a:defRPr/>
            </a:pPr>
            <a:r>
              <a:rPr lang="en-US" altLang="zh-CN" sz="3200" dirty="0">
                <a:solidFill>
                  <a:srgbClr val="003399"/>
                </a:solidFill>
              </a:rPr>
              <a:t>Similar to name service</a:t>
            </a:r>
          </a:p>
          <a:p>
            <a:pPr eaLnBrk="1" hangingPunct="1">
              <a:defRPr/>
            </a:pPr>
            <a:r>
              <a:rPr lang="en-US" altLang="zh-CN" sz="3600" dirty="0">
                <a:solidFill>
                  <a:srgbClr val="003399"/>
                </a:solidFill>
              </a:rPr>
              <a:t> Example</a:t>
            </a:r>
          </a:p>
          <a:p>
            <a:pPr lvl="1" eaLnBrk="1" hangingPunct="1">
              <a:defRPr/>
            </a:pPr>
            <a:r>
              <a:rPr lang="en-US" altLang="zh-CN" sz="3200" dirty="0">
                <a:solidFill>
                  <a:srgbClr val="003399"/>
                </a:solidFill>
              </a:rPr>
              <a:t>Active Directory Service</a:t>
            </a:r>
          </a:p>
          <a:p>
            <a:pPr lvl="1" eaLnBrk="1" hangingPunct="1">
              <a:defRPr/>
            </a:pPr>
            <a:r>
              <a:rPr lang="en-US" altLang="zh-CN" sz="3200" dirty="0">
                <a:solidFill>
                  <a:srgbClr val="003399"/>
                </a:solidFill>
              </a:rPr>
              <a:t>X.500</a:t>
            </a:r>
          </a:p>
          <a:p>
            <a:pPr lvl="1" eaLnBrk="1" hangingPunct="1">
              <a:defRPr/>
            </a:pPr>
            <a:r>
              <a:rPr lang="en-US" altLang="zh-CN" sz="3200" dirty="0">
                <a:solidFill>
                  <a:srgbClr val="003399"/>
                </a:solidFill>
              </a:rPr>
              <a:t>LDAP</a:t>
            </a:r>
          </a:p>
        </p:txBody>
      </p:sp>
      <p:pic>
        <p:nvPicPr>
          <p:cNvPr id="50179" name="Picture 1027" descr="line013">
            <a:extLst>
              <a:ext uri="{FF2B5EF4-FFF2-40B4-BE49-F238E27FC236}">
                <a16:creationId xmlns:a16="http://schemas.microsoft.com/office/drawing/2014/main" id="{72C43671-04E7-5C43-C6E6-898796D1B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 Box 1028">
            <a:extLst>
              <a:ext uri="{FF2B5EF4-FFF2-40B4-BE49-F238E27FC236}">
                <a16:creationId xmlns:a16="http://schemas.microsoft.com/office/drawing/2014/main" id="{7D35C131-AB38-BC5E-27C1-7BDD7C9946D2}"/>
              </a:ext>
            </a:extLst>
          </p:cNvPr>
          <p:cNvSpPr txBox="1">
            <a:spLocks noChangeArrowheads="1"/>
          </p:cNvSpPr>
          <p:nvPr/>
        </p:nvSpPr>
        <p:spPr bwMode="auto">
          <a:xfrm>
            <a:off x="533400" y="76200"/>
            <a:ext cx="792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Directory services (2)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7167D88-C5F4-AA63-C334-DDF3F1470A51}"/>
              </a:ext>
            </a:extLst>
          </p:cNvPr>
          <p:cNvSpPr>
            <a:spLocks noGrp="1" noChangeArrowheads="1"/>
          </p:cNvSpPr>
          <p:nvPr>
            <p:ph idx="1"/>
          </p:nvPr>
        </p:nvSpPr>
        <p:spPr>
          <a:xfrm>
            <a:off x="533400" y="1066800"/>
            <a:ext cx="8153400" cy="3810000"/>
          </a:xfrm>
        </p:spPr>
        <p:txBody>
          <a:bodyPr/>
          <a:lstStyle/>
          <a:p>
            <a:pPr algn="just" eaLnBrk="1" hangingPunct="1"/>
            <a:r>
              <a:rPr lang="en-US" altLang="zh-CN" sz="3600">
                <a:solidFill>
                  <a:srgbClr val="003399"/>
                </a:solidFill>
              </a:rPr>
              <a:t> A special kind of directory service</a:t>
            </a:r>
          </a:p>
          <a:p>
            <a:pPr algn="just" eaLnBrk="1" hangingPunct="1"/>
            <a:r>
              <a:rPr lang="en-US" altLang="zh-CN" sz="3600">
                <a:solidFill>
                  <a:srgbClr val="003399"/>
                </a:solidFill>
              </a:rPr>
              <a:t> Register the services provided in a  spontaneous network.(can connect and disconnect unpredictably.)</a:t>
            </a:r>
          </a:p>
          <a:p>
            <a:pPr algn="just" eaLnBrk="1" hangingPunct="1"/>
            <a:r>
              <a:rPr lang="en-US" altLang="zh-CN" sz="3600">
                <a:solidFill>
                  <a:srgbClr val="003399"/>
                </a:solidFill>
              </a:rPr>
              <a:t> General operations</a:t>
            </a:r>
          </a:p>
          <a:p>
            <a:pPr lvl="1" algn="just" eaLnBrk="1" hangingPunct="1"/>
            <a:r>
              <a:rPr lang="en-US" altLang="zh-CN">
                <a:solidFill>
                  <a:srgbClr val="003399"/>
                </a:solidFill>
              </a:rPr>
              <a:t>Register / lookup / de-register</a:t>
            </a:r>
          </a:p>
          <a:p>
            <a:pPr algn="just" eaLnBrk="1" hangingPunct="1"/>
            <a:r>
              <a:rPr lang="en-US" altLang="zh-CN" sz="3600">
                <a:solidFill>
                  <a:srgbClr val="003399"/>
                </a:solidFill>
              </a:rPr>
              <a:t>E.g. a registered printer</a:t>
            </a:r>
          </a:p>
        </p:txBody>
      </p:sp>
      <p:pic>
        <p:nvPicPr>
          <p:cNvPr id="51203" name="Picture 3" descr="line013">
            <a:extLst>
              <a:ext uri="{FF2B5EF4-FFF2-40B4-BE49-F238E27FC236}">
                <a16:creationId xmlns:a16="http://schemas.microsoft.com/office/drawing/2014/main" id="{05E00AB3-F7DC-0510-1DF6-C720CFD6B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ext Box 4">
            <a:extLst>
              <a:ext uri="{FF2B5EF4-FFF2-40B4-BE49-F238E27FC236}">
                <a16:creationId xmlns:a16="http://schemas.microsoft.com/office/drawing/2014/main" id="{68E52A85-8158-FC45-DC51-679CEF5C8C28}"/>
              </a:ext>
            </a:extLst>
          </p:cNvPr>
          <p:cNvSpPr txBox="1">
            <a:spLocks noChangeArrowheads="1"/>
          </p:cNvSpPr>
          <p:nvPr/>
        </p:nvSpPr>
        <p:spPr bwMode="auto">
          <a:xfrm>
            <a:off x="533400" y="76200"/>
            <a:ext cx="807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Discovery services</a:t>
            </a:r>
          </a:p>
        </p:txBody>
      </p:sp>
      <p:sp>
        <p:nvSpPr>
          <p:cNvPr id="51205" name="Text Box 5">
            <a:extLst>
              <a:ext uri="{FF2B5EF4-FFF2-40B4-BE49-F238E27FC236}">
                <a16:creationId xmlns:a16="http://schemas.microsoft.com/office/drawing/2014/main" id="{EA77473E-5FB2-2789-45A8-8B0C25B6E979}"/>
              </a:ext>
            </a:extLst>
          </p:cNvPr>
          <p:cNvSpPr txBox="1">
            <a:spLocks noChangeArrowheads="1"/>
          </p:cNvSpPr>
          <p:nvPr/>
        </p:nvSpPr>
        <p:spPr bwMode="auto">
          <a:xfrm>
            <a:off x="0" y="5257800"/>
            <a:ext cx="9144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kumimoji="1" lang="en-US" altLang="zh-CN" sz="2400" i="1">
                <a:latin typeface="Times" panose="02020603050405020304" pitchFamily="18" charset="0"/>
                <a:ea typeface="宋体" panose="02010600030101010101" pitchFamily="2" charset="-122"/>
              </a:rPr>
              <a:t>ResourceClass=printer, type=laser, colour=yes, resolution=600dpi,</a:t>
            </a:r>
          </a:p>
          <a:p>
            <a:pPr algn="ctr" eaLnBrk="1" hangingPunct="1">
              <a:spcBef>
                <a:spcPct val="50000"/>
              </a:spcBef>
            </a:pPr>
            <a:r>
              <a:rPr kumimoji="1" lang="en-US" altLang="zh-CN" sz="2400" i="1">
                <a:latin typeface="Times" panose="02020603050405020304" pitchFamily="18" charset="0"/>
                <a:ea typeface="宋体" panose="02010600030101010101" pitchFamily="2" charset="-122"/>
              </a:rPr>
              <a:t>Location=room101, url=http://www.hotelDuLac.com/services/printer57 </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AFD582A-89D1-FE3D-8D44-333C61C33402}"/>
              </a:ext>
            </a:extLst>
          </p:cNvPr>
          <p:cNvSpPr>
            <a:spLocks noGrp="1" noChangeArrowheads="1"/>
          </p:cNvSpPr>
          <p:nvPr>
            <p:ph idx="1"/>
          </p:nvPr>
        </p:nvSpPr>
        <p:spPr>
          <a:xfrm>
            <a:off x="609600" y="1219200"/>
            <a:ext cx="7924800" cy="4730750"/>
          </a:xfrm>
        </p:spPr>
        <p:txBody>
          <a:bodyPr/>
          <a:lstStyle/>
          <a:p>
            <a:pPr algn="just" eaLnBrk="1" hangingPunct="1"/>
            <a:r>
              <a:rPr lang="en-US" altLang="zh-CN" sz="2800">
                <a:solidFill>
                  <a:srgbClr val="003399"/>
                </a:solidFill>
              </a:rPr>
              <a:t>Designed by DEC lab [lampson 1986]</a:t>
            </a:r>
          </a:p>
          <a:p>
            <a:pPr algn="just" eaLnBrk="1" hangingPunct="1"/>
            <a:r>
              <a:rPr lang="en-US" altLang="zh-CN" sz="2800">
                <a:solidFill>
                  <a:srgbClr val="003399"/>
                </a:solidFill>
              </a:rPr>
              <a:t>To provide facilities for resource location, mail addressing and Authentication</a:t>
            </a:r>
          </a:p>
          <a:p>
            <a:pPr algn="just" eaLnBrk="1" hangingPunct="1"/>
            <a:r>
              <a:rPr lang="en-US" altLang="zh-CN" sz="2800">
                <a:solidFill>
                  <a:srgbClr val="003399"/>
                </a:solidFill>
              </a:rPr>
              <a:t>Design objectives of GNS:</a:t>
            </a:r>
          </a:p>
          <a:p>
            <a:pPr lvl="1" algn="just" eaLnBrk="1" hangingPunct="1"/>
            <a:r>
              <a:rPr lang="en-US" altLang="zh-CN" sz="2400">
                <a:solidFill>
                  <a:srgbClr val="FF0000"/>
                </a:solidFill>
              </a:rPr>
              <a:t>Large Size: Millions</a:t>
            </a:r>
            <a:r>
              <a:rPr lang="en-US" altLang="zh-CN" sz="2400">
                <a:solidFill>
                  <a:srgbClr val="003399"/>
                </a:solidFill>
              </a:rPr>
              <a:t> of computer names</a:t>
            </a:r>
          </a:p>
          <a:p>
            <a:pPr lvl="1" algn="just" eaLnBrk="1" hangingPunct="1"/>
            <a:r>
              <a:rPr lang="en-US" altLang="zh-CN" sz="2400">
                <a:solidFill>
                  <a:srgbClr val="003399"/>
                </a:solidFill>
              </a:rPr>
              <a:t>Long life time: accommodate changes</a:t>
            </a:r>
          </a:p>
          <a:p>
            <a:pPr lvl="1" algn="just" eaLnBrk="1" hangingPunct="1"/>
            <a:r>
              <a:rPr lang="en-US" altLang="zh-CN" sz="2400">
                <a:solidFill>
                  <a:srgbClr val="003399"/>
                </a:solidFill>
              </a:rPr>
              <a:t>High Availability</a:t>
            </a:r>
          </a:p>
          <a:p>
            <a:pPr lvl="1" algn="just" eaLnBrk="1" hangingPunct="1"/>
            <a:r>
              <a:rPr lang="en-US" altLang="zh-CN" sz="2400">
                <a:solidFill>
                  <a:srgbClr val="003399"/>
                </a:solidFill>
              </a:rPr>
              <a:t>Fault Isolation: Local failures don’t cause the entire system to fail.</a:t>
            </a:r>
          </a:p>
          <a:p>
            <a:pPr lvl="1" algn="just" eaLnBrk="1" hangingPunct="1"/>
            <a:r>
              <a:rPr lang="en-US" altLang="zh-CN" sz="2400">
                <a:solidFill>
                  <a:srgbClr val="003399"/>
                </a:solidFill>
              </a:rPr>
              <a:t>Tolerance of Mistrust</a:t>
            </a:r>
          </a:p>
        </p:txBody>
      </p:sp>
      <p:pic>
        <p:nvPicPr>
          <p:cNvPr id="52227" name="Picture 3" descr="line013">
            <a:extLst>
              <a:ext uri="{FF2B5EF4-FFF2-40B4-BE49-F238E27FC236}">
                <a16:creationId xmlns:a16="http://schemas.microsoft.com/office/drawing/2014/main" id="{69158C9F-4E2B-891C-E6BD-A5280E7EE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4">
            <a:extLst>
              <a:ext uri="{FF2B5EF4-FFF2-40B4-BE49-F238E27FC236}">
                <a16:creationId xmlns:a16="http://schemas.microsoft.com/office/drawing/2014/main" id="{D8752384-CB35-0E5B-6417-434AB8AC20F3}"/>
              </a:ext>
            </a:extLst>
          </p:cNvPr>
          <p:cNvSpPr txBox="1">
            <a:spLocks noChangeArrowheads="1"/>
          </p:cNvSpPr>
          <p:nvPr/>
        </p:nvSpPr>
        <p:spPr bwMode="auto">
          <a:xfrm>
            <a:off x="685800" y="152400"/>
            <a:ext cx="77724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200" b="1">
                <a:solidFill>
                  <a:srgbClr val="CC0000"/>
                </a:solidFill>
                <a:latin typeface="Times New Roman" panose="02020603050405020304" pitchFamily="18" charset="0"/>
                <a:ea typeface="宋体" panose="02010600030101010101" pitchFamily="2" charset="-122"/>
              </a:rPr>
              <a:t>Introduction to GNS(Global Name Service)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EF76616-43A5-1C52-0F5C-6E7D93A76D7B}"/>
              </a:ext>
            </a:extLst>
          </p:cNvPr>
          <p:cNvSpPr>
            <a:spLocks noGrp="1" noChangeArrowheads="1"/>
          </p:cNvSpPr>
          <p:nvPr>
            <p:ph idx="1"/>
          </p:nvPr>
        </p:nvSpPr>
        <p:spPr>
          <a:xfrm>
            <a:off x="609600" y="1066800"/>
            <a:ext cx="7848600" cy="4343400"/>
          </a:xfrm>
        </p:spPr>
        <p:txBody>
          <a:bodyPr/>
          <a:lstStyle/>
          <a:p>
            <a:pPr eaLnBrk="1" hangingPunct="1"/>
            <a:r>
              <a:rPr lang="en-US" altLang="zh-CN" sz="2800">
                <a:solidFill>
                  <a:srgbClr val="003399"/>
                </a:solidFill>
                <a:hlinkClick r:id="rId2" action="ppaction://hlinksldjump"/>
              </a:rPr>
              <a:t>Directory tree / value tree</a:t>
            </a:r>
            <a:endParaRPr lang="en-US" altLang="zh-CN" sz="2800">
              <a:solidFill>
                <a:srgbClr val="003399"/>
              </a:solidFill>
            </a:endParaRPr>
          </a:p>
          <a:p>
            <a:pPr eaLnBrk="1" hangingPunct="1"/>
            <a:r>
              <a:rPr lang="en-US" altLang="zh-CN" sz="2800">
                <a:solidFill>
                  <a:srgbClr val="003399"/>
                </a:solidFill>
              </a:rPr>
              <a:t>Two levels: </a:t>
            </a:r>
          </a:p>
          <a:p>
            <a:pPr lvl="1" eaLnBrk="1" hangingPunct="1"/>
            <a:r>
              <a:rPr lang="en-US" altLang="zh-CN" sz="2000">
                <a:solidFill>
                  <a:srgbClr val="003399"/>
                </a:solidFill>
              </a:rPr>
              <a:t>Client Level: hierarchical names &amp; their values with operations</a:t>
            </a:r>
          </a:p>
          <a:p>
            <a:pPr lvl="1" eaLnBrk="1" hangingPunct="1"/>
            <a:r>
              <a:rPr lang="en-US" altLang="zh-CN" sz="2000">
                <a:solidFill>
                  <a:srgbClr val="003399"/>
                </a:solidFill>
              </a:rPr>
              <a:t>Admin Level: Synchronized copies of database</a:t>
            </a:r>
          </a:p>
          <a:p>
            <a:pPr eaLnBrk="1" hangingPunct="1"/>
            <a:r>
              <a:rPr lang="en-US" altLang="zh-CN" sz="2800">
                <a:solidFill>
                  <a:srgbClr val="003399"/>
                </a:solidFill>
              </a:rPr>
              <a:t>Directory identifier (DI)</a:t>
            </a:r>
          </a:p>
          <a:p>
            <a:pPr lvl="1" eaLnBrk="1" hangingPunct="1"/>
            <a:r>
              <a:rPr lang="en-US" altLang="zh-CN" sz="2400">
                <a:solidFill>
                  <a:srgbClr val="003399"/>
                </a:solidFill>
              </a:rPr>
              <a:t>Unique identifier of a directory</a:t>
            </a:r>
          </a:p>
          <a:p>
            <a:pPr eaLnBrk="1" hangingPunct="1"/>
            <a:r>
              <a:rPr lang="en-US" altLang="zh-CN" sz="2800">
                <a:solidFill>
                  <a:srgbClr val="003399"/>
                </a:solidFill>
              </a:rPr>
              <a:t>Client side: Name of an entry</a:t>
            </a:r>
          </a:p>
          <a:p>
            <a:pPr lvl="1" eaLnBrk="1" hangingPunct="1"/>
            <a:r>
              <a:rPr lang="en-US" altLang="zh-CN" sz="2400">
                <a:solidFill>
                  <a:srgbClr val="003399"/>
                </a:solidFill>
              </a:rPr>
              <a:t> &lt;directory name, value name&gt;</a:t>
            </a:r>
          </a:p>
          <a:p>
            <a:pPr lvl="1" eaLnBrk="1" hangingPunct="1"/>
            <a:r>
              <a:rPr lang="en-US" altLang="zh-CN" sz="2400">
                <a:solidFill>
                  <a:srgbClr val="003399"/>
                </a:solidFill>
              </a:rPr>
              <a:t>E.g. &lt;EC/UK/AC/QMW, Peter.Smith/password&gt;</a:t>
            </a:r>
          </a:p>
          <a:p>
            <a:pPr lvl="1" eaLnBrk="1" hangingPunct="1"/>
            <a:endParaRPr lang="en-US" altLang="zh-CN" sz="2400">
              <a:solidFill>
                <a:srgbClr val="003399"/>
              </a:solidFill>
            </a:endParaRPr>
          </a:p>
        </p:txBody>
      </p:sp>
      <p:pic>
        <p:nvPicPr>
          <p:cNvPr id="53251" name="Picture 3" descr="line013">
            <a:extLst>
              <a:ext uri="{FF2B5EF4-FFF2-40B4-BE49-F238E27FC236}">
                <a16:creationId xmlns:a16="http://schemas.microsoft.com/office/drawing/2014/main" id="{5492D14B-6A51-35DB-186F-7A253736A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382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a:extLst>
              <a:ext uri="{FF2B5EF4-FFF2-40B4-BE49-F238E27FC236}">
                <a16:creationId xmlns:a16="http://schemas.microsoft.com/office/drawing/2014/main" id="{A4C968FC-8B78-BDA5-F939-DAA8FC2ACA7D}"/>
              </a:ext>
            </a:extLst>
          </p:cNvPr>
          <p:cNvSpPr txBox="1">
            <a:spLocks noChangeArrowheads="1"/>
          </p:cNvSpPr>
          <p:nvPr/>
        </p:nvSpPr>
        <p:spPr bwMode="auto">
          <a:xfrm>
            <a:off x="533400" y="152400"/>
            <a:ext cx="807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Architecture of GNS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94E4317-22FD-97AE-7FE7-DAE092F330DD}"/>
              </a:ext>
            </a:extLst>
          </p:cNvPr>
          <p:cNvSpPr>
            <a:spLocks noGrp="1" noChangeArrowheads="1"/>
          </p:cNvSpPr>
          <p:nvPr>
            <p:ph idx="1"/>
          </p:nvPr>
        </p:nvSpPr>
        <p:spPr>
          <a:xfrm>
            <a:off x="533400" y="1066800"/>
            <a:ext cx="7924800" cy="4953000"/>
          </a:xfrm>
        </p:spPr>
        <p:txBody>
          <a:bodyPr/>
          <a:lstStyle/>
          <a:p>
            <a:pPr eaLnBrk="1" hangingPunct="1"/>
            <a:r>
              <a:rPr lang="en-US" altLang="zh-CN" sz="3600">
                <a:solidFill>
                  <a:srgbClr val="003399"/>
                </a:solidFill>
              </a:rPr>
              <a:t>Multiple name servers</a:t>
            </a:r>
          </a:p>
          <a:p>
            <a:pPr lvl="1" eaLnBrk="1" hangingPunct="1"/>
            <a:r>
              <a:rPr lang="en-US" altLang="zh-CN" sz="3200">
                <a:solidFill>
                  <a:srgbClr val="003399"/>
                </a:solidFill>
              </a:rPr>
              <a:t>Directory tree is </a:t>
            </a:r>
            <a:r>
              <a:rPr lang="en-US" altLang="zh-CN" sz="3200">
                <a:solidFill>
                  <a:srgbClr val="FF0000"/>
                </a:solidFill>
              </a:rPr>
              <a:t>partitioned</a:t>
            </a:r>
            <a:r>
              <a:rPr lang="en-US" altLang="zh-CN" sz="3200">
                <a:solidFill>
                  <a:srgbClr val="003399"/>
                </a:solidFill>
              </a:rPr>
              <a:t> and stored in many servers</a:t>
            </a:r>
          </a:p>
          <a:p>
            <a:pPr eaLnBrk="1" hangingPunct="1"/>
            <a:r>
              <a:rPr lang="en-US" altLang="zh-CN" sz="3600">
                <a:solidFill>
                  <a:srgbClr val="003399"/>
                </a:solidFill>
              </a:rPr>
              <a:t>Replication</a:t>
            </a:r>
          </a:p>
          <a:p>
            <a:pPr lvl="1" eaLnBrk="1" hangingPunct="1"/>
            <a:r>
              <a:rPr lang="en-US" altLang="zh-CN" sz="3200">
                <a:solidFill>
                  <a:srgbClr val="003399"/>
                </a:solidFill>
              </a:rPr>
              <a:t>Each partition is replicated in several servers</a:t>
            </a:r>
          </a:p>
          <a:p>
            <a:pPr eaLnBrk="1" hangingPunct="1"/>
            <a:r>
              <a:rPr lang="en-US" altLang="zh-CN" sz="3600">
                <a:solidFill>
                  <a:srgbClr val="003399"/>
                </a:solidFill>
              </a:rPr>
              <a:t>Cache</a:t>
            </a:r>
          </a:p>
          <a:p>
            <a:pPr lvl="1" eaLnBrk="1" hangingPunct="1"/>
            <a:r>
              <a:rPr lang="en-US" altLang="zh-CN" sz="3200">
                <a:solidFill>
                  <a:srgbClr val="003399"/>
                </a:solidFill>
              </a:rPr>
              <a:t>Inconsistency cache data is acceptable</a:t>
            </a:r>
          </a:p>
        </p:txBody>
      </p:sp>
      <p:pic>
        <p:nvPicPr>
          <p:cNvPr id="54275" name="Picture 3" descr="line013">
            <a:extLst>
              <a:ext uri="{FF2B5EF4-FFF2-40B4-BE49-F238E27FC236}">
                <a16:creationId xmlns:a16="http://schemas.microsoft.com/office/drawing/2014/main" id="{7B6C26AB-D38C-0528-44DF-0DD72581C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a:extLst>
              <a:ext uri="{FF2B5EF4-FFF2-40B4-BE49-F238E27FC236}">
                <a16:creationId xmlns:a16="http://schemas.microsoft.com/office/drawing/2014/main" id="{362EAB21-6C54-83F9-962C-BF96C6546C7F}"/>
              </a:ext>
            </a:extLst>
          </p:cNvPr>
          <p:cNvSpPr txBox="1">
            <a:spLocks noChangeArrowheads="1"/>
          </p:cNvSpPr>
          <p:nvPr/>
        </p:nvSpPr>
        <p:spPr bwMode="auto">
          <a:xfrm>
            <a:off x="609600" y="152400"/>
            <a:ext cx="8001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Architecture of GNS (2)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C64BB1C-C4B3-31FF-B50B-C9309FE59B26}"/>
              </a:ext>
            </a:extLst>
          </p:cNvPr>
          <p:cNvSpPr>
            <a:spLocks noGrp="1" noChangeArrowheads="1"/>
          </p:cNvSpPr>
          <p:nvPr>
            <p:ph idx="1"/>
          </p:nvPr>
        </p:nvSpPr>
        <p:spPr>
          <a:xfrm>
            <a:off x="457200" y="914400"/>
            <a:ext cx="8077200" cy="1600200"/>
          </a:xfrm>
        </p:spPr>
        <p:txBody>
          <a:bodyPr/>
          <a:lstStyle/>
          <a:p>
            <a:pPr eaLnBrk="1" hangingPunct="1"/>
            <a:r>
              <a:rPr lang="en-US" altLang="zh-CN">
                <a:solidFill>
                  <a:srgbClr val="003399"/>
                </a:solidFill>
              </a:rPr>
              <a:t>Merge two name space by a super-root</a:t>
            </a:r>
          </a:p>
          <a:p>
            <a:pPr lvl="1" eaLnBrk="1" hangingPunct="1"/>
            <a:r>
              <a:rPr lang="en-US" altLang="zh-CN">
                <a:solidFill>
                  <a:srgbClr val="003399"/>
                </a:solidFill>
              </a:rPr>
              <a:t>How to it transparent to client applications?</a:t>
            </a:r>
          </a:p>
          <a:p>
            <a:pPr lvl="1" eaLnBrk="1" hangingPunct="1"/>
            <a:r>
              <a:rPr lang="en-US" altLang="zh-CN">
                <a:solidFill>
                  <a:srgbClr val="003399"/>
                </a:solidFill>
              </a:rPr>
              <a:t>E.g. how to locate /uk/ac/qmw ?</a:t>
            </a:r>
          </a:p>
        </p:txBody>
      </p:sp>
      <p:pic>
        <p:nvPicPr>
          <p:cNvPr id="55299" name="Picture 3" descr="line013">
            <a:extLst>
              <a:ext uri="{FF2B5EF4-FFF2-40B4-BE49-F238E27FC236}">
                <a16:creationId xmlns:a16="http://schemas.microsoft.com/office/drawing/2014/main" id="{2B8947C9-D21C-05BE-3722-C833A953D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Text Box 4">
            <a:extLst>
              <a:ext uri="{FF2B5EF4-FFF2-40B4-BE49-F238E27FC236}">
                <a16:creationId xmlns:a16="http://schemas.microsoft.com/office/drawing/2014/main" id="{4A2306B6-63F6-6145-A2EC-B9564B03C2FC}"/>
              </a:ext>
            </a:extLst>
          </p:cNvPr>
          <p:cNvSpPr txBox="1">
            <a:spLocks noChangeArrowheads="1"/>
          </p:cNvSpPr>
          <p:nvPr/>
        </p:nvSpPr>
        <p:spPr bwMode="auto">
          <a:xfrm>
            <a:off x="457200" y="152400"/>
            <a:ext cx="815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How does GNS accommodate changes?</a:t>
            </a:r>
          </a:p>
        </p:txBody>
      </p:sp>
      <p:grpSp>
        <p:nvGrpSpPr>
          <p:cNvPr id="55301" name="Group 5">
            <a:extLst>
              <a:ext uri="{FF2B5EF4-FFF2-40B4-BE49-F238E27FC236}">
                <a16:creationId xmlns:a16="http://schemas.microsoft.com/office/drawing/2014/main" id="{53F1AEDB-5427-B5E2-51ED-53A39AF2D208}"/>
              </a:ext>
            </a:extLst>
          </p:cNvPr>
          <p:cNvGrpSpPr>
            <a:grpSpLocks/>
          </p:cNvGrpSpPr>
          <p:nvPr/>
        </p:nvGrpSpPr>
        <p:grpSpPr bwMode="auto">
          <a:xfrm>
            <a:off x="457200" y="2590800"/>
            <a:ext cx="8294688" cy="4191000"/>
            <a:chOff x="430" y="1249"/>
            <a:chExt cx="5225" cy="1813"/>
          </a:xfrm>
        </p:grpSpPr>
        <p:sp>
          <p:nvSpPr>
            <p:cNvPr id="55302" name="AutoShape 6">
              <a:extLst>
                <a:ext uri="{FF2B5EF4-FFF2-40B4-BE49-F238E27FC236}">
                  <a16:creationId xmlns:a16="http://schemas.microsoft.com/office/drawing/2014/main" id="{65590E35-BEC2-ABD9-7583-C9598570689D}"/>
                </a:ext>
              </a:extLst>
            </p:cNvPr>
            <p:cNvSpPr>
              <a:spLocks noChangeArrowheads="1"/>
            </p:cNvSpPr>
            <p:nvPr/>
          </p:nvSpPr>
          <p:spPr bwMode="auto">
            <a:xfrm>
              <a:off x="1830" y="2269"/>
              <a:ext cx="726" cy="253"/>
            </a:xfrm>
            <a:prstGeom prst="roundRect">
              <a:avLst>
                <a:gd name="adj" fmla="val 4822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03" name="AutoShape 7">
              <a:extLst>
                <a:ext uri="{FF2B5EF4-FFF2-40B4-BE49-F238E27FC236}">
                  <a16:creationId xmlns:a16="http://schemas.microsoft.com/office/drawing/2014/main" id="{2CEB0A58-68F5-4120-44FD-59C28BEB0FBC}"/>
                </a:ext>
              </a:extLst>
            </p:cNvPr>
            <p:cNvSpPr>
              <a:spLocks noChangeArrowheads="1"/>
            </p:cNvSpPr>
            <p:nvPr/>
          </p:nvSpPr>
          <p:spPr bwMode="auto">
            <a:xfrm>
              <a:off x="1830" y="2269"/>
              <a:ext cx="742" cy="270"/>
            </a:xfrm>
            <a:prstGeom prst="roundRect">
              <a:avLst>
                <a:gd name="adj" fmla="val 45185"/>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04" name="Rectangle 8">
              <a:extLst>
                <a:ext uri="{FF2B5EF4-FFF2-40B4-BE49-F238E27FC236}">
                  <a16:creationId xmlns:a16="http://schemas.microsoft.com/office/drawing/2014/main" id="{8DA5AB21-2007-B2D4-C45C-A3478E16CFB4}"/>
                </a:ext>
              </a:extLst>
            </p:cNvPr>
            <p:cNvSpPr>
              <a:spLocks noChangeArrowheads="1"/>
            </p:cNvSpPr>
            <p:nvPr/>
          </p:nvSpPr>
          <p:spPr bwMode="auto">
            <a:xfrm>
              <a:off x="2995" y="1771"/>
              <a:ext cx="18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EC</a:t>
              </a:r>
              <a:endParaRPr lang="en-GB" altLang="zh-CN" sz="2400">
                <a:latin typeface="Times" panose="02020603050405020304" pitchFamily="18" charset="0"/>
                <a:ea typeface="宋体" panose="02010600030101010101" pitchFamily="2" charset="-122"/>
              </a:endParaRPr>
            </a:p>
          </p:txBody>
        </p:sp>
        <p:sp>
          <p:nvSpPr>
            <p:cNvPr id="55305" name="AutoShape 9">
              <a:extLst>
                <a:ext uri="{FF2B5EF4-FFF2-40B4-BE49-F238E27FC236}">
                  <a16:creationId xmlns:a16="http://schemas.microsoft.com/office/drawing/2014/main" id="{8A13288D-4C73-FC7F-9B8C-02F385F9B0BF}"/>
                </a:ext>
              </a:extLst>
            </p:cNvPr>
            <p:cNvSpPr>
              <a:spLocks noChangeArrowheads="1"/>
            </p:cNvSpPr>
            <p:nvPr/>
          </p:nvSpPr>
          <p:spPr bwMode="auto">
            <a:xfrm>
              <a:off x="1307" y="2809"/>
              <a:ext cx="726" cy="236"/>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06" name="AutoShape 10">
              <a:extLst>
                <a:ext uri="{FF2B5EF4-FFF2-40B4-BE49-F238E27FC236}">
                  <a16:creationId xmlns:a16="http://schemas.microsoft.com/office/drawing/2014/main" id="{2A61A28F-9F68-BF09-0B9D-BC6E5C7AC3BE}"/>
                </a:ext>
              </a:extLst>
            </p:cNvPr>
            <p:cNvSpPr>
              <a:spLocks noChangeArrowheads="1"/>
            </p:cNvSpPr>
            <p:nvPr/>
          </p:nvSpPr>
          <p:spPr bwMode="auto">
            <a:xfrm>
              <a:off x="1307" y="2809"/>
              <a:ext cx="742" cy="253"/>
            </a:xfrm>
            <a:prstGeom prst="roundRect">
              <a:avLst>
                <a:gd name="adj" fmla="val 48222"/>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07" name="Rectangle 11">
              <a:extLst>
                <a:ext uri="{FF2B5EF4-FFF2-40B4-BE49-F238E27FC236}">
                  <a16:creationId xmlns:a16="http://schemas.microsoft.com/office/drawing/2014/main" id="{24ACB718-8428-53DA-4D78-5004FC8AA799}"/>
                </a:ext>
              </a:extLst>
            </p:cNvPr>
            <p:cNvSpPr>
              <a:spLocks noChangeArrowheads="1"/>
            </p:cNvSpPr>
            <p:nvPr/>
          </p:nvSpPr>
          <p:spPr bwMode="auto">
            <a:xfrm>
              <a:off x="1971" y="2598"/>
              <a:ext cx="18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UK</a:t>
              </a:r>
              <a:endParaRPr lang="en-GB" altLang="zh-CN" sz="2400">
                <a:latin typeface="Times" panose="02020603050405020304" pitchFamily="18" charset="0"/>
                <a:ea typeface="宋体" panose="02010600030101010101" pitchFamily="2" charset="-122"/>
              </a:endParaRPr>
            </a:p>
          </p:txBody>
        </p:sp>
        <p:sp>
          <p:nvSpPr>
            <p:cNvPr id="55308" name="AutoShape 12">
              <a:extLst>
                <a:ext uri="{FF2B5EF4-FFF2-40B4-BE49-F238E27FC236}">
                  <a16:creationId xmlns:a16="http://schemas.microsoft.com/office/drawing/2014/main" id="{BEF87A2A-BB98-C25A-D9D8-1DCE5C551FC9}"/>
                </a:ext>
              </a:extLst>
            </p:cNvPr>
            <p:cNvSpPr>
              <a:spLocks noChangeArrowheads="1"/>
            </p:cNvSpPr>
            <p:nvPr/>
          </p:nvSpPr>
          <p:spPr bwMode="auto">
            <a:xfrm>
              <a:off x="2319" y="2809"/>
              <a:ext cx="726" cy="236"/>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09" name="AutoShape 13">
              <a:extLst>
                <a:ext uri="{FF2B5EF4-FFF2-40B4-BE49-F238E27FC236}">
                  <a16:creationId xmlns:a16="http://schemas.microsoft.com/office/drawing/2014/main" id="{B5C0F349-8FF7-DB6F-5178-2CD2B7116539}"/>
                </a:ext>
              </a:extLst>
            </p:cNvPr>
            <p:cNvSpPr>
              <a:spLocks noChangeArrowheads="1"/>
            </p:cNvSpPr>
            <p:nvPr/>
          </p:nvSpPr>
          <p:spPr bwMode="auto">
            <a:xfrm>
              <a:off x="2319" y="2809"/>
              <a:ext cx="743" cy="253"/>
            </a:xfrm>
            <a:prstGeom prst="roundRect">
              <a:avLst>
                <a:gd name="adj" fmla="val 48222"/>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10" name="Rectangle 14">
              <a:extLst>
                <a:ext uri="{FF2B5EF4-FFF2-40B4-BE49-F238E27FC236}">
                  <a16:creationId xmlns:a16="http://schemas.microsoft.com/office/drawing/2014/main" id="{1FFEDA02-11DB-6DBB-58A1-0C4F0CC7BC20}"/>
                </a:ext>
              </a:extLst>
            </p:cNvPr>
            <p:cNvSpPr>
              <a:spLocks noChangeArrowheads="1"/>
            </p:cNvSpPr>
            <p:nvPr/>
          </p:nvSpPr>
          <p:spPr bwMode="auto">
            <a:xfrm>
              <a:off x="2362" y="2598"/>
              <a:ext cx="181"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FR</a:t>
              </a:r>
              <a:endParaRPr lang="en-GB" altLang="zh-CN" sz="2400">
                <a:latin typeface="Times" panose="02020603050405020304" pitchFamily="18" charset="0"/>
                <a:ea typeface="宋体" panose="02010600030101010101" pitchFamily="2" charset="-122"/>
              </a:endParaRPr>
            </a:p>
          </p:txBody>
        </p:sp>
        <p:sp>
          <p:nvSpPr>
            <p:cNvPr id="55311" name="Freeform 15">
              <a:extLst>
                <a:ext uri="{FF2B5EF4-FFF2-40B4-BE49-F238E27FC236}">
                  <a16:creationId xmlns:a16="http://schemas.microsoft.com/office/drawing/2014/main" id="{6384E5FB-621E-B6F5-A209-12BE60A9343C}"/>
                </a:ext>
              </a:extLst>
            </p:cNvPr>
            <p:cNvSpPr>
              <a:spLocks/>
            </p:cNvSpPr>
            <p:nvPr/>
          </p:nvSpPr>
          <p:spPr bwMode="auto">
            <a:xfrm>
              <a:off x="1684" y="2702"/>
              <a:ext cx="101" cy="84"/>
            </a:xfrm>
            <a:custGeom>
              <a:avLst/>
              <a:gdLst>
                <a:gd name="T0" fmla="*/ 85 w 101"/>
                <a:gd name="T1" fmla="*/ 34 h 84"/>
                <a:gd name="T2" fmla="*/ 101 w 101"/>
                <a:gd name="T3" fmla="*/ 51 h 84"/>
                <a:gd name="T4" fmla="*/ 0 w 101"/>
                <a:gd name="T5" fmla="*/ 84 h 84"/>
                <a:gd name="T6" fmla="*/ 68 w 101"/>
                <a:gd name="T7" fmla="*/ 0 h 84"/>
                <a:gd name="T8" fmla="*/ 85 w 101"/>
                <a:gd name="T9" fmla="*/ 34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84">
                  <a:moveTo>
                    <a:pt x="85" y="34"/>
                  </a:moveTo>
                  <a:lnTo>
                    <a:pt x="101" y="51"/>
                  </a:lnTo>
                  <a:lnTo>
                    <a:pt x="0" y="84"/>
                  </a:lnTo>
                  <a:lnTo>
                    <a:pt x="68" y="0"/>
                  </a:lnTo>
                  <a:lnTo>
                    <a:pt x="85" y="34"/>
                  </a:lnTo>
                  <a:close/>
                </a:path>
              </a:pathLst>
            </a:custGeom>
            <a:solidFill>
              <a:srgbClr val="000000"/>
            </a:solidFill>
            <a:ln w="39688">
              <a:solidFill>
                <a:srgbClr val="000000"/>
              </a:solidFill>
              <a:prstDash val="solid"/>
              <a:round/>
              <a:headEnd/>
              <a:tailEnd/>
            </a:ln>
          </p:spPr>
          <p:txBody>
            <a:bodyPr/>
            <a:lstStyle/>
            <a:p>
              <a:endParaRPr lang="en-US"/>
            </a:p>
          </p:txBody>
        </p:sp>
        <p:sp>
          <p:nvSpPr>
            <p:cNvPr id="55312" name="Line 16">
              <a:extLst>
                <a:ext uri="{FF2B5EF4-FFF2-40B4-BE49-F238E27FC236}">
                  <a16:creationId xmlns:a16="http://schemas.microsoft.com/office/drawing/2014/main" id="{63A79533-359C-082C-12FF-5E1D4D89529A}"/>
                </a:ext>
              </a:extLst>
            </p:cNvPr>
            <p:cNvSpPr>
              <a:spLocks noChangeShapeType="1"/>
            </p:cNvSpPr>
            <p:nvPr/>
          </p:nvSpPr>
          <p:spPr bwMode="auto">
            <a:xfrm flipV="1">
              <a:off x="1780" y="2404"/>
              <a:ext cx="421" cy="30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3" name="Freeform 17">
              <a:extLst>
                <a:ext uri="{FF2B5EF4-FFF2-40B4-BE49-F238E27FC236}">
                  <a16:creationId xmlns:a16="http://schemas.microsoft.com/office/drawing/2014/main" id="{D6F590D0-E5C6-E874-B9C9-472BB31B9287}"/>
                </a:ext>
              </a:extLst>
            </p:cNvPr>
            <p:cNvSpPr>
              <a:spLocks/>
            </p:cNvSpPr>
            <p:nvPr/>
          </p:nvSpPr>
          <p:spPr bwMode="auto">
            <a:xfrm>
              <a:off x="2583" y="2685"/>
              <a:ext cx="85" cy="101"/>
            </a:xfrm>
            <a:custGeom>
              <a:avLst/>
              <a:gdLst>
                <a:gd name="T0" fmla="*/ 17 w 85"/>
                <a:gd name="T1" fmla="*/ 17 h 101"/>
                <a:gd name="T2" fmla="*/ 51 w 85"/>
                <a:gd name="T3" fmla="*/ 0 h 101"/>
                <a:gd name="T4" fmla="*/ 85 w 85"/>
                <a:gd name="T5" fmla="*/ 101 h 101"/>
                <a:gd name="T6" fmla="*/ 0 w 85"/>
                <a:gd name="T7" fmla="*/ 34 h 101"/>
                <a:gd name="T8" fmla="*/ 17 w 85"/>
                <a:gd name="T9" fmla="*/ 1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01">
                  <a:moveTo>
                    <a:pt x="17" y="17"/>
                  </a:moveTo>
                  <a:lnTo>
                    <a:pt x="51" y="0"/>
                  </a:lnTo>
                  <a:lnTo>
                    <a:pt x="85" y="101"/>
                  </a:lnTo>
                  <a:lnTo>
                    <a:pt x="0" y="34"/>
                  </a:lnTo>
                  <a:lnTo>
                    <a:pt x="17" y="17"/>
                  </a:lnTo>
                  <a:close/>
                </a:path>
              </a:pathLst>
            </a:custGeom>
            <a:solidFill>
              <a:srgbClr val="000000"/>
            </a:solidFill>
            <a:ln w="39688">
              <a:solidFill>
                <a:srgbClr val="000000"/>
              </a:solidFill>
              <a:prstDash val="solid"/>
              <a:round/>
              <a:headEnd/>
              <a:tailEnd/>
            </a:ln>
          </p:spPr>
          <p:txBody>
            <a:bodyPr/>
            <a:lstStyle/>
            <a:p>
              <a:endParaRPr lang="en-US"/>
            </a:p>
          </p:txBody>
        </p:sp>
        <p:sp>
          <p:nvSpPr>
            <p:cNvPr id="55314" name="Line 18">
              <a:extLst>
                <a:ext uri="{FF2B5EF4-FFF2-40B4-BE49-F238E27FC236}">
                  <a16:creationId xmlns:a16="http://schemas.microsoft.com/office/drawing/2014/main" id="{FC947D4E-99BF-0527-0194-E9B9FB670302}"/>
                </a:ext>
              </a:extLst>
            </p:cNvPr>
            <p:cNvSpPr>
              <a:spLocks noChangeShapeType="1"/>
            </p:cNvSpPr>
            <p:nvPr/>
          </p:nvSpPr>
          <p:spPr bwMode="auto">
            <a:xfrm flipH="1" flipV="1">
              <a:off x="2370" y="2404"/>
              <a:ext cx="219" cy="287"/>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5" name="Freeform 19">
              <a:extLst>
                <a:ext uri="{FF2B5EF4-FFF2-40B4-BE49-F238E27FC236}">
                  <a16:creationId xmlns:a16="http://schemas.microsoft.com/office/drawing/2014/main" id="{95C04773-C6ED-A272-81CD-2F8E1891CF03}"/>
                </a:ext>
              </a:extLst>
            </p:cNvPr>
            <p:cNvSpPr>
              <a:spLocks/>
            </p:cNvSpPr>
            <p:nvPr/>
          </p:nvSpPr>
          <p:spPr bwMode="auto">
            <a:xfrm>
              <a:off x="919" y="2708"/>
              <a:ext cx="118" cy="67"/>
            </a:xfrm>
            <a:custGeom>
              <a:avLst/>
              <a:gdLst>
                <a:gd name="T0" fmla="*/ 101 w 118"/>
                <a:gd name="T1" fmla="*/ 34 h 67"/>
                <a:gd name="T2" fmla="*/ 118 w 118"/>
                <a:gd name="T3" fmla="*/ 67 h 67"/>
                <a:gd name="T4" fmla="*/ 0 w 118"/>
                <a:gd name="T5" fmla="*/ 67 h 67"/>
                <a:gd name="T6" fmla="*/ 101 w 118"/>
                <a:gd name="T7" fmla="*/ 0 h 67"/>
                <a:gd name="T8" fmla="*/ 101 w 118"/>
                <a:gd name="T9" fmla="*/ 34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67">
                  <a:moveTo>
                    <a:pt x="101" y="34"/>
                  </a:moveTo>
                  <a:lnTo>
                    <a:pt x="118" y="67"/>
                  </a:lnTo>
                  <a:lnTo>
                    <a:pt x="0" y="67"/>
                  </a:lnTo>
                  <a:lnTo>
                    <a:pt x="101" y="0"/>
                  </a:lnTo>
                  <a:lnTo>
                    <a:pt x="101" y="34"/>
                  </a:lnTo>
                  <a:close/>
                </a:path>
              </a:pathLst>
            </a:custGeom>
            <a:solidFill>
              <a:srgbClr val="000000"/>
            </a:solidFill>
            <a:ln w="39688">
              <a:solidFill>
                <a:srgbClr val="000000"/>
              </a:solidFill>
              <a:prstDash val="solid"/>
              <a:round/>
              <a:headEnd/>
              <a:tailEnd/>
            </a:ln>
          </p:spPr>
          <p:txBody>
            <a:bodyPr/>
            <a:lstStyle/>
            <a:p>
              <a:endParaRPr lang="en-US"/>
            </a:p>
          </p:txBody>
        </p:sp>
        <p:sp>
          <p:nvSpPr>
            <p:cNvPr id="55316" name="Line 20">
              <a:extLst>
                <a:ext uri="{FF2B5EF4-FFF2-40B4-BE49-F238E27FC236}">
                  <a16:creationId xmlns:a16="http://schemas.microsoft.com/office/drawing/2014/main" id="{D27D7969-D0AA-2628-F3E9-513813F6A9C2}"/>
                </a:ext>
              </a:extLst>
            </p:cNvPr>
            <p:cNvSpPr>
              <a:spLocks noChangeShapeType="1"/>
            </p:cNvSpPr>
            <p:nvPr/>
          </p:nvSpPr>
          <p:spPr bwMode="auto">
            <a:xfrm flipH="1">
              <a:off x="1037" y="2404"/>
              <a:ext cx="996" cy="338"/>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7" name="Rectangle 21">
              <a:extLst>
                <a:ext uri="{FF2B5EF4-FFF2-40B4-BE49-F238E27FC236}">
                  <a16:creationId xmlns:a16="http://schemas.microsoft.com/office/drawing/2014/main" id="{576CDE9B-9AE9-5AEE-CBAE-3F3F2FF8AA46}"/>
                </a:ext>
              </a:extLst>
            </p:cNvPr>
            <p:cNvSpPr>
              <a:spLocks noChangeArrowheads="1"/>
            </p:cNvSpPr>
            <p:nvPr/>
          </p:nvSpPr>
          <p:spPr bwMode="auto">
            <a:xfrm>
              <a:off x="1516" y="2126"/>
              <a:ext cx="440"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DI: 599</a:t>
              </a:r>
              <a:endParaRPr lang="en-GB" altLang="zh-CN" sz="2400">
                <a:latin typeface="Times" panose="02020603050405020304" pitchFamily="18" charset="0"/>
                <a:ea typeface="宋体" panose="02010600030101010101" pitchFamily="2" charset="-122"/>
              </a:endParaRPr>
            </a:p>
          </p:txBody>
        </p:sp>
        <p:sp>
          <p:nvSpPr>
            <p:cNvPr id="55318" name="Rectangle 22">
              <a:extLst>
                <a:ext uri="{FF2B5EF4-FFF2-40B4-BE49-F238E27FC236}">
                  <a16:creationId xmlns:a16="http://schemas.microsoft.com/office/drawing/2014/main" id="{E68B4CAB-C564-0A6E-36D6-A1D0C06401ED}"/>
                </a:ext>
              </a:extLst>
            </p:cNvPr>
            <p:cNvSpPr>
              <a:spLocks noChangeArrowheads="1"/>
            </p:cNvSpPr>
            <p:nvPr/>
          </p:nvSpPr>
          <p:spPr bwMode="auto">
            <a:xfrm>
              <a:off x="2844" y="2649"/>
              <a:ext cx="440"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DI: 574</a:t>
              </a:r>
              <a:endParaRPr lang="en-GB" altLang="zh-CN" sz="2400">
                <a:latin typeface="Times" panose="02020603050405020304" pitchFamily="18" charset="0"/>
                <a:ea typeface="宋体" panose="02010600030101010101" pitchFamily="2" charset="-122"/>
              </a:endParaRPr>
            </a:p>
          </p:txBody>
        </p:sp>
        <p:sp>
          <p:nvSpPr>
            <p:cNvPr id="55319" name="Rectangle 23">
              <a:extLst>
                <a:ext uri="{FF2B5EF4-FFF2-40B4-BE49-F238E27FC236}">
                  <a16:creationId xmlns:a16="http://schemas.microsoft.com/office/drawing/2014/main" id="{5E634416-796A-DB50-67FC-B15057A6CA69}"/>
                </a:ext>
              </a:extLst>
            </p:cNvPr>
            <p:cNvSpPr>
              <a:spLocks noChangeArrowheads="1"/>
            </p:cNvSpPr>
            <p:nvPr/>
          </p:nvSpPr>
          <p:spPr bwMode="auto">
            <a:xfrm>
              <a:off x="1088" y="2657"/>
              <a:ext cx="523" cy="1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20" name="Rectangle 24">
              <a:extLst>
                <a:ext uri="{FF2B5EF4-FFF2-40B4-BE49-F238E27FC236}">
                  <a16:creationId xmlns:a16="http://schemas.microsoft.com/office/drawing/2014/main" id="{A0BEB40B-764A-0ED6-7A7B-013AE97E1A9A}"/>
                </a:ext>
              </a:extLst>
            </p:cNvPr>
            <p:cNvSpPr>
              <a:spLocks noChangeArrowheads="1"/>
            </p:cNvSpPr>
            <p:nvPr/>
          </p:nvSpPr>
          <p:spPr bwMode="auto">
            <a:xfrm>
              <a:off x="1158" y="2649"/>
              <a:ext cx="440"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DI: 543</a:t>
              </a:r>
              <a:endParaRPr lang="en-GB" altLang="zh-CN" sz="2400">
                <a:latin typeface="Times" panose="02020603050405020304" pitchFamily="18" charset="0"/>
                <a:ea typeface="宋体" panose="02010600030101010101" pitchFamily="2" charset="-122"/>
              </a:endParaRPr>
            </a:p>
          </p:txBody>
        </p:sp>
        <p:sp>
          <p:nvSpPr>
            <p:cNvPr id="55321" name="AutoShape 25">
              <a:extLst>
                <a:ext uri="{FF2B5EF4-FFF2-40B4-BE49-F238E27FC236}">
                  <a16:creationId xmlns:a16="http://schemas.microsoft.com/office/drawing/2014/main" id="{0E440675-C7DE-A187-9E0A-512F38E30D1A}"/>
                </a:ext>
              </a:extLst>
            </p:cNvPr>
            <p:cNvSpPr>
              <a:spLocks noChangeArrowheads="1"/>
            </p:cNvSpPr>
            <p:nvPr/>
          </p:nvSpPr>
          <p:spPr bwMode="auto">
            <a:xfrm>
              <a:off x="4496" y="2269"/>
              <a:ext cx="725" cy="253"/>
            </a:xfrm>
            <a:prstGeom prst="roundRect">
              <a:avLst>
                <a:gd name="adj" fmla="val 4822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22" name="AutoShape 26">
              <a:extLst>
                <a:ext uri="{FF2B5EF4-FFF2-40B4-BE49-F238E27FC236}">
                  <a16:creationId xmlns:a16="http://schemas.microsoft.com/office/drawing/2014/main" id="{AD6E0F16-A260-BF93-2100-98FC4070C2D5}"/>
                </a:ext>
              </a:extLst>
            </p:cNvPr>
            <p:cNvSpPr>
              <a:spLocks noChangeArrowheads="1"/>
            </p:cNvSpPr>
            <p:nvPr/>
          </p:nvSpPr>
          <p:spPr bwMode="auto">
            <a:xfrm>
              <a:off x="4496" y="2269"/>
              <a:ext cx="742" cy="270"/>
            </a:xfrm>
            <a:prstGeom prst="roundRect">
              <a:avLst>
                <a:gd name="adj" fmla="val 45185"/>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23" name="Rectangle 27">
              <a:extLst>
                <a:ext uri="{FF2B5EF4-FFF2-40B4-BE49-F238E27FC236}">
                  <a16:creationId xmlns:a16="http://schemas.microsoft.com/office/drawing/2014/main" id="{937CBEF5-18E1-588D-8662-4050C20C2AD3}"/>
                </a:ext>
              </a:extLst>
            </p:cNvPr>
            <p:cNvSpPr>
              <a:spLocks noChangeArrowheads="1"/>
            </p:cNvSpPr>
            <p:nvPr/>
          </p:nvSpPr>
          <p:spPr bwMode="auto">
            <a:xfrm>
              <a:off x="4236" y="1760"/>
              <a:ext cx="1141"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NORTH AMERICA</a:t>
              </a:r>
              <a:endParaRPr lang="en-GB" altLang="zh-CN" sz="2400">
                <a:latin typeface="Times" panose="02020603050405020304" pitchFamily="18" charset="0"/>
                <a:ea typeface="宋体" panose="02010600030101010101" pitchFamily="2" charset="-122"/>
              </a:endParaRPr>
            </a:p>
          </p:txBody>
        </p:sp>
        <p:sp>
          <p:nvSpPr>
            <p:cNvPr id="55324" name="AutoShape 28">
              <a:extLst>
                <a:ext uri="{FF2B5EF4-FFF2-40B4-BE49-F238E27FC236}">
                  <a16:creationId xmlns:a16="http://schemas.microsoft.com/office/drawing/2014/main" id="{8E9AD0A6-AFD2-01F9-5511-D9C80DE19E70}"/>
                </a:ext>
              </a:extLst>
            </p:cNvPr>
            <p:cNvSpPr>
              <a:spLocks noChangeArrowheads="1"/>
            </p:cNvSpPr>
            <p:nvPr/>
          </p:nvSpPr>
          <p:spPr bwMode="auto">
            <a:xfrm>
              <a:off x="3770" y="2809"/>
              <a:ext cx="743" cy="236"/>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25" name="AutoShape 29">
              <a:extLst>
                <a:ext uri="{FF2B5EF4-FFF2-40B4-BE49-F238E27FC236}">
                  <a16:creationId xmlns:a16="http://schemas.microsoft.com/office/drawing/2014/main" id="{D060312C-549E-5131-3942-2A2E8A33EC9B}"/>
                </a:ext>
              </a:extLst>
            </p:cNvPr>
            <p:cNvSpPr>
              <a:spLocks noChangeArrowheads="1"/>
            </p:cNvSpPr>
            <p:nvPr/>
          </p:nvSpPr>
          <p:spPr bwMode="auto">
            <a:xfrm>
              <a:off x="3770" y="2809"/>
              <a:ext cx="759" cy="253"/>
            </a:xfrm>
            <a:prstGeom prst="roundRect">
              <a:avLst>
                <a:gd name="adj" fmla="val 48222"/>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26" name="Rectangle 30">
              <a:extLst>
                <a:ext uri="{FF2B5EF4-FFF2-40B4-BE49-F238E27FC236}">
                  <a16:creationId xmlns:a16="http://schemas.microsoft.com/office/drawing/2014/main" id="{4A41A83B-6840-D21A-EE61-498105AA18BA}"/>
                </a:ext>
              </a:extLst>
            </p:cNvPr>
            <p:cNvSpPr>
              <a:spLocks noChangeArrowheads="1"/>
            </p:cNvSpPr>
            <p:nvPr/>
          </p:nvSpPr>
          <p:spPr bwMode="auto">
            <a:xfrm>
              <a:off x="4522" y="2547"/>
              <a:ext cx="18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US</a:t>
              </a:r>
              <a:endParaRPr lang="en-GB" altLang="zh-CN" sz="2400">
                <a:latin typeface="Times" panose="02020603050405020304" pitchFamily="18" charset="0"/>
                <a:ea typeface="宋体" panose="02010600030101010101" pitchFamily="2" charset="-122"/>
              </a:endParaRPr>
            </a:p>
          </p:txBody>
        </p:sp>
        <p:sp>
          <p:nvSpPr>
            <p:cNvPr id="55327" name="AutoShape 31">
              <a:extLst>
                <a:ext uri="{FF2B5EF4-FFF2-40B4-BE49-F238E27FC236}">
                  <a16:creationId xmlns:a16="http://schemas.microsoft.com/office/drawing/2014/main" id="{8ABEF68F-3B6D-6663-259E-907C8C271203}"/>
                </a:ext>
              </a:extLst>
            </p:cNvPr>
            <p:cNvSpPr>
              <a:spLocks noChangeArrowheads="1"/>
            </p:cNvSpPr>
            <p:nvPr/>
          </p:nvSpPr>
          <p:spPr bwMode="auto">
            <a:xfrm>
              <a:off x="4799" y="2809"/>
              <a:ext cx="726" cy="236"/>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28" name="AutoShape 32">
              <a:extLst>
                <a:ext uri="{FF2B5EF4-FFF2-40B4-BE49-F238E27FC236}">
                  <a16:creationId xmlns:a16="http://schemas.microsoft.com/office/drawing/2014/main" id="{1BACBE6A-2EDB-6665-237C-ED03F0156126}"/>
                </a:ext>
              </a:extLst>
            </p:cNvPr>
            <p:cNvSpPr>
              <a:spLocks noChangeArrowheads="1"/>
            </p:cNvSpPr>
            <p:nvPr/>
          </p:nvSpPr>
          <p:spPr bwMode="auto">
            <a:xfrm>
              <a:off x="4799" y="2809"/>
              <a:ext cx="743" cy="253"/>
            </a:xfrm>
            <a:prstGeom prst="roundRect">
              <a:avLst>
                <a:gd name="adj" fmla="val 48222"/>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29" name="Freeform 33">
              <a:extLst>
                <a:ext uri="{FF2B5EF4-FFF2-40B4-BE49-F238E27FC236}">
                  <a16:creationId xmlns:a16="http://schemas.microsoft.com/office/drawing/2014/main" id="{7990C71F-8FEF-B3CE-5F65-BC2C354A9D56}"/>
                </a:ext>
              </a:extLst>
            </p:cNvPr>
            <p:cNvSpPr>
              <a:spLocks/>
            </p:cNvSpPr>
            <p:nvPr/>
          </p:nvSpPr>
          <p:spPr bwMode="auto">
            <a:xfrm>
              <a:off x="4164" y="2702"/>
              <a:ext cx="118" cy="84"/>
            </a:xfrm>
            <a:custGeom>
              <a:avLst/>
              <a:gdLst>
                <a:gd name="T0" fmla="*/ 84 w 118"/>
                <a:gd name="T1" fmla="*/ 34 h 84"/>
                <a:gd name="T2" fmla="*/ 118 w 118"/>
                <a:gd name="T3" fmla="*/ 51 h 84"/>
                <a:gd name="T4" fmla="*/ 0 w 118"/>
                <a:gd name="T5" fmla="*/ 84 h 84"/>
                <a:gd name="T6" fmla="*/ 68 w 118"/>
                <a:gd name="T7" fmla="*/ 0 h 84"/>
                <a:gd name="T8" fmla="*/ 84 w 118"/>
                <a:gd name="T9" fmla="*/ 34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84">
                  <a:moveTo>
                    <a:pt x="84" y="34"/>
                  </a:moveTo>
                  <a:lnTo>
                    <a:pt x="118" y="51"/>
                  </a:lnTo>
                  <a:lnTo>
                    <a:pt x="0" y="84"/>
                  </a:lnTo>
                  <a:lnTo>
                    <a:pt x="68" y="0"/>
                  </a:lnTo>
                  <a:lnTo>
                    <a:pt x="84" y="34"/>
                  </a:lnTo>
                  <a:close/>
                </a:path>
              </a:pathLst>
            </a:custGeom>
            <a:solidFill>
              <a:srgbClr val="000000"/>
            </a:solidFill>
            <a:ln w="39688">
              <a:solidFill>
                <a:srgbClr val="000000"/>
              </a:solidFill>
              <a:prstDash val="solid"/>
              <a:round/>
              <a:headEnd/>
              <a:tailEnd/>
            </a:ln>
          </p:spPr>
          <p:txBody>
            <a:bodyPr/>
            <a:lstStyle/>
            <a:p>
              <a:endParaRPr lang="en-US"/>
            </a:p>
          </p:txBody>
        </p:sp>
        <p:sp>
          <p:nvSpPr>
            <p:cNvPr id="55330" name="Line 34">
              <a:extLst>
                <a:ext uri="{FF2B5EF4-FFF2-40B4-BE49-F238E27FC236}">
                  <a16:creationId xmlns:a16="http://schemas.microsoft.com/office/drawing/2014/main" id="{CE9F0B8A-A739-1041-6E95-C4FFC0213C19}"/>
                </a:ext>
              </a:extLst>
            </p:cNvPr>
            <p:cNvSpPr>
              <a:spLocks noChangeShapeType="1"/>
            </p:cNvSpPr>
            <p:nvPr/>
          </p:nvSpPr>
          <p:spPr bwMode="auto">
            <a:xfrm flipV="1">
              <a:off x="4276" y="2404"/>
              <a:ext cx="388" cy="30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1" name="Freeform 35">
              <a:extLst>
                <a:ext uri="{FF2B5EF4-FFF2-40B4-BE49-F238E27FC236}">
                  <a16:creationId xmlns:a16="http://schemas.microsoft.com/office/drawing/2014/main" id="{1CFD0721-F797-387C-FF0B-3B5825D7FD39}"/>
                </a:ext>
              </a:extLst>
            </p:cNvPr>
            <p:cNvSpPr>
              <a:spLocks/>
            </p:cNvSpPr>
            <p:nvPr/>
          </p:nvSpPr>
          <p:spPr bwMode="auto">
            <a:xfrm>
              <a:off x="5063" y="2696"/>
              <a:ext cx="85" cy="101"/>
            </a:xfrm>
            <a:custGeom>
              <a:avLst/>
              <a:gdLst>
                <a:gd name="T0" fmla="*/ 17 w 85"/>
                <a:gd name="T1" fmla="*/ 17 h 101"/>
                <a:gd name="T2" fmla="*/ 51 w 85"/>
                <a:gd name="T3" fmla="*/ 0 h 101"/>
                <a:gd name="T4" fmla="*/ 85 w 85"/>
                <a:gd name="T5" fmla="*/ 101 h 101"/>
                <a:gd name="T6" fmla="*/ 0 w 85"/>
                <a:gd name="T7" fmla="*/ 34 h 101"/>
                <a:gd name="T8" fmla="*/ 17 w 85"/>
                <a:gd name="T9" fmla="*/ 1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01">
                  <a:moveTo>
                    <a:pt x="17" y="17"/>
                  </a:moveTo>
                  <a:lnTo>
                    <a:pt x="51" y="0"/>
                  </a:lnTo>
                  <a:lnTo>
                    <a:pt x="85" y="101"/>
                  </a:lnTo>
                  <a:lnTo>
                    <a:pt x="0" y="34"/>
                  </a:lnTo>
                  <a:lnTo>
                    <a:pt x="17" y="17"/>
                  </a:lnTo>
                  <a:close/>
                </a:path>
              </a:pathLst>
            </a:custGeom>
            <a:solidFill>
              <a:srgbClr val="000000"/>
            </a:solidFill>
            <a:ln w="39688">
              <a:solidFill>
                <a:srgbClr val="000000"/>
              </a:solidFill>
              <a:prstDash val="solid"/>
              <a:round/>
              <a:headEnd/>
              <a:tailEnd/>
            </a:ln>
          </p:spPr>
          <p:txBody>
            <a:bodyPr/>
            <a:lstStyle/>
            <a:p>
              <a:endParaRPr lang="en-US"/>
            </a:p>
          </p:txBody>
        </p:sp>
        <p:sp>
          <p:nvSpPr>
            <p:cNvPr id="55332" name="Line 36">
              <a:extLst>
                <a:ext uri="{FF2B5EF4-FFF2-40B4-BE49-F238E27FC236}">
                  <a16:creationId xmlns:a16="http://schemas.microsoft.com/office/drawing/2014/main" id="{75BB9C94-F7A3-D72B-2D89-D62480D8335A}"/>
                </a:ext>
              </a:extLst>
            </p:cNvPr>
            <p:cNvSpPr>
              <a:spLocks noChangeShapeType="1"/>
            </p:cNvSpPr>
            <p:nvPr/>
          </p:nvSpPr>
          <p:spPr bwMode="auto">
            <a:xfrm flipH="1" flipV="1">
              <a:off x="4833" y="2404"/>
              <a:ext cx="236" cy="287"/>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3" name="Rectangle 37">
              <a:extLst>
                <a:ext uri="{FF2B5EF4-FFF2-40B4-BE49-F238E27FC236}">
                  <a16:creationId xmlns:a16="http://schemas.microsoft.com/office/drawing/2014/main" id="{CB959C36-576E-574A-7ADD-DF30468477B2}"/>
                </a:ext>
              </a:extLst>
            </p:cNvPr>
            <p:cNvSpPr>
              <a:spLocks noChangeArrowheads="1"/>
            </p:cNvSpPr>
            <p:nvPr/>
          </p:nvSpPr>
          <p:spPr bwMode="auto">
            <a:xfrm>
              <a:off x="4173" y="2126"/>
              <a:ext cx="440"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DI: 642</a:t>
              </a:r>
              <a:endParaRPr lang="en-GB" altLang="zh-CN" sz="2400">
                <a:latin typeface="Times" panose="02020603050405020304" pitchFamily="18" charset="0"/>
                <a:ea typeface="宋体" panose="02010600030101010101" pitchFamily="2" charset="-122"/>
              </a:endParaRPr>
            </a:p>
          </p:txBody>
        </p:sp>
        <p:sp>
          <p:nvSpPr>
            <p:cNvPr id="55334" name="Rectangle 38">
              <a:extLst>
                <a:ext uri="{FF2B5EF4-FFF2-40B4-BE49-F238E27FC236}">
                  <a16:creationId xmlns:a16="http://schemas.microsoft.com/office/drawing/2014/main" id="{05AA759D-D3F6-4BE4-D500-B6A67874E60A}"/>
                </a:ext>
              </a:extLst>
            </p:cNvPr>
            <p:cNvSpPr>
              <a:spLocks noChangeArrowheads="1"/>
            </p:cNvSpPr>
            <p:nvPr/>
          </p:nvSpPr>
          <p:spPr bwMode="auto">
            <a:xfrm>
              <a:off x="5215" y="2649"/>
              <a:ext cx="440"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DI: 457</a:t>
              </a:r>
              <a:endParaRPr lang="en-GB" altLang="zh-CN" sz="2400">
                <a:latin typeface="Times" panose="02020603050405020304" pitchFamily="18" charset="0"/>
                <a:ea typeface="宋体" panose="02010600030101010101" pitchFamily="2" charset="-122"/>
              </a:endParaRPr>
            </a:p>
          </p:txBody>
        </p:sp>
        <p:sp>
          <p:nvSpPr>
            <p:cNvPr id="55335" name="Rectangle 39">
              <a:extLst>
                <a:ext uri="{FF2B5EF4-FFF2-40B4-BE49-F238E27FC236}">
                  <a16:creationId xmlns:a16="http://schemas.microsoft.com/office/drawing/2014/main" id="{2B4F8471-EBF3-8876-9064-79C8C30C1305}"/>
                </a:ext>
              </a:extLst>
            </p:cNvPr>
            <p:cNvSpPr>
              <a:spLocks noChangeArrowheads="1"/>
            </p:cNvSpPr>
            <p:nvPr/>
          </p:nvSpPr>
          <p:spPr bwMode="auto">
            <a:xfrm>
              <a:off x="3633" y="2649"/>
              <a:ext cx="440"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DI: 732</a:t>
              </a:r>
              <a:endParaRPr lang="en-GB" altLang="zh-CN" sz="2400">
                <a:latin typeface="Times" panose="02020603050405020304" pitchFamily="18" charset="0"/>
                <a:ea typeface="宋体" panose="02010600030101010101" pitchFamily="2" charset="-122"/>
              </a:endParaRPr>
            </a:p>
          </p:txBody>
        </p:sp>
        <p:sp>
          <p:nvSpPr>
            <p:cNvPr id="55336" name="AutoShape 40">
              <a:extLst>
                <a:ext uri="{FF2B5EF4-FFF2-40B4-BE49-F238E27FC236}">
                  <a16:creationId xmlns:a16="http://schemas.microsoft.com/office/drawing/2014/main" id="{0A2B201C-532A-C58A-4CD3-1D5EFA7FD315}"/>
                </a:ext>
              </a:extLst>
            </p:cNvPr>
            <p:cNvSpPr>
              <a:spLocks noChangeArrowheads="1"/>
            </p:cNvSpPr>
            <p:nvPr/>
          </p:nvSpPr>
          <p:spPr bwMode="auto">
            <a:xfrm>
              <a:off x="3095" y="1426"/>
              <a:ext cx="726" cy="236"/>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37" name="AutoShape 41">
              <a:extLst>
                <a:ext uri="{FF2B5EF4-FFF2-40B4-BE49-F238E27FC236}">
                  <a16:creationId xmlns:a16="http://schemas.microsoft.com/office/drawing/2014/main" id="{546781CB-A4E2-10CE-20F0-552393F83184}"/>
                </a:ext>
              </a:extLst>
            </p:cNvPr>
            <p:cNvSpPr>
              <a:spLocks noChangeArrowheads="1"/>
            </p:cNvSpPr>
            <p:nvPr/>
          </p:nvSpPr>
          <p:spPr bwMode="auto">
            <a:xfrm>
              <a:off x="3095" y="1426"/>
              <a:ext cx="743" cy="253"/>
            </a:xfrm>
            <a:prstGeom prst="roundRect">
              <a:avLst>
                <a:gd name="adj" fmla="val 48222"/>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38" name="Line 42">
              <a:extLst>
                <a:ext uri="{FF2B5EF4-FFF2-40B4-BE49-F238E27FC236}">
                  <a16:creationId xmlns:a16="http://schemas.microsoft.com/office/drawing/2014/main" id="{45F0A90E-8BE5-6DE8-CD4C-9BDB81879C60}"/>
                </a:ext>
              </a:extLst>
            </p:cNvPr>
            <p:cNvSpPr>
              <a:spLocks noChangeShapeType="1"/>
            </p:cNvSpPr>
            <p:nvPr/>
          </p:nvSpPr>
          <p:spPr bwMode="auto">
            <a:xfrm>
              <a:off x="3720" y="142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9" name="Line 43">
              <a:extLst>
                <a:ext uri="{FF2B5EF4-FFF2-40B4-BE49-F238E27FC236}">
                  <a16:creationId xmlns:a16="http://schemas.microsoft.com/office/drawing/2014/main" id="{9936E80C-B4E5-B805-3742-383D8F9486A6}"/>
                </a:ext>
              </a:extLst>
            </p:cNvPr>
            <p:cNvSpPr>
              <a:spLocks noChangeShapeType="1"/>
            </p:cNvSpPr>
            <p:nvPr/>
          </p:nvSpPr>
          <p:spPr bwMode="auto">
            <a:xfrm>
              <a:off x="3551" y="142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0" name="Line 44">
              <a:extLst>
                <a:ext uri="{FF2B5EF4-FFF2-40B4-BE49-F238E27FC236}">
                  <a16:creationId xmlns:a16="http://schemas.microsoft.com/office/drawing/2014/main" id="{63BCFB93-B708-6AEA-063B-D0145F6C55EA}"/>
                </a:ext>
              </a:extLst>
            </p:cNvPr>
            <p:cNvSpPr>
              <a:spLocks noChangeShapeType="1"/>
            </p:cNvSpPr>
            <p:nvPr/>
          </p:nvSpPr>
          <p:spPr bwMode="auto">
            <a:xfrm>
              <a:off x="3365" y="142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1" name="Line 45">
              <a:extLst>
                <a:ext uri="{FF2B5EF4-FFF2-40B4-BE49-F238E27FC236}">
                  <a16:creationId xmlns:a16="http://schemas.microsoft.com/office/drawing/2014/main" id="{B2A7C399-B4C9-E8CE-6EE7-F77E6ACDB638}"/>
                </a:ext>
              </a:extLst>
            </p:cNvPr>
            <p:cNvSpPr>
              <a:spLocks noChangeShapeType="1"/>
            </p:cNvSpPr>
            <p:nvPr/>
          </p:nvSpPr>
          <p:spPr bwMode="auto">
            <a:xfrm>
              <a:off x="3197" y="142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2" name="Freeform 46">
              <a:extLst>
                <a:ext uri="{FF2B5EF4-FFF2-40B4-BE49-F238E27FC236}">
                  <a16:creationId xmlns:a16="http://schemas.microsoft.com/office/drawing/2014/main" id="{0E4956E8-27C9-5353-1CEF-F8D28E6CA33D}"/>
                </a:ext>
              </a:extLst>
            </p:cNvPr>
            <p:cNvSpPr>
              <a:spLocks/>
            </p:cNvSpPr>
            <p:nvPr/>
          </p:nvSpPr>
          <p:spPr bwMode="auto">
            <a:xfrm>
              <a:off x="4698" y="2168"/>
              <a:ext cx="118" cy="84"/>
            </a:xfrm>
            <a:custGeom>
              <a:avLst/>
              <a:gdLst>
                <a:gd name="T0" fmla="*/ 17 w 118"/>
                <a:gd name="T1" fmla="*/ 34 h 84"/>
                <a:gd name="T2" fmla="*/ 34 w 118"/>
                <a:gd name="T3" fmla="*/ 0 h 84"/>
                <a:gd name="T4" fmla="*/ 118 w 118"/>
                <a:gd name="T5" fmla="*/ 84 h 84"/>
                <a:gd name="T6" fmla="*/ 0 w 118"/>
                <a:gd name="T7" fmla="*/ 51 h 84"/>
                <a:gd name="T8" fmla="*/ 17 w 118"/>
                <a:gd name="T9" fmla="*/ 34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84">
                  <a:moveTo>
                    <a:pt x="17" y="34"/>
                  </a:moveTo>
                  <a:lnTo>
                    <a:pt x="34" y="0"/>
                  </a:lnTo>
                  <a:lnTo>
                    <a:pt x="118" y="84"/>
                  </a:lnTo>
                  <a:lnTo>
                    <a:pt x="0" y="51"/>
                  </a:lnTo>
                  <a:lnTo>
                    <a:pt x="17" y="34"/>
                  </a:lnTo>
                  <a:close/>
                </a:path>
              </a:pathLst>
            </a:custGeom>
            <a:solidFill>
              <a:srgbClr val="000000"/>
            </a:solidFill>
            <a:ln w="39688">
              <a:solidFill>
                <a:srgbClr val="000000"/>
              </a:solidFill>
              <a:prstDash val="solid"/>
              <a:round/>
              <a:headEnd/>
              <a:tailEnd/>
            </a:ln>
          </p:spPr>
          <p:txBody>
            <a:bodyPr/>
            <a:lstStyle/>
            <a:p>
              <a:endParaRPr lang="en-US"/>
            </a:p>
          </p:txBody>
        </p:sp>
        <p:sp>
          <p:nvSpPr>
            <p:cNvPr id="55343" name="Line 47">
              <a:extLst>
                <a:ext uri="{FF2B5EF4-FFF2-40B4-BE49-F238E27FC236}">
                  <a16:creationId xmlns:a16="http://schemas.microsoft.com/office/drawing/2014/main" id="{F3CD7478-960D-1EAB-0A5B-57992FA02694}"/>
                </a:ext>
              </a:extLst>
            </p:cNvPr>
            <p:cNvSpPr>
              <a:spLocks noChangeShapeType="1"/>
            </p:cNvSpPr>
            <p:nvPr/>
          </p:nvSpPr>
          <p:spPr bwMode="auto">
            <a:xfrm>
              <a:off x="3635" y="1544"/>
              <a:ext cx="1080" cy="64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4" name="Freeform 48">
              <a:extLst>
                <a:ext uri="{FF2B5EF4-FFF2-40B4-BE49-F238E27FC236}">
                  <a16:creationId xmlns:a16="http://schemas.microsoft.com/office/drawing/2014/main" id="{1A748FF4-3029-87E2-7567-5B351FA78C40}"/>
                </a:ext>
              </a:extLst>
            </p:cNvPr>
            <p:cNvSpPr>
              <a:spLocks/>
            </p:cNvSpPr>
            <p:nvPr/>
          </p:nvSpPr>
          <p:spPr bwMode="auto">
            <a:xfrm>
              <a:off x="2235" y="2168"/>
              <a:ext cx="101" cy="84"/>
            </a:xfrm>
            <a:custGeom>
              <a:avLst/>
              <a:gdLst>
                <a:gd name="T0" fmla="*/ 84 w 101"/>
                <a:gd name="T1" fmla="*/ 17 h 84"/>
                <a:gd name="T2" fmla="*/ 101 w 101"/>
                <a:gd name="T3" fmla="*/ 51 h 84"/>
                <a:gd name="T4" fmla="*/ 0 w 101"/>
                <a:gd name="T5" fmla="*/ 84 h 84"/>
                <a:gd name="T6" fmla="*/ 68 w 101"/>
                <a:gd name="T7" fmla="*/ 0 h 84"/>
                <a:gd name="T8" fmla="*/ 84 w 101"/>
                <a:gd name="T9" fmla="*/ 17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84">
                  <a:moveTo>
                    <a:pt x="84" y="17"/>
                  </a:moveTo>
                  <a:lnTo>
                    <a:pt x="101" y="51"/>
                  </a:lnTo>
                  <a:lnTo>
                    <a:pt x="0" y="84"/>
                  </a:lnTo>
                  <a:lnTo>
                    <a:pt x="68" y="0"/>
                  </a:lnTo>
                  <a:lnTo>
                    <a:pt x="84" y="17"/>
                  </a:lnTo>
                  <a:close/>
                </a:path>
              </a:pathLst>
            </a:custGeom>
            <a:solidFill>
              <a:srgbClr val="000000"/>
            </a:solidFill>
            <a:ln w="39688">
              <a:solidFill>
                <a:srgbClr val="000000"/>
              </a:solidFill>
              <a:prstDash val="solid"/>
              <a:round/>
              <a:headEnd/>
              <a:tailEnd/>
            </a:ln>
          </p:spPr>
          <p:txBody>
            <a:bodyPr/>
            <a:lstStyle/>
            <a:p>
              <a:endParaRPr lang="en-US"/>
            </a:p>
          </p:txBody>
        </p:sp>
        <p:sp>
          <p:nvSpPr>
            <p:cNvPr id="55345" name="Line 49">
              <a:extLst>
                <a:ext uri="{FF2B5EF4-FFF2-40B4-BE49-F238E27FC236}">
                  <a16:creationId xmlns:a16="http://schemas.microsoft.com/office/drawing/2014/main" id="{30552872-23EB-D041-14B5-06134C256E4C}"/>
                </a:ext>
              </a:extLst>
            </p:cNvPr>
            <p:cNvSpPr>
              <a:spLocks noChangeShapeType="1"/>
            </p:cNvSpPr>
            <p:nvPr/>
          </p:nvSpPr>
          <p:spPr bwMode="auto">
            <a:xfrm flipH="1">
              <a:off x="2319" y="1544"/>
              <a:ext cx="979" cy="64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6" name="Rectangle 50">
              <a:extLst>
                <a:ext uri="{FF2B5EF4-FFF2-40B4-BE49-F238E27FC236}">
                  <a16:creationId xmlns:a16="http://schemas.microsoft.com/office/drawing/2014/main" id="{31001667-ED29-90ED-31C6-C1EBBE4B5550}"/>
                </a:ext>
              </a:extLst>
            </p:cNvPr>
            <p:cNvSpPr>
              <a:spLocks noChangeArrowheads="1"/>
            </p:cNvSpPr>
            <p:nvPr/>
          </p:nvSpPr>
          <p:spPr bwMode="auto">
            <a:xfrm>
              <a:off x="430" y="1578"/>
              <a:ext cx="2142" cy="3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47" name="Rectangle 51">
              <a:extLst>
                <a:ext uri="{FF2B5EF4-FFF2-40B4-BE49-F238E27FC236}">
                  <a16:creationId xmlns:a16="http://schemas.microsoft.com/office/drawing/2014/main" id="{61787907-EDDE-6FEB-9013-56F999B61AC8}"/>
                </a:ext>
              </a:extLst>
            </p:cNvPr>
            <p:cNvSpPr>
              <a:spLocks noChangeArrowheads="1"/>
            </p:cNvSpPr>
            <p:nvPr/>
          </p:nvSpPr>
          <p:spPr bwMode="auto">
            <a:xfrm>
              <a:off x="430" y="1578"/>
              <a:ext cx="2159" cy="388"/>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48" name="Rectangle 52">
              <a:extLst>
                <a:ext uri="{FF2B5EF4-FFF2-40B4-BE49-F238E27FC236}">
                  <a16:creationId xmlns:a16="http://schemas.microsoft.com/office/drawing/2014/main" id="{35EB5651-63C1-FF72-6506-C4646011F622}"/>
                </a:ext>
              </a:extLst>
            </p:cNvPr>
            <p:cNvSpPr>
              <a:spLocks noChangeArrowheads="1"/>
            </p:cNvSpPr>
            <p:nvPr/>
          </p:nvSpPr>
          <p:spPr bwMode="auto">
            <a:xfrm>
              <a:off x="551" y="1636"/>
              <a:ext cx="990"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700">
                  <a:solidFill>
                    <a:srgbClr val="000000"/>
                  </a:solidFill>
                  <a:latin typeface="Arial" panose="020B0604020202020204" pitchFamily="34" charset="0"/>
                  <a:ea typeface="宋体" panose="02010600030101010101" pitchFamily="2" charset="-122"/>
                </a:rPr>
                <a:t>#599 = #633/</a:t>
              </a:r>
              <a:r>
                <a:rPr lang="en-GB" altLang="zh-CN" sz="1700">
                  <a:solidFill>
                    <a:srgbClr val="000000"/>
                  </a:solidFill>
                  <a:latin typeface="Arial" panose="020B0604020202020204" pitchFamily="34" charset="0"/>
                  <a:ea typeface="宋体" panose="02010600030101010101" pitchFamily="2" charset="-122"/>
                </a:rPr>
                <a:t>EC</a:t>
              </a:r>
              <a:endParaRPr lang="en-GB" altLang="zh-CN" sz="2400">
                <a:latin typeface="Times" panose="02020603050405020304" pitchFamily="18" charset="0"/>
                <a:ea typeface="宋体" panose="02010600030101010101" pitchFamily="2" charset="-122"/>
              </a:endParaRPr>
            </a:p>
          </p:txBody>
        </p:sp>
        <p:sp>
          <p:nvSpPr>
            <p:cNvPr id="55349" name="Rectangle 53">
              <a:extLst>
                <a:ext uri="{FF2B5EF4-FFF2-40B4-BE49-F238E27FC236}">
                  <a16:creationId xmlns:a16="http://schemas.microsoft.com/office/drawing/2014/main" id="{A8AAB6D0-0784-DC8D-5F60-8D5D17B766CF}"/>
                </a:ext>
              </a:extLst>
            </p:cNvPr>
            <p:cNvSpPr>
              <a:spLocks noChangeArrowheads="1"/>
            </p:cNvSpPr>
            <p:nvPr/>
          </p:nvSpPr>
          <p:spPr bwMode="auto">
            <a:xfrm>
              <a:off x="551" y="1788"/>
              <a:ext cx="1942"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700">
                  <a:solidFill>
                    <a:srgbClr val="000000"/>
                  </a:solidFill>
                  <a:latin typeface="Arial" panose="020B0604020202020204" pitchFamily="34" charset="0"/>
                  <a:ea typeface="宋体" panose="02010600030101010101" pitchFamily="2" charset="-122"/>
                </a:rPr>
                <a:t>#642 = #633/</a:t>
              </a:r>
              <a:r>
                <a:rPr lang="en-GB" altLang="zh-CN" sz="1700">
                  <a:solidFill>
                    <a:srgbClr val="000000"/>
                  </a:solidFill>
                  <a:latin typeface="Arial" panose="020B0604020202020204" pitchFamily="34" charset="0"/>
                  <a:ea typeface="宋体" panose="02010600030101010101" pitchFamily="2" charset="-122"/>
                </a:rPr>
                <a:t>NORTH AMERICA</a:t>
              </a:r>
              <a:endParaRPr lang="en-GB" altLang="zh-CN" sz="2400">
                <a:latin typeface="Times" panose="02020603050405020304" pitchFamily="18" charset="0"/>
                <a:ea typeface="宋体" panose="02010600030101010101" pitchFamily="2" charset="-122"/>
              </a:endParaRPr>
            </a:p>
          </p:txBody>
        </p:sp>
        <p:sp>
          <p:nvSpPr>
            <p:cNvPr id="55350" name="Freeform 54">
              <a:extLst>
                <a:ext uri="{FF2B5EF4-FFF2-40B4-BE49-F238E27FC236}">
                  <a16:creationId xmlns:a16="http://schemas.microsoft.com/office/drawing/2014/main" id="{4CD10CC6-E3D7-2AA1-75D6-D90CEFD1A168}"/>
                </a:ext>
              </a:extLst>
            </p:cNvPr>
            <p:cNvSpPr>
              <a:spLocks/>
            </p:cNvSpPr>
            <p:nvPr/>
          </p:nvSpPr>
          <p:spPr bwMode="auto">
            <a:xfrm>
              <a:off x="2674" y="1662"/>
              <a:ext cx="101" cy="51"/>
            </a:xfrm>
            <a:custGeom>
              <a:avLst/>
              <a:gdLst>
                <a:gd name="T0" fmla="*/ 101 w 101"/>
                <a:gd name="T1" fmla="*/ 17 h 51"/>
                <a:gd name="T2" fmla="*/ 101 w 101"/>
                <a:gd name="T3" fmla="*/ 51 h 51"/>
                <a:gd name="T4" fmla="*/ 0 w 101"/>
                <a:gd name="T5" fmla="*/ 51 h 51"/>
                <a:gd name="T6" fmla="*/ 84 w 101"/>
                <a:gd name="T7" fmla="*/ 0 h 51"/>
                <a:gd name="T8" fmla="*/ 101 w 101"/>
                <a:gd name="T9" fmla="*/ 17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51">
                  <a:moveTo>
                    <a:pt x="101" y="17"/>
                  </a:moveTo>
                  <a:lnTo>
                    <a:pt x="101" y="51"/>
                  </a:lnTo>
                  <a:lnTo>
                    <a:pt x="0" y="51"/>
                  </a:lnTo>
                  <a:lnTo>
                    <a:pt x="84" y="0"/>
                  </a:lnTo>
                  <a:lnTo>
                    <a:pt x="101" y="17"/>
                  </a:lnTo>
                  <a:close/>
                </a:path>
              </a:pathLst>
            </a:custGeom>
            <a:solidFill>
              <a:srgbClr val="000000"/>
            </a:solidFill>
            <a:ln w="39688">
              <a:solidFill>
                <a:srgbClr val="000000"/>
              </a:solidFill>
              <a:prstDash val="solid"/>
              <a:round/>
              <a:headEnd/>
              <a:tailEnd/>
            </a:ln>
          </p:spPr>
          <p:txBody>
            <a:bodyPr/>
            <a:lstStyle/>
            <a:p>
              <a:endParaRPr lang="en-US"/>
            </a:p>
          </p:txBody>
        </p:sp>
        <p:sp>
          <p:nvSpPr>
            <p:cNvPr id="55351" name="Line 55">
              <a:extLst>
                <a:ext uri="{FF2B5EF4-FFF2-40B4-BE49-F238E27FC236}">
                  <a16:creationId xmlns:a16="http://schemas.microsoft.com/office/drawing/2014/main" id="{B32E4106-B3E4-465E-941C-81B5BFB3AC91}"/>
                </a:ext>
              </a:extLst>
            </p:cNvPr>
            <p:cNvSpPr>
              <a:spLocks noChangeShapeType="1"/>
            </p:cNvSpPr>
            <p:nvPr/>
          </p:nvSpPr>
          <p:spPr bwMode="auto">
            <a:xfrm flipH="1">
              <a:off x="2775" y="1544"/>
              <a:ext cx="371" cy="13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2" name="Rectangle 56">
              <a:extLst>
                <a:ext uri="{FF2B5EF4-FFF2-40B4-BE49-F238E27FC236}">
                  <a16:creationId xmlns:a16="http://schemas.microsoft.com/office/drawing/2014/main" id="{7A7B59EF-9B91-C181-5CDD-617AF9F09F89}"/>
                </a:ext>
              </a:extLst>
            </p:cNvPr>
            <p:cNvSpPr>
              <a:spLocks noChangeArrowheads="1"/>
            </p:cNvSpPr>
            <p:nvPr/>
          </p:nvSpPr>
          <p:spPr bwMode="auto">
            <a:xfrm>
              <a:off x="460" y="1401"/>
              <a:ext cx="140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Well-known directories:</a:t>
              </a:r>
              <a:endParaRPr lang="en-GB" altLang="zh-CN" sz="2400">
                <a:latin typeface="Times" panose="02020603050405020304" pitchFamily="18" charset="0"/>
                <a:ea typeface="宋体" panose="02010600030101010101" pitchFamily="2" charset="-122"/>
              </a:endParaRPr>
            </a:p>
          </p:txBody>
        </p:sp>
        <p:sp>
          <p:nvSpPr>
            <p:cNvPr id="55353" name="Rectangle 57">
              <a:extLst>
                <a:ext uri="{FF2B5EF4-FFF2-40B4-BE49-F238E27FC236}">
                  <a16:creationId xmlns:a16="http://schemas.microsoft.com/office/drawing/2014/main" id="{47EAD365-F9E3-9B25-8C4B-AA73D5AACE52}"/>
                </a:ext>
              </a:extLst>
            </p:cNvPr>
            <p:cNvSpPr>
              <a:spLocks noChangeArrowheads="1"/>
            </p:cNvSpPr>
            <p:nvPr/>
          </p:nvSpPr>
          <p:spPr bwMode="auto">
            <a:xfrm>
              <a:off x="4850" y="2539"/>
              <a:ext cx="523" cy="1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5354" name="Rectangle 58">
              <a:extLst>
                <a:ext uri="{FF2B5EF4-FFF2-40B4-BE49-F238E27FC236}">
                  <a16:creationId xmlns:a16="http://schemas.microsoft.com/office/drawing/2014/main" id="{8C3AA8E0-F16D-FB62-D964-FD056BD8BCDD}"/>
                </a:ext>
              </a:extLst>
            </p:cNvPr>
            <p:cNvSpPr>
              <a:spLocks noChangeArrowheads="1"/>
            </p:cNvSpPr>
            <p:nvPr/>
          </p:nvSpPr>
          <p:spPr bwMode="auto">
            <a:xfrm>
              <a:off x="4893" y="2536"/>
              <a:ext cx="56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CANADA</a:t>
              </a:r>
              <a:endParaRPr lang="en-GB" altLang="zh-CN" sz="2400">
                <a:latin typeface="Times" panose="02020603050405020304" pitchFamily="18" charset="0"/>
                <a:ea typeface="宋体" panose="02010600030101010101" pitchFamily="2" charset="-122"/>
              </a:endParaRPr>
            </a:p>
          </p:txBody>
        </p:sp>
        <p:sp>
          <p:nvSpPr>
            <p:cNvPr id="55355" name="Rectangle 59">
              <a:extLst>
                <a:ext uri="{FF2B5EF4-FFF2-40B4-BE49-F238E27FC236}">
                  <a16:creationId xmlns:a16="http://schemas.microsoft.com/office/drawing/2014/main" id="{FD5F4114-C9E1-510C-5085-2440F76DF48C}"/>
                </a:ext>
              </a:extLst>
            </p:cNvPr>
            <p:cNvSpPr>
              <a:spLocks noChangeArrowheads="1"/>
            </p:cNvSpPr>
            <p:nvPr/>
          </p:nvSpPr>
          <p:spPr bwMode="auto">
            <a:xfrm>
              <a:off x="2904" y="1249"/>
              <a:ext cx="47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DI: 633 </a:t>
              </a:r>
              <a:endParaRPr lang="en-GB" altLang="zh-CN" sz="2400">
                <a:latin typeface="Times" panose="02020603050405020304" pitchFamily="18" charset="0"/>
                <a:ea typeface="宋体" panose="02010600030101010101" pitchFamily="2" charset="-122"/>
              </a:endParaRPr>
            </a:p>
          </p:txBody>
        </p:sp>
        <p:sp>
          <p:nvSpPr>
            <p:cNvPr id="55356" name="Rectangle 60">
              <a:extLst>
                <a:ext uri="{FF2B5EF4-FFF2-40B4-BE49-F238E27FC236}">
                  <a16:creationId xmlns:a16="http://schemas.microsoft.com/office/drawing/2014/main" id="{4A7F49D7-75B2-56F9-3C87-C69C8CFC48BF}"/>
                </a:ext>
              </a:extLst>
            </p:cNvPr>
            <p:cNvSpPr>
              <a:spLocks noChangeArrowheads="1"/>
            </p:cNvSpPr>
            <p:nvPr/>
          </p:nvSpPr>
          <p:spPr bwMode="auto">
            <a:xfrm>
              <a:off x="3390" y="1249"/>
              <a:ext cx="596"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700">
                  <a:solidFill>
                    <a:srgbClr val="000000"/>
                  </a:solidFill>
                  <a:latin typeface="Arial" panose="020B0604020202020204" pitchFamily="34" charset="0"/>
                  <a:ea typeface="宋体" panose="02010600030101010101" pitchFamily="2" charset="-122"/>
                </a:rPr>
                <a:t>(</a:t>
              </a:r>
              <a:r>
                <a:rPr lang="en-GB" altLang="zh-CN" sz="1700">
                  <a:solidFill>
                    <a:srgbClr val="000000"/>
                  </a:solidFill>
                  <a:latin typeface="Arial" panose="020B0604020202020204" pitchFamily="34" charset="0"/>
                  <a:ea typeface="宋体" panose="02010600030101010101" pitchFamily="2" charset="-122"/>
                </a:rPr>
                <a:t>WORLD)</a:t>
              </a:r>
              <a:endParaRPr lang="en-GB" altLang="zh-CN" sz="2400">
                <a:latin typeface="Times" panose="02020603050405020304" pitchFamily="18" charset="0"/>
                <a:ea typeface="宋体" panose="02010600030101010101" pitchFamily="2" charset="-122"/>
              </a:endParaRPr>
            </a:p>
          </p:txBody>
        </p:sp>
        <p:sp>
          <p:nvSpPr>
            <p:cNvPr id="55357" name="Line 61">
              <a:extLst>
                <a:ext uri="{FF2B5EF4-FFF2-40B4-BE49-F238E27FC236}">
                  <a16:creationId xmlns:a16="http://schemas.microsoft.com/office/drawing/2014/main" id="{30F47D7B-96F3-BA94-9CDA-0412C19A2263}"/>
                </a:ext>
              </a:extLst>
            </p:cNvPr>
            <p:cNvSpPr>
              <a:spLocks noChangeShapeType="1"/>
            </p:cNvSpPr>
            <p:nvPr/>
          </p:nvSpPr>
          <p:spPr bwMode="auto">
            <a:xfrm>
              <a:off x="2944"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8" name="Line 62">
              <a:extLst>
                <a:ext uri="{FF2B5EF4-FFF2-40B4-BE49-F238E27FC236}">
                  <a16:creationId xmlns:a16="http://schemas.microsoft.com/office/drawing/2014/main" id="{EB72BD58-78B8-95C4-E4AA-D1274460652A}"/>
                </a:ext>
              </a:extLst>
            </p:cNvPr>
            <p:cNvSpPr>
              <a:spLocks noChangeShapeType="1"/>
            </p:cNvSpPr>
            <p:nvPr/>
          </p:nvSpPr>
          <p:spPr bwMode="auto">
            <a:xfrm>
              <a:off x="2775"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9" name="Line 63">
              <a:extLst>
                <a:ext uri="{FF2B5EF4-FFF2-40B4-BE49-F238E27FC236}">
                  <a16:creationId xmlns:a16="http://schemas.microsoft.com/office/drawing/2014/main" id="{45959E85-9CDB-96CB-730E-92EBF46F32C4}"/>
                </a:ext>
              </a:extLst>
            </p:cNvPr>
            <p:cNvSpPr>
              <a:spLocks noChangeShapeType="1"/>
            </p:cNvSpPr>
            <p:nvPr/>
          </p:nvSpPr>
          <p:spPr bwMode="auto">
            <a:xfrm>
              <a:off x="2606"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0" name="Line 64">
              <a:extLst>
                <a:ext uri="{FF2B5EF4-FFF2-40B4-BE49-F238E27FC236}">
                  <a16:creationId xmlns:a16="http://schemas.microsoft.com/office/drawing/2014/main" id="{024B3045-5946-9FF6-EF7E-524711470958}"/>
                </a:ext>
              </a:extLst>
            </p:cNvPr>
            <p:cNvSpPr>
              <a:spLocks noChangeShapeType="1"/>
            </p:cNvSpPr>
            <p:nvPr/>
          </p:nvSpPr>
          <p:spPr bwMode="auto">
            <a:xfrm>
              <a:off x="2437"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1" name="Line 65">
              <a:extLst>
                <a:ext uri="{FF2B5EF4-FFF2-40B4-BE49-F238E27FC236}">
                  <a16:creationId xmlns:a16="http://schemas.microsoft.com/office/drawing/2014/main" id="{7378E7A4-0E86-911C-3420-DDD0E8511467}"/>
                </a:ext>
              </a:extLst>
            </p:cNvPr>
            <p:cNvSpPr>
              <a:spLocks noChangeShapeType="1"/>
            </p:cNvSpPr>
            <p:nvPr/>
          </p:nvSpPr>
          <p:spPr bwMode="auto">
            <a:xfrm>
              <a:off x="4411"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2" name="Line 66">
              <a:extLst>
                <a:ext uri="{FF2B5EF4-FFF2-40B4-BE49-F238E27FC236}">
                  <a16:creationId xmlns:a16="http://schemas.microsoft.com/office/drawing/2014/main" id="{14188712-C6FF-BDE9-8634-80407D77F07E}"/>
                </a:ext>
              </a:extLst>
            </p:cNvPr>
            <p:cNvSpPr>
              <a:spLocks noChangeShapeType="1"/>
            </p:cNvSpPr>
            <p:nvPr/>
          </p:nvSpPr>
          <p:spPr bwMode="auto">
            <a:xfrm>
              <a:off x="4243"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3" name="Line 67">
              <a:extLst>
                <a:ext uri="{FF2B5EF4-FFF2-40B4-BE49-F238E27FC236}">
                  <a16:creationId xmlns:a16="http://schemas.microsoft.com/office/drawing/2014/main" id="{B0290014-3DE4-2D5C-F8F4-E8E677D63761}"/>
                </a:ext>
              </a:extLst>
            </p:cNvPr>
            <p:cNvSpPr>
              <a:spLocks noChangeShapeType="1"/>
            </p:cNvSpPr>
            <p:nvPr/>
          </p:nvSpPr>
          <p:spPr bwMode="auto">
            <a:xfrm>
              <a:off x="4057"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4" name="Line 68">
              <a:extLst>
                <a:ext uri="{FF2B5EF4-FFF2-40B4-BE49-F238E27FC236}">
                  <a16:creationId xmlns:a16="http://schemas.microsoft.com/office/drawing/2014/main" id="{92D9FE2C-2E44-1838-B0F2-AB494850A487}"/>
                </a:ext>
              </a:extLst>
            </p:cNvPr>
            <p:cNvSpPr>
              <a:spLocks noChangeShapeType="1"/>
            </p:cNvSpPr>
            <p:nvPr/>
          </p:nvSpPr>
          <p:spPr bwMode="auto">
            <a:xfrm>
              <a:off x="3888"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5" name="Line 69">
              <a:extLst>
                <a:ext uri="{FF2B5EF4-FFF2-40B4-BE49-F238E27FC236}">
                  <a16:creationId xmlns:a16="http://schemas.microsoft.com/office/drawing/2014/main" id="{79F9FCBF-4C38-679F-96DE-472B9710C3E6}"/>
                </a:ext>
              </a:extLst>
            </p:cNvPr>
            <p:cNvSpPr>
              <a:spLocks noChangeShapeType="1"/>
            </p:cNvSpPr>
            <p:nvPr/>
          </p:nvSpPr>
          <p:spPr bwMode="auto">
            <a:xfrm>
              <a:off x="5424"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6" name="Line 70">
              <a:extLst>
                <a:ext uri="{FF2B5EF4-FFF2-40B4-BE49-F238E27FC236}">
                  <a16:creationId xmlns:a16="http://schemas.microsoft.com/office/drawing/2014/main" id="{AD140344-62F2-B8F9-0203-C5BACC1659E3}"/>
                </a:ext>
              </a:extLst>
            </p:cNvPr>
            <p:cNvSpPr>
              <a:spLocks noChangeShapeType="1"/>
            </p:cNvSpPr>
            <p:nvPr/>
          </p:nvSpPr>
          <p:spPr bwMode="auto">
            <a:xfrm>
              <a:off x="5255"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7" name="Line 71">
              <a:extLst>
                <a:ext uri="{FF2B5EF4-FFF2-40B4-BE49-F238E27FC236}">
                  <a16:creationId xmlns:a16="http://schemas.microsoft.com/office/drawing/2014/main" id="{B4405C6D-778C-1C5F-992A-537A63F5048E}"/>
                </a:ext>
              </a:extLst>
            </p:cNvPr>
            <p:cNvSpPr>
              <a:spLocks noChangeShapeType="1"/>
            </p:cNvSpPr>
            <p:nvPr/>
          </p:nvSpPr>
          <p:spPr bwMode="auto">
            <a:xfrm>
              <a:off x="5086"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8" name="Line 72">
              <a:extLst>
                <a:ext uri="{FF2B5EF4-FFF2-40B4-BE49-F238E27FC236}">
                  <a16:creationId xmlns:a16="http://schemas.microsoft.com/office/drawing/2014/main" id="{D571D5A1-F728-3691-F822-187C7711183E}"/>
                </a:ext>
              </a:extLst>
            </p:cNvPr>
            <p:cNvSpPr>
              <a:spLocks noChangeShapeType="1"/>
            </p:cNvSpPr>
            <p:nvPr/>
          </p:nvSpPr>
          <p:spPr bwMode="auto">
            <a:xfrm>
              <a:off x="4917"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9" name="Line 73">
              <a:extLst>
                <a:ext uri="{FF2B5EF4-FFF2-40B4-BE49-F238E27FC236}">
                  <a16:creationId xmlns:a16="http://schemas.microsoft.com/office/drawing/2014/main" id="{63BC2A82-B537-CC1A-75E9-4C51497386E4}"/>
                </a:ext>
              </a:extLst>
            </p:cNvPr>
            <p:cNvSpPr>
              <a:spLocks noChangeShapeType="1"/>
            </p:cNvSpPr>
            <p:nvPr/>
          </p:nvSpPr>
          <p:spPr bwMode="auto">
            <a:xfrm>
              <a:off x="5137" y="228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0" name="Line 74">
              <a:extLst>
                <a:ext uri="{FF2B5EF4-FFF2-40B4-BE49-F238E27FC236}">
                  <a16:creationId xmlns:a16="http://schemas.microsoft.com/office/drawing/2014/main" id="{EDD41EFF-0A49-13C9-33E1-A7FA274687AA}"/>
                </a:ext>
              </a:extLst>
            </p:cNvPr>
            <p:cNvSpPr>
              <a:spLocks noChangeShapeType="1"/>
            </p:cNvSpPr>
            <p:nvPr/>
          </p:nvSpPr>
          <p:spPr bwMode="auto">
            <a:xfrm>
              <a:off x="4968" y="228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1" name="Line 75">
              <a:extLst>
                <a:ext uri="{FF2B5EF4-FFF2-40B4-BE49-F238E27FC236}">
                  <a16:creationId xmlns:a16="http://schemas.microsoft.com/office/drawing/2014/main" id="{3451AD95-3E79-B9BC-2BDE-E2688141C0A6}"/>
                </a:ext>
              </a:extLst>
            </p:cNvPr>
            <p:cNvSpPr>
              <a:spLocks noChangeShapeType="1"/>
            </p:cNvSpPr>
            <p:nvPr/>
          </p:nvSpPr>
          <p:spPr bwMode="auto">
            <a:xfrm>
              <a:off x="4799" y="228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2" name="Line 76">
              <a:extLst>
                <a:ext uri="{FF2B5EF4-FFF2-40B4-BE49-F238E27FC236}">
                  <a16:creationId xmlns:a16="http://schemas.microsoft.com/office/drawing/2014/main" id="{6806B259-1CDB-1085-9DB4-8893B8B03A79}"/>
                </a:ext>
              </a:extLst>
            </p:cNvPr>
            <p:cNvSpPr>
              <a:spLocks noChangeShapeType="1"/>
            </p:cNvSpPr>
            <p:nvPr/>
          </p:nvSpPr>
          <p:spPr bwMode="auto">
            <a:xfrm>
              <a:off x="4631" y="228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3" name="Line 77">
              <a:extLst>
                <a:ext uri="{FF2B5EF4-FFF2-40B4-BE49-F238E27FC236}">
                  <a16:creationId xmlns:a16="http://schemas.microsoft.com/office/drawing/2014/main" id="{85FE5A57-4F50-1F82-1932-81EB6AC36737}"/>
                </a:ext>
              </a:extLst>
            </p:cNvPr>
            <p:cNvSpPr>
              <a:spLocks noChangeShapeType="1"/>
            </p:cNvSpPr>
            <p:nvPr/>
          </p:nvSpPr>
          <p:spPr bwMode="auto">
            <a:xfrm>
              <a:off x="2454" y="228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4" name="Line 78">
              <a:extLst>
                <a:ext uri="{FF2B5EF4-FFF2-40B4-BE49-F238E27FC236}">
                  <a16:creationId xmlns:a16="http://schemas.microsoft.com/office/drawing/2014/main" id="{2E5C5A0D-0327-8C02-A872-51DAB5E2AD01}"/>
                </a:ext>
              </a:extLst>
            </p:cNvPr>
            <p:cNvSpPr>
              <a:spLocks noChangeShapeType="1"/>
            </p:cNvSpPr>
            <p:nvPr/>
          </p:nvSpPr>
          <p:spPr bwMode="auto">
            <a:xfrm>
              <a:off x="2286" y="228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5" name="Line 79">
              <a:extLst>
                <a:ext uri="{FF2B5EF4-FFF2-40B4-BE49-F238E27FC236}">
                  <a16:creationId xmlns:a16="http://schemas.microsoft.com/office/drawing/2014/main" id="{FA602CD9-1111-F749-71D3-46766D3991E0}"/>
                </a:ext>
              </a:extLst>
            </p:cNvPr>
            <p:cNvSpPr>
              <a:spLocks noChangeShapeType="1"/>
            </p:cNvSpPr>
            <p:nvPr/>
          </p:nvSpPr>
          <p:spPr bwMode="auto">
            <a:xfrm>
              <a:off x="2100" y="228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6" name="Line 80">
              <a:extLst>
                <a:ext uri="{FF2B5EF4-FFF2-40B4-BE49-F238E27FC236}">
                  <a16:creationId xmlns:a16="http://schemas.microsoft.com/office/drawing/2014/main" id="{562A4C5F-B465-C9C3-2FF8-59CC2895EA16}"/>
                </a:ext>
              </a:extLst>
            </p:cNvPr>
            <p:cNvSpPr>
              <a:spLocks noChangeShapeType="1"/>
            </p:cNvSpPr>
            <p:nvPr/>
          </p:nvSpPr>
          <p:spPr bwMode="auto">
            <a:xfrm>
              <a:off x="1931" y="228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7" name="Line 81">
              <a:extLst>
                <a:ext uri="{FF2B5EF4-FFF2-40B4-BE49-F238E27FC236}">
                  <a16:creationId xmlns:a16="http://schemas.microsoft.com/office/drawing/2014/main" id="{430ABF0B-3F47-8363-9D3E-34C9B47E1E97}"/>
                </a:ext>
              </a:extLst>
            </p:cNvPr>
            <p:cNvSpPr>
              <a:spLocks noChangeShapeType="1"/>
            </p:cNvSpPr>
            <p:nvPr/>
          </p:nvSpPr>
          <p:spPr bwMode="auto">
            <a:xfrm>
              <a:off x="1931"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8" name="Line 82">
              <a:extLst>
                <a:ext uri="{FF2B5EF4-FFF2-40B4-BE49-F238E27FC236}">
                  <a16:creationId xmlns:a16="http://schemas.microsoft.com/office/drawing/2014/main" id="{CD337F48-E402-FC5D-C31A-4BF3E7CD2A18}"/>
                </a:ext>
              </a:extLst>
            </p:cNvPr>
            <p:cNvSpPr>
              <a:spLocks noChangeShapeType="1"/>
            </p:cNvSpPr>
            <p:nvPr/>
          </p:nvSpPr>
          <p:spPr bwMode="auto">
            <a:xfrm>
              <a:off x="1763"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9" name="Line 83">
              <a:extLst>
                <a:ext uri="{FF2B5EF4-FFF2-40B4-BE49-F238E27FC236}">
                  <a16:creationId xmlns:a16="http://schemas.microsoft.com/office/drawing/2014/main" id="{5130DFEE-4FDB-519A-A8EB-255A426F018A}"/>
                </a:ext>
              </a:extLst>
            </p:cNvPr>
            <p:cNvSpPr>
              <a:spLocks noChangeShapeType="1"/>
            </p:cNvSpPr>
            <p:nvPr/>
          </p:nvSpPr>
          <p:spPr bwMode="auto">
            <a:xfrm>
              <a:off x="1594"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0" name="Line 84">
              <a:extLst>
                <a:ext uri="{FF2B5EF4-FFF2-40B4-BE49-F238E27FC236}">
                  <a16:creationId xmlns:a16="http://schemas.microsoft.com/office/drawing/2014/main" id="{91E05F31-50B1-784A-56A8-B7A26776C33F}"/>
                </a:ext>
              </a:extLst>
            </p:cNvPr>
            <p:cNvSpPr>
              <a:spLocks noChangeShapeType="1"/>
            </p:cNvSpPr>
            <p:nvPr/>
          </p:nvSpPr>
          <p:spPr bwMode="auto">
            <a:xfrm>
              <a:off x="1425"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D518375-2B03-AD4A-6605-A4B829624A27}"/>
              </a:ext>
            </a:extLst>
          </p:cNvPr>
          <p:cNvSpPr>
            <a:spLocks noGrp="1" noChangeArrowheads="1"/>
          </p:cNvSpPr>
          <p:nvPr>
            <p:ph idx="1"/>
          </p:nvPr>
        </p:nvSpPr>
        <p:spPr>
          <a:xfrm>
            <a:off x="533400" y="1143000"/>
            <a:ext cx="8153400" cy="5562600"/>
          </a:xfrm>
        </p:spPr>
        <p:txBody>
          <a:bodyPr/>
          <a:lstStyle/>
          <a:p>
            <a:pPr eaLnBrk="1" hangingPunct="1"/>
            <a:r>
              <a:rPr lang="en-US" altLang="zh-CN" sz="3600">
                <a:solidFill>
                  <a:srgbClr val="003399"/>
                </a:solidFill>
              </a:rPr>
              <a:t>Client agent</a:t>
            </a:r>
          </a:p>
          <a:p>
            <a:pPr lvl="1" eaLnBrk="1" hangingPunct="1"/>
            <a:r>
              <a:rPr lang="en-US" altLang="zh-CN" sz="3200">
                <a:solidFill>
                  <a:srgbClr val="003399"/>
                </a:solidFill>
              </a:rPr>
              <a:t>Store the </a:t>
            </a:r>
            <a:r>
              <a:rPr lang="en-US" altLang="zh-CN" sz="3200">
                <a:solidFill>
                  <a:srgbClr val="FF0000"/>
                </a:solidFill>
              </a:rPr>
              <a:t>DI of working root</a:t>
            </a:r>
            <a:r>
              <a:rPr lang="en-US" altLang="zh-CN" sz="3200">
                <a:solidFill>
                  <a:srgbClr val="003399"/>
                </a:solidFill>
              </a:rPr>
              <a:t> by client agent</a:t>
            </a:r>
          </a:p>
          <a:p>
            <a:pPr lvl="1" eaLnBrk="1" hangingPunct="1"/>
            <a:r>
              <a:rPr lang="en-US" altLang="zh-CN" sz="3200">
                <a:solidFill>
                  <a:srgbClr val="003399"/>
                </a:solidFill>
              </a:rPr>
              <a:t>E.g., for &lt;/UK/AC/QMW, Peter.Smith&gt;, client agent stores #599 which is the DI of “/”, i.e. EC</a:t>
            </a:r>
            <a:r>
              <a:rPr lang="en-US" altLang="zh-CN">
                <a:solidFill>
                  <a:srgbClr val="003399"/>
                </a:solidFill>
              </a:rPr>
              <a:t> </a:t>
            </a:r>
          </a:p>
          <a:p>
            <a:pPr eaLnBrk="1" hangingPunct="1"/>
            <a:r>
              <a:rPr lang="en-US" altLang="zh-CN" sz="3600">
                <a:solidFill>
                  <a:srgbClr val="003399"/>
                </a:solidFill>
              </a:rPr>
              <a:t>Resolve name</a:t>
            </a:r>
          </a:p>
          <a:p>
            <a:pPr lvl="1" eaLnBrk="1" hangingPunct="1"/>
            <a:r>
              <a:rPr lang="en-US" altLang="zh-CN" sz="3200">
                <a:solidFill>
                  <a:srgbClr val="003399"/>
                </a:solidFill>
              </a:rPr>
              <a:t>Working root DI + relative path</a:t>
            </a:r>
          </a:p>
          <a:p>
            <a:pPr lvl="2" eaLnBrk="1" hangingPunct="1"/>
            <a:r>
              <a:rPr lang="en-US" altLang="zh-CN" sz="2800">
                <a:solidFill>
                  <a:srgbClr val="003399"/>
                </a:solidFill>
              </a:rPr>
              <a:t>Uniquely refer to a name in the merged tree</a:t>
            </a:r>
          </a:p>
          <a:p>
            <a:pPr lvl="1" eaLnBrk="1" hangingPunct="1"/>
            <a:r>
              <a:rPr lang="en-US" altLang="zh-CN" sz="3200">
                <a:solidFill>
                  <a:srgbClr val="003399"/>
                </a:solidFill>
              </a:rPr>
              <a:t>E.g. &lt;#599/UK/AC/QMW, Peter.Smith&gt;</a:t>
            </a:r>
          </a:p>
        </p:txBody>
      </p:sp>
      <p:pic>
        <p:nvPicPr>
          <p:cNvPr id="56323" name="Picture 3" descr="line013">
            <a:extLst>
              <a:ext uri="{FF2B5EF4-FFF2-40B4-BE49-F238E27FC236}">
                <a16:creationId xmlns:a16="http://schemas.microsoft.com/office/drawing/2014/main" id="{0389D357-3A05-CF7C-511F-A532C6A46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 Box 4">
            <a:extLst>
              <a:ext uri="{FF2B5EF4-FFF2-40B4-BE49-F238E27FC236}">
                <a16:creationId xmlns:a16="http://schemas.microsoft.com/office/drawing/2014/main" id="{56347FDA-3609-3A3D-6833-882E33C3B87D}"/>
              </a:ext>
            </a:extLst>
          </p:cNvPr>
          <p:cNvSpPr txBox="1">
            <a:spLocks noChangeArrowheads="1"/>
          </p:cNvSpPr>
          <p:nvPr/>
        </p:nvSpPr>
        <p:spPr bwMode="auto">
          <a:xfrm>
            <a:off x="685800" y="152400"/>
            <a:ext cx="792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Working root DI</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E5DFE8D-DCE6-87AD-1106-768F596B308B}"/>
              </a:ext>
            </a:extLst>
          </p:cNvPr>
          <p:cNvSpPr>
            <a:spLocks noGrp="1" noChangeArrowheads="1"/>
          </p:cNvSpPr>
          <p:nvPr>
            <p:ph idx="1"/>
          </p:nvPr>
        </p:nvSpPr>
        <p:spPr>
          <a:xfrm>
            <a:off x="609600" y="990600"/>
            <a:ext cx="7924800" cy="4876800"/>
          </a:xfrm>
        </p:spPr>
        <p:txBody>
          <a:bodyPr/>
          <a:lstStyle/>
          <a:p>
            <a:pPr eaLnBrk="1" hangingPunct="1"/>
            <a:r>
              <a:rPr lang="en-US" altLang="zh-CN" sz="3600">
                <a:solidFill>
                  <a:srgbClr val="003399"/>
                </a:solidFill>
              </a:rPr>
              <a:t>A table of well-know directories</a:t>
            </a:r>
          </a:p>
          <a:p>
            <a:pPr lvl="1" eaLnBrk="1" hangingPunct="1"/>
            <a:r>
              <a:rPr lang="en-US" altLang="zh-CN" sz="3200">
                <a:solidFill>
                  <a:srgbClr val="003399"/>
                </a:solidFill>
              </a:rPr>
              <a:t>Mapping between working root DI to new absolute path</a:t>
            </a:r>
          </a:p>
          <a:p>
            <a:pPr eaLnBrk="1" hangingPunct="1"/>
            <a:r>
              <a:rPr lang="en-US" altLang="zh-CN" sz="3600">
                <a:solidFill>
                  <a:srgbClr val="003399"/>
                </a:solidFill>
              </a:rPr>
              <a:t>Replication</a:t>
            </a:r>
          </a:p>
          <a:p>
            <a:pPr lvl="1" eaLnBrk="1" hangingPunct="1"/>
            <a:r>
              <a:rPr lang="en-US" altLang="zh-CN" sz="3200">
                <a:solidFill>
                  <a:srgbClr val="003399"/>
                </a:solidFill>
              </a:rPr>
              <a:t>Well-know directories are replicated at each nodes</a:t>
            </a:r>
          </a:p>
          <a:p>
            <a:pPr lvl="1" eaLnBrk="1" hangingPunct="1"/>
            <a:r>
              <a:rPr lang="en-US" altLang="zh-CN" sz="3200">
                <a:solidFill>
                  <a:srgbClr val="003399"/>
                </a:solidFill>
              </a:rPr>
              <a:t>Bottleneck of consistency</a:t>
            </a:r>
          </a:p>
          <a:p>
            <a:pPr eaLnBrk="1" hangingPunct="1"/>
            <a:r>
              <a:rPr lang="en-US" altLang="zh-CN" sz="3600">
                <a:solidFill>
                  <a:srgbClr val="003399"/>
                </a:solidFill>
                <a:hlinkClick r:id="rId2" action="ppaction://hlinksldjump"/>
              </a:rPr>
              <a:t>Examp</a:t>
            </a:r>
            <a:r>
              <a:rPr lang="en-US" altLang="zh-CN" sz="3600">
                <a:solidFill>
                  <a:srgbClr val="003399"/>
                </a:solidFill>
                <a:hlinkClick r:id="rId2" action="ppaction://hlinksldjump"/>
              </a:rPr>
              <a:t>l</a:t>
            </a:r>
            <a:r>
              <a:rPr lang="en-US" altLang="zh-CN" sz="3600">
                <a:solidFill>
                  <a:srgbClr val="003399"/>
                </a:solidFill>
                <a:hlinkClick r:id="rId3" action="ppaction://hlinksldjump"/>
              </a:rPr>
              <a:t>es</a:t>
            </a:r>
            <a:endParaRPr lang="en-US" altLang="zh-CN" sz="3600">
              <a:solidFill>
                <a:srgbClr val="003399"/>
              </a:solidFill>
            </a:endParaRPr>
          </a:p>
        </p:txBody>
      </p:sp>
      <p:pic>
        <p:nvPicPr>
          <p:cNvPr id="57347" name="Picture 3" descr="line013">
            <a:extLst>
              <a:ext uri="{FF2B5EF4-FFF2-40B4-BE49-F238E27FC236}">
                <a16:creationId xmlns:a16="http://schemas.microsoft.com/office/drawing/2014/main" id="{D2BC80C7-0EE2-BFBD-7643-9001A53CDC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8382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Text Box 4">
            <a:extLst>
              <a:ext uri="{FF2B5EF4-FFF2-40B4-BE49-F238E27FC236}">
                <a16:creationId xmlns:a16="http://schemas.microsoft.com/office/drawing/2014/main" id="{5208BA42-98AC-86A1-7244-D6E640EAF891}"/>
              </a:ext>
            </a:extLst>
          </p:cNvPr>
          <p:cNvSpPr txBox="1">
            <a:spLocks noChangeArrowheads="1"/>
          </p:cNvSpPr>
          <p:nvPr/>
        </p:nvSpPr>
        <p:spPr bwMode="auto">
          <a:xfrm>
            <a:off x="609600" y="152400"/>
            <a:ext cx="8001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Well-known directories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line013">
            <a:extLst>
              <a:ext uri="{FF2B5EF4-FFF2-40B4-BE49-F238E27FC236}">
                <a16:creationId xmlns:a16="http://schemas.microsoft.com/office/drawing/2014/main" id="{2A291BB1-E00A-A8C8-1D71-7CF01A2948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20788"/>
            <a:ext cx="8039100" cy="7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Text Box 3">
            <a:extLst>
              <a:ext uri="{FF2B5EF4-FFF2-40B4-BE49-F238E27FC236}">
                <a16:creationId xmlns:a16="http://schemas.microsoft.com/office/drawing/2014/main" id="{FCFEDC01-1ABE-8327-9986-A4B774D1B23F}"/>
              </a:ext>
            </a:extLst>
          </p:cNvPr>
          <p:cNvSpPr txBox="1">
            <a:spLocks noChangeArrowheads="1"/>
          </p:cNvSpPr>
          <p:nvPr/>
        </p:nvSpPr>
        <p:spPr bwMode="auto">
          <a:xfrm>
            <a:off x="457200" y="152400"/>
            <a:ext cx="8001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GB" altLang="zh-CN" sz="3200" b="1">
                <a:solidFill>
                  <a:srgbClr val="CC0000"/>
                </a:solidFill>
                <a:latin typeface="Times New Roman" panose="02020603050405020304" pitchFamily="18" charset="0"/>
                <a:ea typeface="宋体" panose="02010600030101010101" pitchFamily="2" charset="-122"/>
              </a:rPr>
              <a:t>Composed naming domains used to access a resource from a URL</a:t>
            </a:r>
            <a:endParaRPr kumimoji="1" lang="en-US" altLang="zh-CN" sz="3200" b="1">
              <a:solidFill>
                <a:srgbClr val="CC0000"/>
              </a:solidFill>
              <a:latin typeface="Times New Roman" panose="02020603050405020304" pitchFamily="18" charset="0"/>
              <a:ea typeface="宋体" panose="02010600030101010101" pitchFamily="2" charset="-122"/>
            </a:endParaRPr>
          </a:p>
        </p:txBody>
      </p:sp>
      <p:pic>
        <p:nvPicPr>
          <p:cNvPr id="58372" name="Picture 4" descr="返回箭头1">
            <a:hlinkClick r:id="rId4" action="ppaction://hlinksldjump"/>
            <a:extLst>
              <a:ext uri="{FF2B5EF4-FFF2-40B4-BE49-F238E27FC236}">
                <a16:creationId xmlns:a16="http://schemas.microsoft.com/office/drawing/2014/main" id="{28AD03E3-BBB1-A74E-3AFA-250427F68A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0" y="632460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373" name="Group 5">
            <a:extLst>
              <a:ext uri="{FF2B5EF4-FFF2-40B4-BE49-F238E27FC236}">
                <a16:creationId xmlns:a16="http://schemas.microsoft.com/office/drawing/2014/main" id="{FF364DBE-A72C-4DB4-C0CA-C9A7B229DA59}"/>
              </a:ext>
            </a:extLst>
          </p:cNvPr>
          <p:cNvGrpSpPr>
            <a:grpSpLocks/>
          </p:cNvGrpSpPr>
          <p:nvPr/>
        </p:nvGrpSpPr>
        <p:grpSpPr bwMode="auto">
          <a:xfrm>
            <a:off x="381000" y="1463675"/>
            <a:ext cx="8326438" cy="4556125"/>
            <a:chOff x="385" y="842"/>
            <a:chExt cx="5245" cy="2870"/>
          </a:xfrm>
        </p:grpSpPr>
        <p:sp>
          <p:nvSpPr>
            <p:cNvPr id="58374" name="Rectangle 6">
              <a:extLst>
                <a:ext uri="{FF2B5EF4-FFF2-40B4-BE49-F238E27FC236}">
                  <a16:creationId xmlns:a16="http://schemas.microsoft.com/office/drawing/2014/main" id="{272B4C10-8BF3-755F-BBE6-E7F55235D01C}"/>
                </a:ext>
              </a:extLst>
            </p:cNvPr>
            <p:cNvSpPr>
              <a:spLocks noChangeArrowheads="1"/>
            </p:cNvSpPr>
            <p:nvPr/>
          </p:nvSpPr>
          <p:spPr bwMode="auto">
            <a:xfrm>
              <a:off x="1606" y="1915"/>
              <a:ext cx="3176" cy="4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8375" name="Rectangle 7">
              <a:extLst>
                <a:ext uri="{FF2B5EF4-FFF2-40B4-BE49-F238E27FC236}">
                  <a16:creationId xmlns:a16="http://schemas.microsoft.com/office/drawing/2014/main" id="{DB25E65C-4DBA-8805-29B3-145F3DA54BE3}"/>
                </a:ext>
              </a:extLst>
            </p:cNvPr>
            <p:cNvSpPr>
              <a:spLocks noChangeArrowheads="1"/>
            </p:cNvSpPr>
            <p:nvPr/>
          </p:nvSpPr>
          <p:spPr bwMode="auto">
            <a:xfrm>
              <a:off x="1606" y="1915"/>
              <a:ext cx="3194" cy="431"/>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8376" name="Rectangle 8">
              <a:extLst>
                <a:ext uri="{FF2B5EF4-FFF2-40B4-BE49-F238E27FC236}">
                  <a16:creationId xmlns:a16="http://schemas.microsoft.com/office/drawing/2014/main" id="{96505428-4F37-58B7-2A08-F30A3B5C0B53}"/>
                </a:ext>
              </a:extLst>
            </p:cNvPr>
            <p:cNvSpPr>
              <a:spLocks noChangeArrowheads="1"/>
            </p:cNvSpPr>
            <p:nvPr/>
          </p:nvSpPr>
          <p:spPr bwMode="auto">
            <a:xfrm>
              <a:off x="3795" y="2615"/>
              <a:ext cx="1023" cy="104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8377" name="Rectangle 9">
              <a:extLst>
                <a:ext uri="{FF2B5EF4-FFF2-40B4-BE49-F238E27FC236}">
                  <a16:creationId xmlns:a16="http://schemas.microsoft.com/office/drawing/2014/main" id="{B0BDAF61-06EA-0305-9AC5-586958D3CBCB}"/>
                </a:ext>
              </a:extLst>
            </p:cNvPr>
            <p:cNvSpPr>
              <a:spLocks noChangeArrowheads="1"/>
            </p:cNvSpPr>
            <p:nvPr/>
          </p:nvSpPr>
          <p:spPr bwMode="auto">
            <a:xfrm>
              <a:off x="3795" y="2615"/>
              <a:ext cx="1041" cy="1059"/>
            </a:xfrm>
            <a:prstGeom prst="rect">
              <a:avLst/>
            </a:prstGeom>
            <a:noFill/>
            <a:ln w="4127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8378" name="Oval 10">
              <a:extLst>
                <a:ext uri="{FF2B5EF4-FFF2-40B4-BE49-F238E27FC236}">
                  <a16:creationId xmlns:a16="http://schemas.microsoft.com/office/drawing/2014/main" id="{90BE0989-E5F0-00DC-5905-941D5A4EBF39}"/>
                </a:ext>
              </a:extLst>
            </p:cNvPr>
            <p:cNvSpPr>
              <a:spLocks noChangeArrowheads="1"/>
            </p:cNvSpPr>
            <p:nvPr/>
          </p:nvSpPr>
          <p:spPr bwMode="auto">
            <a:xfrm>
              <a:off x="3885" y="2705"/>
              <a:ext cx="862" cy="879"/>
            </a:xfrm>
            <a:prstGeom prst="ellipse">
              <a:avLst/>
            </a:prstGeom>
            <a:solidFill>
              <a:srgbClr val="FFFFFF"/>
            </a:solidFill>
            <a:ln w="41275">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8379" name="Rectangle 11">
              <a:extLst>
                <a:ext uri="{FF2B5EF4-FFF2-40B4-BE49-F238E27FC236}">
                  <a16:creationId xmlns:a16="http://schemas.microsoft.com/office/drawing/2014/main" id="{2E04BBB3-9FD8-F194-D1A8-570FAAA9A6C9}"/>
                </a:ext>
              </a:extLst>
            </p:cNvPr>
            <p:cNvSpPr>
              <a:spLocks noChangeArrowheads="1"/>
            </p:cNvSpPr>
            <p:nvPr/>
          </p:nvSpPr>
          <p:spPr bwMode="auto">
            <a:xfrm>
              <a:off x="1158" y="1093"/>
              <a:ext cx="3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http://www.cdk3.net:8888/WebExamples/earth.html</a:t>
              </a:r>
              <a:endParaRPr lang="en-GB" altLang="zh-CN" sz="2400">
                <a:latin typeface="Times" panose="02020603050405020304" pitchFamily="18" charset="0"/>
                <a:ea typeface="宋体" panose="02010600030101010101" pitchFamily="2" charset="-122"/>
              </a:endParaRPr>
            </a:p>
          </p:txBody>
        </p:sp>
        <p:sp>
          <p:nvSpPr>
            <p:cNvPr id="58380" name="Rectangle 12">
              <a:extLst>
                <a:ext uri="{FF2B5EF4-FFF2-40B4-BE49-F238E27FC236}">
                  <a16:creationId xmlns:a16="http://schemas.microsoft.com/office/drawing/2014/main" id="{8F22C86A-709F-43DA-9380-EE1E3B27DD2B}"/>
                </a:ext>
              </a:extLst>
            </p:cNvPr>
            <p:cNvSpPr>
              <a:spLocks noChangeArrowheads="1"/>
            </p:cNvSpPr>
            <p:nvPr/>
          </p:nvSpPr>
          <p:spPr bwMode="auto">
            <a:xfrm>
              <a:off x="1040" y="842"/>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URL</a:t>
              </a:r>
              <a:endParaRPr lang="en-GB" altLang="zh-CN" sz="2400">
                <a:latin typeface="Times" panose="02020603050405020304" pitchFamily="18" charset="0"/>
                <a:ea typeface="宋体" panose="02010600030101010101" pitchFamily="2" charset="-122"/>
              </a:endParaRPr>
            </a:p>
          </p:txBody>
        </p:sp>
        <p:sp>
          <p:nvSpPr>
            <p:cNvPr id="58381" name="Rectangle 13">
              <a:extLst>
                <a:ext uri="{FF2B5EF4-FFF2-40B4-BE49-F238E27FC236}">
                  <a16:creationId xmlns:a16="http://schemas.microsoft.com/office/drawing/2014/main" id="{C94EF9F4-EEEA-4AF3-D52C-800810898629}"/>
                </a:ext>
              </a:extLst>
            </p:cNvPr>
            <p:cNvSpPr>
              <a:spLocks noChangeArrowheads="1"/>
            </p:cNvSpPr>
            <p:nvPr/>
          </p:nvSpPr>
          <p:spPr bwMode="auto">
            <a:xfrm>
              <a:off x="2117" y="1718"/>
              <a:ext cx="3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Resource ID (IP number, port number, pathname)</a:t>
              </a:r>
              <a:endParaRPr lang="en-GB" altLang="zh-CN" sz="2400">
                <a:latin typeface="Times" panose="02020603050405020304" pitchFamily="18" charset="0"/>
                <a:ea typeface="宋体" panose="02010600030101010101" pitchFamily="2" charset="-122"/>
              </a:endParaRPr>
            </a:p>
          </p:txBody>
        </p:sp>
        <p:sp>
          <p:nvSpPr>
            <p:cNvPr id="58382" name="Rectangle 14">
              <a:extLst>
                <a:ext uri="{FF2B5EF4-FFF2-40B4-BE49-F238E27FC236}">
                  <a16:creationId xmlns:a16="http://schemas.microsoft.com/office/drawing/2014/main" id="{65D1B080-DF3E-D5C0-2302-718388B8E712}"/>
                </a:ext>
              </a:extLst>
            </p:cNvPr>
            <p:cNvSpPr>
              <a:spLocks noChangeArrowheads="1"/>
            </p:cNvSpPr>
            <p:nvPr/>
          </p:nvSpPr>
          <p:spPr bwMode="auto">
            <a:xfrm>
              <a:off x="447" y="2834"/>
              <a:ext cx="10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Network address</a:t>
              </a:r>
              <a:endParaRPr lang="en-GB" altLang="zh-CN" sz="2400">
                <a:latin typeface="Times" panose="02020603050405020304" pitchFamily="18" charset="0"/>
                <a:ea typeface="宋体" panose="02010600030101010101" pitchFamily="2" charset="-122"/>
              </a:endParaRPr>
            </a:p>
          </p:txBody>
        </p:sp>
        <p:sp>
          <p:nvSpPr>
            <p:cNvPr id="58383" name="Rectangle 15">
              <a:extLst>
                <a:ext uri="{FF2B5EF4-FFF2-40B4-BE49-F238E27FC236}">
                  <a16:creationId xmlns:a16="http://schemas.microsoft.com/office/drawing/2014/main" id="{85C2BB5B-A2F1-6F63-78D1-CFDD1D218A32}"/>
                </a:ext>
              </a:extLst>
            </p:cNvPr>
            <p:cNvSpPr>
              <a:spLocks noChangeArrowheads="1"/>
            </p:cNvSpPr>
            <p:nvPr/>
          </p:nvSpPr>
          <p:spPr bwMode="auto">
            <a:xfrm>
              <a:off x="548" y="3126"/>
              <a:ext cx="9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a:solidFill>
                    <a:srgbClr val="000000"/>
                  </a:solidFill>
                  <a:latin typeface="Arial" panose="020B0604020202020204" pitchFamily="34" charset="0"/>
                  <a:ea typeface="宋体" panose="02010600030101010101" pitchFamily="2" charset="-122"/>
                </a:rPr>
                <a:t>2:60:8</a:t>
              </a:r>
              <a:r>
                <a:rPr lang="en-GB" altLang="zh-CN">
                  <a:solidFill>
                    <a:srgbClr val="000000"/>
                  </a:solidFill>
                  <a:latin typeface="Arial" panose="020B0604020202020204" pitchFamily="34" charset="0"/>
                  <a:ea typeface="宋体" panose="02010600030101010101" pitchFamily="2" charset="-122"/>
                </a:rPr>
                <a:t>c:2:b0:5a</a:t>
              </a:r>
              <a:endParaRPr lang="en-GB" altLang="zh-CN" sz="2400">
                <a:latin typeface="Times" panose="02020603050405020304" pitchFamily="18" charset="0"/>
                <a:ea typeface="宋体" panose="02010600030101010101" pitchFamily="2" charset="-122"/>
              </a:endParaRPr>
            </a:p>
          </p:txBody>
        </p:sp>
        <p:sp>
          <p:nvSpPr>
            <p:cNvPr id="58384" name="Rectangle 16">
              <a:extLst>
                <a:ext uri="{FF2B5EF4-FFF2-40B4-BE49-F238E27FC236}">
                  <a16:creationId xmlns:a16="http://schemas.microsoft.com/office/drawing/2014/main" id="{A39C7398-6B36-D6B4-2615-C7B3BDDA7F10}"/>
                </a:ext>
              </a:extLst>
            </p:cNvPr>
            <p:cNvSpPr>
              <a:spLocks noChangeArrowheads="1"/>
            </p:cNvSpPr>
            <p:nvPr/>
          </p:nvSpPr>
          <p:spPr bwMode="auto">
            <a:xfrm>
              <a:off x="4158" y="3072"/>
              <a:ext cx="2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a:solidFill>
                    <a:srgbClr val="000000"/>
                  </a:solidFill>
                  <a:latin typeface="Arial" panose="020B0604020202020204" pitchFamily="34" charset="0"/>
                  <a:ea typeface="宋体" panose="02010600030101010101" pitchFamily="2" charset="-122"/>
                </a:rPr>
                <a:t> </a:t>
              </a:r>
              <a:r>
                <a:rPr lang="en-GB" altLang="zh-CN">
                  <a:solidFill>
                    <a:srgbClr val="000000"/>
                  </a:solidFill>
                  <a:latin typeface="Arial" panose="020B0604020202020204" pitchFamily="34" charset="0"/>
                  <a:ea typeface="宋体" panose="02010600030101010101" pitchFamily="2" charset="-122"/>
                </a:rPr>
                <a:t>file</a:t>
              </a:r>
              <a:endParaRPr lang="en-GB" altLang="zh-CN" sz="2400">
                <a:latin typeface="Times" panose="02020603050405020304" pitchFamily="18" charset="0"/>
                <a:ea typeface="宋体" panose="02010600030101010101" pitchFamily="2" charset="-122"/>
              </a:endParaRPr>
            </a:p>
          </p:txBody>
        </p:sp>
        <p:sp>
          <p:nvSpPr>
            <p:cNvPr id="58385" name="Rectangle 17">
              <a:extLst>
                <a:ext uri="{FF2B5EF4-FFF2-40B4-BE49-F238E27FC236}">
                  <a16:creationId xmlns:a16="http://schemas.microsoft.com/office/drawing/2014/main" id="{49F30E27-6CF2-1003-5F53-583D083044D5}"/>
                </a:ext>
              </a:extLst>
            </p:cNvPr>
            <p:cNvSpPr>
              <a:spLocks noChangeArrowheads="1"/>
            </p:cNvSpPr>
            <p:nvPr/>
          </p:nvSpPr>
          <p:spPr bwMode="auto">
            <a:xfrm>
              <a:off x="1659" y="1969"/>
              <a:ext cx="880" cy="323"/>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8386" name="Rectangle 18">
              <a:extLst>
                <a:ext uri="{FF2B5EF4-FFF2-40B4-BE49-F238E27FC236}">
                  <a16:creationId xmlns:a16="http://schemas.microsoft.com/office/drawing/2014/main" id="{24712927-FABF-9871-B8D0-9D4A0DDD4C0D}"/>
                </a:ext>
              </a:extLst>
            </p:cNvPr>
            <p:cNvSpPr>
              <a:spLocks noChangeArrowheads="1"/>
            </p:cNvSpPr>
            <p:nvPr/>
          </p:nvSpPr>
          <p:spPr bwMode="auto">
            <a:xfrm>
              <a:off x="3077" y="1969"/>
              <a:ext cx="1670" cy="323"/>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8387" name="Rectangle 19">
              <a:extLst>
                <a:ext uri="{FF2B5EF4-FFF2-40B4-BE49-F238E27FC236}">
                  <a16:creationId xmlns:a16="http://schemas.microsoft.com/office/drawing/2014/main" id="{64EB4FA8-2392-6DDB-C409-0B4F292D42DE}"/>
                </a:ext>
              </a:extLst>
            </p:cNvPr>
            <p:cNvSpPr>
              <a:spLocks noChangeArrowheads="1"/>
            </p:cNvSpPr>
            <p:nvPr/>
          </p:nvSpPr>
          <p:spPr bwMode="auto">
            <a:xfrm>
              <a:off x="385" y="3028"/>
              <a:ext cx="1256" cy="287"/>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8388" name="Rectangle 20">
              <a:extLst>
                <a:ext uri="{FF2B5EF4-FFF2-40B4-BE49-F238E27FC236}">
                  <a16:creationId xmlns:a16="http://schemas.microsoft.com/office/drawing/2014/main" id="{FAF5A8ED-25D3-1923-4C19-03CB07459DF0}"/>
                </a:ext>
              </a:extLst>
            </p:cNvPr>
            <p:cNvSpPr>
              <a:spLocks noChangeArrowheads="1"/>
            </p:cNvSpPr>
            <p:nvPr/>
          </p:nvSpPr>
          <p:spPr bwMode="auto">
            <a:xfrm>
              <a:off x="995" y="1035"/>
              <a:ext cx="3734" cy="288"/>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8389" name="Rectangle 21">
              <a:extLst>
                <a:ext uri="{FF2B5EF4-FFF2-40B4-BE49-F238E27FC236}">
                  <a16:creationId xmlns:a16="http://schemas.microsoft.com/office/drawing/2014/main" id="{2A81DFC3-2086-498F-07ED-D086082746C3}"/>
                </a:ext>
              </a:extLst>
            </p:cNvPr>
            <p:cNvSpPr>
              <a:spLocks noChangeArrowheads="1"/>
            </p:cNvSpPr>
            <p:nvPr/>
          </p:nvSpPr>
          <p:spPr bwMode="auto">
            <a:xfrm>
              <a:off x="4894" y="2641"/>
              <a:ext cx="7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Web server</a:t>
              </a:r>
              <a:endParaRPr lang="en-GB" altLang="zh-CN" sz="2400">
                <a:latin typeface="Times" panose="02020603050405020304" pitchFamily="18" charset="0"/>
                <a:ea typeface="宋体" panose="02010600030101010101" pitchFamily="2" charset="-122"/>
              </a:endParaRPr>
            </a:p>
          </p:txBody>
        </p:sp>
        <p:sp>
          <p:nvSpPr>
            <p:cNvPr id="58390" name="Rectangle 22">
              <a:extLst>
                <a:ext uri="{FF2B5EF4-FFF2-40B4-BE49-F238E27FC236}">
                  <a16:creationId xmlns:a16="http://schemas.microsoft.com/office/drawing/2014/main" id="{8D012602-5A98-753A-D2FC-8F1D71A8657E}"/>
                </a:ext>
              </a:extLst>
            </p:cNvPr>
            <p:cNvSpPr>
              <a:spLocks noChangeArrowheads="1"/>
            </p:cNvSpPr>
            <p:nvPr/>
          </p:nvSpPr>
          <p:spPr bwMode="auto">
            <a:xfrm>
              <a:off x="1733" y="2063"/>
              <a:ext cx="7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a:solidFill>
                    <a:srgbClr val="000000"/>
                  </a:solidFill>
                  <a:latin typeface="Arial" panose="020B0604020202020204" pitchFamily="34" charset="0"/>
                  <a:ea typeface="宋体" panose="02010600030101010101" pitchFamily="2" charset="-122"/>
                </a:rPr>
                <a:t>55.55.55.55</a:t>
              </a:r>
              <a:endParaRPr lang="zh-CN" altLang="en-GB" sz="2400">
                <a:latin typeface="Times" panose="02020603050405020304" pitchFamily="18" charset="0"/>
                <a:ea typeface="宋体" panose="02010600030101010101" pitchFamily="2" charset="-122"/>
              </a:endParaRPr>
            </a:p>
          </p:txBody>
        </p:sp>
        <p:sp>
          <p:nvSpPr>
            <p:cNvPr id="58391" name="Freeform 23">
              <a:extLst>
                <a:ext uri="{FF2B5EF4-FFF2-40B4-BE49-F238E27FC236}">
                  <a16:creationId xmlns:a16="http://schemas.microsoft.com/office/drawing/2014/main" id="{F20D706C-9784-6252-2C46-B9F9F6288A9E}"/>
                </a:ext>
              </a:extLst>
            </p:cNvPr>
            <p:cNvSpPr>
              <a:spLocks/>
            </p:cNvSpPr>
            <p:nvPr/>
          </p:nvSpPr>
          <p:spPr bwMode="auto">
            <a:xfrm>
              <a:off x="1121" y="2705"/>
              <a:ext cx="126" cy="107"/>
            </a:xfrm>
            <a:custGeom>
              <a:avLst/>
              <a:gdLst>
                <a:gd name="T0" fmla="*/ 108 w 126"/>
                <a:gd name="T1" fmla="*/ 36 h 107"/>
                <a:gd name="T2" fmla="*/ 126 w 126"/>
                <a:gd name="T3" fmla="*/ 72 h 107"/>
                <a:gd name="T4" fmla="*/ 0 w 126"/>
                <a:gd name="T5" fmla="*/ 107 h 107"/>
                <a:gd name="T6" fmla="*/ 90 w 126"/>
                <a:gd name="T7" fmla="*/ 0 h 107"/>
                <a:gd name="T8" fmla="*/ 108 w 126"/>
                <a:gd name="T9" fmla="*/ 36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107">
                  <a:moveTo>
                    <a:pt x="108" y="36"/>
                  </a:moveTo>
                  <a:lnTo>
                    <a:pt x="126" y="72"/>
                  </a:lnTo>
                  <a:lnTo>
                    <a:pt x="0" y="107"/>
                  </a:lnTo>
                  <a:lnTo>
                    <a:pt x="90" y="0"/>
                  </a:lnTo>
                  <a:lnTo>
                    <a:pt x="108" y="36"/>
                  </a:lnTo>
                  <a:close/>
                </a:path>
              </a:pathLst>
            </a:custGeom>
            <a:solidFill>
              <a:srgbClr val="000000"/>
            </a:solidFill>
            <a:ln w="41275">
              <a:solidFill>
                <a:srgbClr val="000000"/>
              </a:solidFill>
              <a:prstDash val="solid"/>
              <a:round/>
              <a:headEnd/>
              <a:tailEnd/>
            </a:ln>
          </p:spPr>
          <p:txBody>
            <a:bodyPr/>
            <a:lstStyle/>
            <a:p>
              <a:endParaRPr lang="en-US"/>
            </a:p>
          </p:txBody>
        </p:sp>
        <p:sp>
          <p:nvSpPr>
            <p:cNvPr id="58392" name="Line 24">
              <a:extLst>
                <a:ext uri="{FF2B5EF4-FFF2-40B4-BE49-F238E27FC236}">
                  <a16:creationId xmlns:a16="http://schemas.microsoft.com/office/drawing/2014/main" id="{3415A92E-6014-6AD9-4BE4-9E520783F22A}"/>
                </a:ext>
              </a:extLst>
            </p:cNvPr>
            <p:cNvSpPr>
              <a:spLocks noChangeShapeType="1"/>
            </p:cNvSpPr>
            <p:nvPr/>
          </p:nvSpPr>
          <p:spPr bwMode="auto">
            <a:xfrm flipH="1">
              <a:off x="1247" y="2274"/>
              <a:ext cx="807" cy="467"/>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3" name="Freeform 25">
              <a:extLst>
                <a:ext uri="{FF2B5EF4-FFF2-40B4-BE49-F238E27FC236}">
                  <a16:creationId xmlns:a16="http://schemas.microsoft.com/office/drawing/2014/main" id="{92ABDC65-E3D9-73DB-CA4B-DBC6B14DC3FB}"/>
                </a:ext>
              </a:extLst>
            </p:cNvPr>
            <p:cNvSpPr>
              <a:spLocks/>
            </p:cNvSpPr>
            <p:nvPr/>
          </p:nvSpPr>
          <p:spPr bwMode="auto">
            <a:xfrm>
              <a:off x="3688" y="2992"/>
              <a:ext cx="125" cy="108"/>
            </a:xfrm>
            <a:custGeom>
              <a:avLst/>
              <a:gdLst>
                <a:gd name="T0" fmla="*/ 17 w 125"/>
                <a:gd name="T1" fmla="*/ 18 h 108"/>
                <a:gd name="T2" fmla="*/ 53 w 125"/>
                <a:gd name="T3" fmla="*/ 0 h 108"/>
                <a:gd name="T4" fmla="*/ 125 w 125"/>
                <a:gd name="T5" fmla="*/ 108 h 108"/>
                <a:gd name="T6" fmla="*/ 0 w 125"/>
                <a:gd name="T7" fmla="*/ 54 h 108"/>
                <a:gd name="T8" fmla="*/ 17 w 125"/>
                <a:gd name="T9" fmla="*/ 18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108">
                  <a:moveTo>
                    <a:pt x="17" y="18"/>
                  </a:moveTo>
                  <a:lnTo>
                    <a:pt x="53" y="0"/>
                  </a:lnTo>
                  <a:lnTo>
                    <a:pt x="125" y="108"/>
                  </a:lnTo>
                  <a:lnTo>
                    <a:pt x="0" y="54"/>
                  </a:lnTo>
                  <a:lnTo>
                    <a:pt x="17" y="18"/>
                  </a:lnTo>
                  <a:close/>
                </a:path>
              </a:pathLst>
            </a:custGeom>
            <a:solidFill>
              <a:srgbClr val="000000"/>
            </a:solidFill>
            <a:ln w="41275">
              <a:solidFill>
                <a:srgbClr val="000000"/>
              </a:solidFill>
              <a:prstDash val="solid"/>
              <a:round/>
              <a:headEnd/>
              <a:tailEnd/>
            </a:ln>
          </p:spPr>
          <p:txBody>
            <a:bodyPr/>
            <a:lstStyle/>
            <a:p>
              <a:endParaRPr lang="en-US"/>
            </a:p>
          </p:txBody>
        </p:sp>
        <p:sp>
          <p:nvSpPr>
            <p:cNvPr id="58394" name="Line 26">
              <a:extLst>
                <a:ext uri="{FF2B5EF4-FFF2-40B4-BE49-F238E27FC236}">
                  <a16:creationId xmlns:a16="http://schemas.microsoft.com/office/drawing/2014/main" id="{AF3610BE-E83C-6F6B-4353-9DADA43CFC13}"/>
                </a:ext>
              </a:extLst>
            </p:cNvPr>
            <p:cNvSpPr>
              <a:spLocks noChangeShapeType="1"/>
            </p:cNvSpPr>
            <p:nvPr/>
          </p:nvSpPr>
          <p:spPr bwMode="auto">
            <a:xfrm flipH="1" flipV="1">
              <a:off x="2808" y="2274"/>
              <a:ext cx="897" cy="736"/>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5" name="Rectangle 27">
              <a:extLst>
                <a:ext uri="{FF2B5EF4-FFF2-40B4-BE49-F238E27FC236}">
                  <a16:creationId xmlns:a16="http://schemas.microsoft.com/office/drawing/2014/main" id="{00EB8721-007B-3EAD-6AC1-4FF8D688DA5B}"/>
                </a:ext>
              </a:extLst>
            </p:cNvPr>
            <p:cNvSpPr>
              <a:spLocks noChangeArrowheads="1"/>
            </p:cNvSpPr>
            <p:nvPr/>
          </p:nvSpPr>
          <p:spPr bwMode="auto">
            <a:xfrm>
              <a:off x="3122" y="2063"/>
              <a:ext cx="16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WebExamples/earth.html</a:t>
              </a:r>
              <a:endParaRPr lang="en-GB" altLang="zh-CN" sz="2400">
                <a:latin typeface="Times" panose="02020603050405020304" pitchFamily="18" charset="0"/>
                <a:ea typeface="宋体" panose="02010600030101010101" pitchFamily="2" charset="-122"/>
              </a:endParaRPr>
            </a:p>
          </p:txBody>
        </p:sp>
        <p:sp>
          <p:nvSpPr>
            <p:cNvPr id="58396" name="Rectangle 28">
              <a:extLst>
                <a:ext uri="{FF2B5EF4-FFF2-40B4-BE49-F238E27FC236}">
                  <a16:creationId xmlns:a16="http://schemas.microsoft.com/office/drawing/2014/main" id="{BB355496-24BB-0DF2-DA85-504680F82CDD}"/>
                </a:ext>
              </a:extLst>
            </p:cNvPr>
            <p:cNvSpPr>
              <a:spLocks noChangeArrowheads="1"/>
            </p:cNvSpPr>
            <p:nvPr/>
          </p:nvSpPr>
          <p:spPr bwMode="auto">
            <a:xfrm>
              <a:off x="4118" y="2992"/>
              <a:ext cx="395" cy="269"/>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8397" name="Freeform 29">
              <a:extLst>
                <a:ext uri="{FF2B5EF4-FFF2-40B4-BE49-F238E27FC236}">
                  <a16:creationId xmlns:a16="http://schemas.microsoft.com/office/drawing/2014/main" id="{03208BF9-AC47-3972-6855-E0EBD4019148}"/>
                </a:ext>
              </a:extLst>
            </p:cNvPr>
            <p:cNvSpPr>
              <a:spLocks/>
            </p:cNvSpPr>
            <p:nvPr/>
          </p:nvSpPr>
          <p:spPr bwMode="auto">
            <a:xfrm>
              <a:off x="1964" y="1807"/>
              <a:ext cx="72" cy="126"/>
            </a:xfrm>
            <a:custGeom>
              <a:avLst/>
              <a:gdLst>
                <a:gd name="T0" fmla="*/ 36 w 72"/>
                <a:gd name="T1" fmla="*/ 0 h 126"/>
                <a:gd name="T2" fmla="*/ 72 w 72"/>
                <a:gd name="T3" fmla="*/ 0 h 126"/>
                <a:gd name="T4" fmla="*/ 36 w 72"/>
                <a:gd name="T5" fmla="*/ 126 h 126"/>
                <a:gd name="T6" fmla="*/ 0 w 72"/>
                <a:gd name="T7" fmla="*/ 0 h 126"/>
                <a:gd name="T8" fmla="*/ 36 w 72"/>
                <a:gd name="T9" fmla="*/ 0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126">
                  <a:moveTo>
                    <a:pt x="36" y="0"/>
                  </a:moveTo>
                  <a:lnTo>
                    <a:pt x="72" y="0"/>
                  </a:lnTo>
                  <a:lnTo>
                    <a:pt x="36" y="126"/>
                  </a:lnTo>
                  <a:lnTo>
                    <a:pt x="0" y="0"/>
                  </a:lnTo>
                  <a:lnTo>
                    <a:pt x="36" y="0"/>
                  </a:lnTo>
                  <a:close/>
                </a:path>
              </a:pathLst>
            </a:custGeom>
            <a:solidFill>
              <a:srgbClr val="000000"/>
            </a:solidFill>
            <a:ln w="41275">
              <a:solidFill>
                <a:srgbClr val="000000"/>
              </a:solidFill>
              <a:prstDash val="solid"/>
              <a:round/>
              <a:headEnd/>
              <a:tailEnd/>
            </a:ln>
          </p:spPr>
          <p:txBody>
            <a:bodyPr/>
            <a:lstStyle/>
            <a:p>
              <a:endParaRPr lang="en-US"/>
            </a:p>
          </p:txBody>
        </p:sp>
        <p:sp>
          <p:nvSpPr>
            <p:cNvPr id="58398" name="Line 30">
              <a:extLst>
                <a:ext uri="{FF2B5EF4-FFF2-40B4-BE49-F238E27FC236}">
                  <a16:creationId xmlns:a16="http://schemas.microsoft.com/office/drawing/2014/main" id="{B4DC2998-D3BE-DB29-A623-EA69B7FEF5FC}"/>
                </a:ext>
              </a:extLst>
            </p:cNvPr>
            <p:cNvSpPr>
              <a:spLocks noChangeShapeType="1"/>
            </p:cNvSpPr>
            <p:nvPr/>
          </p:nvSpPr>
          <p:spPr bwMode="auto">
            <a:xfrm>
              <a:off x="2000" y="1251"/>
              <a:ext cx="1" cy="538"/>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9" name="Freeform 31">
              <a:extLst>
                <a:ext uri="{FF2B5EF4-FFF2-40B4-BE49-F238E27FC236}">
                  <a16:creationId xmlns:a16="http://schemas.microsoft.com/office/drawing/2014/main" id="{FC06A987-346A-98D6-AEAD-49CE50C43F9A}"/>
                </a:ext>
              </a:extLst>
            </p:cNvPr>
            <p:cNvSpPr>
              <a:spLocks/>
            </p:cNvSpPr>
            <p:nvPr/>
          </p:nvSpPr>
          <p:spPr bwMode="auto">
            <a:xfrm>
              <a:off x="3580" y="3136"/>
              <a:ext cx="125" cy="71"/>
            </a:xfrm>
            <a:custGeom>
              <a:avLst/>
              <a:gdLst>
                <a:gd name="T0" fmla="*/ 0 w 125"/>
                <a:gd name="T1" fmla="*/ 35 h 71"/>
                <a:gd name="T2" fmla="*/ 0 w 125"/>
                <a:gd name="T3" fmla="*/ 0 h 71"/>
                <a:gd name="T4" fmla="*/ 125 w 125"/>
                <a:gd name="T5" fmla="*/ 35 h 71"/>
                <a:gd name="T6" fmla="*/ 0 w 125"/>
                <a:gd name="T7" fmla="*/ 71 h 71"/>
                <a:gd name="T8" fmla="*/ 0 w 125"/>
                <a:gd name="T9" fmla="*/ 35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71">
                  <a:moveTo>
                    <a:pt x="0" y="35"/>
                  </a:moveTo>
                  <a:lnTo>
                    <a:pt x="0" y="0"/>
                  </a:lnTo>
                  <a:lnTo>
                    <a:pt x="125" y="35"/>
                  </a:lnTo>
                  <a:lnTo>
                    <a:pt x="0" y="71"/>
                  </a:lnTo>
                  <a:lnTo>
                    <a:pt x="0" y="35"/>
                  </a:lnTo>
                  <a:close/>
                </a:path>
              </a:pathLst>
            </a:custGeom>
            <a:solidFill>
              <a:srgbClr val="000000"/>
            </a:solidFill>
            <a:ln w="41275">
              <a:solidFill>
                <a:srgbClr val="000000"/>
              </a:solidFill>
              <a:prstDash val="solid"/>
              <a:round/>
              <a:headEnd/>
              <a:tailEnd/>
            </a:ln>
          </p:spPr>
          <p:txBody>
            <a:bodyPr/>
            <a:lstStyle/>
            <a:p>
              <a:endParaRPr lang="en-US"/>
            </a:p>
          </p:txBody>
        </p:sp>
        <p:sp>
          <p:nvSpPr>
            <p:cNvPr id="58400" name="Line 32">
              <a:extLst>
                <a:ext uri="{FF2B5EF4-FFF2-40B4-BE49-F238E27FC236}">
                  <a16:creationId xmlns:a16="http://schemas.microsoft.com/office/drawing/2014/main" id="{CDA26FFE-E887-248E-678E-D30D5DF71A7B}"/>
                </a:ext>
              </a:extLst>
            </p:cNvPr>
            <p:cNvSpPr>
              <a:spLocks noChangeShapeType="1"/>
            </p:cNvSpPr>
            <p:nvPr/>
          </p:nvSpPr>
          <p:spPr bwMode="auto">
            <a:xfrm>
              <a:off x="1623" y="3171"/>
              <a:ext cx="1939" cy="1"/>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01" name="Rectangle 33">
              <a:extLst>
                <a:ext uri="{FF2B5EF4-FFF2-40B4-BE49-F238E27FC236}">
                  <a16:creationId xmlns:a16="http://schemas.microsoft.com/office/drawing/2014/main" id="{4B0185C7-4818-FBFB-7AEE-7A4820D5E91E}"/>
                </a:ext>
              </a:extLst>
            </p:cNvPr>
            <p:cNvSpPr>
              <a:spLocks noChangeArrowheads="1"/>
            </p:cNvSpPr>
            <p:nvPr/>
          </p:nvSpPr>
          <p:spPr bwMode="auto">
            <a:xfrm>
              <a:off x="2575" y="1969"/>
              <a:ext cx="466" cy="323"/>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58402" name="Rectangle 34">
              <a:extLst>
                <a:ext uri="{FF2B5EF4-FFF2-40B4-BE49-F238E27FC236}">
                  <a16:creationId xmlns:a16="http://schemas.microsoft.com/office/drawing/2014/main" id="{93470430-3E06-F042-233A-9C6C72304A50}"/>
                </a:ext>
              </a:extLst>
            </p:cNvPr>
            <p:cNvSpPr>
              <a:spLocks noChangeArrowheads="1"/>
            </p:cNvSpPr>
            <p:nvPr/>
          </p:nvSpPr>
          <p:spPr bwMode="auto">
            <a:xfrm>
              <a:off x="2650" y="2063"/>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a:solidFill>
                    <a:srgbClr val="000000"/>
                  </a:solidFill>
                  <a:latin typeface="Arial" panose="020B0604020202020204" pitchFamily="34" charset="0"/>
                  <a:ea typeface="宋体" panose="02010600030101010101" pitchFamily="2" charset="-122"/>
                </a:rPr>
                <a:t>8888</a:t>
              </a:r>
              <a:endParaRPr lang="zh-CN" altLang="en-GB" sz="2400">
                <a:latin typeface="Times" panose="02020603050405020304" pitchFamily="18" charset="0"/>
                <a:ea typeface="宋体" panose="02010600030101010101" pitchFamily="2" charset="-122"/>
              </a:endParaRPr>
            </a:p>
          </p:txBody>
        </p:sp>
        <p:sp>
          <p:nvSpPr>
            <p:cNvPr id="58403" name="Freeform 35">
              <a:extLst>
                <a:ext uri="{FF2B5EF4-FFF2-40B4-BE49-F238E27FC236}">
                  <a16:creationId xmlns:a16="http://schemas.microsoft.com/office/drawing/2014/main" id="{B96ABFA3-FF71-13C4-89FF-B30DFEEE37B8}"/>
                </a:ext>
              </a:extLst>
            </p:cNvPr>
            <p:cNvSpPr>
              <a:spLocks/>
            </p:cNvSpPr>
            <p:nvPr/>
          </p:nvSpPr>
          <p:spPr bwMode="auto">
            <a:xfrm>
              <a:off x="4136" y="2866"/>
              <a:ext cx="90" cy="126"/>
            </a:xfrm>
            <a:custGeom>
              <a:avLst/>
              <a:gdLst>
                <a:gd name="T0" fmla="*/ 36 w 90"/>
                <a:gd name="T1" fmla="*/ 0 h 126"/>
                <a:gd name="T2" fmla="*/ 72 w 90"/>
                <a:gd name="T3" fmla="*/ 0 h 126"/>
                <a:gd name="T4" fmla="*/ 90 w 90"/>
                <a:gd name="T5" fmla="*/ 126 h 126"/>
                <a:gd name="T6" fmla="*/ 0 w 90"/>
                <a:gd name="T7" fmla="*/ 18 h 126"/>
                <a:gd name="T8" fmla="*/ 36 w 90"/>
                <a:gd name="T9" fmla="*/ 0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26">
                  <a:moveTo>
                    <a:pt x="36" y="0"/>
                  </a:moveTo>
                  <a:lnTo>
                    <a:pt x="72" y="0"/>
                  </a:lnTo>
                  <a:lnTo>
                    <a:pt x="90" y="126"/>
                  </a:lnTo>
                  <a:lnTo>
                    <a:pt x="0" y="18"/>
                  </a:lnTo>
                  <a:lnTo>
                    <a:pt x="36" y="0"/>
                  </a:lnTo>
                  <a:close/>
                </a:path>
              </a:pathLst>
            </a:custGeom>
            <a:solidFill>
              <a:srgbClr val="000000"/>
            </a:solidFill>
            <a:ln w="41275">
              <a:solidFill>
                <a:srgbClr val="000000"/>
              </a:solidFill>
              <a:prstDash val="solid"/>
              <a:round/>
              <a:headEnd/>
              <a:tailEnd/>
            </a:ln>
          </p:spPr>
          <p:txBody>
            <a:bodyPr/>
            <a:lstStyle/>
            <a:p>
              <a:endParaRPr lang="en-US"/>
            </a:p>
          </p:txBody>
        </p:sp>
        <p:sp>
          <p:nvSpPr>
            <p:cNvPr id="58404" name="Line 36">
              <a:extLst>
                <a:ext uri="{FF2B5EF4-FFF2-40B4-BE49-F238E27FC236}">
                  <a16:creationId xmlns:a16="http://schemas.microsoft.com/office/drawing/2014/main" id="{7D246158-950E-D415-982D-1D30D68D913D}"/>
                </a:ext>
              </a:extLst>
            </p:cNvPr>
            <p:cNvSpPr>
              <a:spLocks noChangeShapeType="1"/>
            </p:cNvSpPr>
            <p:nvPr/>
          </p:nvSpPr>
          <p:spPr bwMode="auto">
            <a:xfrm flipH="1" flipV="1">
              <a:off x="3867" y="2274"/>
              <a:ext cx="287" cy="592"/>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05" name="Rectangle 37">
              <a:extLst>
                <a:ext uri="{FF2B5EF4-FFF2-40B4-BE49-F238E27FC236}">
                  <a16:creationId xmlns:a16="http://schemas.microsoft.com/office/drawing/2014/main" id="{C2BDD3DB-E108-B218-AA5F-9C50D5925D11}"/>
                </a:ext>
              </a:extLst>
            </p:cNvPr>
            <p:cNvSpPr>
              <a:spLocks noChangeArrowheads="1"/>
            </p:cNvSpPr>
            <p:nvPr/>
          </p:nvSpPr>
          <p:spPr bwMode="auto">
            <a:xfrm>
              <a:off x="1191" y="1510"/>
              <a:ext cx="7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DNS lookup</a:t>
              </a:r>
              <a:endParaRPr lang="en-GB" altLang="zh-CN" sz="2400">
                <a:latin typeface="Times" panose="02020603050405020304" pitchFamily="18" charset="0"/>
                <a:ea typeface="宋体" panose="02010600030101010101" pitchFamily="2" charset="-122"/>
              </a:endParaRPr>
            </a:p>
          </p:txBody>
        </p:sp>
        <p:sp>
          <p:nvSpPr>
            <p:cNvPr id="58406" name="Line 38">
              <a:extLst>
                <a:ext uri="{FF2B5EF4-FFF2-40B4-BE49-F238E27FC236}">
                  <a16:creationId xmlns:a16="http://schemas.microsoft.com/office/drawing/2014/main" id="{27BF8B47-0861-EC3D-9818-202684410358}"/>
                </a:ext>
              </a:extLst>
            </p:cNvPr>
            <p:cNvSpPr>
              <a:spLocks noChangeShapeType="1"/>
            </p:cNvSpPr>
            <p:nvPr/>
          </p:nvSpPr>
          <p:spPr bwMode="auto">
            <a:xfrm flipH="1">
              <a:off x="3598" y="3225"/>
              <a:ext cx="269" cy="359"/>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07" name="Rectangle 39">
              <a:extLst>
                <a:ext uri="{FF2B5EF4-FFF2-40B4-BE49-F238E27FC236}">
                  <a16:creationId xmlns:a16="http://schemas.microsoft.com/office/drawing/2014/main" id="{552B61BC-74FA-A8B9-156F-B3B1477FC15E}"/>
                </a:ext>
              </a:extLst>
            </p:cNvPr>
            <p:cNvSpPr>
              <a:spLocks noChangeArrowheads="1"/>
            </p:cNvSpPr>
            <p:nvPr/>
          </p:nvSpPr>
          <p:spPr bwMode="auto">
            <a:xfrm>
              <a:off x="3142" y="3539"/>
              <a:ext cx="4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Socket</a:t>
              </a:r>
              <a:endParaRPr lang="en-GB" altLang="zh-CN" sz="2400">
                <a:latin typeface="Times" panose="02020603050405020304" pitchFamily="18" charset="0"/>
                <a:ea typeface="宋体" panose="02010600030101010101" pitchFamily="2" charset="-122"/>
              </a:endParaRPr>
            </a:p>
          </p:txBody>
        </p:sp>
        <p:pic>
          <p:nvPicPr>
            <p:cNvPr id="58408" name="Picture 40">
              <a:extLst>
                <a:ext uri="{FF2B5EF4-FFF2-40B4-BE49-F238E27FC236}">
                  <a16:creationId xmlns:a16="http://schemas.microsoft.com/office/drawing/2014/main" id="{C173EAE5-6CC0-F536-5A37-B1212ADC26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0" y="3092"/>
              <a:ext cx="171"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409" name="Picture 41">
              <a:extLst>
                <a:ext uri="{FF2B5EF4-FFF2-40B4-BE49-F238E27FC236}">
                  <a16:creationId xmlns:a16="http://schemas.microsoft.com/office/drawing/2014/main" id="{B501B7FA-FF0B-DEC4-AC30-77721CC586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1" y="3081"/>
              <a:ext cx="186"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line013">
            <a:extLst>
              <a:ext uri="{FF2B5EF4-FFF2-40B4-BE49-F238E27FC236}">
                <a16:creationId xmlns:a16="http://schemas.microsoft.com/office/drawing/2014/main" id="{2345531E-7F7F-B9E6-D255-0543F3000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Text Box 3">
            <a:extLst>
              <a:ext uri="{FF2B5EF4-FFF2-40B4-BE49-F238E27FC236}">
                <a16:creationId xmlns:a16="http://schemas.microsoft.com/office/drawing/2014/main" id="{4CDD8EC9-D1D5-F6A5-09D5-721BA211E815}"/>
              </a:ext>
            </a:extLst>
          </p:cNvPr>
          <p:cNvSpPr txBox="1">
            <a:spLocks noChangeArrowheads="1"/>
          </p:cNvSpPr>
          <p:nvPr/>
        </p:nvSpPr>
        <p:spPr bwMode="auto">
          <a:xfrm>
            <a:off x="533400" y="152400"/>
            <a:ext cx="807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GB" altLang="zh-CN" sz="3600">
                <a:solidFill>
                  <a:srgbClr val="CC0000"/>
                </a:solidFill>
                <a:latin typeface="Times New Roman" panose="02020603050405020304" pitchFamily="18" charset="0"/>
                <a:ea typeface="宋体" panose="02010600030101010101" pitchFamily="2" charset="-122"/>
              </a:rPr>
              <a:t>DNS name servers</a:t>
            </a:r>
            <a:endParaRPr kumimoji="1" lang="en-US" altLang="zh-CN" sz="3600">
              <a:solidFill>
                <a:srgbClr val="CC0000"/>
              </a:solidFill>
              <a:latin typeface="Times New Roman" panose="02020603050405020304" pitchFamily="18" charset="0"/>
              <a:ea typeface="宋体" panose="02010600030101010101" pitchFamily="2" charset="-122"/>
            </a:endParaRPr>
          </a:p>
        </p:txBody>
      </p:sp>
      <p:pic>
        <p:nvPicPr>
          <p:cNvPr id="60420" name="Picture 4" descr="返回箭头1">
            <a:hlinkClick r:id="rId4" action="ppaction://hlinksldjump"/>
            <a:extLst>
              <a:ext uri="{FF2B5EF4-FFF2-40B4-BE49-F238E27FC236}">
                <a16:creationId xmlns:a16="http://schemas.microsoft.com/office/drawing/2014/main" id="{989AD797-88F9-6D15-8066-60460D055F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0" y="632460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421" name="Group 5">
            <a:extLst>
              <a:ext uri="{FF2B5EF4-FFF2-40B4-BE49-F238E27FC236}">
                <a16:creationId xmlns:a16="http://schemas.microsoft.com/office/drawing/2014/main" id="{913839A0-0ED8-1146-3FE6-762E3065E7E1}"/>
              </a:ext>
            </a:extLst>
          </p:cNvPr>
          <p:cNvGrpSpPr>
            <a:grpSpLocks/>
          </p:cNvGrpSpPr>
          <p:nvPr/>
        </p:nvGrpSpPr>
        <p:grpSpPr bwMode="auto">
          <a:xfrm>
            <a:off x="457200" y="914400"/>
            <a:ext cx="8081963" cy="4887913"/>
            <a:chOff x="1748" y="866"/>
            <a:chExt cx="3479" cy="2701"/>
          </a:xfrm>
        </p:grpSpPr>
        <p:sp>
          <p:nvSpPr>
            <p:cNvPr id="60423" name="Rectangle 6">
              <a:extLst>
                <a:ext uri="{FF2B5EF4-FFF2-40B4-BE49-F238E27FC236}">
                  <a16:creationId xmlns:a16="http://schemas.microsoft.com/office/drawing/2014/main" id="{6A8166D0-BFE4-F0DB-C5F5-7F49F321BDBD}"/>
                </a:ext>
              </a:extLst>
            </p:cNvPr>
            <p:cNvSpPr>
              <a:spLocks noChangeArrowheads="1"/>
            </p:cNvSpPr>
            <p:nvPr/>
          </p:nvSpPr>
          <p:spPr bwMode="auto">
            <a:xfrm>
              <a:off x="1748" y="1583"/>
              <a:ext cx="777" cy="56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24" name="Rectangle 7">
              <a:extLst>
                <a:ext uri="{FF2B5EF4-FFF2-40B4-BE49-F238E27FC236}">
                  <a16:creationId xmlns:a16="http://schemas.microsoft.com/office/drawing/2014/main" id="{AFF61F63-0833-70CC-B497-F9C5BAD0A057}"/>
                </a:ext>
              </a:extLst>
            </p:cNvPr>
            <p:cNvSpPr>
              <a:spLocks noChangeArrowheads="1"/>
            </p:cNvSpPr>
            <p:nvPr/>
          </p:nvSpPr>
          <p:spPr bwMode="auto">
            <a:xfrm>
              <a:off x="1748" y="1583"/>
              <a:ext cx="788" cy="578"/>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25" name="Rectangle 8">
              <a:extLst>
                <a:ext uri="{FF2B5EF4-FFF2-40B4-BE49-F238E27FC236}">
                  <a16:creationId xmlns:a16="http://schemas.microsoft.com/office/drawing/2014/main" id="{5AEB09D9-351A-12A5-92EF-EA36AB352EF6}"/>
                </a:ext>
              </a:extLst>
            </p:cNvPr>
            <p:cNvSpPr>
              <a:spLocks noChangeArrowheads="1"/>
            </p:cNvSpPr>
            <p:nvPr/>
          </p:nvSpPr>
          <p:spPr bwMode="auto">
            <a:xfrm>
              <a:off x="2892" y="2760"/>
              <a:ext cx="778" cy="56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26" name="Rectangle 9">
              <a:extLst>
                <a:ext uri="{FF2B5EF4-FFF2-40B4-BE49-F238E27FC236}">
                  <a16:creationId xmlns:a16="http://schemas.microsoft.com/office/drawing/2014/main" id="{D40724EB-BF8E-29BC-9438-4839615DC303}"/>
                </a:ext>
              </a:extLst>
            </p:cNvPr>
            <p:cNvSpPr>
              <a:spLocks noChangeArrowheads="1"/>
            </p:cNvSpPr>
            <p:nvPr/>
          </p:nvSpPr>
          <p:spPr bwMode="auto">
            <a:xfrm>
              <a:off x="2892" y="2760"/>
              <a:ext cx="789" cy="578"/>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27" name="Rectangle 10">
              <a:extLst>
                <a:ext uri="{FF2B5EF4-FFF2-40B4-BE49-F238E27FC236}">
                  <a16:creationId xmlns:a16="http://schemas.microsoft.com/office/drawing/2014/main" id="{A6C50FB9-D53A-78FE-16F7-DF9871841D71}"/>
                </a:ext>
              </a:extLst>
            </p:cNvPr>
            <p:cNvSpPr>
              <a:spLocks noChangeArrowheads="1"/>
            </p:cNvSpPr>
            <p:nvPr/>
          </p:nvSpPr>
          <p:spPr bwMode="auto">
            <a:xfrm>
              <a:off x="3947" y="2760"/>
              <a:ext cx="767" cy="56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28" name="Rectangle 11">
              <a:extLst>
                <a:ext uri="{FF2B5EF4-FFF2-40B4-BE49-F238E27FC236}">
                  <a16:creationId xmlns:a16="http://schemas.microsoft.com/office/drawing/2014/main" id="{7B34ECFD-28A8-D588-23AE-DB8CBE47DF67}"/>
                </a:ext>
              </a:extLst>
            </p:cNvPr>
            <p:cNvSpPr>
              <a:spLocks noChangeArrowheads="1"/>
            </p:cNvSpPr>
            <p:nvPr/>
          </p:nvSpPr>
          <p:spPr bwMode="auto">
            <a:xfrm>
              <a:off x="3947" y="2760"/>
              <a:ext cx="778" cy="578"/>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29" name="Rectangle 12">
              <a:extLst>
                <a:ext uri="{FF2B5EF4-FFF2-40B4-BE49-F238E27FC236}">
                  <a16:creationId xmlns:a16="http://schemas.microsoft.com/office/drawing/2014/main" id="{5E38CB4F-DAEF-63A5-6A8A-4FE0F7248ECC}"/>
                </a:ext>
              </a:extLst>
            </p:cNvPr>
            <p:cNvSpPr>
              <a:spLocks noChangeArrowheads="1"/>
            </p:cNvSpPr>
            <p:nvPr/>
          </p:nvSpPr>
          <p:spPr bwMode="auto">
            <a:xfrm>
              <a:off x="4314" y="1805"/>
              <a:ext cx="766" cy="56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30" name="Rectangle 13">
              <a:extLst>
                <a:ext uri="{FF2B5EF4-FFF2-40B4-BE49-F238E27FC236}">
                  <a16:creationId xmlns:a16="http://schemas.microsoft.com/office/drawing/2014/main" id="{725B8AF6-1ECB-D37E-FDC3-9F4FE1CBE3CD}"/>
                </a:ext>
              </a:extLst>
            </p:cNvPr>
            <p:cNvSpPr>
              <a:spLocks noChangeArrowheads="1"/>
            </p:cNvSpPr>
            <p:nvPr/>
          </p:nvSpPr>
          <p:spPr bwMode="auto">
            <a:xfrm>
              <a:off x="4314" y="1805"/>
              <a:ext cx="777" cy="578"/>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31" name="Oval 14">
              <a:extLst>
                <a:ext uri="{FF2B5EF4-FFF2-40B4-BE49-F238E27FC236}">
                  <a16:creationId xmlns:a16="http://schemas.microsoft.com/office/drawing/2014/main" id="{D00AED38-F95B-9060-1CA8-4C1223A4E60A}"/>
                </a:ext>
              </a:extLst>
            </p:cNvPr>
            <p:cNvSpPr>
              <a:spLocks noChangeArrowheads="1"/>
            </p:cNvSpPr>
            <p:nvPr/>
          </p:nvSpPr>
          <p:spPr bwMode="auto">
            <a:xfrm>
              <a:off x="4336" y="1838"/>
              <a:ext cx="722" cy="523"/>
            </a:xfrm>
            <a:prstGeom prst="ellipse">
              <a:avLst/>
            </a:prstGeom>
            <a:solidFill>
              <a:srgbClr val="FFFFFF"/>
            </a:solidFill>
            <a:ln w="25400">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32" name="Rectangle 15">
              <a:extLst>
                <a:ext uri="{FF2B5EF4-FFF2-40B4-BE49-F238E27FC236}">
                  <a16:creationId xmlns:a16="http://schemas.microsoft.com/office/drawing/2014/main" id="{25FF5AC3-8F76-632D-D5E1-8A957E89578E}"/>
                </a:ext>
              </a:extLst>
            </p:cNvPr>
            <p:cNvSpPr>
              <a:spLocks noChangeArrowheads="1"/>
            </p:cNvSpPr>
            <p:nvPr/>
          </p:nvSpPr>
          <p:spPr bwMode="auto">
            <a:xfrm>
              <a:off x="1792" y="2760"/>
              <a:ext cx="767" cy="56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33" name="Rectangle 16">
              <a:extLst>
                <a:ext uri="{FF2B5EF4-FFF2-40B4-BE49-F238E27FC236}">
                  <a16:creationId xmlns:a16="http://schemas.microsoft.com/office/drawing/2014/main" id="{19BC4042-9062-BFB1-F193-327E16C0A954}"/>
                </a:ext>
              </a:extLst>
            </p:cNvPr>
            <p:cNvSpPr>
              <a:spLocks noChangeArrowheads="1"/>
            </p:cNvSpPr>
            <p:nvPr/>
          </p:nvSpPr>
          <p:spPr bwMode="auto">
            <a:xfrm>
              <a:off x="1792" y="2760"/>
              <a:ext cx="778" cy="578"/>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34" name="Rectangle 17">
              <a:extLst>
                <a:ext uri="{FF2B5EF4-FFF2-40B4-BE49-F238E27FC236}">
                  <a16:creationId xmlns:a16="http://schemas.microsoft.com/office/drawing/2014/main" id="{5F175C09-A584-C68B-AB34-6A5F7C8EC780}"/>
                </a:ext>
              </a:extLst>
            </p:cNvPr>
            <p:cNvSpPr>
              <a:spLocks noChangeArrowheads="1"/>
            </p:cNvSpPr>
            <p:nvPr/>
          </p:nvSpPr>
          <p:spPr bwMode="auto">
            <a:xfrm>
              <a:off x="2947" y="1105"/>
              <a:ext cx="778" cy="56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35" name="Rectangle 18">
              <a:extLst>
                <a:ext uri="{FF2B5EF4-FFF2-40B4-BE49-F238E27FC236}">
                  <a16:creationId xmlns:a16="http://schemas.microsoft.com/office/drawing/2014/main" id="{97036D3C-AF97-852E-684A-16423AC5A971}"/>
                </a:ext>
              </a:extLst>
            </p:cNvPr>
            <p:cNvSpPr>
              <a:spLocks noChangeArrowheads="1"/>
            </p:cNvSpPr>
            <p:nvPr/>
          </p:nvSpPr>
          <p:spPr bwMode="auto">
            <a:xfrm>
              <a:off x="2947" y="1105"/>
              <a:ext cx="789" cy="578"/>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36" name="Rectangle 19">
              <a:extLst>
                <a:ext uri="{FF2B5EF4-FFF2-40B4-BE49-F238E27FC236}">
                  <a16:creationId xmlns:a16="http://schemas.microsoft.com/office/drawing/2014/main" id="{38AD7136-4FA9-C20D-02E8-B2CB14A7673E}"/>
                </a:ext>
              </a:extLst>
            </p:cNvPr>
            <p:cNvSpPr>
              <a:spLocks noChangeArrowheads="1"/>
            </p:cNvSpPr>
            <p:nvPr/>
          </p:nvSpPr>
          <p:spPr bwMode="auto">
            <a:xfrm>
              <a:off x="2870" y="2094"/>
              <a:ext cx="777" cy="56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37" name="Rectangle 20">
              <a:extLst>
                <a:ext uri="{FF2B5EF4-FFF2-40B4-BE49-F238E27FC236}">
                  <a16:creationId xmlns:a16="http://schemas.microsoft.com/office/drawing/2014/main" id="{072B24B6-D87F-685E-5CA0-3101B2056F13}"/>
                </a:ext>
              </a:extLst>
            </p:cNvPr>
            <p:cNvSpPr>
              <a:spLocks noChangeArrowheads="1"/>
            </p:cNvSpPr>
            <p:nvPr/>
          </p:nvSpPr>
          <p:spPr bwMode="auto">
            <a:xfrm>
              <a:off x="2870" y="2094"/>
              <a:ext cx="788" cy="578"/>
            </a:xfrm>
            <a:prstGeom prst="rect">
              <a:avLst/>
            </a:prstGeom>
            <a:noFill/>
            <a:ln w="254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38" name="Rectangle 21">
              <a:extLst>
                <a:ext uri="{FF2B5EF4-FFF2-40B4-BE49-F238E27FC236}">
                  <a16:creationId xmlns:a16="http://schemas.microsoft.com/office/drawing/2014/main" id="{CAEF3DFB-228D-A315-A929-31985B213CF6}"/>
                </a:ext>
              </a:extLst>
            </p:cNvPr>
            <p:cNvSpPr>
              <a:spLocks noChangeArrowheads="1"/>
            </p:cNvSpPr>
            <p:nvPr/>
          </p:nvSpPr>
          <p:spPr bwMode="auto">
            <a:xfrm>
              <a:off x="2986" y="866"/>
              <a:ext cx="687"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i="1">
                  <a:solidFill>
                    <a:srgbClr val="000000"/>
                  </a:solidFill>
                  <a:latin typeface="Arial" panose="020B0604020202020204" pitchFamily="34" charset="0"/>
                  <a:ea typeface="宋体" panose="02010600030101010101" pitchFamily="2" charset="-122"/>
                </a:rPr>
                <a:t>a.root-servers.net</a:t>
              </a:r>
              <a:endParaRPr lang="en-GB" altLang="zh-CN" sz="1600" i="1">
                <a:latin typeface="Times" panose="02020603050405020304" pitchFamily="18" charset="0"/>
                <a:ea typeface="宋体" panose="02010600030101010101" pitchFamily="2" charset="-122"/>
              </a:endParaRPr>
            </a:p>
          </p:txBody>
        </p:sp>
        <p:sp>
          <p:nvSpPr>
            <p:cNvPr id="60439" name="Rectangle 22">
              <a:extLst>
                <a:ext uri="{FF2B5EF4-FFF2-40B4-BE49-F238E27FC236}">
                  <a16:creationId xmlns:a16="http://schemas.microsoft.com/office/drawing/2014/main" id="{FE1CB9F8-66D2-E19B-4248-DE30429B7561}"/>
                </a:ext>
              </a:extLst>
            </p:cNvPr>
            <p:cNvSpPr>
              <a:spLocks noChangeArrowheads="1"/>
            </p:cNvSpPr>
            <p:nvPr/>
          </p:nvSpPr>
          <p:spPr bwMode="auto">
            <a:xfrm>
              <a:off x="3141" y="977"/>
              <a:ext cx="20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a:t>
              </a:r>
              <a:r>
                <a:rPr lang="en-GB" altLang="zh-CN" sz="1600">
                  <a:solidFill>
                    <a:srgbClr val="000000"/>
                  </a:solidFill>
                  <a:latin typeface="Arial" panose="020B0604020202020204" pitchFamily="34" charset="0"/>
                  <a:ea typeface="宋体" panose="02010600030101010101" pitchFamily="2" charset="-122"/>
                </a:rPr>
                <a:t>root)</a:t>
              </a:r>
              <a:endParaRPr lang="en-GB" altLang="zh-CN" sz="1600">
                <a:latin typeface="Times" panose="02020603050405020304" pitchFamily="18" charset="0"/>
                <a:ea typeface="宋体" panose="02010600030101010101" pitchFamily="2" charset="-122"/>
              </a:endParaRPr>
            </a:p>
          </p:txBody>
        </p:sp>
        <p:sp>
          <p:nvSpPr>
            <p:cNvPr id="60440" name="Oval 23">
              <a:extLst>
                <a:ext uri="{FF2B5EF4-FFF2-40B4-BE49-F238E27FC236}">
                  <a16:creationId xmlns:a16="http://schemas.microsoft.com/office/drawing/2014/main" id="{6EB31155-D28D-11FA-F323-37F7C4421E3F}"/>
                </a:ext>
              </a:extLst>
            </p:cNvPr>
            <p:cNvSpPr>
              <a:spLocks noChangeArrowheads="1"/>
            </p:cNvSpPr>
            <p:nvPr/>
          </p:nvSpPr>
          <p:spPr bwMode="auto">
            <a:xfrm>
              <a:off x="2992" y="1161"/>
              <a:ext cx="711" cy="489"/>
            </a:xfrm>
            <a:prstGeom prst="ellipse">
              <a:avLst/>
            </a:prstGeom>
            <a:solidFill>
              <a:srgbClr val="FFFFFF"/>
            </a:solidFill>
            <a:ln w="25400">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41" name="Oval 24">
              <a:extLst>
                <a:ext uri="{FF2B5EF4-FFF2-40B4-BE49-F238E27FC236}">
                  <a16:creationId xmlns:a16="http://schemas.microsoft.com/office/drawing/2014/main" id="{2B9E441F-9B00-104E-9A7B-44884A89F8A1}"/>
                </a:ext>
              </a:extLst>
            </p:cNvPr>
            <p:cNvSpPr>
              <a:spLocks noChangeArrowheads="1"/>
            </p:cNvSpPr>
            <p:nvPr/>
          </p:nvSpPr>
          <p:spPr bwMode="auto">
            <a:xfrm>
              <a:off x="2892" y="2127"/>
              <a:ext cx="722" cy="522"/>
            </a:xfrm>
            <a:prstGeom prst="ellipse">
              <a:avLst/>
            </a:prstGeom>
            <a:solidFill>
              <a:srgbClr val="FFFFFF"/>
            </a:solidFill>
            <a:ln w="25400">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42" name="Oval 25">
              <a:extLst>
                <a:ext uri="{FF2B5EF4-FFF2-40B4-BE49-F238E27FC236}">
                  <a16:creationId xmlns:a16="http://schemas.microsoft.com/office/drawing/2014/main" id="{A5B72D34-F958-ED79-51E5-3275A4F9A2F5}"/>
                </a:ext>
              </a:extLst>
            </p:cNvPr>
            <p:cNvSpPr>
              <a:spLocks noChangeArrowheads="1"/>
            </p:cNvSpPr>
            <p:nvPr/>
          </p:nvSpPr>
          <p:spPr bwMode="auto">
            <a:xfrm>
              <a:off x="1825" y="2816"/>
              <a:ext cx="700" cy="478"/>
            </a:xfrm>
            <a:prstGeom prst="ellipse">
              <a:avLst/>
            </a:prstGeom>
            <a:solidFill>
              <a:srgbClr val="FFFFFF"/>
            </a:solidFill>
            <a:ln w="25400">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43" name="Oval 26">
              <a:extLst>
                <a:ext uri="{FF2B5EF4-FFF2-40B4-BE49-F238E27FC236}">
                  <a16:creationId xmlns:a16="http://schemas.microsoft.com/office/drawing/2014/main" id="{68866DF4-9EB0-D78F-47CF-706591B5B4A8}"/>
                </a:ext>
              </a:extLst>
            </p:cNvPr>
            <p:cNvSpPr>
              <a:spLocks noChangeArrowheads="1"/>
            </p:cNvSpPr>
            <p:nvPr/>
          </p:nvSpPr>
          <p:spPr bwMode="auto">
            <a:xfrm>
              <a:off x="2914" y="2816"/>
              <a:ext cx="733" cy="478"/>
            </a:xfrm>
            <a:prstGeom prst="ellipse">
              <a:avLst/>
            </a:prstGeom>
            <a:solidFill>
              <a:srgbClr val="FFFFFF"/>
            </a:solidFill>
            <a:ln w="25400">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44" name="Oval 27">
              <a:extLst>
                <a:ext uri="{FF2B5EF4-FFF2-40B4-BE49-F238E27FC236}">
                  <a16:creationId xmlns:a16="http://schemas.microsoft.com/office/drawing/2014/main" id="{5E7D16AB-C59D-2A46-1CA7-05B05FEB087F}"/>
                </a:ext>
              </a:extLst>
            </p:cNvPr>
            <p:cNvSpPr>
              <a:spLocks noChangeArrowheads="1"/>
            </p:cNvSpPr>
            <p:nvPr/>
          </p:nvSpPr>
          <p:spPr bwMode="auto">
            <a:xfrm>
              <a:off x="3958" y="2816"/>
              <a:ext cx="711" cy="478"/>
            </a:xfrm>
            <a:prstGeom prst="ellipse">
              <a:avLst/>
            </a:prstGeom>
            <a:solidFill>
              <a:srgbClr val="FFFFFF"/>
            </a:solidFill>
            <a:ln w="25400">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45" name="Rectangle 28">
              <a:extLst>
                <a:ext uri="{FF2B5EF4-FFF2-40B4-BE49-F238E27FC236}">
                  <a16:creationId xmlns:a16="http://schemas.microsoft.com/office/drawing/2014/main" id="{E11474E1-EE62-B1CA-5501-AA4C4B74072A}"/>
                </a:ext>
              </a:extLst>
            </p:cNvPr>
            <p:cNvSpPr>
              <a:spLocks noChangeArrowheads="1"/>
            </p:cNvSpPr>
            <p:nvPr/>
          </p:nvSpPr>
          <p:spPr bwMode="auto">
            <a:xfrm>
              <a:off x="2886" y="1844"/>
              <a:ext cx="37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i="1">
                  <a:solidFill>
                    <a:srgbClr val="000000"/>
                  </a:solidFill>
                  <a:latin typeface="Arial" panose="020B0604020202020204" pitchFamily="34" charset="0"/>
                  <a:ea typeface="宋体" panose="02010600030101010101" pitchFamily="2" charset="-122"/>
                </a:rPr>
                <a:t>ns0.ja.net</a:t>
              </a:r>
              <a:endParaRPr lang="en-GB" altLang="zh-CN" sz="1600" i="1">
                <a:latin typeface="Times" panose="02020603050405020304" pitchFamily="18" charset="0"/>
                <a:ea typeface="宋体" panose="02010600030101010101" pitchFamily="2" charset="-122"/>
              </a:endParaRPr>
            </a:p>
          </p:txBody>
        </p:sp>
        <p:sp>
          <p:nvSpPr>
            <p:cNvPr id="60446" name="Rectangle 29">
              <a:extLst>
                <a:ext uri="{FF2B5EF4-FFF2-40B4-BE49-F238E27FC236}">
                  <a16:creationId xmlns:a16="http://schemas.microsoft.com/office/drawing/2014/main" id="{E2DB0A7D-DA67-5DC6-4CF0-11D2AF150ADC}"/>
                </a:ext>
              </a:extLst>
            </p:cNvPr>
            <p:cNvSpPr>
              <a:spLocks noChangeArrowheads="1"/>
            </p:cNvSpPr>
            <p:nvPr/>
          </p:nvSpPr>
          <p:spPr bwMode="auto">
            <a:xfrm>
              <a:off x="2924" y="1944"/>
              <a:ext cx="26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a:t>
              </a:r>
              <a:r>
                <a:rPr lang="en-GB" altLang="zh-CN" sz="1600">
                  <a:solidFill>
                    <a:srgbClr val="000000"/>
                  </a:solidFill>
                  <a:latin typeface="Arial" panose="020B0604020202020204" pitchFamily="34" charset="0"/>
                  <a:ea typeface="宋体" panose="02010600030101010101" pitchFamily="2" charset="-122"/>
                </a:rPr>
                <a:t>ac.uk)</a:t>
              </a:r>
              <a:endParaRPr lang="en-GB" altLang="zh-CN" sz="1600">
                <a:latin typeface="Times" panose="02020603050405020304" pitchFamily="18" charset="0"/>
                <a:ea typeface="宋体" panose="02010600030101010101" pitchFamily="2" charset="-122"/>
              </a:endParaRPr>
            </a:p>
          </p:txBody>
        </p:sp>
        <p:sp>
          <p:nvSpPr>
            <p:cNvPr id="60447" name="Rectangle 30">
              <a:extLst>
                <a:ext uri="{FF2B5EF4-FFF2-40B4-BE49-F238E27FC236}">
                  <a16:creationId xmlns:a16="http://schemas.microsoft.com/office/drawing/2014/main" id="{6AD57B81-ED09-8B8D-1EAA-F65051E4F50A}"/>
                </a:ext>
              </a:extLst>
            </p:cNvPr>
            <p:cNvSpPr>
              <a:spLocks noChangeArrowheads="1"/>
            </p:cNvSpPr>
            <p:nvPr/>
          </p:nvSpPr>
          <p:spPr bwMode="auto">
            <a:xfrm>
              <a:off x="2868" y="3354"/>
              <a:ext cx="79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i="1">
                  <a:solidFill>
                    <a:srgbClr val="000000"/>
                  </a:solidFill>
                  <a:latin typeface="Arial" panose="020B0604020202020204" pitchFamily="34" charset="0"/>
                  <a:ea typeface="宋体" panose="02010600030101010101" pitchFamily="2" charset="-122"/>
                </a:rPr>
                <a:t>dns0.dcs.qmw.ac.uk</a:t>
              </a:r>
              <a:endParaRPr lang="en-GB" altLang="zh-CN" sz="1600" i="1">
                <a:latin typeface="Times" panose="02020603050405020304" pitchFamily="18" charset="0"/>
                <a:ea typeface="宋体" panose="02010600030101010101" pitchFamily="2" charset="-122"/>
              </a:endParaRPr>
            </a:p>
          </p:txBody>
        </p:sp>
        <p:sp>
          <p:nvSpPr>
            <p:cNvPr id="60448" name="Rectangle 31">
              <a:extLst>
                <a:ext uri="{FF2B5EF4-FFF2-40B4-BE49-F238E27FC236}">
                  <a16:creationId xmlns:a16="http://schemas.microsoft.com/office/drawing/2014/main" id="{AF311C13-D3CF-FA13-E863-BA3E511BAD86}"/>
                </a:ext>
              </a:extLst>
            </p:cNvPr>
            <p:cNvSpPr>
              <a:spLocks noChangeArrowheads="1"/>
            </p:cNvSpPr>
            <p:nvPr/>
          </p:nvSpPr>
          <p:spPr bwMode="auto">
            <a:xfrm>
              <a:off x="2939" y="3454"/>
              <a:ext cx="63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a:t>
              </a:r>
              <a:r>
                <a:rPr lang="en-GB" altLang="zh-CN" sz="1600">
                  <a:solidFill>
                    <a:srgbClr val="000000"/>
                  </a:solidFill>
                  <a:latin typeface="Arial" panose="020B0604020202020204" pitchFamily="34" charset="0"/>
                  <a:ea typeface="宋体" panose="02010600030101010101" pitchFamily="2" charset="-122"/>
                </a:rPr>
                <a:t>dcs.qmw.ac.uk)</a:t>
              </a:r>
              <a:endParaRPr lang="en-GB" altLang="zh-CN" sz="1600">
                <a:latin typeface="Times" panose="02020603050405020304" pitchFamily="18" charset="0"/>
                <a:ea typeface="宋体" panose="02010600030101010101" pitchFamily="2" charset="-122"/>
              </a:endParaRPr>
            </a:p>
          </p:txBody>
        </p:sp>
        <p:sp>
          <p:nvSpPr>
            <p:cNvPr id="60449" name="Rectangle 32">
              <a:extLst>
                <a:ext uri="{FF2B5EF4-FFF2-40B4-BE49-F238E27FC236}">
                  <a16:creationId xmlns:a16="http://schemas.microsoft.com/office/drawing/2014/main" id="{EF9D78AE-8139-F24C-DB8C-AA9F2A3357B1}"/>
                </a:ext>
              </a:extLst>
            </p:cNvPr>
            <p:cNvSpPr>
              <a:spLocks noChangeArrowheads="1"/>
            </p:cNvSpPr>
            <p:nvPr/>
          </p:nvSpPr>
          <p:spPr bwMode="auto">
            <a:xfrm>
              <a:off x="1826" y="3354"/>
              <a:ext cx="65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i="1">
                  <a:solidFill>
                    <a:srgbClr val="000000"/>
                  </a:solidFill>
                  <a:latin typeface="Arial" panose="020B0604020202020204" pitchFamily="34" charset="0"/>
                  <a:ea typeface="宋体" panose="02010600030101010101" pitchFamily="2" charset="-122"/>
                </a:rPr>
                <a:t>alpha.qmw.ac.uk</a:t>
              </a:r>
              <a:endParaRPr lang="en-GB" altLang="zh-CN" sz="1600" i="1">
                <a:latin typeface="Times" panose="02020603050405020304" pitchFamily="18" charset="0"/>
                <a:ea typeface="宋体" panose="02010600030101010101" pitchFamily="2" charset="-122"/>
              </a:endParaRPr>
            </a:p>
          </p:txBody>
        </p:sp>
        <p:sp>
          <p:nvSpPr>
            <p:cNvPr id="60450" name="Rectangle 33">
              <a:extLst>
                <a:ext uri="{FF2B5EF4-FFF2-40B4-BE49-F238E27FC236}">
                  <a16:creationId xmlns:a16="http://schemas.microsoft.com/office/drawing/2014/main" id="{38DE7BCE-F4CC-9CC0-A5C2-E3E07828A5BE}"/>
                </a:ext>
              </a:extLst>
            </p:cNvPr>
            <p:cNvSpPr>
              <a:spLocks noChangeArrowheads="1"/>
            </p:cNvSpPr>
            <p:nvPr/>
          </p:nvSpPr>
          <p:spPr bwMode="auto">
            <a:xfrm>
              <a:off x="1873" y="3454"/>
              <a:ext cx="47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a:t>
              </a:r>
              <a:r>
                <a:rPr lang="en-GB" altLang="zh-CN" sz="1600">
                  <a:solidFill>
                    <a:srgbClr val="000000"/>
                  </a:solidFill>
                  <a:latin typeface="Arial" panose="020B0604020202020204" pitchFamily="34" charset="0"/>
                  <a:ea typeface="宋体" panose="02010600030101010101" pitchFamily="2" charset="-122"/>
                </a:rPr>
                <a:t>qmw.ac.uk)</a:t>
              </a:r>
              <a:endParaRPr lang="en-GB" altLang="zh-CN" sz="1600">
                <a:latin typeface="Times" panose="02020603050405020304" pitchFamily="18" charset="0"/>
                <a:ea typeface="宋体" panose="02010600030101010101" pitchFamily="2" charset="-122"/>
              </a:endParaRPr>
            </a:p>
          </p:txBody>
        </p:sp>
        <p:sp>
          <p:nvSpPr>
            <p:cNvPr id="60451" name="Rectangle 34">
              <a:extLst>
                <a:ext uri="{FF2B5EF4-FFF2-40B4-BE49-F238E27FC236}">
                  <a16:creationId xmlns:a16="http://schemas.microsoft.com/office/drawing/2014/main" id="{E4B2BDBA-4DD4-3D6C-70B7-11BA4845464A}"/>
                </a:ext>
              </a:extLst>
            </p:cNvPr>
            <p:cNvSpPr>
              <a:spLocks noChangeArrowheads="1"/>
            </p:cNvSpPr>
            <p:nvPr/>
          </p:nvSpPr>
          <p:spPr bwMode="auto">
            <a:xfrm>
              <a:off x="3961" y="3354"/>
              <a:ext cx="680"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i="1">
                  <a:solidFill>
                    <a:srgbClr val="000000"/>
                  </a:solidFill>
                  <a:latin typeface="Arial" panose="020B0604020202020204" pitchFamily="34" charset="0"/>
                  <a:ea typeface="宋体" panose="02010600030101010101" pitchFamily="2" charset="-122"/>
                </a:rPr>
                <a:t>dns0-doc.ic.ac.uk</a:t>
              </a:r>
              <a:endParaRPr lang="en-GB" altLang="zh-CN" sz="1600" i="1">
                <a:latin typeface="Times" panose="02020603050405020304" pitchFamily="18" charset="0"/>
                <a:ea typeface="宋体" panose="02010600030101010101" pitchFamily="2" charset="-122"/>
              </a:endParaRPr>
            </a:p>
          </p:txBody>
        </p:sp>
        <p:sp>
          <p:nvSpPr>
            <p:cNvPr id="60452" name="Rectangle 35">
              <a:extLst>
                <a:ext uri="{FF2B5EF4-FFF2-40B4-BE49-F238E27FC236}">
                  <a16:creationId xmlns:a16="http://schemas.microsoft.com/office/drawing/2014/main" id="{C7F6AFB0-2885-A96B-D16F-ABB492DC85E9}"/>
                </a:ext>
              </a:extLst>
            </p:cNvPr>
            <p:cNvSpPr>
              <a:spLocks noChangeArrowheads="1"/>
            </p:cNvSpPr>
            <p:nvPr/>
          </p:nvSpPr>
          <p:spPr bwMode="auto">
            <a:xfrm>
              <a:off x="4059" y="3454"/>
              <a:ext cx="35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a:t>
              </a:r>
              <a:r>
                <a:rPr lang="en-GB" altLang="zh-CN" sz="1600">
                  <a:solidFill>
                    <a:srgbClr val="000000"/>
                  </a:solidFill>
                  <a:latin typeface="Arial" panose="020B0604020202020204" pitchFamily="34" charset="0"/>
                  <a:ea typeface="宋体" panose="02010600030101010101" pitchFamily="2" charset="-122"/>
                </a:rPr>
                <a:t>ic.ac.uk)</a:t>
              </a:r>
              <a:endParaRPr lang="en-GB" altLang="zh-CN" sz="1600">
                <a:latin typeface="Times" panose="02020603050405020304" pitchFamily="18" charset="0"/>
                <a:ea typeface="宋体" panose="02010600030101010101" pitchFamily="2" charset="-122"/>
              </a:endParaRPr>
            </a:p>
          </p:txBody>
        </p:sp>
        <p:sp>
          <p:nvSpPr>
            <p:cNvPr id="60453" name="Rectangle 36">
              <a:extLst>
                <a:ext uri="{FF2B5EF4-FFF2-40B4-BE49-F238E27FC236}">
                  <a16:creationId xmlns:a16="http://schemas.microsoft.com/office/drawing/2014/main" id="{42194176-C481-490E-6B21-42164D4431C9}"/>
                </a:ext>
              </a:extLst>
            </p:cNvPr>
            <p:cNvSpPr>
              <a:spLocks noChangeArrowheads="1"/>
            </p:cNvSpPr>
            <p:nvPr/>
          </p:nvSpPr>
          <p:spPr bwMode="auto">
            <a:xfrm>
              <a:off x="4668" y="1566"/>
              <a:ext cx="55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i="1">
                  <a:solidFill>
                    <a:srgbClr val="000000"/>
                  </a:solidFill>
                  <a:latin typeface="Arial" panose="020B0604020202020204" pitchFamily="34" charset="0"/>
                  <a:ea typeface="宋体" panose="02010600030101010101" pitchFamily="2" charset="-122"/>
                </a:rPr>
                <a:t>ns.purdue.edu</a:t>
              </a:r>
              <a:endParaRPr lang="en-GB" altLang="zh-CN" sz="1600" i="1">
                <a:latin typeface="Times" panose="02020603050405020304" pitchFamily="18" charset="0"/>
                <a:ea typeface="宋体" panose="02010600030101010101" pitchFamily="2" charset="-122"/>
              </a:endParaRPr>
            </a:p>
          </p:txBody>
        </p:sp>
        <p:sp>
          <p:nvSpPr>
            <p:cNvPr id="60454" name="Rectangle 37">
              <a:extLst>
                <a:ext uri="{FF2B5EF4-FFF2-40B4-BE49-F238E27FC236}">
                  <a16:creationId xmlns:a16="http://schemas.microsoft.com/office/drawing/2014/main" id="{451A2383-263D-3A49-A5FD-0C19B9A0548C}"/>
                </a:ext>
              </a:extLst>
            </p:cNvPr>
            <p:cNvSpPr>
              <a:spLocks noChangeArrowheads="1"/>
            </p:cNvSpPr>
            <p:nvPr/>
          </p:nvSpPr>
          <p:spPr bwMode="auto">
            <a:xfrm>
              <a:off x="4701" y="1666"/>
              <a:ext cx="50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a:t>
              </a:r>
              <a:r>
                <a:rPr lang="en-GB" altLang="zh-CN" sz="1600">
                  <a:solidFill>
                    <a:srgbClr val="000000"/>
                  </a:solidFill>
                  <a:latin typeface="Arial" panose="020B0604020202020204" pitchFamily="34" charset="0"/>
                  <a:ea typeface="宋体" panose="02010600030101010101" pitchFamily="2" charset="-122"/>
                </a:rPr>
                <a:t>purdue.edu)</a:t>
              </a:r>
              <a:endParaRPr lang="en-GB" altLang="zh-CN" sz="1600">
                <a:latin typeface="Times" panose="02020603050405020304" pitchFamily="18" charset="0"/>
                <a:ea typeface="宋体" panose="02010600030101010101" pitchFamily="2" charset="-122"/>
              </a:endParaRPr>
            </a:p>
          </p:txBody>
        </p:sp>
        <p:sp>
          <p:nvSpPr>
            <p:cNvPr id="60455" name="Rectangle 38">
              <a:extLst>
                <a:ext uri="{FF2B5EF4-FFF2-40B4-BE49-F238E27FC236}">
                  <a16:creationId xmlns:a16="http://schemas.microsoft.com/office/drawing/2014/main" id="{7EACE1D5-79FF-AE4E-AA30-98EFD41C2C01}"/>
                </a:ext>
              </a:extLst>
            </p:cNvPr>
            <p:cNvSpPr>
              <a:spLocks noChangeArrowheads="1"/>
            </p:cNvSpPr>
            <p:nvPr/>
          </p:nvSpPr>
          <p:spPr bwMode="auto">
            <a:xfrm>
              <a:off x="3110" y="1243"/>
              <a:ext cx="9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uk</a:t>
              </a:r>
              <a:endParaRPr lang="en-GB" altLang="zh-CN" sz="1600">
                <a:latin typeface="Times" panose="02020603050405020304" pitchFamily="18" charset="0"/>
                <a:ea typeface="宋体" panose="02010600030101010101" pitchFamily="2" charset="-122"/>
              </a:endParaRPr>
            </a:p>
          </p:txBody>
        </p:sp>
        <p:sp>
          <p:nvSpPr>
            <p:cNvPr id="60456" name="Rectangle 39">
              <a:extLst>
                <a:ext uri="{FF2B5EF4-FFF2-40B4-BE49-F238E27FC236}">
                  <a16:creationId xmlns:a16="http://schemas.microsoft.com/office/drawing/2014/main" id="{D7C8F96A-F0B8-6D2F-369A-04FFB369628A}"/>
                </a:ext>
              </a:extLst>
            </p:cNvPr>
            <p:cNvSpPr>
              <a:spLocks noChangeArrowheads="1"/>
            </p:cNvSpPr>
            <p:nvPr/>
          </p:nvSpPr>
          <p:spPr bwMode="auto">
            <a:xfrm>
              <a:off x="3084" y="1343"/>
              <a:ext cx="44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purdue.edu</a:t>
              </a:r>
              <a:endParaRPr lang="en-GB" altLang="zh-CN" sz="1600">
                <a:latin typeface="Times" panose="02020603050405020304" pitchFamily="18" charset="0"/>
                <a:ea typeface="宋体" panose="02010600030101010101" pitchFamily="2" charset="-122"/>
              </a:endParaRPr>
            </a:p>
          </p:txBody>
        </p:sp>
        <p:sp>
          <p:nvSpPr>
            <p:cNvPr id="60457" name="Rectangle 40">
              <a:extLst>
                <a:ext uri="{FF2B5EF4-FFF2-40B4-BE49-F238E27FC236}">
                  <a16:creationId xmlns:a16="http://schemas.microsoft.com/office/drawing/2014/main" id="{1297797E-1CD8-3622-939B-72B709C1FF84}"/>
                </a:ext>
              </a:extLst>
            </p:cNvPr>
            <p:cNvSpPr>
              <a:spLocks noChangeArrowheads="1"/>
            </p:cNvSpPr>
            <p:nvPr/>
          </p:nvSpPr>
          <p:spPr bwMode="auto">
            <a:xfrm>
              <a:off x="2999" y="2254"/>
              <a:ext cx="297"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ic.ac.uk</a:t>
              </a:r>
              <a:endParaRPr lang="en-GB" altLang="zh-CN" sz="1600">
                <a:latin typeface="Times" panose="02020603050405020304" pitchFamily="18" charset="0"/>
                <a:ea typeface="宋体" panose="02010600030101010101" pitchFamily="2" charset="-122"/>
              </a:endParaRPr>
            </a:p>
          </p:txBody>
        </p:sp>
        <p:sp>
          <p:nvSpPr>
            <p:cNvPr id="60458" name="Rectangle 41">
              <a:extLst>
                <a:ext uri="{FF2B5EF4-FFF2-40B4-BE49-F238E27FC236}">
                  <a16:creationId xmlns:a16="http://schemas.microsoft.com/office/drawing/2014/main" id="{80B8225A-237F-0283-E505-2AE7E0B8DD37}"/>
                </a:ext>
              </a:extLst>
            </p:cNvPr>
            <p:cNvSpPr>
              <a:spLocks noChangeArrowheads="1"/>
            </p:cNvSpPr>
            <p:nvPr/>
          </p:nvSpPr>
          <p:spPr bwMode="auto">
            <a:xfrm>
              <a:off x="2999" y="2399"/>
              <a:ext cx="41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qmw.ac.uk</a:t>
              </a:r>
              <a:endParaRPr lang="en-GB" altLang="zh-CN" sz="1600">
                <a:latin typeface="Times" panose="02020603050405020304" pitchFamily="18" charset="0"/>
                <a:ea typeface="宋体" panose="02010600030101010101" pitchFamily="2" charset="-122"/>
              </a:endParaRPr>
            </a:p>
          </p:txBody>
        </p:sp>
        <p:sp>
          <p:nvSpPr>
            <p:cNvPr id="60459" name="Rectangle 42">
              <a:extLst>
                <a:ext uri="{FF2B5EF4-FFF2-40B4-BE49-F238E27FC236}">
                  <a16:creationId xmlns:a16="http://schemas.microsoft.com/office/drawing/2014/main" id="{A84C5119-1749-969E-9522-2E76DC2505BC}"/>
                </a:ext>
              </a:extLst>
            </p:cNvPr>
            <p:cNvSpPr>
              <a:spLocks noChangeArrowheads="1"/>
            </p:cNvSpPr>
            <p:nvPr/>
          </p:nvSpPr>
          <p:spPr bwMode="auto">
            <a:xfrm>
              <a:off x="1851" y="2977"/>
              <a:ext cx="57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dcs.qmw.ac.uk</a:t>
              </a:r>
              <a:endParaRPr lang="en-GB" altLang="zh-CN" sz="1600">
                <a:latin typeface="Times" panose="02020603050405020304" pitchFamily="18" charset="0"/>
                <a:ea typeface="宋体" panose="02010600030101010101" pitchFamily="2" charset="-122"/>
              </a:endParaRPr>
            </a:p>
          </p:txBody>
        </p:sp>
        <p:sp>
          <p:nvSpPr>
            <p:cNvPr id="60460" name="Rectangle 43">
              <a:extLst>
                <a:ext uri="{FF2B5EF4-FFF2-40B4-BE49-F238E27FC236}">
                  <a16:creationId xmlns:a16="http://schemas.microsoft.com/office/drawing/2014/main" id="{C7D4C024-75D7-8294-EDD9-61870AD29610}"/>
                </a:ext>
              </a:extLst>
            </p:cNvPr>
            <p:cNvSpPr>
              <a:spLocks noChangeArrowheads="1"/>
            </p:cNvSpPr>
            <p:nvPr/>
          </p:nvSpPr>
          <p:spPr bwMode="auto">
            <a:xfrm>
              <a:off x="1873" y="3088"/>
              <a:ext cx="477"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a:t>
              </a:r>
              <a:r>
                <a:rPr lang="en-GB" altLang="zh-CN" sz="1600">
                  <a:solidFill>
                    <a:srgbClr val="000000"/>
                  </a:solidFill>
                  <a:latin typeface="Arial" panose="020B0604020202020204" pitchFamily="34" charset="0"/>
                  <a:ea typeface="宋体" panose="02010600030101010101" pitchFamily="2" charset="-122"/>
                </a:rPr>
                <a:t>qmw.ac.uk</a:t>
              </a:r>
              <a:endParaRPr lang="en-GB" altLang="zh-CN" sz="1600">
                <a:latin typeface="Times" panose="02020603050405020304" pitchFamily="18" charset="0"/>
                <a:ea typeface="宋体" panose="02010600030101010101" pitchFamily="2" charset="-122"/>
              </a:endParaRPr>
            </a:p>
          </p:txBody>
        </p:sp>
        <p:sp>
          <p:nvSpPr>
            <p:cNvPr id="60461" name="Rectangle 44">
              <a:extLst>
                <a:ext uri="{FF2B5EF4-FFF2-40B4-BE49-F238E27FC236}">
                  <a16:creationId xmlns:a16="http://schemas.microsoft.com/office/drawing/2014/main" id="{F9B25410-C71E-4ABE-19FF-9BAEC40AFF12}"/>
                </a:ext>
              </a:extLst>
            </p:cNvPr>
            <p:cNvSpPr>
              <a:spLocks noChangeArrowheads="1"/>
            </p:cNvSpPr>
            <p:nvPr/>
          </p:nvSpPr>
          <p:spPr bwMode="auto">
            <a:xfrm>
              <a:off x="4095" y="3010"/>
              <a:ext cx="355"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a:t>
              </a:r>
              <a:r>
                <a:rPr lang="en-GB" altLang="zh-CN" sz="1600">
                  <a:solidFill>
                    <a:srgbClr val="000000"/>
                  </a:solidFill>
                  <a:latin typeface="Arial" panose="020B0604020202020204" pitchFamily="34" charset="0"/>
                  <a:ea typeface="宋体" panose="02010600030101010101" pitchFamily="2" charset="-122"/>
                </a:rPr>
                <a:t>ic.ac.uk</a:t>
              </a:r>
              <a:endParaRPr lang="en-GB" altLang="zh-CN" sz="1600">
                <a:latin typeface="Times" panose="02020603050405020304" pitchFamily="18" charset="0"/>
                <a:ea typeface="宋体" panose="02010600030101010101" pitchFamily="2" charset="-122"/>
              </a:endParaRPr>
            </a:p>
          </p:txBody>
        </p:sp>
        <p:sp>
          <p:nvSpPr>
            <p:cNvPr id="60462" name="Rectangle 45">
              <a:extLst>
                <a:ext uri="{FF2B5EF4-FFF2-40B4-BE49-F238E27FC236}">
                  <a16:creationId xmlns:a16="http://schemas.microsoft.com/office/drawing/2014/main" id="{FBF562AB-358B-423C-BD03-96E9F0D46490}"/>
                </a:ext>
              </a:extLst>
            </p:cNvPr>
            <p:cNvSpPr>
              <a:spLocks noChangeArrowheads="1"/>
            </p:cNvSpPr>
            <p:nvPr/>
          </p:nvSpPr>
          <p:spPr bwMode="auto">
            <a:xfrm>
              <a:off x="2939" y="2966"/>
              <a:ext cx="63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a:t>
              </a:r>
              <a:r>
                <a:rPr lang="en-GB" altLang="zh-CN" sz="1600">
                  <a:solidFill>
                    <a:srgbClr val="000000"/>
                  </a:solidFill>
                  <a:latin typeface="Arial" panose="020B0604020202020204" pitchFamily="34" charset="0"/>
                  <a:ea typeface="宋体" panose="02010600030101010101" pitchFamily="2" charset="-122"/>
                </a:rPr>
                <a:t>dcs.qmw.ac.uk</a:t>
              </a:r>
              <a:endParaRPr lang="en-GB" altLang="zh-CN" sz="1600">
                <a:latin typeface="Times" panose="02020603050405020304" pitchFamily="18" charset="0"/>
                <a:ea typeface="宋体" panose="02010600030101010101" pitchFamily="2" charset="-122"/>
              </a:endParaRPr>
            </a:p>
          </p:txBody>
        </p:sp>
        <p:sp>
          <p:nvSpPr>
            <p:cNvPr id="60463" name="Freeform 46">
              <a:extLst>
                <a:ext uri="{FF2B5EF4-FFF2-40B4-BE49-F238E27FC236}">
                  <a16:creationId xmlns:a16="http://schemas.microsoft.com/office/drawing/2014/main" id="{52EF7854-6CCE-253A-BA54-2CD5D362BDB8}"/>
                </a:ext>
              </a:extLst>
            </p:cNvPr>
            <p:cNvSpPr>
              <a:spLocks/>
            </p:cNvSpPr>
            <p:nvPr/>
          </p:nvSpPr>
          <p:spPr bwMode="auto">
            <a:xfrm>
              <a:off x="4503" y="1805"/>
              <a:ext cx="55" cy="33"/>
            </a:xfrm>
            <a:custGeom>
              <a:avLst/>
              <a:gdLst>
                <a:gd name="T0" fmla="*/ 11 w 55"/>
                <a:gd name="T1" fmla="*/ 11 h 33"/>
                <a:gd name="T2" fmla="*/ 11 w 55"/>
                <a:gd name="T3" fmla="*/ 0 h 33"/>
                <a:gd name="T4" fmla="*/ 55 w 55"/>
                <a:gd name="T5" fmla="*/ 33 h 33"/>
                <a:gd name="T6" fmla="*/ 0 w 55"/>
                <a:gd name="T7" fmla="*/ 33 h 33"/>
                <a:gd name="T8" fmla="*/ 11 w 55"/>
                <a:gd name="T9" fmla="*/ 11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3">
                  <a:moveTo>
                    <a:pt x="11" y="11"/>
                  </a:moveTo>
                  <a:lnTo>
                    <a:pt x="11" y="0"/>
                  </a:lnTo>
                  <a:lnTo>
                    <a:pt x="55" y="33"/>
                  </a:lnTo>
                  <a:lnTo>
                    <a:pt x="0" y="33"/>
                  </a:lnTo>
                  <a:lnTo>
                    <a:pt x="11" y="11"/>
                  </a:lnTo>
                  <a:close/>
                </a:path>
              </a:pathLst>
            </a:custGeom>
            <a:solidFill>
              <a:srgbClr val="000000"/>
            </a:solidFill>
            <a:ln w="25400">
              <a:solidFill>
                <a:srgbClr val="000000"/>
              </a:solidFill>
              <a:prstDash val="solid"/>
              <a:round/>
              <a:headEnd/>
              <a:tailEnd/>
            </a:ln>
          </p:spPr>
          <p:txBody>
            <a:bodyPr/>
            <a:lstStyle/>
            <a:p>
              <a:endParaRPr lang="en-US"/>
            </a:p>
          </p:txBody>
        </p:sp>
        <p:sp>
          <p:nvSpPr>
            <p:cNvPr id="60464" name="Line 47">
              <a:extLst>
                <a:ext uri="{FF2B5EF4-FFF2-40B4-BE49-F238E27FC236}">
                  <a16:creationId xmlns:a16="http://schemas.microsoft.com/office/drawing/2014/main" id="{D92E78F5-AA1D-5626-0517-E02FF06FCF2C}"/>
                </a:ext>
              </a:extLst>
            </p:cNvPr>
            <p:cNvSpPr>
              <a:spLocks noChangeShapeType="1"/>
            </p:cNvSpPr>
            <p:nvPr/>
          </p:nvSpPr>
          <p:spPr bwMode="auto">
            <a:xfrm flipH="1" flipV="1">
              <a:off x="3547" y="1394"/>
              <a:ext cx="956" cy="42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65" name="Freeform 48">
              <a:extLst>
                <a:ext uri="{FF2B5EF4-FFF2-40B4-BE49-F238E27FC236}">
                  <a16:creationId xmlns:a16="http://schemas.microsoft.com/office/drawing/2014/main" id="{7B3016A8-BD86-D07C-52CC-8B5A1C89BBD8}"/>
                </a:ext>
              </a:extLst>
            </p:cNvPr>
            <p:cNvSpPr>
              <a:spLocks/>
            </p:cNvSpPr>
            <p:nvPr/>
          </p:nvSpPr>
          <p:spPr bwMode="auto">
            <a:xfrm>
              <a:off x="4214" y="2772"/>
              <a:ext cx="55" cy="33"/>
            </a:xfrm>
            <a:custGeom>
              <a:avLst/>
              <a:gdLst>
                <a:gd name="T0" fmla="*/ 11 w 55"/>
                <a:gd name="T1" fmla="*/ 11 h 33"/>
                <a:gd name="T2" fmla="*/ 22 w 55"/>
                <a:gd name="T3" fmla="*/ 0 h 33"/>
                <a:gd name="T4" fmla="*/ 55 w 55"/>
                <a:gd name="T5" fmla="*/ 33 h 33"/>
                <a:gd name="T6" fmla="*/ 0 w 55"/>
                <a:gd name="T7" fmla="*/ 22 h 33"/>
                <a:gd name="T8" fmla="*/ 11 w 55"/>
                <a:gd name="T9" fmla="*/ 11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3">
                  <a:moveTo>
                    <a:pt x="11" y="11"/>
                  </a:moveTo>
                  <a:lnTo>
                    <a:pt x="22" y="0"/>
                  </a:lnTo>
                  <a:lnTo>
                    <a:pt x="55" y="33"/>
                  </a:lnTo>
                  <a:lnTo>
                    <a:pt x="0" y="22"/>
                  </a:lnTo>
                  <a:lnTo>
                    <a:pt x="11" y="11"/>
                  </a:lnTo>
                  <a:close/>
                </a:path>
              </a:pathLst>
            </a:custGeom>
            <a:solidFill>
              <a:srgbClr val="000000"/>
            </a:solidFill>
            <a:ln w="25400">
              <a:solidFill>
                <a:srgbClr val="000000"/>
              </a:solidFill>
              <a:prstDash val="solid"/>
              <a:round/>
              <a:headEnd/>
              <a:tailEnd/>
            </a:ln>
          </p:spPr>
          <p:txBody>
            <a:bodyPr/>
            <a:lstStyle/>
            <a:p>
              <a:endParaRPr lang="en-US"/>
            </a:p>
          </p:txBody>
        </p:sp>
        <p:sp>
          <p:nvSpPr>
            <p:cNvPr id="60466" name="Line 49">
              <a:extLst>
                <a:ext uri="{FF2B5EF4-FFF2-40B4-BE49-F238E27FC236}">
                  <a16:creationId xmlns:a16="http://schemas.microsoft.com/office/drawing/2014/main" id="{1BE4B2D5-CCB8-E78D-993A-DBF9CAB6F3E1}"/>
                </a:ext>
              </a:extLst>
            </p:cNvPr>
            <p:cNvSpPr>
              <a:spLocks noChangeShapeType="1"/>
            </p:cNvSpPr>
            <p:nvPr/>
          </p:nvSpPr>
          <p:spPr bwMode="auto">
            <a:xfrm flipH="1" flipV="1">
              <a:off x="3376" y="2336"/>
              <a:ext cx="849" cy="4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67" name="Freeform 50">
              <a:extLst>
                <a:ext uri="{FF2B5EF4-FFF2-40B4-BE49-F238E27FC236}">
                  <a16:creationId xmlns:a16="http://schemas.microsoft.com/office/drawing/2014/main" id="{8B636819-A840-33ED-AF11-CFB1A7C4C859}"/>
                </a:ext>
              </a:extLst>
            </p:cNvPr>
            <p:cNvSpPr>
              <a:spLocks/>
            </p:cNvSpPr>
            <p:nvPr/>
          </p:nvSpPr>
          <p:spPr bwMode="auto">
            <a:xfrm>
              <a:off x="2847" y="3016"/>
              <a:ext cx="56" cy="33"/>
            </a:xfrm>
            <a:custGeom>
              <a:avLst/>
              <a:gdLst>
                <a:gd name="T0" fmla="*/ 0 w 56"/>
                <a:gd name="T1" fmla="*/ 22 h 33"/>
                <a:gd name="T2" fmla="*/ 0 w 56"/>
                <a:gd name="T3" fmla="*/ 0 h 33"/>
                <a:gd name="T4" fmla="*/ 56 w 56"/>
                <a:gd name="T5" fmla="*/ 22 h 33"/>
                <a:gd name="T6" fmla="*/ 0 w 56"/>
                <a:gd name="T7" fmla="*/ 33 h 33"/>
                <a:gd name="T8" fmla="*/ 0 w 56"/>
                <a:gd name="T9" fmla="*/ 22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33">
                  <a:moveTo>
                    <a:pt x="0" y="22"/>
                  </a:moveTo>
                  <a:lnTo>
                    <a:pt x="0" y="0"/>
                  </a:lnTo>
                  <a:lnTo>
                    <a:pt x="56" y="22"/>
                  </a:lnTo>
                  <a:lnTo>
                    <a:pt x="0" y="33"/>
                  </a:lnTo>
                  <a:lnTo>
                    <a:pt x="0" y="22"/>
                  </a:lnTo>
                  <a:close/>
                </a:path>
              </a:pathLst>
            </a:custGeom>
            <a:solidFill>
              <a:srgbClr val="000000"/>
            </a:solidFill>
            <a:ln w="25400">
              <a:solidFill>
                <a:srgbClr val="000000"/>
              </a:solidFill>
              <a:prstDash val="solid"/>
              <a:round/>
              <a:headEnd/>
              <a:tailEnd/>
            </a:ln>
          </p:spPr>
          <p:txBody>
            <a:bodyPr/>
            <a:lstStyle/>
            <a:p>
              <a:endParaRPr lang="en-US"/>
            </a:p>
          </p:txBody>
        </p:sp>
        <p:sp>
          <p:nvSpPr>
            <p:cNvPr id="60468" name="Line 51">
              <a:extLst>
                <a:ext uri="{FF2B5EF4-FFF2-40B4-BE49-F238E27FC236}">
                  <a16:creationId xmlns:a16="http://schemas.microsoft.com/office/drawing/2014/main" id="{1251E5DC-A9A0-FF75-AA7D-97559A027BCC}"/>
                </a:ext>
              </a:extLst>
            </p:cNvPr>
            <p:cNvSpPr>
              <a:spLocks noChangeShapeType="1"/>
            </p:cNvSpPr>
            <p:nvPr/>
          </p:nvSpPr>
          <p:spPr bwMode="auto">
            <a:xfrm>
              <a:off x="2513" y="3038"/>
              <a:ext cx="32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69" name="Rectangle 52">
              <a:extLst>
                <a:ext uri="{FF2B5EF4-FFF2-40B4-BE49-F238E27FC236}">
                  <a16:creationId xmlns:a16="http://schemas.microsoft.com/office/drawing/2014/main" id="{02670C6A-F95D-3D8C-35C5-B020A2E9B5DF}"/>
                </a:ext>
              </a:extLst>
            </p:cNvPr>
            <p:cNvSpPr>
              <a:spLocks noChangeArrowheads="1"/>
            </p:cNvSpPr>
            <p:nvPr/>
          </p:nvSpPr>
          <p:spPr bwMode="auto">
            <a:xfrm>
              <a:off x="4422" y="2043"/>
              <a:ext cx="52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 .</a:t>
              </a:r>
              <a:r>
                <a:rPr lang="en-GB" altLang="zh-CN" sz="1600">
                  <a:solidFill>
                    <a:srgbClr val="000000"/>
                  </a:solidFill>
                  <a:latin typeface="Arial" panose="020B0604020202020204" pitchFamily="34" charset="0"/>
                  <a:ea typeface="宋体" panose="02010600030101010101" pitchFamily="2" charset="-122"/>
                </a:rPr>
                <a:t>purdue.edu</a:t>
              </a:r>
              <a:endParaRPr lang="en-GB" altLang="zh-CN" sz="1600">
                <a:latin typeface="Times" panose="02020603050405020304" pitchFamily="18" charset="0"/>
                <a:ea typeface="宋体" panose="02010600030101010101" pitchFamily="2" charset="-122"/>
              </a:endParaRPr>
            </a:p>
          </p:txBody>
        </p:sp>
        <p:sp>
          <p:nvSpPr>
            <p:cNvPr id="60470" name="Oval 53">
              <a:extLst>
                <a:ext uri="{FF2B5EF4-FFF2-40B4-BE49-F238E27FC236}">
                  <a16:creationId xmlns:a16="http://schemas.microsoft.com/office/drawing/2014/main" id="{E37CB652-6068-D403-E100-05D5EB0B2E99}"/>
                </a:ext>
              </a:extLst>
            </p:cNvPr>
            <p:cNvSpPr>
              <a:spLocks noChangeArrowheads="1"/>
            </p:cNvSpPr>
            <p:nvPr/>
          </p:nvSpPr>
          <p:spPr bwMode="auto">
            <a:xfrm>
              <a:off x="1792" y="1605"/>
              <a:ext cx="722" cy="522"/>
            </a:xfrm>
            <a:prstGeom prst="ellipse">
              <a:avLst/>
            </a:prstGeom>
            <a:solidFill>
              <a:srgbClr val="FFFFFF"/>
            </a:solidFill>
            <a:ln w="25400">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0471" name="Freeform 54">
              <a:extLst>
                <a:ext uri="{FF2B5EF4-FFF2-40B4-BE49-F238E27FC236}">
                  <a16:creationId xmlns:a16="http://schemas.microsoft.com/office/drawing/2014/main" id="{CB34371C-5140-8502-8EEF-08403C212CF6}"/>
                </a:ext>
              </a:extLst>
            </p:cNvPr>
            <p:cNvSpPr>
              <a:spLocks/>
            </p:cNvSpPr>
            <p:nvPr/>
          </p:nvSpPr>
          <p:spPr bwMode="auto">
            <a:xfrm>
              <a:off x="2359" y="1616"/>
              <a:ext cx="55" cy="34"/>
            </a:xfrm>
            <a:custGeom>
              <a:avLst/>
              <a:gdLst>
                <a:gd name="T0" fmla="*/ 55 w 55"/>
                <a:gd name="T1" fmla="*/ 11 h 34"/>
                <a:gd name="T2" fmla="*/ 55 w 55"/>
                <a:gd name="T3" fmla="*/ 22 h 34"/>
                <a:gd name="T4" fmla="*/ 0 w 55"/>
                <a:gd name="T5" fmla="*/ 34 h 34"/>
                <a:gd name="T6" fmla="*/ 44 w 55"/>
                <a:gd name="T7" fmla="*/ 0 h 34"/>
                <a:gd name="T8" fmla="*/ 55 w 55"/>
                <a:gd name="T9" fmla="*/ 11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34">
                  <a:moveTo>
                    <a:pt x="55" y="11"/>
                  </a:moveTo>
                  <a:lnTo>
                    <a:pt x="55" y="22"/>
                  </a:lnTo>
                  <a:lnTo>
                    <a:pt x="0" y="34"/>
                  </a:lnTo>
                  <a:lnTo>
                    <a:pt x="44" y="0"/>
                  </a:lnTo>
                  <a:lnTo>
                    <a:pt x="55" y="11"/>
                  </a:lnTo>
                  <a:close/>
                </a:path>
              </a:pathLst>
            </a:custGeom>
            <a:solidFill>
              <a:srgbClr val="000000"/>
            </a:solidFill>
            <a:ln w="25400">
              <a:solidFill>
                <a:srgbClr val="000000"/>
              </a:solidFill>
              <a:prstDash val="solid"/>
              <a:round/>
              <a:headEnd/>
              <a:tailEnd/>
            </a:ln>
          </p:spPr>
          <p:txBody>
            <a:bodyPr/>
            <a:lstStyle/>
            <a:p>
              <a:endParaRPr lang="en-US"/>
            </a:p>
          </p:txBody>
        </p:sp>
        <p:sp>
          <p:nvSpPr>
            <p:cNvPr id="60472" name="Line 55">
              <a:extLst>
                <a:ext uri="{FF2B5EF4-FFF2-40B4-BE49-F238E27FC236}">
                  <a16:creationId xmlns:a16="http://schemas.microsoft.com/office/drawing/2014/main" id="{F7C88989-46A4-CC2D-AAB6-B22AFA0EFB77}"/>
                </a:ext>
              </a:extLst>
            </p:cNvPr>
            <p:cNvSpPr>
              <a:spLocks noChangeShapeType="1"/>
            </p:cNvSpPr>
            <p:nvPr/>
          </p:nvSpPr>
          <p:spPr bwMode="auto">
            <a:xfrm flipV="1">
              <a:off x="2414" y="1294"/>
              <a:ext cx="667" cy="33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73" name="Rectangle 56">
              <a:extLst>
                <a:ext uri="{FF2B5EF4-FFF2-40B4-BE49-F238E27FC236}">
                  <a16:creationId xmlns:a16="http://schemas.microsoft.com/office/drawing/2014/main" id="{79854B61-D9A5-A768-D860-144AB535A455}"/>
                </a:ext>
              </a:extLst>
            </p:cNvPr>
            <p:cNvSpPr>
              <a:spLocks noChangeArrowheads="1"/>
            </p:cNvSpPr>
            <p:nvPr/>
          </p:nvSpPr>
          <p:spPr bwMode="auto">
            <a:xfrm>
              <a:off x="1775" y="1344"/>
              <a:ext cx="39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i="1">
                  <a:solidFill>
                    <a:srgbClr val="000000"/>
                  </a:solidFill>
                  <a:latin typeface="Arial" panose="020B0604020202020204" pitchFamily="34" charset="0"/>
                  <a:ea typeface="宋体" panose="02010600030101010101" pitchFamily="2" charset="-122"/>
                </a:rPr>
                <a:t>ns1.nic.uk</a:t>
              </a:r>
              <a:endParaRPr lang="en-GB" altLang="zh-CN" sz="1600" i="1">
                <a:latin typeface="Times" panose="02020603050405020304" pitchFamily="18" charset="0"/>
                <a:ea typeface="宋体" panose="02010600030101010101" pitchFamily="2" charset="-122"/>
              </a:endParaRPr>
            </a:p>
          </p:txBody>
        </p:sp>
        <p:sp>
          <p:nvSpPr>
            <p:cNvPr id="60474" name="Rectangle 57">
              <a:extLst>
                <a:ext uri="{FF2B5EF4-FFF2-40B4-BE49-F238E27FC236}">
                  <a16:creationId xmlns:a16="http://schemas.microsoft.com/office/drawing/2014/main" id="{BDF851A6-6925-66DE-456D-05975FFB3782}"/>
                </a:ext>
              </a:extLst>
            </p:cNvPr>
            <p:cNvSpPr>
              <a:spLocks noChangeArrowheads="1"/>
            </p:cNvSpPr>
            <p:nvPr/>
          </p:nvSpPr>
          <p:spPr bwMode="auto">
            <a:xfrm>
              <a:off x="1928" y="1444"/>
              <a:ext cx="15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a:t>
              </a:r>
              <a:r>
                <a:rPr lang="en-GB" altLang="zh-CN" sz="1600">
                  <a:solidFill>
                    <a:srgbClr val="000000"/>
                  </a:solidFill>
                  <a:latin typeface="Arial" panose="020B0604020202020204" pitchFamily="34" charset="0"/>
                  <a:ea typeface="宋体" panose="02010600030101010101" pitchFamily="2" charset="-122"/>
                </a:rPr>
                <a:t>uk)</a:t>
              </a:r>
              <a:endParaRPr lang="en-GB" altLang="zh-CN" sz="1600">
                <a:latin typeface="Times" panose="02020603050405020304" pitchFamily="18" charset="0"/>
                <a:ea typeface="宋体" panose="02010600030101010101" pitchFamily="2" charset="-122"/>
              </a:endParaRPr>
            </a:p>
          </p:txBody>
        </p:sp>
        <p:sp>
          <p:nvSpPr>
            <p:cNvPr id="60475" name="Rectangle 58">
              <a:extLst>
                <a:ext uri="{FF2B5EF4-FFF2-40B4-BE49-F238E27FC236}">
                  <a16:creationId xmlns:a16="http://schemas.microsoft.com/office/drawing/2014/main" id="{F28A227B-C59E-216B-93A0-578C0819F2B9}"/>
                </a:ext>
              </a:extLst>
            </p:cNvPr>
            <p:cNvSpPr>
              <a:spLocks noChangeArrowheads="1"/>
            </p:cNvSpPr>
            <p:nvPr/>
          </p:nvSpPr>
          <p:spPr bwMode="auto">
            <a:xfrm>
              <a:off x="2022" y="1888"/>
              <a:ext cx="20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ac.uk</a:t>
              </a:r>
              <a:endParaRPr lang="en-GB" altLang="zh-CN" sz="1600">
                <a:latin typeface="Times" panose="02020603050405020304" pitchFamily="18" charset="0"/>
                <a:ea typeface="宋体" panose="02010600030101010101" pitchFamily="2" charset="-122"/>
              </a:endParaRPr>
            </a:p>
          </p:txBody>
        </p:sp>
        <p:sp>
          <p:nvSpPr>
            <p:cNvPr id="60476" name="Freeform 59">
              <a:extLst>
                <a:ext uri="{FF2B5EF4-FFF2-40B4-BE49-F238E27FC236}">
                  <a16:creationId xmlns:a16="http://schemas.microsoft.com/office/drawing/2014/main" id="{49488B1E-92FA-A28A-A629-3EE0012F731C}"/>
                </a:ext>
              </a:extLst>
            </p:cNvPr>
            <p:cNvSpPr>
              <a:spLocks/>
            </p:cNvSpPr>
            <p:nvPr/>
          </p:nvSpPr>
          <p:spPr bwMode="auto">
            <a:xfrm>
              <a:off x="2914" y="2172"/>
              <a:ext cx="56" cy="22"/>
            </a:xfrm>
            <a:custGeom>
              <a:avLst/>
              <a:gdLst>
                <a:gd name="T0" fmla="*/ 11 w 56"/>
                <a:gd name="T1" fmla="*/ 11 h 22"/>
                <a:gd name="T2" fmla="*/ 11 w 56"/>
                <a:gd name="T3" fmla="*/ 0 h 22"/>
                <a:gd name="T4" fmla="*/ 56 w 56"/>
                <a:gd name="T5" fmla="*/ 22 h 22"/>
                <a:gd name="T6" fmla="*/ 0 w 56"/>
                <a:gd name="T7" fmla="*/ 22 h 22"/>
                <a:gd name="T8" fmla="*/ 11 w 56"/>
                <a:gd name="T9" fmla="*/ 11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22">
                  <a:moveTo>
                    <a:pt x="11" y="11"/>
                  </a:moveTo>
                  <a:lnTo>
                    <a:pt x="11" y="0"/>
                  </a:lnTo>
                  <a:lnTo>
                    <a:pt x="56" y="22"/>
                  </a:lnTo>
                  <a:lnTo>
                    <a:pt x="0" y="22"/>
                  </a:lnTo>
                  <a:lnTo>
                    <a:pt x="11" y="11"/>
                  </a:lnTo>
                  <a:close/>
                </a:path>
              </a:pathLst>
            </a:custGeom>
            <a:solidFill>
              <a:srgbClr val="000000"/>
            </a:solidFill>
            <a:ln w="25400">
              <a:solidFill>
                <a:srgbClr val="000000"/>
              </a:solidFill>
              <a:prstDash val="solid"/>
              <a:round/>
              <a:headEnd/>
              <a:tailEnd/>
            </a:ln>
          </p:spPr>
          <p:txBody>
            <a:bodyPr/>
            <a:lstStyle/>
            <a:p>
              <a:endParaRPr lang="en-US"/>
            </a:p>
          </p:txBody>
        </p:sp>
        <p:sp>
          <p:nvSpPr>
            <p:cNvPr id="60477" name="Line 60">
              <a:extLst>
                <a:ext uri="{FF2B5EF4-FFF2-40B4-BE49-F238E27FC236}">
                  <a16:creationId xmlns:a16="http://schemas.microsoft.com/office/drawing/2014/main" id="{BABE8DA0-B192-9E19-8EC6-5A762C33C834}"/>
                </a:ext>
              </a:extLst>
            </p:cNvPr>
            <p:cNvSpPr>
              <a:spLocks noChangeShapeType="1"/>
            </p:cNvSpPr>
            <p:nvPr/>
          </p:nvSpPr>
          <p:spPr bwMode="auto">
            <a:xfrm flipH="1" flipV="1">
              <a:off x="2300" y="1972"/>
              <a:ext cx="614" cy="21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78" name="Rectangle 61">
              <a:extLst>
                <a:ext uri="{FF2B5EF4-FFF2-40B4-BE49-F238E27FC236}">
                  <a16:creationId xmlns:a16="http://schemas.microsoft.com/office/drawing/2014/main" id="{83E80907-CA10-2865-EB3C-3803C39D9768}"/>
                </a:ext>
              </a:extLst>
            </p:cNvPr>
            <p:cNvSpPr>
              <a:spLocks noChangeArrowheads="1"/>
            </p:cNvSpPr>
            <p:nvPr/>
          </p:nvSpPr>
          <p:spPr bwMode="auto">
            <a:xfrm>
              <a:off x="2022" y="1744"/>
              <a:ext cx="20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co.uk</a:t>
              </a:r>
              <a:endParaRPr lang="en-GB" altLang="zh-CN" sz="1600">
                <a:latin typeface="Times" panose="02020603050405020304" pitchFamily="18" charset="0"/>
                <a:ea typeface="宋体" panose="02010600030101010101" pitchFamily="2" charset="-122"/>
              </a:endParaRPr>
            </a:p>
          </p:txBody>
        </p:sp>
        <p:sp>
          <p:nvSpPr>
            <p:cNvPr id="60479" name="Freeform 62">
              <a:extLst>
                <a:ext uri="{FF2B5EF4-FFF2-40B4-BE49-F238E27FC236}">
                  <a16:creationId xmlns:a16="http://schemas.microsoft.com/office/drawing/2014/main" id="{AEEB7B63-97D3-06A5-36B8-DF93BD4BFAFB}"/>
                </a:ext>
              </a:extLst>
            </p:cNvPr>
            <p:cNvSpPr>
              <a:spLocks/>
            </p:cNvSpPr>
            <p:nvPr/>
          </p:nvSpPr>
          <p:spPr bwMode="auto">
            <a:xfrm>
              <a:off x="2214" y="2760"/>
              <a:ext cx="56" cy="45"/>
            </a:xfrm>
            <a:custGeom>
              <a:avLst/>
              <a:gdLst>
                <a:gd name="T0" fmla="*/ 56 w 56"/>
                <a:gd name="T1" fmla="*/ 23 h 45"/>
                <a:gd name="T2" fmla="*/ 56 w 56"/>
                <a:gd name="T3" fmla="*/ 34 h 45"/>
                <a:gd name="T4" fmla="*/ 0 w 56"/>
                <a:gd name="T5" fmla="*/ 45 h 45"/>
                <a:gd name="T6" fmla="*/ 45 w 56"/>
                <a:gd name="T7" fmla="*/ 0 h 45"/>
                <a:gd name="T8" fmla="*/ 56 w 56"/>
                <a:gd name="T9" fmla="*/ 23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5">
                  <a:moveTo>
                    <a:pt x="56" y="23"/>
                  </a:moveTo>
                  <a:lnTo>
                    <a:pt x="56" y="34"/>
                  </a:lnTo>
                  <a:lnTo>
                    <a:pt x="0" y="45"/>
                  </a:lnTo>
                  <a:lnTo>
                    <a:pt x="45" y="0"/>
                  </a:lnTo>
                  <a:lnTo>
                    <a:pt x="56" y="23"/>
                  </a:lnTo>
                  <a:close/>
                </a:path>
              </a:pathLst>
            </a:custGeom>
            <a:solidFill>
              <a:srgbClr val="000000"/>
            </a:solidFill>
            <a:ln w="25400">
              <a:solidFill>
                <a:srgbClr val="000000"/>
              </a:solidFill>
              <a:prstDash val="solid"/>
              <a:round/>
              <a:headEnd/>
              <a:tailEnd/>
            </a:ln>
          </p:spPr>
          <p:txBody>
            <a:bodyPr/>
            <a:lstStyle/>
            <a:p>
              <a:endParaRPr lang="en-US"/>
            </a:p>
          </p:txBody>
        </p:sp>
        <p:sp>
          <p:nvSpPr>
            <p:cNvPr id="60480" name="Line 63">
              <a:extLst>
                <a:ext uri="{FF2B5EF4-FFF2-40B4-BE49-F238E27FC236}">
                  <a16:creationId xmlns:a16="http://schemas.microsoft.com/office/drawing/2014/main" id="{513D6954-7444-062E-E3B1-105D1574922C}"/>
                </a:ext>
              </a:extLst>
            </p:cNvPr>
            <p:cNvSpPr>
              <a:spLocks noChangeShapeType="1"/>
            </p:cNvSpPr>
            <p:nvPr/>
          </p:nvSpPr>
          <p:spPr bwMode="auto">
            <a:xfrm flipV="1">
              <a:off x="2270" y="2449"/>
              <a:ext cx="700" cy="3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81" name="Rectangle 64">
              <a:extLst>
                <a:ext uri="{FF2B5EF4-FFF2-40B4-BE49-F238E27FC236}">
                  <a16:creationId xmlns:a16="http://schemas.microsoft.com/office/drawing/2014/main" id="{DCD0285F-8808-2744-959E-63443719C5D7}"/>
                </a:ext>
              </a:extLst>
            </p:cNvPr>
            <p:cNvSpPr>
              <a:spLocks noChangeArrowheads="1"/>
            </p:cNvSpPr>
            <p:nvPr/>
          </p:nvSpPr>
          <p:spPr bwMode="auto">
            <a:xfrm>
              <a:off x="3101" y="1454"/>
              <a:ext cx="42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yahoo.com</a:t>
              </a:r>
              <a:endParaRPr lang="en-GB" altLang="zh-CN" sz="1600">
                <a:latin typeface="Times" panose="02020603050405020304" pitchFamily="18" charset="0"/>
                <a:ea typeface="宋体" panose="02010600030101010101" pitchFamily="2" charset="-122"/>
              </a:endParaRPr>
            </a:p>
          </p:txBody>
        </p:sp>
      </p:grpSp>
      <p:sp>
        <p:nvSpPr>
          <p:cNvPr id="60422" name="TextBox 1">
            <a:extLst>
              <a:ext uri="{FF2B5EF4-FFF2-40B4-BE49-F238E27FC236}">
                <a16:creationId xmlns:a16="http://schemas.microsoft.com/office/drawing/2014/main" id="{CCC5D155-D5FC-DA5E-B184-5C211139B4E9}"/>
              </a:ext>
            </a:extLst>
          </p:cNvPr>
          <p:cNvSpPr txBox="1">
            <a:spLocks noChangeArrowheads="1"/>
          </p:cNvSpPr>
          <p:nvPr/>
        </p:nvSpPr>
        <p:spPr bwMode="auto">
          <a:xfrm>
            <a:off x="822325" y="6135688"/>
            <a:ext cx="75453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latin typeface="Helvetica-Condensed"/>
              </a:rPr>
              <a:t>Name server names are in italics, and the corresponding domains are in</a:t>
            </a:r>
          </a:p>
          <a:p>
            <a:r>
              <a:rPr lang="en-US" altLang="en-US">
                <a:latin typeface="Helvetica-Condensed"/>
              </a:rPr>
              <a:t>parentheses. Arrows denote name server entries</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B411C67-3D9A-3E3F-2115-13EDAB67C6CE}"/>
              </a:ext>
            </a:extLst>
          </p:cNvPr>
          <p:cNvSpPr>
            <a:spLocks noGrp="1" noChangeArrowheads="1"/>
          </p:cNvSpPr>
          <p:nvPr>
            <p:ph idx="1"/>
          </p:nvPr>
        </p:nvSpPr>
        <p:spPr>
          <a:xfrm>
            <a:off x="179388" y="990600"/>
            <a:ext cx="8640762" cy="5562600"/>
          </a:xfrm>
        </p:spPr>
        <p:txBody>
          <a:bodyPr/>
          <a:lstStyle/>
          <a:p>
            <a:pPr algn="just" eaLnBrk="1" hangingPunct="1">
              <a:defRPr/>
            </a:pPr>
            <a:r>
              <a:rPr lang="en-US" altLang="zh-CN" sz="3600" dirty="0">
                <a:solidFill>
                  <a:srgbClr val="003399"/>
                </a:solidFill>
              </a:rPr>
              <a:t> URL (Uniform Resource Location)</a:t>
            </a:r>
            <a:endParaRPr lang="en-US" altLang="zh-CN" sz="3600" dirty="0">
              <a:solidFill>
                <a:srgbClr val="003399"/>
              </a:solidFill>
              <a:hlinkClick r:id="rId3" action="ppaction://hlinksldjump"/>
            </a:endParaRPr>
          </a:p>
          <a:p>
            <a:pPr lvl="1" algn="just" eaLnBrk="1" hangingPunct="1">
              <a:defRPr/>
            </a:pPr>
            <a:r>
              <a:rPr lang="en-US" altLang="zh-CN" sz="3200" dirty="0">
                <a:solidFill>
                  <a:srgbClr val="003399"/>
                </a:solidFill>
              </a:rPr>
              <a:t>Addresses of web resources</a:t>
            </a:r>
          </a:p>
          <a:p>
            <a:pPr lvl="1" algn="just" eaLnBrk="1" hangingPunct="1">
              <a:defRPr/>
            </a:pPr>
            <a:r>
              <a:rPr lang="en-US" altLang="zh-CN" sz="3200" dirty="0">
                <a:solidFill>
                  <a:srgbClr val="003399"/>
                </a:solidFill>
              </a:rPr>
              <a:t>Dangling problems: a resource may be moved</a:t>
            </a:r>
          </a:p>
          <a:p>
            <a:pPr algn="just" eaLnBrk="1" hangingPunct="1">
              <a:defRPr/>
            </a:pPr>
            <a:r>
              <a:rPr lang="en-US" altLang="zh-CN" sz="3600" dirty="0">
                <a:solidFill>
                  <a:srgbClr val="003399"/>
                </a:solidFill>
              </a:rPr>
              <a:t> URN (Uniform Resource Name)</a:t>
            </a:r>
          </a:p>
          <a:p>
            <a:pPr lvl="1" algn="just" eaLnBrk="1" hangingPunct="1">
              <a:defRPr/>
            </a:pPr>
            <a:r>
              <a:rPr lang="en-US" altLang="zh-CN" sz="3200" dirty="0">
                <a:solidFill>
                  <a:srgbClr val="003399"/>
                </a:solidFill>
              </a:rPr>
              <a:t>Pure resource names</a:t>
            </a:r>
          </a:p>
          <a:p>
            <a:pPr lvl="1" algn="just" eaLnBrk="1" hangingPunct="1">
              <a:defRPr/>
            </a:pPr>
            <a:r>
              <a:rPr lang="en-US" altLang="zh-CN" sz="3200" dirty="0">
                <a:solidFill>
                  <a:srgbClr val="003399"/>
                </a:solidFill>
              </a:rPr>
              <a:t>Intend to solve the dangling problems</a:t>
            </a:r>
          </a:p>
          <a:p>
            <a:pPr lvl="1" algn="just" eaLnBrk="1" hangingPunct="1">
              <a:defRPr/>
            </a:pPr>
            <a:r>
              <a:rPr lang="en-US" altLang="zh-CN" sz="3200" dirty="0">
                <a:solidFill>
                  <a:srgbClr val="003399"/>
                </a:solidFill>
              </a:rPr>
              <a:t>URN lookup service: </a:t>
            </a:r>
            <a:r>
              <a:rPr lang="en-US" altLang="zh-CN" sz="3200" dirty="0">
                <a:solidFill>
                  <a:srgbClr val="FF0000"/>
                </a:solidFill>
              </a:rPr>
              <a:t>mapping from URN to URL</a:t>
            </a:r>
          </a:p>
          <a:p>
            <a:pPr lvl="1" algn="just" eaLnBrk="1" hangingPunct="1">
              <a:defRPr/>
            </a:pPr>
            <a:r>
              <a:rPr lang="en-US" altLang="zh-CN" sz="3200" dirty="0">
                <a:solidFill>
                  <a:srgbClr val="003399"/>
                </a:solidFill>
              </a:rPr>
              <a:t>E.g. urn:ISBN:0-201-62433-8 identifies books that bear the name 0-201-62433-8 in</a:t>
            </a:r>
          </a:p>
          <a:p>
            <a:pPr marL="342900" lvl="1" indent="0" algn="just" eaLnBrk="1" hangingPunct="1">
              <a:buFont typeface="Arial" panose="020B0604020202020204" pitchFamily="34" charset="0"/>
              <a:buNone/>
              <a:defRPr/>
            </a:pPr>
            <a:r>
              <a:rPr lang="en-US" altLang="zh-CN" sz="3200" dirty="0">
                <a:solidFill>
                  <a:srgbClr val="003399"/>
                </a:solidFill>
              </a:rPr>
              <a:t>the standard ISBN naming scheme</a:t>
            </a:r>
          </a:p>
        </p:txBody>
      </p:sp>
      <p:pic>
        <p:nvPicPr>
          <p:cNvPr id="8195" name="Picture 3" descr="line013">
            <a:extLst>
              <a:ext uri="{FF2B5EF4-FFF2-40B4-BE49-F238E27FC236}">
                <a16:creationId xmlns:a16="http://schemas.microsoft.com/office/drawing/2014/main" id="{9F0DB553-A56F-9ECC-04F7-D5EAB3A76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763588"/>
            <a:ext cx="8039100" cy="7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4">
            <a:extLst>
              <a:ext uri="{FF2B5EF4-FFF2-40B4-BE49-F238E27FC236}">
                <a16:creationId xmlns:a16="http://schemas.microsoft.com/office/drawing/2014/main" id="{4E3BB762-FF68-8133-9AEA-9F854D6B5B41}"/>
              </a:ext>
            </a:extLst>
          </p:cNvPr>
          <p:cNvSpPr txBox="1">
            <a:spLocks noChangeArrowheads="1"/>
          </p:cNvSpPr>
          <p:nvPr/>
        </p:nvSpPr>
        <p:spPr bwMode="auto">
          <a:xfrm>
            <a:off x="457200" y="76200"/>
            <a:ext cx="815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Uniform Resource Identifiers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line013">
            <a:extLst>
              <a:ext uri="{FF2B5EF4-FFF2-40B4-BE49-F238E27FC236}">
                <a16:creationId xmlns:a16="http://schemas.microsoft.com/office/drawing/2014/main" id="{672A7D97-B78A-5ABB-BCEC-198E49074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Text Box 3">
            <a:extLst>
              <a:ext uri="{FF2B5EF4-FFF2-40B4-BE49-F238E27FC236}">
                <a16:creationId xmlns:a16="http://schemas.microsoft.com/office/drawing/2014/main" id="{74347902-E21E-0001-BE44-4A0E40982923}"/>
              </a:ext>
            </a:extLst>
          </p:cNvPr>
          <p:cNvSpPr txBox="1">
            <a:spLocks noChangeArrowheads="1"/>
          </p:cNvSpPr>
          <p:nvPr/>
        </p:nvSpPr>
        <p:spPr bwMode="auto">
          <a:xfrm>
            <a:off x="609600" y="152400"/>
            <a:ext cx="777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GB" altLang="zh-CN" sz="3600" b="1">
                <a:solidFill>
                  <a:srgbClr val="CC0000"/>
                </a:solidFill>
                <a:latin typeface="Times New Roman" panose="02020603050405020304" pitchFamily="18" charset="0"/>
                <a:ea typeface="宋体" panose="02010600030101010101" pitchFamily="2" charset="-122"/>
              </a:rPr>
              <a:t>DNS resource records</a:t>
            </a:r>
            <a:endParaRPr kumimoji="1" lang="en-US" altLang="zh-CN" sz="3600" b="1">
              <a:solidFill>
                <a:srgbClr val="CC0000"/>
              </a:solidFill>
              <a:latin typeface="Times New Roman" panose="02020603050405020304" pitchFamily="18" charset="0"/>
              <a:ea typeface="宋体" panose="02010600030101010101" pitchFamily="2" charset="-122"/>
            </a:endParaRPr>
          </a:p>
        </p:txBody>
      </p:sp>
      <p:pic>
        <p:nvPicPr>
          <p:cNvPr id="62468" name="Picture 4" descr="返回箭头1">
            <a:hlinkClick r:id="rId4" action="ppaction://hlinksldjump"/>
            <a:extLst>
              <a:ext uri="{FF2B5EF4-FFF2-40B4-BE49-F238E27FC236}">
                <a16:creationId xmlns:a16="http://schemas.microsoft.com/office/drawing/2014/main" id="{692E94E8-0584-BAF1-AEB3-FBB041A6F5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0" y="632460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2469" name="Group 193">
            <a:extLst>
              <a:ext uri="{FF2B5EF4-FFF2-40B4-BE49-F238E27FC236}">
                <a16:creationId xmlns:a16="http://schemas.microsoft.com/office/drawing/2014/main" id="{3C49D7E7-1196-B17E-D7CD-FEE3517594AE}"/>
              </a:ext>
            </a:extLst>
          </p:cNvPr>
          <p:cNvGrpSpPr>
            <a:grpSpLocks/>
          </p:cNvGrpSpPr>
          <p:nvPr/>
        </p:nvGrpSpPr>
        <p:grpSpPr bwMode="auto">
          <a:xfrm>
            <a:off x="336550" y="1066800"/>
            <a:ext cx="8594725" cy="5029200"/>
            <a:chOff x="438" y="1144"/>
            <a:chExt cx="5368" cy="2229"/>
          </a:xfrm>
        </p:grpSpPr>
        <p:sp>
          <p:nvSpPr>
            <p:cNvPr id="62471" name="Rectangle 122">
              <a:extLst>
                <a:ext uri="{FF2B5EF4-FFF2-40B4-BE49-F238E27FC236}">
                  <a16:creationId xmlns:a16="http://schemas.microsoft.com/office/drawing/2014/main" id="{675CB99D-A092-5E93-82C3-6AB7C212BD53}"/>
                </a:ext>
              </a:extLst>
            </p:cNvPr>
            <p:cNvSpPr>
              <a:spLocks noChangeArrowheads="1"/>
            </p:cNvSpPr>
            <p:nvPr/>
          </p:nvSpPr>
          <p:spPr bwMode="auto">
            <a:xfrm>
              <a:off x="460" y="1182"/>
              <a:ext cx="76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i="1">
                  <a:solidFill>
                    <a:srgbClr val="000000"/>
                  </a:solidFill>
                  <a:latin typeface="Times" panose="02020603050405020304" pitchFamily="18" charset="0"/>
                  <a:ea typeface="宋体" panose="02010600030101010101" pitchFamily="2" charset="-122"/>
                </a:rPr>
                <a:t>Record type</a:t>
              </a:r>
              <a:endParaRPr lang="en-GB" altLang="zh-CN" sz="2000">
                <a:latin typeface="Times" panose="02020603050405020304" pitchFamily="18" charset="0"/>
                <a:ea typeface="宋体" panose="02010600030101010101" pitchFamily="2" charset="-122"/>
              </a:endParaRPr>
            </a:p>
          </p:txBody>
        </p:sp>
        <p:sp>
          <p:nvSpPr>
            <p:cNvPr id="62472" name="Rectangle 123">
              <a:extLst>
                <a:ext uri="{FF2B5EF4-FFF2-40B4-BE49-F238E27FC236}">
                  <a16:creationId xmlns:a16="http://schemas.microsoft.com/office/drawing/2014/main" id="{E2B37FDE-D903-08F8-A26E-4E010E52EBA1}"/>
                </a:ext>
              </a:extLst>
            </p:cNvPr>
            <p:cNvSpPr>
              <a:spLocks noChangeArrowheads="1"/>
            </p:cNvSpPr>
            <p:nvPr/>
          </p:nvSpPr>
          <p:spPr bwMode="auto">
            <a:xfrm>
              <a:off x="1361" y="1182"/>
              <a:ext cx="56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i="1">
                  <a:solidFill>
                    <a:srgbClr val="000000"/>
                  </a:solidFill>
                  <a:latin typeface="Times" panose="02020603050405020304" pitchFamily="18" charset="0"/>
                  <a:ea typeface="宋体" panose="02010600030101010101" pitchFamily="2" charset="-122"/>
                </a:rPr>
                <a:t>Meaning</a:t>
              </a:r>
              <a:endParaRPr lang="en-GB" altLang="zh-CN" sz="2000">
                <a:latin typeface="Times" panose="02020603050405020304" pitchFamily="18" charset="0"/>
                <a:ea typeface="宋体" panose="02010600030101010101" pitchFamily="2" charset="-122"/>
              </a:endParaRPr>
            </a:p>
          </p:txBody>
        </p:sp>
        <p:sp>
          <p:nvSpPr>
            <p:cNvPr id="62473" name="Rectangle 124">
              <a:extLst>
                <a:ext uri="{FF2B5EF4-FFF2-40B4-BE49-F238E27FC236}">
                  <a16:creationId xmlns:a16="http://schemas.microsoft.com/office/drawing/2014/main" id="{8EB0B37C-F85E-BAF4-CAFE-2381F2D4CEB0}"/>
                </a:ext>
              </a:extLst>
            </p:cNvPr>
            <p:cNvSpPr>
              <a:spLocks noChangeArrowheads="1"/>
            </p:cNvSpPr>
            <p:nvPr/>
          </p:nvSpPr>
          <p:spPr bwMode="auto">
            <a:xfrm>
              <a:off x="3559" y="1182"/>
              <a:ext cx="90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i="1">
                  <a:solidFill>
                    <a:srgbClr val="000000"/>
                  </a:solidFill>
                  <a:latin typeface="Times" panose="02020603050405020304" pitchFamily="18" charset="0"/>
                  <a:ea typeface="宋体" panose="02010600030101010101" pitchFamily="2" charset="-122"/>
                </a:rPr>
                <a:t>Main contents</a:t>
              </a:r>
              <a:endParaRPr lang="en-GB" altLang="zh-CN" sz="2000">
                <a:latin typeface="Times" panose="02020603050405020304" pitchFamily="18" charset="0"/>
                <a:ea typeface="宋体" panose="02010600030101010101" pitchFamily="2" charset="-122"/>
              </a:endParaRPr>
            </a:p>
          </p:txBody>
        </p:sp>
        <p:sp>
          <p:nvSpPr>
            <p:cNvPr id="62474" name="Line 125">
              <a:extLst>
                <a:ext uri="{FF2B5EF4-FFF2-40B4-BE49-F238E27FC236}">
                  <a16:creationId xmlns:a16="http://schemas.microsoft.com/office/drawing/2014/main" id="{9262B421-E1FF-5FE9-4018-20B49510A594}"/>
                </a:ext>
              </a:extLst>
            </p:cNvPr>
            <p:cNvSpPr>
              <a:spLocks noChangeShapeType="1"/>
            </p:cNvSpPr>
            <p:nvPr/>
          </p:nvSpPr>
          <p:spPr bwMode="auto">
            <a:xfrm>
              <a:off x="438" y="1144"/>
              <a:ext cx="885"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5" name="Line 126">
              <a:extLst>
                <a:ext uri="{FF2B5EF4-FFF2-40B4-BE49-F238E27FC236}">
                  <a16:creationId xmlns:a16="http://schemas.microsoft.com/office/drawing/2014/main" id="{5AAF8A97-A638-93D1-FDB8-2E535471803D}"/>
                </a:ext>
              </a:extLst>
            </p:cNvPr>
            <p:cNvSpPr>
              <a:spLocks noChangeShapeType="1"/>
            </p:cNvSpPr>
            <p:nvPr/>
          </p:nvSpPr>
          <p:spPr bwMode="auto">
            <a:xfrm>
              <a:off x="1338" y="1144"/>
              <a:ext cx="1"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6" name="Line 127">
              <a:extLst>
                <a:ext uri="{FF2B5EF4-FFF2-40B4-BE49-F238E27FC236}">
                  <a16:creationId xmlns:a16="http://schemas.microsoft.com/office/drawing/2014/main" id="{0779D6D8-9ADA-8112-64DB-69A1C98B6A35}"/>
                </a:ext>
              </a:extLst>
            </p:cNvPr>
            <p:cNvSpPr>
              <a:spLocks noChangeShapeType="1"/>
            </p:cNvSpPr>
            <p:nvPr/>
          </p:nvSpPr>
          <p:spPr bwMode="auto">
            <a:xfrm>
              <a:off x="1354" y="1144"/>
              <a:ext cx="2167"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7" name="Line 128">
              <a:extLst>
                <a:ext uri="{FF2B5EF4-FFF2-40B4-BE49-F238E27FC236}">
                  <a16:creationId xmlns:a16="http://schemas.microsoft.com/office/drawing/2014/main" id="{5833F551-2178-0681-4A02-5B96078F1C64}"/>
                </a:ext>
              </a:extLst>
            </p:cNvPr>
            <p:cNvSpPr>
              <a:spLocks noChangeShapeType="1"/>
            </p:cNvSpPr>
            <p:nvPr/>
          </p:nvSpPr>
          <p:spPr bwMode="auto">
            <a:xfrm>
              <a:off x="3537" y="1144"/>
              <a:ext cx="1"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8" name="Line 129">
              <a:extLst>
                <a:ext uri="{FF2B5EF4-FFF2-40B4-BE49-F238E27FC236}">
                  <a16:creationId xmlns:a16="http://schemas.microsoft.com/office/drawing/2014/main" id="{4F19045A-CAD2-E0DD-518C-C15BD840299A}"/>
                </a:ext>
              </a:extLst>
            </p:cNvPr>
            <p:cNvSpPr>
              <a:spLocks noChangeShapeType="1"/>
            </p:cNvSpPr>
            <p:nvPr/>
          </p:nvSpPr>
          <p:spPr bwMode="auto">
            <a:xfrm>
              <a:off x="3552" y="1144"/>
              <a:ext cx="2167"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9" name="Rectangle 130">
              <a:extLst>
                <a:ext uri="{FF2B5EF4-FFF2-40B4-BE49-F238E27FC236}">
                  <a16:creationId xmlns:a16="http://schemas.microsoft.com/office/drawing/2014/main" id="{172A9BE2-A00B-4441-04FF-E8A6E80993AF}"/>
                </a:ext>
              </a:extLst>
            </p:cNvPr>
            <p:cNvSpPr>
              <a:spLocks noChangeArrowheads="1"/>
            </p:cNvSpPr>
            <p:nvPr/>
          </p:nvSpPr>
          <p:spPr bwMode="auto">
            <a:xfrm>
              <a:off x="1338" y="1159"/>
              <a:ext cx="16" cy="2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480" name="Rectangle 131">
              <a:extLst>
                <a:ext uri="{FF2B5EF4-FFF2-40B4-BE49-F238E27FC236}">
                  <a16:creationId xmlns:a16="http://schemas.microsoft.com/office/drawing/2014/main" id="{D159740C-928B-B570-65D4-D86274D73782}"/>
                </a:ext>
              </a:extLst>
            </p:cNvPr>
            <p:cNvSpPr>
              <a:spLocks noChangeArrowheads="1"/>
            </p:cNvSpPr>
            <p:nvPr/>
          </p:nvSpPr>
          <p:spPr bwMode="auto">
            <a:xfrm>
              <a:off x="3537" y="1159"/>
              <a:ext cx="15" cy="2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481" name="Rectangle 132">
              <a:extLst>
                <a:ext uri="{FF2B5EF4-FFF2-40B4-BE49-F238E27FC236}">
                  <a16:creationId xmlns:a16="http://schemas.microsoft.com/office/drawing/2014/main" id="{FE657AA6-90FD-2298-4697-AF8805EE0315}"/>
                </a:ext>
              </a:extLst>
            </p:cNvPr>
            <p:cNvSpPr>
              <a:spLocks noChangeArrowheads="1"/>
            </p:cNvSpPr>
            <p:nvPr/>
          </p:nvSpPr>
          <p:spPr bwMode="auto">
            <a:xfrm>
              <a:off x="460" y="1411"/>
              <a:ext cx="1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A</a:t>
              </a:r>
              <a:endParaRPr lang="en-GB" altLang="zh-CN" sz="2000">
                <a:latin typeface="Times" panose="02020603050405020304" pitchFamily="18" charset="0"/>
                <a:ea typeface="宋体" panose="02010600030101010101" pitchFamily="2" charset="-122"/>
              </a:endParaRPr>
            </a:p>
          </p:txBody>
        </p:sp>
        <p:sp>
          <p:nvSpPr>
            <p:cNvPr id="62482" name="Rectangle 133">
              <a:extLst>
                <a:ext uri="{FF2B5EF4-FFF2-40B4-BE49-F238E27FC236}">
                  <a16:creationId xmlns:a16="http://schemas.microsoft.com/office/drawing/2014/main" id="{5EE50951-8BA9-3A8B-4465-021D56DA2AD0}"/>
                </a:ext>
              </a:extLst>
            </p:cNvPr>
            <p:cNvSpPr>
              <a:spLocks noChangeArrowheads="1"/>
            </p:cNvSpPr>
            <p:nvPr/>
          </p:nvSpPr>
          <p:spPr bwMode="auto">
            <a:xfrm>
              <a:off x="1361" y="1411"/>
              <a:ext cx="126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A computer address</a:t>
              </a:r>
              <a:endParaRPr lang="en-GB" altLang="zh-CN" sz="2000">
                <a:latin typeface="Times" panose="02020603050405020304" pitchFamily="18" charset="0"/>
                <a:ea typeface="宋体" panose="02010600030101010101" pitchFamily="2" charset="-122"/>
              </a:endParaRPr>
            </a:p>
          </p:txBody>
        </p:sp>
        <p:sp>
          <p:nvSpPr>
            <p:cNvPr id="62483" name="Rectangle 134">
              <a:extLst>
                <a:ext uri="{FF2B5EF4-FFF2-40B4-BE49-F238E27FC236}">
                  <a16:creationId xmlns:a16="http://schemas.microsoft.com/office/drawing/2014/main" id="{EF546663-814B-E528-556B-A1752B86472E}"/>
                </a:ext>
              </a:extLst>
            </p:cNvPr>
            <p:cNvSpPr>
              <a:spLocks noChangeArrowheads="1"/>
            </p:cNvSpPr>
            <p:nvPr/>
          </p:nvSpPr>
          <p:spPr bwMode="auto">
            <a:xfrm>
              <a:off x="3559" y="1411"/>
              <a:ext cx="66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IP number</a:t>
              </a:r>
              <a:endParaRPr lang="en-GB" altLang="zh-CN" sz="2000">
                <a:latin typeface="Times" panose="02020603050405020304" pitchFamily="18" charset="0"/>
                <a:ea typeface="宋体" panose="02010600030101010101" pitchFamily="2" charset="-122"/>
              </a:endParaRPr>
            </a:p>
          </p:txBody>
        </p:sp>
        <p:sp>
          <p:nvSpPr>
            <p:cNvPr id="62484" name="Line 135">
              <a:extLst>
                <a:ext uri="{FF2B5EF4-FFF2-40B4-BE49-F238E27FC236}">
                  <a16:creationId xmlns:a16="http://schemas.microsoft.com/office/drawing/2014/main" id="{8AF96651-65B6-1870-48A0-B60549A43138}"/>
                </a:ext>
              </a:extLst>
            </p:cNvPr>
            <p:cNvSpPr>
              <a:spLocks noChangeShapeType="1"/>
            </p:cNvSpPr>
            <p:nvPr/>
          </p:nvSpPr>
          <p:spPr bwMode="auto">
            <a:xfrm>
              <a:off x="438" y="1388"/>
              <a:ext cx="885"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5" name="Line 136">
              <a:extLst>
                <a:ext uri="{FF2B5EF4-FFF2-40B4-BE49-F238E27FC236}">
                  <a16:creationId xmlns:a16="http://schemas.microsoft.com/office/drawing/2014/main" id="{C809517E-D0A7-F4CC-A107-F15FB32F405A}"/>
                </a:ext>
              </a:extLst>
            </p:cNvPr>
            <p:cNvSpPr>
              <a:spLocks noChangeShapeType="1"/>
            </p:cNvSpPr>
            <p:nvPr/>
          </p:nvSpPr>
          <p:spPr bwMode="auto">
            <a:xfrm>
              <a:off x="1338" y="1388"/>
              <a:ext cx="1"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6" name="Line 137">
              <a:extLst>
                <a:ext uri="{FF2B5EF4-FFF2-40B4-BE49-F238E27FC236}">
                  <a16:creationId xmlns:a16="http://schemas.microsoft.com/office/drawing/2014/main" id="{678C2EB6-D771-B020-5CF7-0F52BAE2DDF9}"/>
                </a:ext>
              </a:extLst>
            </p:cNvPr>
            <p:cNvSpPr>
              <a:spLocks noChangeShapeType="1"/>
            </p:cNvSpPr>
            <p:nvPr/>
          </p:nvSpPr>
          <p:spPr bwMode="auto">
            <a:xfrm>
              <a:off x="1354" y="1388"/>
              <a:ext cx="2167"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7" name="Line 138">
              <a:extLst>
                <a:ext uri="{FF2B5EF4-FFF2-40B4-BE49-F238E27FC236}">
                  <a16:creationId xmlns:a16="http://schemas.microsoft.com/office/drawing/2014/main" id="{877D666E-AE78-8525-96E9-07C21CD50CC7}"/>
                </a:ext>
              </a:extLst>
            </p:cNvPr>
            <p:cNvSpPr>
              <a:spLocks noChangeShapeType="1"/>
            </p:cNvSpPr>
            <p:nvPr/>
          </p:nvSpPr>
          <p:spPr bwMode="auto">
            <a:xfrm>
              <a:off x="3537" y="1388"/>
              <a:ext cx="1"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8" name="Line 139">
              <a:extLst>
                <a:ext uri="{FF2B5EF4-FFF2-40B4-BE49-F238E27FC236}">
                  <a16:creationId xmlns:a16="http://schemas.microsoft.com/office/drawing/2014/main" id="{45056BAA-FF09-654F-2E2E-3BC46A53215F}"/>
                </a:ext>
              </a:extLst>
            </p:cNvPr>
            <p:cNvSpPr>
              <a:spLocks noChangeShapeType="1"/>
            </p:cNvSpPr>
            <p:nvPr/>
          </p:nvSpPr>
          <p:spPr bwMode="auto">
            <a:xfrm>
              <a:off x="3552" y="1388"/>
              <a:ext cx="2167"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9" name="Rectangle 140">
              <a:extLst>
                <a:ext uri="{FF2B5EF4-FFF2-40B4-BE49-F238E27FC236}">
                  <a16:creationId xmlns:a16="http://schemas.microsoft.com/office/drawing/2014/main" id="{DE1E1438-C6EA-A97C-AF49-7220F12EB921}"/>
                </a:ext>
              </a:extLst>
            </p:cNvPr>
            <p:cNvSpPr>
              <a:spLocks noChangeArrowheads="1"/>
            </p:cNvSpPr>
            <p:nvPr/>
          </p:nvSpPr>
          <p:spPr bwMode="auto">
            <a:xfrm>
              <a:off x="1338" y="1403"/>
              <a:ext cx="16"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490" name="Rectangle 141">
              <a:extLst>
                <a:ext uri="{FF2B5EF4-FFF2-40B4-BE49-F238E27FC236}">
                  <a16:creationId xmlns:a16="http://schemas.microsoft.com/office/drawing/2014/main" id="{E67B0E36-EBA2-82BC-F164-48862B746BD7}"/>
                </a:ext>
              </a:extLst>
            </p:cNvPr>
            <p:cNvSpPr>
              <a:spLocks noChangeArrowheads="1"/>
            </p:cNvSpPr>
            <p:nvPr/>
          </p:nvSpPr>
          <p:spPr bwMode="auto">
            <a:xfrm>
              <a:off x="3537" y="1403"/>
              <a:ext cx="15"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491" name="Rectangle 142">
              <a:extLst>
                <a:ext uri="{FF2B5EF4-FFF2-40B4-BE49-F238E27FC236}">
                  <a16:creationId xmlns:a16="http://schemas.microsoft.com/office/drawing/2014/main" id="{4F043CD8-2CCD-1B8A-60DA-B1F18761EE4F}"/>
                </a:ext>
              </a:extLst>
            </p:cNvPr>
            <p:cNvSpPr>
              <a:spLocks noChangeArrowheads="1"/>
            </p:cNvSpPr>
            <p:nvPr/>
          </p:nvSpPr>
          <p:spPr bwMode="auto">
            <a:xfrm>
              <a:off x="460" y="1594"/>
              <a:ext cx="20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NS</a:t>
              </a:r>
              <a:endParaRPr lang="en-GB" altLang="zh-CN" sz="2000">
                <a:latin typeface="Times" panose="02020603050405020304" pitchFamily="18" charset="0"/>
                <a:ea typeface="宋体" panose="02010600030101010101" pitchFamily="2" charset="-122"/>
              </a:endParaRPr>
            </a:p>
          </p:txBody>
        </p:sp>
        <p:sp>
          <p:nvSpPr>
            <p:cNvPr id="62492" name="Rectangle 143">
              <a:extLst>
                <a:ext uri="{FF2B5EF4-FFF2-40B4-BE49-F238E27FC236}">
                  <a16:creationId xmlns:a16="http://schemas.microsoft.com/office/drawing/2014/main" id="{64C72EB2-C5DA-B7A8-2730-95833F297AC3}"/>
                </a:ext>
              </a:extLst>
            </p:cNvPr>
            <p:cNvSpPr>
              <a:spLocks noChangeArrowheads="1"/>
            </p:cNvSpPr>
            <p:nvPr/>
          </p:nvSpPr>
          <p:spPr bwMode="auto">
            <a:xfrm>
              <a:off x="1361" y="1594"/>
              <a:ext cx="184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An authoritative name server</a:t>
              </a:r>
              <a:endParaRPr lang="en-GB" altLang="zh-CN" sz="2000">
                <a:latin typeface="Times" panose="02020603050405020304" pitchFamily="18" charset="0"/>
                <a:ea typeface="宋体" panose="02010600030101010101" pitchFamily="2" charset="-122"/>
              </a:endParaRPr>
            </a:p>
          </p:txBody>
        </p:sp>
        <p:sp>
          <p:nvSpPr>
            <p:cNvPr id="62493" name="Rectangle 144">
              <a:extLst>
                <a:ext uri="{FF2B5EF4-FFF2-40B4-BE49-F238E27FC236}">
                  <a16:creationId xmlns:a16="http://schemas.microsoft.com/office/drawing/2014/main" id="{B1118981-8A5E-16D9-9D24-F75D4AC48F22}"/>
                </a:ext>
              </a:extLst>
            </p:cNvPr>
            <p:cNvSpPr>
              <a:spLocks noChangeArrowheads="1"/>
            </p:cNvSpPr>
            <p:nvPr/>
          </p:nvSpPr>
          <p:spPr bwMode="auto">
            <a:xfrm>
              <a:off x="3559" y="1594"/>
              <a:ext cx="154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Domain name for server</a:t>
              </a:r>
              <a:endParaRPr lang="en-GB" altLang="zh-CN" sz="2000">
                <a:latin typeface="Times" panose="02020603050405020304" pitchFamily="18" charset="0"/>
                <a:ea typeface="宋体" panose="02010600030101010101" pitchFamily="2" charset="-122"/>
              </a:endParaRPr>
            </a:p>
          </p:txBody>
        </p:sp>
        <p:sp>
          <p:nvSpPr>
            <p:cNvPr id="62494" name="Rectangle 145">
              <a:extLst>
                <a:ext uri="{FF2B5EF4-FFF2-40B4-BE49-F238E27FC236}">
                  <a16:creationId xmlns:a16="http://schemas.microsoft.com/office/drawing/2014/main" id="{6BA9AAC8-E876-CD12-0D59-BCC8EBD08E4E}"/>
                </a:ext>
              </a:extLst>
            </p:cNvPr>
            <p:cNvSpPr>
              <a:spLocks noChangeArrowheads="1"/>
            </p:cNvSpPr>
            <p:nvPr/>
          </p:nvSpPr>
          <p:spPr bwMode="auto">
            <a:xfrm>
              <a:off x="1338" y="1586"/>
              <a:ext cx="16"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495" name="Rectangle 146">
              <a:extLst>
                <a:ext uri="{FF2B5EF4-FFF2-40B4-BE49-F238E27FC236}">
                  <a16:creationId xmlns:a16="http://schemas.microsoft.com/office/drawing/2014/main" id="{5C0C372E-B56D-56BB-F6A6-D01A9486C977}"/>
                </a:ext>
              </a:extLst>
            </p:cNvPr>
            <p:cNvSpPr>
              <a:spLocks noChangeArrowheads="1"/>
            </p:cNvSpPr>
            <p:nvPr/>
          </p:nvSpPr>
          <p:spPr bwMode="auto">
            <a:xfrm>
              <a:off x="3537" y="1586"/>
              <a:ext cx="15"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496" name="Rectangle 147">
              <a:extLst>
                <a:ext uri="{FF2B5EF4-FFF2-40B4-BE49-F238E27FC236}">
                  <a16:creationId xmlns:a16="http://schemas.microsoft.com/office/drawing/2014/main" id="{CD02642F-7AEE-76EC-0197-39257586717E}"/>
                </a:ext>
              </a:extLst>
            </p:cNvPr>
            <p:cNvSpPr>
              <a:spLocks noChangeArrowheads="1"/>
            </p:cNvSpPr>
            <p:nvPr/>
          </p:nvSpPr>
          <p:spPr bwMode="auto">
            <a:xfrm>
              <a:off x="460" y="1777"/>
              <a:ext cx="57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CNAME</a:t>
              </a:r>
              <a:endParaRPr lang="en-GB" altLang="zh-CN" sz="2000">
                <a:latin typeface="Times" panose="02020603050405020304" pitchFamily="18" charset="0"/>
                <a:ea typeface="宋体" panose="02010600030101010101" pitchFamily="2" charset="-122"/>
              </a:endParaRPr>
            </a:p>
          </p:txBody>
        </p:sp>
        <p:sp>
          <p:nvSpPr>
            <p:cNvPr id="62497" name="Rectangle 148">
              <a:extLst>
                <a:ext uri="{FF2B5EF4-FFF2-40B4-BE49-F238E27FC236}">
                  <a16:creationId xmlns:a16="http://schemas.microsoft.com/office/drawing/2014/main" id="{18C717E7-1310-4CA7-3EC5-B4524C76E9B7}"/>
                </a:ext>
              </a:extLst>
            </p:cNvPr>
            <p:cNvSpPr>
              <a:spLocks noChangeArrowheads="1"/>
            </p:cNvSpPr>
            <p:nvPr/>
          </p:nvSpPr>
          <p:spPr bwMode="auto">
            <a:xfrm>
              <a:off x="1361" y="1777"/>
              <a:ext cx="201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The canonical name for an alias</a:t>
              </a:r>
              <a:endParaRPr lang="en-GB" altLang="zh-CN" sz="2000">
                <a:latin typeface="Times" panose="02020603050405020304" pitchFamily="18" charset="0"/>
                <a:ea typeface="宋体" panose="02010600030101010101" pitchFamily="2" charset="-122"/>
              </a:endParaRPr>
            </a:p>
          </p:txBody>
        </p:sp>
        <p:sp>
          <p:nvSpPr>
            <p:cNvPr id="62498" name="Rectangle 149">
              <a:extLst>
                <a:ext uri="{FF2B5EF4-FFF2-40B4-BE49-F238E27FC236}">
                  <a16:creationId xmlns:a16="http://schemas.microsoft.com/office/drawing/2014/main" id="{ACE8B22B-6EB9-76C7-6C2C-20C909DB8034}"/>
                </a:ext>
              </a:extLst>
            </p:cNvPr>
            <p:cNvSpPr>
              <a:spLocks noChangeArrowheads="1"/>
            </p:cNvSpPr>
            <p:nvPr/>
          </p:nvSpPr>
          <p:spPr bwMode="auto">
            <a:xfrm>
              <a:off x="3559" y="1777"/>
              <a:ext cx="144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Domain name for alias</a:t>
              </a:r>
              <a:endParaRPr lang="en-GB" altLang="zh-CN" sz="2000">
                <a:latin typeface="Times" panose="02020603050405020304" pitchFamily="18" charset="0"/>
                <a:ea typeface="宋体" panose="02010600030101010101" pitchFamily="2" charset="-122"/>
              </a:endParaRPr>
            </a:p>
          </p:txBody>
        </p:sp>
        <p:sp>
          <p:nvSpPr>
            <p:cNvPr id="62499" name="Rectangle 150">
              <a:extLst>
                <a:ext uri="{FF2B5EF4-FFF2-40B4-BE49-F238E27FC236}">
                  <a16:creationId xmlns:a16="http://schemas.microsoft.com/office/drawing/2014/main" id="{EA57AA58-2DFD-EC50-6A10-61CA7CEF5041}"/>
                </a:ext>
              </a:extLst>
            </p:cNvPr>
            <p:cNvSpPr>
              <a:spLocks noChangeArrowheads="1"/>
            </p:cNvSpPr>
            <p:nvPr/>
          </p:nvSpPr>
          <p:spPr bwMode="auto">
            <a:xfrm>
              <a:off x="1338" y="1770"/>
              <a:ext cx="16"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500" name="Rectangle 151">
              <a:extLst>
                <a:ext uri="{FF2B5EF4-FFF2-40B4-BE49-F238E27FC236}">
                  <a16:creationId xmlns:a16="http://schemas.microsoft.com/office/drawing/2014/main" id="{45B43855-1C57-3E93-C732-2DEF218305A2}"/>
                </a:ext>
              </a:extLst>
            </p:cNvPr>
            <p:cNvSpPr>
              <a:spLocks noChangeArrowheads="1"/>
            </p:cNvSpPr>
            <p:nvPr/>
          </p:nvSpPr>
          <p:spPr bwMode="auto">
            <a:xfrm>
              <a:off x="3537" y="1770"/>
              <a:ext cx="15"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501" name="Rectangle 152">
              <a:extLst>
                <a:ext uri="{FF2B5EF4-FFF2-40B4-BE49-F238E27FC236}">
                  <a16:creationId xmlns:a16="http://schemas.microsoft.com/office/drawing/2014/main" id="{6E60C1C4-9570-00C0-CB08-DE2D85E649DE}"/>
                </a:ext>
              </a:extLst>
            </p:cNvPr>
            <p:cNvSpPr>
              <a:spLocks noChangeArrowheads="1"/>
            </p:cNvSpPr>
            <p:nvPr/>
          </p:nvSpPr>
          <p:spPr bwMode="auto">
            <a:xfrm>
              <a:off x="460" y="1960"/>
              <a:ext cx="31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SOA</a:t>
              </a:r>
              <a:endParaRPr lang="en-GB" altLang="zh-CN" sz="2000">
                <a:latin typeface="Times" panose="02020603050405020304" pitchFamily="18" charset="0"/>
                <a:ea typeface="宋体" panose="02010600030101010101" pitchFamily="2" charset="-122"/>
              </a:endParaRPr>
            </a:p>
          </p:txBody>
        </p:sp>
        <p:sp>
          <p:nvSpPr>
            <p:cNvPr id="62502" name="Rectangle 153">
              <a:extLst>
                <a:ext uri="{FF2B5EF4-FFF2-40B4-BE49-F238E27FC236}">
                  <a16:creationId xmlns:a16="http://schemas.microsoft.com/office/drawing/2014/main" id="{F458C19C-46DD-9F47-14B7-E45B649EBAD2}"/>
                </a:ext>
              </a:extLst>
            </p:cNvPr>
            <p:cNvSpPr>
              <a:spLocks noChangeArrowheads="1"/>
            </p:cNvSpPr>
            <p:nvPr/>
          </p:nvSpPr>
          <p:spPr bwMode="auto">
            <a:xfrm>
              <a:off x="1361" y="1960"/>
              <a:ext cx="209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Marks the start of data for a zone</a:t>
              </a:r>
              <a:endParaRPr lang="en-GB" altLang="zh-CN" sz="2000">
                <a:latin typeface="Times" panose="02020603050405020304" pitchFamily="18" charset="0"/>
                <a:ea typeface="宋体" panose="02010600030101010101" pitchFamily="2" charset="-122"/>
              </a:endParaRPr>
            </a:p>
          </p:txBody>
        </p:sp>
        <p:sp>
          <p:nvSpPr>
            <p:cNvPr id="62503" name="Rectangle 154">
              <a:extLst>
                <a:ext uri="{FF2B5EF4-FFF2-40B4-BE49-F238E27FC236}">
                  <a16:creationId xmlns:a16="http://schemas.microsoft.com/office/drawing/2014/main" id="{7B8DE82D-026D-18E9-44CC-B8272C1C2B6C}"/>
                </a:ext>
              </a:extLst>
            </p:cNvPr>
            <p:cNvSpPr>
              <a:spLocks noChangeArrowheads="1"/>
            </p:cNvSpPr>
            <p:nvPr/>
          </p:nvSpPr>
          <p:spPr bwMode="auto">
            <a:xfrm>
              <a:off x="3238" y="1960"/>
              <a:ext cx="4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2000">
                  <a:solidFill>
                    <a:srgbClr val="000000"/>
                  </a:solidFill>
                  <a:latin typeface="Times" panose="02020603050405020304" pitchFamily="18" charset="0"/>
                  <a:ea typeface="宋体" panose="02010600030101010101" pitchFamily="2" charset="-122"/>
                </a:rPr>
                <a:t> </a:t>
              </a:r>
              <a:endParaRPr lang="zh-CN" altLang="en-GB" sz="2000">
                <a:latin typeface="Times" panose="02020603050405020304" pitchFamily="18" charset="0"/>
                <a:ea typeface="宋体" panose="02010600030101010101" pitchFamily="2" charset="-122"/>
              </a:endParaRPr>
            </a:p>
          </p:txBody>
        </p:sp>
        <p:sp>
          <p:nvSpPr>
            <p:cNvPr id="62504" name="Rectangle 155">
              <a:extLst>
                <a:ext uri="{FF2B5EF4-FFF2-40B4-BE49-F238E27FC236}">
                  <a16:creationId xmlns:a16="http://schemas.microsoft.com/office/drawing/2014/main" id="{CC687DB0-63FA-8CDD-22B6-6F0E8069C0BE}"/>
                </a:ext>
              </a:extLst>
            </p:cNvPr>
            <p:cNvSpPr>
              <a:spLocks noChangeArrowheads="1"/>
            </p:cNvSpPr>
            <p:nvPr/>
          </p:nvSpPr>
          <p:spPr bwMode="auto">
            <a:xfrm>
              <a:off x="3269" y="1960"/>
              <a:ext cx="3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2000" i="1">
                  <a:solidFill>
                    <a:srgbClr val="000000"/>
                  </a:solidFill>
                  <a:latin typeface="Times" panose="02020603050405020304" pitchFamily="18" charset="0"/>
                  <a:ea typeface="宋体" panose="02010600030101010101" pitchFamily="2" charset="-122"/>
                </a:rPr>
                <a:t> </a:t>
              </a:r>
              <a:endParaRPr lang="zh-CN" altLang="en-GB" sz="2000">
                <a:latin typeface="Times" panose="02020603050405020304" pitchFamily="18" charset="0"/>
                <a:ea typeface="宋体" panose="02010600030101010101" pitchFamily="2" charset="-122"/>
              </a:endParaRPr>
            </a:p>
          </p:txBody>
        </p:sp>
        <p:sp>
          <p:nvSpPr>
            <p:cNvPr id="62505" name="Rectangle 156">
              <a:extLst>
                <a:ext uri="{FF2B5EF4-FFF2-40B4-BE49-F238E27FC236}">
                  <a16:creationId xmlns:a16="http://schemas.microsoft.com/office/drawing/2014/main" id="{DB72648E-6545-D9A4-4EDB-1DDCF1738E7F}"/>
                </a:ext>
              </a:extLst>
            </p:cNvPr>
            <p:cNvSpPr>
              <a:spLocks noChangeArrowheads="1"/>
            </p:cNvSpPr>
            <p:nvPr/>
          </p:nvSpPr>
          <p:spPr bwMode="auto">
            <a:xfrm>
              <a:off x="3559" y="1960"/>
              <a:ext cx="19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Parameters governing the zone</a:t>
              </a:r>
              <a:endParaRPr lang="en-GB" altLang="zh-CN" sz="2000">
                <a:latin typeface="Times" panose="02020603050405020304" pitchFamily="18" charset="0"/>
                <a:ea typeface="宋体" panose="02010600030101010101" pitchFamily="2" charset="-122"/>
              </a:endParaRPr>
            </a:p>
          </p:txBody>
        </p:sp>
        <p:sp>
          <p:nvSpPr>
            <p:cNvPr id="62506" name="Rectangle 157">
              <a:extLst>
                <a:ext uri="{FF2B5EF4-FFF2-40B4-BE49-F238E27FC236}">
                  <a16:creationId xmlns:a16="http://schemas.microsoft.com/office/drawing/2014/main" id="{129CD331-123D-3BCE-712E-FA1247C405E2}"/>
                </a:ext>
              </a:extLst>
            </p:cNvPr>
            <p:cNvSpPr>
              <a:spLocks noChangeArrowheads="1"/>
            </p:cNvSpPr>
            <p:nvPr/>
          </p:nvSpPr>
          <p:spPr bwMode="auto">
            <a:xfrm>
              <a:off x="1338" y="1953"/>
              <a:ext cx="16"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507" name="Rectangle 158">
              <a:extLst>
                <a:ext uri="{FF2B5EF4-FFF2-40B4-BE49-F238E27FC236}">
                  <a16:creationId xmlns:a16="http://schemas.microsoft.com/office/drawing/2014/main" id="{9278BB51-0960-2FA0-90C1-60897471409E}"/>
                </a:ext>
              </a:extLst>
            </p:cNvPr>
            <p:cNvSpPr>
              <a:spLocks noChangeArrowheads="1"/>
            </p:cNvSpPr>
            <p:nvPr/>
          </p:nvSpPr>
          <p:spPr bwMode="auto">
            <a:xfrm>
              <a:off x="3537" y="1953"/>
              <a:ext cx="15"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508" name="Rectangle 159">
              <a:extLst>
                <a:ext uri="{FF2B5EF4-FFF2-40B4-BE49-F238E27FC236}">
                  <a16:creationId xmlns:a16="http://schemas.microsoft.com/office/drawing/2014/main" id="{9BC7D5DC-AC1B-A2DD-5AD1-3868369191CB}"/>
                </a:ext>
              </a:extLst>
            </p:cNvPr>
            <p:cNvSpPr>
              <a:spLocks noChangeArrowheads="1"/>
            </p:cNvSpPr>
            <p:nvPr/>
          </p:nvSpPr>
          <p:spPr bwMode="auto">
            <a:xfrm>
              <a:off x="460" y="2143"/>
              <a:ext cx="35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WKS</a:t>
              </a:r>
              <a:endParaRPr lang="en-GB" altLang="zh-CN" sz="2000">
                <a:latin typeface="Times" panose="02020603050405020304" pitchFamily="18" charset="0"/>
                <a:ea typeface="宋体" panose="02010600030101010101" pitchFamily="2" charset="-122"/>
              </a:endParaRPr>
            </a:p>
          </p:txBody>
        </p:sp>
        <p:sp>
          <p:nvSpPr>
            <p:cNvPr id="62509" name="Rectangle 160">
              <a:extLst>
                <a:ext uri="{FF2B5EF4-FFF2-40B4-BE49-F238E27FC236}">
                  <a16:creationId xmlns:a16="http://schemas.microsoft.com/office/drawing/2014/main" id="{5E001851-0940-B31F-2AFB-4AEC13D330E7}"/>
                </a:ext>
              </a:extLst>
            </p:cNvPr>
            <p:cNvSpPr>
              <a:spLocks noChangeArrowheads="1"/>
            </p:cNvSpPr>
            <p:nvPr/>
          </p:nvSpPr>
          <p:spPr bwMode="auto">
            <a:xfrm>
              <a:off x="1361" y="2143"/>
              <a:ext cx="214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A well-known service description</a:t>
              </a:r>
              <a:endParaRPr lang="en-GB" altLang="zh-CN" sz="2000">
                <a:latin typeface="Times" panose="02020603050405020304" pitchFamily="18" charset="0"/>
                <a:ea typeface="宋体" panose="02010600030101010101" pitchFamily="2" charset="-122"/>
              </a:endParaRPr>
            </a:p>
          </p:txBody>
        </p:sp>
        <p:sp>
          <p:nvSpPr>
            <p:cNvPr id="62510" name="Rectangle 161">
              <a:extLst>
                <a:ext uri="{FF2B5EF4-FFF2-40B4-BE49-F238E27FC236}">
                  <a16:creationId xmlns:a16="http://schemas.microsoft.com/office/drawing/2014/main" id="{C2C70095-74E7-A823-5E30-D0F88F90502A}"/>
                </a:ext>
              </a:extLst>
            </p:cNvPr>
            <p:cNvSpPr>
              <a:spLocks noChangeArrowheads="1"/>
            </p:cNvSpPr>
            <p:nvPr/>
          </p:nvSpPr>
          <p:spPr bwMode="auto">
            <a:xfrm>
              <a:off x="3559" y="2143"/>
              <a:ext cx="224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List of service names and protocols</a:t>
              </a:r>
              <a:endParaRPr lang="en-GB" altLang="zh-CN" sz="2000">
                <a:latin typeface="Times" panose="02020603050405020304" pitchFamily="18" charset="0"/>
                <a:ea typeface="宋体" panose="02010600030101010101" pitchFamily="2" charset="-122"/>
              </a:endParaRPr>
            </a:p>
          </p:txBody>
        </p:sp>
        <p:sp>
          <p:nvSpPr>
            <p:cNvPr id="62511" name="Rectangle 162">
              <a:extLst>
                <a:ext uri="{FF2B5EF4-FFF2-40B4-BE49-F238E27FC236}">
                  <a16:creationId xmlns:a16="http://schemas.microsoft.com/office/drawing/2014/main" id="{2C2E3C71-DD42-AFA3-9DC6-E43889824739}"/>
                </a:ext>
              </a:extLst>
            </p:cNvPr>
            <p:cNvSpPr>
              <a:spLocks noChangeArrowheads="1"/>
            </p:cNvSpPr>
            <p:nvPr/>
          </p:nvSpPr>
          <p:spPr bwMode="auto">
            <a:xfrm>
              <a:off x="1338" y="2136"/>
              <a:ext cx="16"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512" name="Rectangle 163">
              <a:extLst>
                <a:ext uri="{FF2B5EF4-FFF2-40B4-BE49-F238E27FC236}">
                  <a16:creationId xmlns:a16="http://schemas.microsoft.com/office/drawing/2014/main" id="{3673B293-603A-8D59-76BA-68D1D57A8926}"/>
                </a:ext>
              </a:extLst>
            </p:cNvPr>
            <p:cNvSpPr>
              <a:spLocks noChangeArrowheads="1"/>
            </p:cNvSpPr>
            <p:nvPr/>
          </p:nvSpPr>
          <p:spPr bwMode="auto">
            <a:xfrm>
              <a:off x="3537" y="2136"/>
              <a:ext cx="15"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513" name="Rectangle 164">
              <a:extLst>
                <a:ext uri="{FF2B5EF4-FFF2-40B4-BE49-F238E27FC236}">
                  <a16:creationId xmlns:a16="http://schemas.microsoft.com/office/drawing/2014/main" id="{9EA87A32-928E-6501-874D-4ED17DF1F04B}"/>
                </a:ext>
              </a:extLst>
            </p:cNvPr>
            <p:cNvSpPr>
              <a:spLocks noChangeArrowheads="1"/>
            </p:cNvSpPr>
            <p:nvPr/>
          </p:nvSpPr>
          <p:spPr bwMode="auto">
            <a:xfrm>
              <a:off x="460" y="2326"/>
              <a:ext cx="29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PTR</a:t>
              </a:r>
              <a:endParaRPr lang="en-GB" altLang="zh-CN" sz="2000">
                <a:latin typeface="Times" panose="02020603050405020304" pitchFamily="18" charset="0"/>
                <a:ea typeface="宋体" panose="02010600030101010101" pitchFamily="2" charset="-122"/>
              </a:endParaRPr>
            </a:p>
          </p:txBody>
        </p:sp>
        <p:sp>
          <p:nvSpPr>
            <p:cNvPr id="62514" name="Rectangle 165">
              <a:extLst>
                <a:ext uri="{FF2B5EF4-FFF2-40B4-BE49-F238E27FC236}">
                  <a16:creationId xmlns:a16="http://schemas.microsoft.com/office/drawing/2014/main" id="{E733DC9A-69B9-04EB-0A35-B46D31DBEF0D}"/>
                </a:ext>
              </a:extLst>
            </p:cNvPr>
            <p:cNvSpPr>
              <a:spLocks noChangeArrowheads="1"/>
            </p:cNvSpPr>
            <p:nvPr/>
          </p:nvSpPr>
          <p:spPr bwMode="auto">
            <a:xfrm>
              <a:off x="1361" y="2326"/>
              <a:ext cx="193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Domain name pointer (reverse</a:t>
              </a:r>
              <a:endParaRPr lang="en-GB" altLang="zh-CN" sz="2000">
                <a:latin typeface="Times" panose="02020603050405020304" pitchFamily="18" charset="0"/>
                <a:ea typeface="宋体" panose="02010600030101010101" pitchFamily="2" charset="-122"/>
              </a:endParaRPr>
            </a:p>
          </p:txBody>
        </p:sp>
        <p:sp>
          <p:nvSpPr>
            <p:cNvPr id="62515" name="Rectangle 166">
              <a:extLst>
                <a:ext uri="{FF2B5EF4-FFF2-40B4-BE49-F238E27FC236}">
                  <a16:creationId xmlns:a16="http://schemas.microsoft.com/office/drawing/2014/main" id="{6A30C697-1AF8-8F74-B897-90718521C396}"/>
                </a:ext>
              </a:extLst>
            </p:cNvPr>
            <p:cNvSpPr>
              <a:spLocks noChangeArrowheads="1"/>
            </p:cNvSpPr>
            <p:nvPr/>
          </p:nvSpPr>
          <p:spPr bwMode="auto">
            <a:xfrm>
              <a:off x="1361" y="2479"/>
              <a:ext cx="55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lookups)</a:t>
              </a:r>
              <a:endParaRPr lang="en-GB" altLang="zh-CN" sz="2000">
                <a:latin typeface="Times" panose="02020603050405020304" pitchFamily="18" charset="0"/>
                <a:ea typeface="宋体" panose="02010600030101010101" pitchFamily="2" charset="-122"/>
              </a:endParaRPr>
            </a:p>
          </p:txBody>
        </p:sp>
        <p:sp>
          <p:nvSpPr>
            <p:cNvPr id="62516" name="Rectangle 167">
              <a:extLst>
                <a:ext uri="{FF2B5EF4-FFF2-40B4-BE49-F238E27FC236}">
                  <a16:creationId xmlns:a16="http://schemas.microsoft.com/office/drawing/2014/main" id="{E83DECE8-8F4B-296E-660A-A4A514AB3E14}"/>
                </a:ext>
              </a:extLst>
            </p:cNvPr>
            <p:cNvSpPr>
              <a:spLocks noChangeArrowheads="1"/>
            </p:cNvSpPr>
            <p:nvPr/>
          </p:nvSpPr>
          <p:spPr bwMode="auto">
            <a:xfrm>
              <a:off x="3559" y="2326"/>
              <a:ext cx="89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Domain name</a:t>
              </a:r>
              <a:endParaRPr lang="en-GB" altLang="zh-CN" sz="2000">
                <a:latin typeface="Times" panose="02020603050405020304" pitchFamily="18" charset="0"/>
                <a:ea typeface="宋体" panose="02010600030101010101" pitchFamily="2" charset="-122"/>
              </a:endParaRPr>
            </a:p>
          </p:txBody>
        </p:sp>
        <p:sp>
          <p:nvSpPr>
            <p:cNvPr id="62517" name="Rectangle 168">
              <a:extLst>
                <a:ext uri="{FF2B5EF4-FFF2-40B4-BE49-F238E27FC236}">
                  <a16:creationId xmlns:a16="http://schemas.microsoft.com/office/drawing/2014/main" id="{E5924CAC-F3B4-FC13-07BE-CCC56B84E1B0}"/>
                </a:ext>
              </a:extLst>
            </p:cNvPr>
            <p:cNvSpPr>
              <a:spLocks noChangeArrowheads="1"/>
            </p:cNvSpPr>
            <p:nvPr/>
          </p:nvSpPr>
          <p:spPr bwMode="auto">
            <a:xfrm>
              <a:off x="1338" y="2319"/>
              <a:ext cx="16" cy="3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518" name="Rectangle 169">
              <a:extLst>
                <a:ext uri="{FF2B5EF4-FFF2-40B4-BE49-F238E27FC236}">
                  <a16:creationId xmlns:a16="http://schemas.microsoft.com/office/drawing/2014/main" id="{F76594FB-1169-01D2-FBD7-F215080FFCD7}"/>
                </a:ext>
              </a:extLst>
            </p:cNvPr>
            <p:cNvSpPr>
              <a:spLocks noChangeArrowheads="1"/>
            </p:cNvSpPr>
            <p:nvPr/>
          </p:nvSpPr>
          <p:spPr bwMode="auto">
            <a:xfrm>
              <a:off x="3537" y="2319"/>
              <a:ext cx="15" cy="3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519" name="Rectangle 170">
              <a:extLst>
                <a:ext uri="{FF2B5EF4-FFF2-40B4-BE49-F238E27FC236}">
                  <a16:creationId xmlns:a16="http://schemas.microsoft.com/office/drawing/2014/main" id="{88EC0596-B4F9-C0E4-96BD-F258B9A9B7D3}"/>
                </a:ext>
              </a:extLst>
            </p:cNvPr>
            <p:cNvSpPr>
              <a:spLocks noChangeArrowheads="1"/>
            </p:cNvSpPr>
            <p:nvPr/>
          </p:nvSpPr>
          <p:spPr bwMode="auto">
            <a:xfrm>
              <a:off x="460" y="2662"/>
              <a:ext cx="48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HINFO</a:t>
              </a:r>
              <a:endParaRPr lang="en-GB" altLang="zh-CN" sz="2000">
                <a:latin typeface="Times" panose="02020603050405020304" pitchFamily="18" charset="0"/>
                <a:ea typeface="宋体" panose="02010600030101010101" pitchFamily="2" charset="-122"/>
              </a:endParaRPr>
            </a:p>
          </p:txBody>
        </p:sp>
        <p:sp>
          <p:nvSpPr>
            <p:cNvPr id="62520" name="Rectangle 171">
              <a:extLst>
                <a:ext uri="{FF2B5EF4-FFF2-40B4-BE49-F238E27FC236}">
                  <a16:creationId xmlns:a16="http://schemas.microsoft.com/office/drawing/2014/main" id="{B0912CAA-684A-91BD-BB20-05D550FF3B14}"/>
                </a:ext>
              </a:extLst>
            </p:cNvPr>
            <p:cNvSpPr>
              <a:spLocks noChangeArrowheads="1"/>
            </p:cNvSpPr>
            <p:nvPr/>
          </p:nvSpPr>
          <p:spPr bwMode="auto">
            <a:xfrm>
              <a:off x="1361" y="2662"/>
              <a:ext cx="108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Host information</a:t>
              </a:r>
              <a:endParaRPr lang="en-GB" altLang="zh-CN" sz="2000">
                <a:latin typeface="Times" panose="02020603050405020304" pitchFamily="18" charset="0"/>
                <a:ea typeface="宋体" panose="02010600030101010101" pitchFamily="2" charset="-122"/>
              </a:endParaRPr>
            </a:p>
          </p:txBody>
        </p:sp>
        <p:sp>
          <p:nvSpPr>
            <p:cNvPr id="62521" name="Rectangle 172">
              <a:extLst>
                <a:ext uri="{FF2B5EF4-FFF2-40B4-BE49-F238E27FC236}">
                  <a16:creationId xmlns:a16="http://schemas.microsoft.com/office/drawing/2014/main" id="{5FA8FE63-72E7-9043-D29F-91A0F065097B}"/>
                </a:ext>
              </a:extLst>
            </p:cNvPr>
            <p:cNvSpPr>
              <a:spLocks noChangeArrowheads="1"/>
            </p:cNvSpPr>
            <p:nvPr/>
          </p:nvSpPr>
          <p:spPr bwMode="auto">
            <a:xfrm>
              <a:off x="3559" y="2662"/>
              <a:ext cx="224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Machine architecture and operating</a:t>
              </a:r>
              <a:endParaRPr lang="en-GB" altLang="zh-CN" sz="2000">
                <a:latin typeface="Times" panose="02020603050405020304" pitchFamily="18" charset="0"/>
                <a:ea typeface="宋体" panose="02010600030101010101" pitchFamily="2" charset="-122"/>
              </a:endParaRPr>
            </a:p>
          </p:txBody>
        </p:sp>
        <p:sp>
          <p:nvSpPr>
            <p:cNvPr id="62522" name="Rectangle 173">
              <a:extLst>
                <a:ext uri="{FF2B5EF4-FFF2-40B4-BE49-F238E27FC236}">
                  <a16:creationId xmlns:a16="http://schemas.microsoft.com/office/drawing/2014/main" id="{60CAB021-1127-B354-4698-E35AA4FC051C}"/>
                </a:ext>
              </a:extLst>
            </p:cNvPr>
            <p:cNvSpPr>
              <a:spLocks noChangeArrowheads="1"/>
            </p:cNvSpPr>
            <p:nvPr/>
          </p:nvSpPr>
          <p:spPr bwMode="auto">
            <a:xfrm>
              <a:off x="3559" y="2814"/>
              <a:ext cx="43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system</a:t>
              </a:r>
              <a:endParaRPr lang="en-GB" altLang="zh-CN" sz="2000">
                <a:latin typeface="Times" panose="02020603050405020304" pitchFamily="18" charset="0"/>
                <a:ea typeface="宋体" panose="02010600030101010101" pitchFamily="2" charset="-122"/>
              </a:endParaRPr>
            </a:p>
          </p:txBody>
        </p:sp>
        <p:sp>
          <p:nvSpPr>
            <p:cNvPr id="62523" name="Rectangle 174">
              <a:extLst>
                <a:ext uri="{FF2B5EF4-FFF2-40B4-BE49-F238E27FC236}">
                  <a16:creationId xmlns:a16="http://schemas.microsoft.com/office/drawing/2014/main" id="{F26AD0BF-B0AB-73C9-677F-E23EB356EDFE}"/>
                </a:ext>
              </a:extLst>
            </p:cNvPr>
            <p:cNvSpPr>
              <a:spLocks noChangeArrowheads="1"/>
            </p:cNvSpPr>
            <p:nvPr/>
          </p:nvSpPr>
          <p:spPr bwMode="auto">
            <a:xfrm>
              <a:off x="1338" y="2655"/>
              <a:ext cx="16" cy="3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524" name="Rectangle 175">
              <a:extLst>
                <a:ext uri="{FF2B5EF4-FFF2-40B4-BE49-F238E27FC236}">
                  <a16:creationId xmlns:a16="http://schemas.microsoft.com/office/drawing/2014/main" id="{FF4AA398-461C-36EB-09EC-EAC0D1C7DC03}"/>
                </a:ext>
              </a:extLst>
            </p:cNvPr>
            <p:cNvSpPr>
              <a:spLocks noChangeArrowheads="1"/>
            </p:cNvSpPr>
            <p:nvPr/>
          </p:nvSpPr>
          <p:spPr bwMode="auto">
            <a:xfrm>
              <a:off x="3537" y="2655"/>
              <a:ext cx="15" cy="3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525" name="Rectangle 176">
              <a:extLst>
                <a:ext uri="{FF2B5EF4-FFF2-40B4-BE49-F238E27FC236}">
                  <a16:creationId xmlns:a16="http://schemas.microsoft.com/office/drawing/2014/main" id="{EDDE67E8-E021-CDE2-7B9E-F46E60D982FE}"/>
                </a:ext>
              </a:extLst>
            </p:cNvPr>
            <p:cNvSpPr>
              <a:spLocks noChangeArrowheads="1"/>
            </p:cNvSpPr>
            <p:nvPr/>
          </p:nvSpPr>
          <p:spPr bwMode="auto">
            <a:xfrm>
              <a:off x="460" y="2997"/>
              <a:ext cx="25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MX</a:t>
              </a:r>
              <a:endParaRPr lang="en-GB" altLang="zh-CN" sz="2000">
                <a:latin typeface="Times" panose="02020603050405020304" pitchFamily="18" charset="0"/>
                <a:ea typeface="宋体" panose="02010600030101010101" pitchFamily="2" charset="-122"/>
              </a:endParaRPr>
            </a:p>
          </p:txBody>
        </p:sp>
        <p:sp>
          <p:nvSpPr>
            <p:cNvPr id="62526" name="Rectangle 177">
              <a:extLst>
                <a:ext uri="{FF2B5EF4-FFF2-40B4-BE49-F238E27FC236}">
                  <a16:creationId xmlns:a16="http://schemas.microsoft.com/office/drawing/2014/main" id="{F0380981-8295-D542-4856-06D3F14C4067}"/>
                </a:ext>
              </a:extLst>
            </p:cNvPr>
            <p:cNvSpPr>
              <a:spLocks noChangeArrowheads="1"/>
            </p:cNvSpPr>
            <p:nvPr/>
          </p:nvSpPr>
          <p:spPr bwMode="auto">
            <a:xfrm>
              <a:off x="1361" y="2997"/>
              <a:ext cx="93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Mail exchange</a:t>
              </a:r>
              <a:endParaRPr lang="en-GB" altLang="zh-CN" sz="2000">
                <a:latin typeface="Times" panose="02020603050405020304" pitchFamily="18" charset="0"/>
                <a:ea typeface="宋体" panose="02010600030101010101" pitchFamily="2" charset="-122"/>
              </a:endParaRPr>
            </a:p>
          </p:txBody>
        </p:sp>
        <p:sp>
          <p:nvSpPr>
            <p:cNvPr id="62527" name="Rectangle 178">
              <a:extLst>
                <a:ext uri="{FF2B5EF4-FFF2-40B4-BE49-F238E27FC236}">
                  <a16:creationId xmlns:a16="http://schemas.microsoft.com/office/drawing/2014/main" id="{E40F6F22-FDD4-9AB5-C60D-E08251F6FAAE}"/>
                </a:ext>
              </a:extLst>
            </p:cNvPr>
            <p:cNvSpPr>
              <a:spLocks noChangeArrowheads="1"/>
            </p:cNvSpPr>
            <p:nvPr/>
          </p:nvSpPr>
          <p:spPr bwMode="auto">
            <a:xfrm>
              <a:off x="3559" y="2997"/>
              <a:ext cx="54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List of &lt;</a:t>
              </a:r>
              <a:endParaRPr lang="en-GB" altLang="zh-CN" sz="2000">
                <a:latin typeface="Times" panose="02020603050405020304" pitchFamily="18" charset="0"/>
                <a:ea typeface="宋体" panose="02010600030101010101" pitchFamily="2" charset="-122"/>
              </a:endParaRPr>
            </a:p>
          </p:txBody>
        </p:sp>
        <p:sp>
          <p:nvSpPr>
            <p:cNvPr id="62528" name="Rectangle 179">
              <a:extLst>
                <a:ext uri="{FF2B5EF4-FFF2-40B4-BE49-F238E27FC236}">
                  <a16:creationId xmlns:a16="http://schemas.microsoft.com/office/drawing/2014/main" id="{E74AFC0A-C6B2-A5EB-409A-6D182747F937}"/>
                </a:ext>
              </a:extLst>
            </p:cNvPr>
            <p:cNvSpPr>
              <a:spLocks noChangeArrowheads="1"/>
            </p:cNvSpPr>
            <p:nvPr/>
          </p:nvSpPr>
          <p:spPr bwMode="auto">
            <a:xfrm>
              <a:off x="4161" y="3006"/>
              <a:ext cx="8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i="1">
                  <a:solidFill>
                    <a:srgbClr val="000000"/>
                  </a:solidFill>
                  <a:latin typeface="Times" panose="02020603050405020304" pitchFamily="18" charset="0"/>
                  <a:ea typeface="宋体" panose="02010600030101010101" pitchFamily="2" charset="-122"/>
                </a:rPr>
                <a:t>preference, host</a:t>
              </a:r>
              <a:endParaRPr lang="en-GB" altLang="zh-CN" sz="1600">
                <a:latin typeface="Times" panose="02020603050405020304" pitchFamily="18" charset="0"/>
                <a:ea typeface="宋体" panose="02010600030101010101" pitchFamily="2" charset="-122"/>
              </a:endParaRPr>
            </a:p>
          </p:txBody>
        </p:sp>
        <p:sp>
          <p:nvSpPr>
            <p:cNvPr id="62529" name="Rectangle 180">
              <a:extLst>
                <a:ext uri="{FF2B5EF4-FFF2-40B4-BE49-F238E27FC236}">
                  <a16:creationId xmlns:a16="http://schemas.microsoft.com/office/drawing/2014/main" id="{D80C1C24-A6B8-DA9B-0857-9C706E6C00BA}"/>
                </a:ext>
              </a:extLst>
            </p:cNvPr>
            <p:cNvSpPr>
              <a:spLocks noChangeArrowheads="1"/>
            </p:cNvSpPr>
            <p:nvPr/>
          </p:nvSpPr>
          <p:spPr bwMode="auto">
            <a:xfrm>
              <a:off x="4979" y="2997"/>
              <a:ext cx="43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2000">
                  <a:solidFill>
                    <a:srgbClr val="000000"/>
                  </a:solidFill>
                  <a:latin typeface="Times" panose="02020603050405020304" pitchFamily="18" charset="0"/>
                  <a:ea typeface="宋体" panose="02010600030101010101" pitchFamily="2" charset="-122"/>
                </a:rPr>
                <a:t>&gt; </a:t>
              </a:r>
              <a:r>
                <a:rPr lang="en-GB" altLang="zh-CN" sz="2000">
                  <a:solidFill>
                    <a:srgbClr val="000000"/>
                  </a:solidFill>
                  <a:latin typeface="Times" panose="02020603050405020304" pitchFamily="18" charset="0"/>
                  <a:ea typeface="宋体" panose="02010600030101010101" pitchFamily="2" charset="-122"/>
                </a:rPr>
                <a:t>pairs</a:t>
              </a:r>
              <a:endParaRPr lang="en-GB" altLang="zh-CN" sz="2000">
                <a:latin typeface="Times" panose="02020603050405020304" pitchFamily="18" charset="0"/>
                <a:ea typeface="宋体" panose="02010600030101010101" pitchFamily="2" charset="-122"/>
              </a:endParaRPr>
            </a:p>
          </p:txBody>
        </p:sp>
        <p:sp>
          <p:nvSpPr>
            <p:cNvPr id="62530" name="Rectangle 181">
              <a:extLst>
                <a:ext uri="{FF2B5EF4-FFF2-40B4-BE49-F238E27FC236}">
                  <a16:creationId xmlns:a16="http://schemas.microsoft.com/office/drawing/2014/main" id="{C94F13C0-EC85-D70A-C6A5-57A36F0DB082}"/>
                </a:ext>
              </a:extLst>
            </p:cNvPr>
            <p:cNvSpPr>
              <a:spLocks noChangeArrowheads="1"/>
            </p:cNvSpPr>
            <p:nvPr/>
          </p:nvSpPr>
          <p:spPr bwMode="auto">
            <a:xfrm>
              <a:off x="1338" y="2990"/>
              <a:ext cx="16" cy="1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531" name="Rectangle 182">
              <a:extLst>
                <a:ext uri="{FF2B5EF4-FFF2-40B4-BE49-F238E27FC236}">
                  <a16:creationId xmlns:a16="http://schemas.microsoft.com/office/drawing/2014/main" id="{7E0A82F0-76C8-7691-AA78-DACCCC53E8BA}"/>
                </a:ext>
              </a:extLst>
            </p:cNvPr>
            <p:cNvSpPr>
              <a:spLocks noChangeArrowheads="1"/>
            </p:cNvSpPr>
            <p:nvPr/>
          </p:nvSpPr>
          <p:spPr bwMode="auto">
            <a:xfrm>
              <a:off x="3537" y="2990"/>
              <a:ext cx="15" cy="1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532" name="Rectangle 183">
              <a:extLst>
                <a:ext uri="{FF2B5EF4-FFF2-40B4-BE49-F238E27FC236}">
                  <a16:creationId xmlns:a16="http://schemas.microsoft.com/office/drawing/2014/main" id="{3AE1630B-A995-A94B-0E60-851699445926}"/>
                </a:ext>
              </a:extLst>
            </p:cNvPr>
            <p:cNvSpPr>
              <a:spLocks noChangeArrowheads="1"/>
            </p:cNvSpPr>
            <p:nvPr/>
          </p:nvSpPr>
          <p:spPr bwMode="auto">
            <a:xfrm>
              <a:off x="460" y="3196"/>
              <a:ext cx="30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TXT</a:t>
              </a:r>
              <a:endParaRPr lang="en-GB" altLang="zh-CN" sz="2000">
                <a:latin typeface="Times" panose="02020603050405020304" pitchFamily="18" charset="0"/>
                <a:ea typeface="宋体" panose="02010600030101010101" pitchFamily="2" charset="-122"/>
              </a:endParaRPr>
            </a:p>
          </p:txBody>
        </p:sp>
        <p:sp>
          <p:nvSpPr>
            <p:cNvPr id="62533" name="Rectangle 184">
              <a:extLst>
                <a:ext uri="{FF2B5EF4-FFF2-40B4-BE49-F238E27FC236}">
                  <a16:creationId xmlns:a16="http://schemas.microsoft.com/office/drawing/2014/main" id="{1B816F6D-8BA5-CDDF-7E49-C18736BB0CDF}"/>
                </a:ext>
              </a:extLst>
            </p:cNvPr>
            <p:cNvSpPr>
              <a:spLocks noChangeArrowheads="1"/>
            </p:cNvSpPr>
            <p:nvPr/>
          </p:nvSpPr>
          <p:spPr bwMode="auto">
            <a:xfrm>
              <a:off x="1361" y="3196"/>
              <a:ext cx="69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Text string</a:t>
              </a:r>
              <a:endParaRPr lang="en-GB" altLang="zh-CN" sz="2000">
                <a:latin typeface="Times" panose="02020603050405020304" pitchFamily="18" charset="0"/>
                <a:ea typeface="宋体" panose="02010600030101010101" pitchFamily="2" charset="-122"/>
              </a:endParaRPr>
            </a:p>
          </p:txBody>
        </p:sp>
        <p:sp>
          <p:nvSpPr>
            <p:cNvPr id="62534" name="Rectangle 185">
              <a:extLst>
                <a:ext uri="{FF2B5EF4-FFF2-40B4-BE49-F238E27FC236}">
                  <a16:creationId xmlns:a16="http://schemas.microsoft.com/office/drawing/2014/main" id="{BA47B49E-7BF4-ECB9-F572-F6D330341530}"/>
                </a:ext>
              </a:extLst>
            </p:cNvPr>
            <p:cNvSpPr>
              <a:spLocks noChangeArrowheads="1"/>
            </p:cNvSpPr>
            <p:nvPr/>
          </p:nvSpPr>
          <p:spPr bwMode="auto">
            <a:xfrm>
              <a:off x="3559" y="3196"/>
              <a:ext cx="86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2000">
                  <a:solidFill>
                    <a:srgbClr val="000000"/>
                  </a:solidFill>
                  <a:latin typeface="Times" panose="02020603050405020304" pitchFamily="18" charset="0"/>
                  <a:ea typeface="宋体" panose="02010600030101010101" pitchFamily="2" charset="-122"/>
                </a:rPr>
                <a:t>Arbitrary text</a:t>
              </a:r>
              <a:endParaRPr lang="en-GB" altLang="zh-CN" sz="2000">
                <a:latin typeface="Times" panose="02020603050405020304" pitchFamily="18" charset="0"/>
                <a:ea typeface="宋体" panose="02010600030101010101" pitchFamily="2" charset="-122"/>
              </a:endParaRPr>
            </a:p>
          </p:txBody>
        </p:sp>
        <p:sp>
          <p:nvSpPr>
            <p:cNvPr id="62535" name="Line 186">
              <a:extLst>
                <a:ext uri="{FF2B5EF4-FFF2-40B4-BE49-F238E27FC236}">
                  <a16:creationId xmlns:a16="http://schemas.microsoft.com/office/drawing/2014/main" id="{432A9C54-F78E-8B71-1533-795F1C0516E9}"/>
                </a:ext>
              </a:extLst>
            </p:cNvPr>
            <p:cNvSpPr>
              <a:spLocks noChangeShapeType="1"/>
            </p:cNvSpPr>
            <p:nvPr/>
          </p:nvSpPr>
          <p:spPr bwMode="auto">
            <a:xfrm>
              <a:off x="438" y="3372"/>
              <a:ext cx="885"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36" name="Rectangle 187">
              <a:extLst>
                <a:ext uri="{FF2B5EF4-FFF2-40B4-BE49-F238E27FC236}">
                  <a16:creationId xmlns:a16="http://schemas.microsoft.com/office/drawing/2014/main" id="{F4DFB961-E7D7-F1BC-E159-CD23C03BF6DF}"/>
                </a:ext>
              </a:extLst>
            </p:cNvPr>
            <p:cNvSpPr>
              <a:spLocks noChangeArrowheads="1"/>
            </p:cNvSpPr>
            <p:nvPr/>
          </p:nvSpPr>
          <p:spPr bwMode="auto">
            <a:xfrm>
              <a:off x="1338" y="3189"/>
              <a:ext cx="16"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537" name="Line 188">
              <a:extLst>
                <a:ext uri="{FF2B5EF4-FFF2-40B4-BE49-F238E27FC236}">
                  <a16:creationId xmlns:a16="http://schemas.microsoft.com/office/drawing/2014/main" id="{2BB126B1-7BBF-E662-0077-DB0D8D713933}"/>
                </a:ext>
              </a:extLst>
            </p:cNvPr>
            <p:cNvSpPr>
              <a:spLocks noChangeShapeType="1"/>
            </p:cNvSpPr>
            <p:nvPr/>
          </p:nvSpPr>
          <p:spPr bwMode="auto">
            <a:xfrm>
              <a:off x="1338" y="3372"/>
              <a:ext cx="1"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38" name="Line 189">
              <a:extLst>
                <a:ext uri="{FF2B5EF4-FFF2-40B4-BE49-F238E27FC236}">
                  <a16:creationId xmlns:a16="http://schemas.microsoft.com/office/drawing/2014/main" id="{9E8C8DDE-2EDA-93F2-A924-8B6FB0931053}"/>
                </a:ext>
              </a:extLst>
            </p:cNvPr>
            <p:cNvSpPr>
              <a:spLocks noChangeShapeType="1"/>
            </p:cNvSpPr>
            <p:nvPr/>
          </p:nvSpPr>
          <p:spPr bwMode="auto">
            <a:xfrm>
              <a:off x="1354" y="3372"/>
              <a:ext cx="2167"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39" name="Rectangle 190">
              <a:extLst>
                <a:ext uri="{FF2B5EF4-FFF2-40B4-BE49-F238E27FC236}">
                  <a16:creationId xmlns:a16="http://schemas.microsoft.com/office/drawing/2014/main" id="{DC463562-A3C6-3117-05B5-53BCAC15925D}"/>
                </a:ext>
              </a:extLst>
            </p:cNvPr>
            <p:cNvSpPr>
              <a:spLocks noChangeArrowheads="1"/>
            </p:cNvSpPr>
            <p:nvPr/>
          </p:nvSpPr>
          <p:spPr bwMode="auto">
            <a:xfrm>
              <a:off x="3537" y="3189"/>
              <a:ext cx="15" cy="1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2540" name="Line 191">
              <a:extLst>
                <a:ext uri="{FF2B5EF4-FFF2-40B4-BE49-F238E27FC236}">
                  <a16:creationId xmlns:a16="http://schemas.microsoft.com/office/drawing/2014/main" id="{34EC2892-8526-7284-F543-CFA4B06F1C9A}"/>
                </a:ext>
              </a:extLst>
            </p:cNvPr>
            <p:cNvSpPr>
              <a:spLocks noChangeShapeType="1"/>
            </p:cNvSpPr>
            <p:nvPr/>
          </p:nvSpPr>
          <p:spPr bwMode="auto">
            <a:xfrm>
              <a:off x="3537" y="3372"/>
              <a:ext cx="1"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41" name="Line 192">
              <a:extLst>
                <a:ext uri="{FF2B5EF4-FFF2-40B4-BE49-F238E27FC236}">
                  <a16:creationId xmlns:a16="http://schemas.microsoft.com/office/drawing/2014/main" id="{518A2E02-2ABF-63A3-2882-34F7A7C11ACF}"/>
                </a:ext>
              </a:extLst>
            </p:cNvPr>
            <p:cNvSpPr>
              <a:spLocks noChangeShapeType="1"/>
            </p:cNvSpPr>
            <p:nvPr/>
          </p:nvSpPr>
          <p:spPr bwMode="auto">
            <a:xfrm>
              <a:off x="3552" y="3372"/>
              <a:ext cx="2167"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2470" name="TextBox 2">
            <a:extLst>
              <a:ext uri="{FF2B5EF4-FFF2-40B4-BE49-F238E27FC236}">
                <a16:creationId xmlns:a16="http://schemas.microsoft.com/office/drawing/2014/main" id="{67AC231B-1EF9-AD89-680B-108F2D0B9389}"/>
              </a:ext>
            </a:extLst>
          </p:cNvPr>
          <p:cNvSpPr txBox="1">
            <a:spLocks noChangeArrowheads="1"/>
          </p:cNvSpPr>
          <p:nvPr/>
        </p:nvSpPr>
        <p:spPr bwMode="auto">
          <a:xfrm>
            <a:off x="655638" y="6194425"/>
            <a:ext cx="64373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latin typeface="TimesNewRomanPSMT"/>
              </a:rPr>
              <a:t>Zone data are stored by name servers in files in one of several fixed</a:t>
            </a:r>
          </a:p>
          <a:p>
            <a:r>
              <a:rPr lang="en-IN" altLang="en-US">
                <a:latin typeface="TimesNewRomanPSMT"/>
              </a:rPr>
              <a:t>types of resource record.</a:t>
            </a:r>
            <a:endParaRPr lang="en-I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line013">
            <a:extLst>
              <a:ext uri="{FF2B5EF4-FFF2-40B4-BE49-F238E27FC236}">
                <a16:creationId xmlns:a16="http://schemas.microsoft.com/office/drawing/2014/main" id="{113F99EF-9184-61F1-1AD5-F84BA9E1E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ext Box 3">
            <a:extLst>
              <a:ext uri="{FF2B5EF4-FFF2-40B4-BE49-F238E27FC236}">
                <a16:creationId xmlns:a16="http://schemas.microsoft.com/office/drawing/2014/main" id="{E775953A-7DE8-CCC9-1367-902D8AF1A7C9}"/>
              </a:ext>
            </a:extLst>
          </p:cNvPr>
          <p:cNvSpPr txBox="1">
            <a:spLocks noChangeArrowheads="1"/>
          </p:cNvSpPr>
          <p:nvPr/>
        </p:nvSpPr>
        <p:spPr bwMode="auto">
          <a:xfrm>
            <a:off x="228600" y="228600"/>
            <a:ext cx="876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kumimoji="1" lang="en-GB" altLang="zh-CN" sz="2800" b="1">
                <a:solidFill>
                  <a:srgbClr val="CC0000"/>
                </a:solidFill>
                <a:latin typeface="Times New Roman" panose="02020603050405020304" pitchFamily="18" charset="0"/>
                <a:ea typeface="宋体" panose="02010600030101010101" pitchFamily="2" charset="-122"/>
              </a:rPr>
              <a:t>GNS directory tree and value tree for user Peter.Smith</a:t>
            </a:r>
            <a:endParaRPr kumimoji="1" lang="en-US" altLang="zh-CN" sz="2800" b="1">
              <a:solidFill>
                <a:srgbClr val="CC0000"/>
              </a:solidFill>
              <a:latin typeface="Times New Roman" panose="02020603050405020304" pitchFamily="18" charset="0"/>
              <a:ea typeface="宋体" panose="02010600030101010101" pitchFamily="2" charset="-122"/>
            </a:endParaRPr>
          </a:p>
        </p:txBody>
      </p:sp>
      <p:pic>
        <p:nvPicPr>
          <p:cNvPr id="64516" name="Picture 4" descr="返回箭头1">
            <a:hlinkClick r:id="rId3" action="ppaction://hlinksldjump"/>
            <a:extLst>
              <a:ext uri="{FF2B5EF4-FFF2-40B4-BE49-F238E27FC236}">
                <a16:creationId xmlns:a16="http://schemas.microsoft.com/office/drawing/2014/main" id="{1BB0E398-DB9F-0A0D-59C4-623C74CFF7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632460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517" name="Group 5">
            <a:extLst>
              <a:ext uri="{FF2B5EF4-FFF2-40B4-BE49-F238E27FC236}">
                <a16:creationId xmlns:a16="http://schemas.microsoft.com/office/drawing/2014/main" id="{F376CC0E-2F9B-14EA-D05D-287A04183EDC}"/>
              </a:ext>
            </a:extLst>
          </p:cNvPr>
          <p:cNvGrpSpPr>
            <a:grpSpLocks/>
          </p:cNvGrpSpPr>
          <p:nvPr/>
        </p:nvGrpSpPr>
        <p:grpSpPr bwMode="auto">
          <a:xfrm>
            <a:off x="533400" y="1219200"/>
            <a:ext cx="7615238" cy="5257800"/>
            <a:chOff x="1777" y="831"/>
            <a:chExt cx="2647" cy="2872"/>
          </a:xfrm>
        </p:grpSpPr>
        <p:sp>
          <p:nvSpPr>
            <p:cNvPr id="64518" name="AutoShape 6">
              <a:extLst>
                <a:ext uri="{FF2B5EF4-FFF2-40B4-BE49-F238E27FC236}">
                  <a16:creationId xmlns:a16="http://schemas.microsoft.com/office/drawing/2014/main" id="{C16B1A19-E651-A72F-8374-B2F6E73E576B}"/>
                </a:ext>
              </a:extLst>
            </p:cNvPr>
            <p:cNvSpPr>
              <a:spLocks noChangeArrowheads="1"/>
            </p:cNvSpPr>
            <p:nvPr/>
          </p:nvSpPr>
          <p:spPr bwMode="auto">
            <a:xfrm>
              <a:off x="1917" y="2397"/>
              <a:ext cx="653" cy="228"/>
            </a:xfrm>
            <a:prstGeom prst="roundRect">
              <a:avLst>
                <a:gd name="adj" fmla="val 4824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19" name="AutoShape 7">
              <a:extLst>
                <a:ext uri="{FF2B5EF4-FFF2-40B4-BE49-F238E27FC236}">
                  <a16:creationId xmlns:a16="http://schemas.microsoft.com/office/drawing/2014/main" id="{269A646B-FDC1-A470-4D84-CC7AD0777878}"/>
                </a:ext>
              </a:extLst>
            </p:cNvPr>
            <p:cNvSpPr>
              <a:spLocks noChangeArrowheads="1"/>
            </p:cNvSpPr>
            <p:nvPr/>
          </p:nvSpPr>
          <p:spPr bwMode="auto">
            <a:xfrm>
              <a:off x="1917" y="2397"/>
              <a:ext cx="668" cy="243"/>
            </a:xfrm>
            <a:prstGeom prst="roundRect">
              <a:avLst>
                <a:gd name="adj" fmla="val 45269"/>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20" name="Line 8">
              <a:extLst>
                <a:ext uri="{FF2B5EF4-FFF2-40B4-BE49-F238E27FC236}">
                  <a16:creationId xmlns:a16="http://schemas.microsoft.com/office/drawing/2014/main" id="{48BBBDE7-1D4A-A6EF-0B85-F29CF1F227CE}"/>
                </a:ext>
              </a:extLst>
            </p:cNvPr>
            <p:cNvSpPr>
              <a:spLocks noChangeShapeType="1"/>
            </p:cNvSpPr>
            <p:nvPr/>
          </p:nvSpPr>
          <p:spPr bwMode="auto">
            <a:xfrm>
              <a:off x="2479" y="2397"/>
              <a:ext cx="1" cy="22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1" name="Line 9">
              <a:extLst>
                <a:ext uri="{FF2B5EF4-FFF2-40B4-BE49-F238E27FC236}">
                  <a16:creationId xmlns:a16="http://schemas.microsoft.com/office/drawing/2014/main" id="{9F0B2EFC-2FAA-9EFC-421A-23050265D190}"/>
                </a:ext>
              </a:extLst>
            </p:cNvPr>
            <p:cNvSpPr>
              <a:spLocks noChangeShapeType="1"/>
            </p:cNvSpPr>
            <p:nvPr/>
          </p:nvSpPr>
          <p:spPr bwMode="auto">
            <a:xfrm>
              <a:off x="2327" y="2397"/>
              <a:ext cx="1" cy="22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2" name="Line 10">
              <a:extLst>
                <a:ext uri="{FF2B5EF4-FFF2-40B4-BE49-F238E27FC236}">
                  <a16:creationId xmlns:a16="http://schemas.microsoft.com/office/drawing/2014/main" id="{A62B3265-EA1F-679C-52C1-D2E0D1693543}"/>
                </a:ext>
              </a:extLst>
            </p:cNvPr>
            <p:cNvSpPr>
              <a:spLocks noChangeShapeType="1"/>
            </p:cNvSpPr>
            <p:nvPr/>
          </p:nvSpPr>
          <p:spPr bwMode="auto">
            <a:xfrm>
              <a:off x="2160" y="2397"/>
              <a:ext cx="1" cy="22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3" name="Line 11">
              <a:extLst>
                <a:ext uri="{FF2B5EF4-FFF2-40B4-BE49-F238E27FC236}">
                  <a16:creationId xmlns:a16="http://schemas.microsoft.com/office/drawing/2014/main" id="{3FDD19C8-7F24-2894-828F-0D7B74D01E8C}"/>
                </a:ext>
              </a:extLst>
            </p:cNvPr>
            <p:cNvSpPr>
              <a:spLocks noChangeShapeType="1"/>
            </p:cNvSpPr>
            <p:nvPr/>
          </p:nvSpPr>
          <p:spPr bwMode="auto">
            <a:xfrm>
              <a:off x="2023" y="2397"/>
              <a:ext cx="1" cy="22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4" name="AutoShape 12">
              <a:extLst>
                <a:ext uri="{FF2B5EF4-FFF2-40B4-BE49-F238E27FC236}">
                  <a16:creationId xmlns:a16="http://schemas.microsoft.com/office/drawing/2014/main" id="{5E51759F-979E-B410-9DA6-A8CF85168A9F}"/>
                </a:ext>
              </a:extLst>
            </p:cNvPr>
            <p:cNvSpPr>
              <a:spLocks noChangeArrowheads="1"/>
            </p:cNvSpPr>
            <p:nvPr/>
          </p:nvSpPr>
          <p:spPr bwMode="auto">
            <a:xfrm>
              <a:off x="2372" y="1941"/>
              <a:ext cx="654" cy="213"/>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25" name="AutoShape 13">
              <a:extLst>
                <a:ext uri="{FF2B5EF4-FFF2-40B4-BE49-F238E27FC236}">
                  <a16:creationId xmlns:a16="http://schemas.microsoft.com/office/drawing/2014/main" id="{528C3F63-86E4-0B12-7DE4-458ACD8BB1E6}"/>
                </a:ext>
              </a:extLst>
            </p:cNvPr>
            <p:cNvSpPr>
              <a:spLocks noChangeArrowheads="1"/>
            </p:cNvSpPr>
            <p:nvPr/>
          </p:nvSpPr>
          <p:spPr bwMode="auto">
            <a:xfrm>
              <a:off x="2372" y="1941"/>
              <a:ext cx="669" cy="228"/>
            </a:xfrm>
            <a:prstGeom prst="roundRect">
              <a:avLst>
                <a:gd name="adj" fmla="val 48245"/>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26" name="Line 14">
              <a:extLst>
                <a:ext uri="{FF2B5EF4-FFF2-40B4-BE49-F238E27FC236}">
                  <a16:creationId xmlns:a16="http://schemas.microsoft.com/office/drawing/2014/main" id="{1CB5D40B-7F68-BC76-98B5-8B60CACFED16}"/>
                </a:ext>
              </a:extLst>
            </p:cNvPr>
            <p:cNvSpPr>
              <a:spLocks noChangeShapeType="1"/>
            </p:cNvSpPr>
            <p:nvPr/>
          </p:nvSpPr>
          <p:spPr bwMode="auto">
            <a:xfrm>
              <a:off x="2934" y="1941"/>
              <a:ext cx="1" cy="21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7" name="Line 15">
              <a:extLst>
                <a:ext uri="{FF2B5EF4-FFF2-40B4-BE49-F238E27FC236}">
                  <a16:creationId xmlns:a16="http://schemas.microsoft.com/office/drawing/2014/main" id="{F5F060DD-1B78-B5D5-94E3-08254281DBA6}"/>
                </a:ext>
              </a:extLst>
            </p:cNvPr>
            <p:cNvSpPr>
              <a:spLocks noChangeShapeType="1"/>
            </p:cNvSpPr>
            <p:nvPr/>
          </p:nvSpPr>
          <p:spPr bwMode="auto">
            <a:xfrm flipH="1">
              <a:off x="2767" y="1941"/>
              <a:ext cx="16" cy="21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8" name="Line 16">
              <a:extLst>
                <a:ext uri="{FF2B5EF4-FFF2-40B4-BE49-F238E27FC236}">
                  <a16:creationId xmlns:a16="http://schemas.microsoft.com/office/drawing/2014/main" id="{CF543C91-8D8F-093A-BF7F-7F0C2B5D29DF}"/>
                </a:ext>
              </a:extLst>
            </p:cNvPr>
            <p:cNvSpPr>
              <a:spLocks noChangeShapeType="1"/>
            </p:cNvSpPr>
            <p:nvPr/>
          </p:nvSpPr>
          <p:spPr bwMode="auto">
            <a:xfrm>
              <a:off x="2615" y="1941"/>
              <a:ext cx="1" cy="21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9" name="Line 17">
              <a:extLst>
                <a:ext uri="{FF2B5EF4-FFF2-40B4-BE49-F238E27FC236}">
                  <a16:creationId xmlns:a16="http://schemas.microsoft.com/office/drawing/2014/main" id="{5FDCDAE4-4AA4-3B70-641E-720EEC64D94A}"/>
                </a:ext>
              </a:extLst>
            </p:cNvPr>
            <p:cNvSpPr>
              <a:spLocks noChangeShapeType="1"/>
            </p:cNvSpPr>
            <p:nvPr/>
          </p:nvSpPr>
          <p:spPr bwMode="auto">
            <a:xfrm>
              <a:off x="2464" y="1941"/>
              <a:ext cx="1" cy="21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30" name="AutoShape 18">
              <a:extLst>
                <a:ext uri="{FF2B5EF4-FFF2-40B4-BE49-F238E27FC236}">
                  <a16:creationId xmlns:a16="http://schemas.microsoft.com/office/drawing/2014/main" id="{8A9F7B15-7B45-FBCF-118C-BFE6384EAAC7}"/>
                </a:ext>
              </a:extLst>
            </p:cNvPr>
            <p:cNvSpPr>
              <a:spLocks noChangeArrowheads="1"/>
            </p:cNvSpPr>
            <p:nvPr/>
          </p:nvSpPr>
          <p:spPr bwMode="auto">
            <a:xfrm>
              <a:off x="3284" y="1000"/>
              <a:ext cx="653" cy="227"/>
            </a:xfrm>
            <a:prstGeom prst="roundRect">
              <a:avLst>
                <a:gd name="adj" fmla="val 484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31" name="AutoShape 19">
              <a:extLst>
                <a:ext uri="{FF2B5EF4-FFF2-40B4-BE49-F238E27FC236}">
                  <a16:creationId xmlns:a16="http://schemas.microsoft.com/office/drawing/2014/main" id="{9BF890EA-C457-87F9-5849-1B3E91A560C0}"/>
                </a:ext>
              </a:extLst>
            </p:cNvPr>
            <p:cNvSpPr>
              <a:spLocks noChangeArrowheads="1"/>
            </p:cNvSpPr>
            <p:nvPr/>
          </p:nvSpPr>
          <p:spPr bwMode="auto">
            <a:xfrm>
              <a:off x="3284" y="1000"/>
              <a:ext cx="668" cy="243"/>
            </a:xfrm>
            <a:prstGeom prst="roundRect">
              <a:avLst>
                <a:gd name="adj" fmla="val 45269"/>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32" name="Line 20">
              <a:extLst>
                <a:ext uri="{FF2B5EF4-FFF2-40B4-BE49-F238E27FC236}">
                  <a16:creationId xmlns:a16="http://schemas.microsoft.com/office/drawing/2014/main" id="{68F3A89D-A47E-1331-EC39-977C64C78B32}"/>
                </a:ext>
              </a:extLst>
            </p:cNvPr>
            <p:cNvSpPr>
              <a:spLocks noChangeShapeType="1"/>
            </p:cNvSpPr>
            <p:nvPr/>
          </p:nvSpPr>
          <p:spPr bwMode="auto">
            <a:xfrm>
              <a:off x="3846" y="1015"/>
              <a:ext cx="1" cy="19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33" name="Line 21">
              <a:extLst>
                <a:ext uri="{FF2B5EF4-FFF2-40B4-BE49-F238E27FC236}">
                  <a16:creationId xmlns:a16="http://schemas.microsoft.com/office/drawing/2014/main" id="{3982B704-0DAC-AB83-D35D-FB09419FCD5F}"/>
                </a:ext>
              </a:extLst>
            </p:cNvPr>
            <p:cNvSpPr>
              <a:spLocks noChangeShapeType="1"/>
            </p:cNvSpPr>
            <p:nvPr/>
          </p:nvSpPr>
          <p:spPr bwMode="auto">
            <a:xfrm>
              <a:off x="3694" y="1015"/>
              <a:ext cx="1" cy="2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34" name="Line 22">
              <a:extLst>
                <a:ext uri="{FF2B5EF4-FFF2-40B4-BE49-F238E27FC236}">
                  <a16:creationId xmlns:a16="http://schemas.microsoft.com/office/drawing/2014/main" id="{5FFF2D3F-7A53-E4D0-8D03-E3F1557BF849}"/>
                </a:ext>
              </a:extLst>
            </p:cNvPr>
            <p:cNvSpPr>
              <a:spLocks noChangeShapeType="1"/>
            </p:cNvSpPr>
            <p:nvPr/>
          </p:nvSpPr>
          <p:spPr bwMode="auto">
            <a:xfrm>
              <a:off x="3527" y="1015"/>
              <a:ext cx="1" cy="2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35" name="Line 23">
              <a:extLst>
                <a:ext uri="{FF2B5EF4-FFF2-40B4-BE49-F238E27FC236}">
                  <a16:creationId xmlns:a16="http://schemas.microsoft.com/office/drawing/2014/main" id="{DB48BDCF-6A51-3AAE-C667-4AA1EEC70FC9}"/>
                </a:ext>
              </a:extLst>
            </p:cNvPr>
            <p:cNvSpPr>
              <a:spLocks noChangeShapeType="1"/>
            </p:cNvSpPr>
            <p:nvPr/>
          </p:nvSpPr>
          <p:spPr bwMode="auto">
            <a:xfrm>
              <a:off x="3375" y="1015"/>
              <a:ext cx="1" cy="2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36" name="AutoShape 24">
              <a:extLst>
                <a:ext uri="{FF2B5EF4-FFF2-40B4-BE49-F238E27FC236}">
                  <a16:creationId xmlns:a16="http://schemas.microsoft.com/office/drawing/2014/main" id="{585A6197-DE09-90C9-9652-BA25B236AA77}"/>
                </a:ext>
              </a:extLst>
            </p:cNvPr>
            <p:cNvSpPr>
              <a:spLocks noChangeArrowheads="1"/>
            </p:cNvSpPr>
            <p:nvPr/>
          </p:nvSpPr>
          <p:spPr bwMode="auto">
            <a:xfrm>
              <a:off x="2813" y="1486"/>
              <a:ext cx="653" cy="212"/>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37" name="AutoShape 25">
              <a:extLst>
                <a:ext uri="{FF2B5EF4-FFF2-40B4-BE49-F238E27FC236}">
                  <a16:creationId xmlns:a16="http://schemas.microsoft.com/office/drawing/2014/main" id="{D6E83D8A-A884-E695-1ED0-D6E89B90AB43}"/>
                </a:ext>
              </a:extLst>
            </p:cNvPr>
            <p:cNvSpPr>
              <a:spLocks noChangeArrowheads="1"/>
            </p:cNvSpPr>
            <p:nvPr/>
          </p:nvSpPr>
          <p:spPr bwMode="auto">
            <a:xfrm>
              <a:off x="2813" y="1486"/>
              <a:ext cx="668" cy="227"/>
            </a:xfrm>
            <a:prstGeom prst="roundRect">
              <a:avLst>
                <a:gd name="adj" fmla="val 48458"/>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38" name="Rectangle 26">
              <a:extLst>
                <a:ext uri="{FF2B5EF4-FFF2-40B4-BE49-F238E27FC236}">
                  <a16:creationId xmlns:a16="http://schemas.microsoft.com/office/drawing/2014/main" id="{B32AD1C3-45AD-6733-42EE-FD961378EDBC}"/>
                </a:ext>
              </a:extLst>
            </p:cNvPr>
            <p:cNvSpPr>
              <a:spLocks noChangeArrowheads="1"/>
            </p:cNvSpPr>
            <p:nvPr/>
          </p:nvSpPr>
          <p:spPr bwMode="auto">
            <a:xfrm>
              <a:off x="3431" y="1296"/>
              <a:ext cx="97"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UK</a:t>
              </a:r>
              <a:endParaRPr lang="en-GB" altLang="zh-CN" sz="2400">
                <a:latin typeface="Times" panose="02020603050405020304" pitchFamily="18" charset="0"/>
                <a:ea typeface="宋体" panose="02010600030101010101" pitchFamily="2" charset="-122"/>
              </a:endParaRPr>
            </a:p>
          </p:txBody>
        </p:sp>
        <p:sp>
          <p:nvSpPr>
            <p:cNvPr id="64539" name="AutoShape 27">
              <a:extLst>
                <a:ext uri="{FF2B5EF4-FFF2-40B4-BE49-F238E27FC236}">
                  <a16:creationId xmlns:a16="http://schemas.microsoft.com/office/drawing/2014/main" id="{0D3A4431-FE9B-A68C-22DE-985467ABE92F}"/>
                </a:ext>
              </a:extLst>
            </p:cNvPr>
            <p:cNvSpPr>
              <a:spLocks noChangeArrowheads="1"/>
            </p:cNvSpPr>
            <p:nvPr/>
          </p:nvSpPr>
          <p:spPr bwMode="auto">
            <a:xfrm>
              <a:off x="3724" y="1486"/>
              <a:ext cx="653" cy="212"/>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40" name="AutoShape 28">
              <a:extLst>
                <a:ext uri="{FF2B5EF4-FFF2-40B4-BE49-F238E27FC236}">
                  <a16:creationId xmlns:a16="http://schemas.microsoft.com/office/drawing/2014/main" id="{2F262769-B676-0255-15FB-D1947F6E9D0A}"/>
                </a:ext>
              </a:extLst>
            </p:cNvPr>
            <p:cNvSpPr>
              <a:spLocks noChangeArrowheads="1"/>
            </p:cNvSpPr>
            <p:nvPr/>
          </p:nvSpPr>
          <p:spPr bwMode="auto">
            <a:xfrm>
              <a:off x="3724" y="1486"/>
              <a:ext cx="668" cy="227"/>
            </a:xfrm>
            <a:prstGeom prst="roundRect">
              <a:avLst>
                <a:gd name="adj" fmla="val 48458"/>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41" name="Line 29">
              <a:extLst>
                <a:ext uri="{FF2B5EF4-FFF2-40B4-BE49-F238E27FC236}">
                  <a16:creationId xmlns:a16="http://schemas.microsoft.com/office/drawing/2014/main" id="{38BC7FAA-498E-0B2C-476F-30735E37F678}"/>
                </a:ext>
              </a:extLst>
            </p:cNvPr>
            <p:cNvSpPr>
              <a:spLocks noChangeShapeType="1"/>
            </p:cNvSpPr>
            <p:nvPr/>
          </p:nvSpPr>
          <p:spPr bwMode="auto">
            <a:xfrm>
              <a:off x="4286" y="1501"/>
              <a:ext cx="1" cy="2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42" name="Line 30">
              <a:extLst>
                <a:ext uri="{FF2B5EF4-FFF2-40B4-BE49-F238E27FC236}">
                  <a16:creationId xmlns:a16="http://schemas.microsoft.com/office/drawing/2014/main" id="{B340C915-E5F5-A23E-00F4-624162F0AEA1}"/>
                </a:ext>
              </a:extLst>
            </p:cNvPr>
            <p:cNvSpPr>
              <a:spLocks noChangeShapeType="1"/>
            </p:cNvSpPr>
            <p:nvPr/>
          </p:nvSpPr>
          <p:spPr bwMode="auto">
            <a:xfrm>
              <a:off x="4134" y="1501"/>
              <a:ext cx="1" cy="2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43" name="Line 31">
              <a:extLst>
                <a:ext uri="{FF2B5EF4-FFF2-40B4-BE49-F238E27FC236}">
                  <a16:creationId xmlns:a16="http://schemas.microsoft.com/office/drawing/2014/main" id="{6C5B5721-3041-C147-69F2-38F6D6D03F91}"/>
                </a:ext>
              </a:extLst>
            </p:cNvPr>
            <p:cNvSpPr>
              <a:spLocks noChangeShapeType="1"/>
            </p:cNvSpPr>
            <p:nvPr/>
          </p:nvSpPr>
          <p:spPr bwMode="auto">
            <a:xfrm>
              <a:off x="3967" y="1501"/>
              <a:ext cx="1" cy="2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44" name="Line 32">
              <a:extLst>
                <a:ext uri="{FF2B5EF4-FFF2-40B4-BE49-F238E27FC236}">
                  <a16:creationId xmlns:a16="http://schemas.microsoft.com/office/drawing/2014/main" id="{EAC16F0A-7AC6-A8E4-3F8F-3C53D6B711BC}"/>
                </a:ext>
              </a:extLst>
            </p:cNvPr>
            <p:cNvSpPr>
              <a:spLocks noChangeShapeType="1"/>
            </p:cNvSpPr>
            <p:nvPr/>
          </p:nvSpPr>
          <p:spPr bwMode="auto">
            <a:xfrm>
              <a:off x="3815" y="1501"/>
              <a:ext cx="1" cy="2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45" name="Rectangle 33">
              <a:extLst>
                <a:ext uri="{FF2B5EF4-FFF2-40B4-BE49-F238E27FC236}">
                  <a16:creationId xmlns:a16="http://schemas.microsoft.com/office/drawing/2014/main" id="{D1D5C894-7B1A-7DE5-6BE4-AC2FC0B50C80}"/>
                </a:ext>
              </a:extLst>
            </p:cNvPr>
            <p:cNvSpPr>
              <a:spLocks noChangeArrowheads="1"/>
            </p:cNvSpPr>
            <p:nvPr/>
          </p:nvSpPr>
          <p:spPr bwMode="auto">
            <a:xfrm>
              <a:off x="3742" y="1296"/>
              <a:ext cx="94"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FR</a:t>
              </a:r>
              <a:endParaRPr lang="en-GB" altLang="zh-CN" sz="2400">
                <a:latin typeface="Times" panose="02020603050405020304" pitchFamily="18" charset="0"/>
                <a:ea typeface="宋体" panose="02010600030101010101" pitchFamily="2" charset="-122"/>
              </a:endParaRPr>
            </a:p>
          </p:txBody>
        </p:sp>
        <p:sp>
          <p:nvSpPr>
            <p:cNvPr id="64546" name="Rectangle 34">
              <a:extLst>
                <a:ext uri="{FF2B5EF4-FFF2-40B4-BE49-F238E27FC236}">
                  <a16:creationId xmlns:a16="http://schemas.microsoft.com/office/drawing/2014/main" id="{F8A537F7-A46D-3745-1230-F6263CBBA922}"/>
                </a:ext>
              </a:extLst>
            </p:cNvPr>
            <p:cNvSpPr>
              <a:spLocks noChangeArrowheads="1"/>
            </p:cNvSpPr>
            <p:nvPr/>
          </p:nvSpPr>
          <p:spPr bwMode="auto">
            <a:xfrm>
              <a:off x="2947" y="1751"/>
              <a:ext cx="9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AC</a:t>
              </a:r>
              <a:endParaRPr lang="en-GB" altLang="zh-CN" sz="2400">
                <a:latin typeface="Times" panose="02020603050405020304" pitchFamily="18" charset="0"/>
                <a:ea typeface="宋体" panose="02010600030101010101" pitchFamily="2" charset="-122"/>
              </a:endParaRPr>
            </a:p>
          </p:txBody>
        </p:sp>
        <p:sp>
          <p:nvSpPr>
            <p:cNvPr id="64547" name="Freeform 35">
              <a:extLst>
                <a:ext uri="{FF2B5EF4-FFF2-40B4-BE49-F238E27FC236}">
                  <a16:creationId xmlns:a16="http://schemas.microsoft.com/office/drawing/2014/main" id="{640547E4-391A-711C-4549-393E98A3F3FF}"/>
                </a:ext>
              </a:extLst>
            </p:cNvPr>
            <p:cNvSpPr>
              <a:spLocks/>
            </p:cNvSpPr>
            <p:nvPr/>
          </p:nvSpPr>
          <p:spPr bwMode="auto">
            <a:xfrm>
              <a:off x="3177" y="1379"/>
              <a:ext cx="92" cy="76"/>
            </a:xfrm>
            <a:custGeom>
              <a:avLst/>
              <a:gdLst>
                <a:gd name="T0" fmla="*/ 76 w 92"/>
                <a:gd name="T1" fmla="*/ 31 h 76"/>
                <a:gd name="T2" fmla="*/ 92 w 92"/>
                <a:gd name="T3" fmla="*/ 46 h 76"/>
                <a:gd name="T4" fmla="*/ 0 w 92"/>
                <a:gd name="T5" fmla="*/ 76 h 76"/>
                <a:gd name="T6" fmla="*/ 61 w 92"/>
                <a:gd name="T7" fmla="*/ 0 h 76"/>
                <a:gd name="T8" fmla="*/ 76 w 92"/>
                <a:gd name="T9" fmla="*/ 31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76">
                  <a:moveTo>
                    <a:pt x="76" y="31"/>
                  </a:moveTo>
                  <a:lnTo>
                    <a:pt x="92" y="46"/>
                  </a:lnTo>
                  <a:lnTo>
                    <a:pt x="0" y="76"/>
                  </a:lnTo>
                  <a:lnTo>
                    <a:pt x="61" y="0"/>
                  </a:lnTo>
                  <a:lnTo>
                    <a:pt x="76" y="31"/>
                  </a:lnTo>
                  <a:close/>
                </a:path>
              </a:pathLst>
            </a:custGeom>
            <a:solidFill>
              <a:srgbClr val="000000"/>
            </a:solidFill>
            <a:ln w="34925">
              <a:solidFill>
                <a:srgbClr val="000000"/>
              </a:solidFill>
              <a:prstDash val="solid"/>
              <a:round/>
              <a:headEnd/>
              <a:tailEnd/>
            </a:ln>
          </p:spPr>
          <p:txBody>
            <a:bodyPr/>
            <a:lstStyle/>
            <a:p>
              <a:endParaRPr lang="en-US"/>
            </a:p>
          </p:txBody>
        </p:sp>
        <p:sp>
          <p:nvSpPr>
            <p:cNvPr id="64548" name="Line 36">
              <a:extLst>
                <a:ext uri="{FF2B5EF4-FFF2-40B4-BE49-F238E27FC236}">
                  <a16:creationId xmlns:a16="http://schemas.microsoft.com/office/drawing/2014/main" id="{38A6BB74-74FC-6E1A-32EB-99B903411D82}"/>
                </a:ext>
              </a:extLst>
            </p:cNvPr>
            <p:cNvSpPr>
              <a:spLocks noChangeShapeType="1"/>
            </p:cNvSpPr>
            <p:nvPr/>
          </p:nvSpPr>
          <p:spPr bwMode="auto">
            <a:xfrm flipV="1">
              <a:off x="3269" y="1136"/>
              <a:ext cx="349" cy="259"/>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49" name="Freeform 37">
              <a:extLst>
                <a:ext uri="{FF2B5EF4-FFF2-40B4-BE49-F238E27FC236}">
                  <a16:creationId xmlns:a16="http://schemas.microsoft.com/office/drawing/2014/main" id="{3CDC3E7A-3B9C-CDCF-223C-3F9F085BDF1D}"/>
                </a:ext>
              </a:extLst>
            </p:cNvPr>
            <p:cNvSpPr>
              <a:spLocks/>
            </p:cNvSpPr>
            <p:nvPr/>
          </p:nvSpPr>
          <p:spPr bwMode="auto">
            <a:xfrm>
              <a:off x="3967" y="1364"/>
              <a:ext cx="76" cy="91"/>
            </a:xfrm>
            <a:custGeom>
              <a:avLst/>
              <a:gdLst>
                <a:gd name="T0" fmla="*/ 15 w 76"/>
                <a:gd name="T1" fmla="*/ 15 h 91"/>
                <a:gd name="T2" fmla="*/ 46 w 76"/>
                <a:gd name="T3" fmla="*/ 0 h 91"/>
                <a:gd name="T4" fmla="*/ 76 w 76"/>
                <a:gd name="T5" fmla="*/ 91 h 91"/>
                <a:gd name="T6" fmla="*/ 0 w 76"/>
                <a:gd name="T7" fmla="*/ 31 h 91"/>
                <a:gd name="T8" fmla="*/ 15 w 76"/>
                <a:gd name="T9" fmla="*/ 15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91">
                  <a:moveTo>
                    <a:pt x="15" y="15"/>
                  </a:moveTo>
                  <a:lnTo>
                    <a:pt x="46" y="0"/>
                  </a:lnTo>
                  <a:lnTo>
                    <a:pt x="76" y="91"/>
                  </a:lnTo>
                  <a:lnTo>
                    <a:pt x="0" y="31"/>
                  </a:lnTo>
                  <a:lnTo>
                    <a:pt x="15" y="15"/>
                  </a:lnTo>
                  <a:close/>
                </a:path>
              </a:pathLst>
            </a:custGeom>
            <a:solidFill>
              <a:srgbClr val="000000"/>
            </a:solidFill>
            <a:ln w="34925">
              <a:solidFill>
                <a:srgbClr val="000000"/>
              </a:solidFill>
              <a:prstDash val="solid"/>
              <a:round/>
              <a:headEnd/>
              <a:tailEnd/>
            </a:ln>
          </p:spPr>
          <p:txBody>
            <a:bodyPr/>
            <a:lstStyle/>
            <a:p>
              <a:endParaRPr lang="en-US"/>
            </a:p>
          </p:txBody>
        </p:sp>
        <p:sp>
          <p:nvSpPr>
            <p:cNvPr id="64550" name="Line 38">
              <a:extLst>
                <a:ext uri="{FF2B5EF4-FFF2-40B4-BE49-F238E27FC236}">
                  <a16:creationId xmlns:a16="http://schemas.microsoft.com/office/drawing/2014/main" id="{038F14B0-C34E-09DE-93C1-38610B56A051}"/>
                </a:ext>
              </a:extLst>
            </p:cNvPr>
            <p:cNvSpPr>
              <a:spLocks noChangeShapeType="1"/>
            </p:cNvSpPr>
            <p:nvPr/>
          </p:nvSpPr>
          <p:spPr bwMode="auto">
            <a:xfrm flipH="1" flipV="1">
              <a:off x="3770" y="1136"/>
              <a:ext cx="212" cy="24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1" name="Rectangle 39">
              <a:extLst>
                <a:ext uri="{FF2B5EF4-FFF2-40B4-BE49-F238E27FC236}">
                  <a16:creationId xmlns:a16="http://schemas.microsoft.com/office/drawing/2014/main" id="{5FDE043D-6C2C-4F71-BB3F-56BEAEE59705}"/>
                </a:ext>
              </a:extLst>
            </p:cNvPr>
            <p:cNvSpPr>
              <a:spLocks noChangeArrowheads="1"/>
            </p:cNvSpPr>
            <p:nvPr/>
          </p:nvSpPr>
          <p:spPr bwMode="auto">
            <a:xfrm>
              <a:off x="2547" y="2237"/>
              <a:ext cx="18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QMW</a:t>
              </a:r>
              <a:endParaRPr lang="en-GB" altLang="zh-CN" sz="2400">
                <a:latin typeface="Times" panose="02020603050405020304" pitchFamily="18" charset="0"/>
                <a:ea typeface="宋体" panose="02010600030101010101" pitchFamily="2" charset="-122"/>
              </a:endParaRPr>
            </a:p>
          </p:txBody>
        </p:sp>
        <p:sp>
          <p:nvSpPr>
            <p:cNvPr id="64552" name="Freeform 40">
              <a:extLst>
                <a:ext uri="{FF2B5EF4-FFF2-40B4-BE49-F238E27FC236}">
                  <a16:creationId xmlns:a16="http://schemas.microsoft.com/office/drawing/2014/main" id="{F08F8571-19A3-65BF-F966-6E3E1674AF11}"/>
                </a:ext>
              </a:extLst>
            </p:cNvPr>
            <p:cNvSpPr>
              <a:spLocks/>
            </p:cNvSpPr>
            <p:nvPr/>
          </p:nvSpPr>
          <p:spPr bwMode="auto">
            <a:xfrm>
              <a:off x="2281" y="2291"/>
              <a:ext cx="91" cy="91"/>
            </a:xfrm>
            <a:custGeom>
              <a:avLst/>
              <a:gdLst>
                <a:gd name="T0" fmla="*/ 76 w 91"/>
                <a:gd name="T1" fmla="*/ 30 h 91"/>
                <a:gd name="T2" fmla="*/ 91 w 91"/>
                <a:gd name="T3" fmla="*/ 45 h 91"/>
                <a:gd name="T4" fmla="*/ 0 w 91"/>
                <a:gd name="T5" fmla="*/ 91 h 91"/>
                <a:gd name="T6" fmla="*/ 61 w 91"/>
                <a:gd name="T7" fmla="*/ 0 h 91"/>
                <a:gd name="T8" fmla="*/ 76 w 91"/>
                <a:gd name="T9" fmla="*/ 30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91">
                  <a:moveTo>
                    <a:pt x="76" y="30"/>
                  </a:moveTo>
                  <a:lnTo>
                    <a:pt x="91" y="45"/>
                  </a:lnTo>
                  <a:lnTo>
                    <a:pt x="0" y="91"/>
                  </a:lnTo>
                  <a:lnTo>
                    <a:pt x="61" y="0"/>
                  </a:lnTo>
                  <a:lnTo>
                    <a:pt x="76" y="30"/>
                  </a:lnTo>
                  <a:close/>
                </a:path>
              </a:pathLst>
            </a:custGeom>
            <a:solidFill>
              <a:srgbClr val="000000"/>
            </a:solidFill>
            <a:ln w="34925">
              <a:solidFill>
                <a:srgbClr val="000000"/>
              </a:solidFill>
              <a:prstDash val="solid"/>
              <a:round/>
              <a:headEnd/>
              <a:tailEnd/>
            </a:ln>
          </p:spPr>
          <p:txBody>
            <a:bodyPr/>
            <a:lstStyle/>
            <a:p>
              <a:endParaRPr lang="en-US"/>
            </a:p>
          </p:txBody>
        </p:sp>
        <p:sp>
          <p:nvSpPr>
            <p:cNvPr id="64553" name="Line 41">
              <a:extLst>
                <a:ext uri="{FF2B5EF4-FFF2-40B4-BE49-F238E27FC236}">
                  <a16:creationId xmlns:a16="http://schemas.microsoft.com/office/drawing/2014/main" id="{5A5ADD58-60CE-7153-16D1-F0490A8F279C}"/>
                </a:ext>
              </a:extLst>
            </p:cNvPr>
            <p:cNvSpPr>
              <a:spLocks noChangeShapeType="1"/>
            </p:cNvSpPr>
            <p:nvPr/>
          </p:nvSpPr>
          <p:spPr bwMode="auto">
            <a:xfrm flipV="1">
              <a:off x="2357" y="2063"/>
              <a:ext cx="350" cy="25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4" name="Rectangle 42">
              <a:extLst>
                <a:ext uri="{FF2B5EF4-FFF2-40B4-BE49-F238E27FC236}">
                  <a16:creationId xmlns:a16="http://schemas.microsoft.com/office/drawing/2014/main" id="{7DD10C45-A6FF-1C34-1510-3543B160D56E}"/>
                </a:ext>
              </a:extLst>
            </p:cNvPr>
            <p:cNvSpPr>
              <a:spLocks noChangeArrowheads="1"/>
            </p:cNvSpPr>
            <p:nvPr/>
          </p:nvSpPr>
          <p:spPr bwMode="auto">
            <a:xfrm>
              <a:off x="1777" y="2243"/>
              <a:ext cx="22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DI: 322</a:t>
              </a:r>
              <a:endParaRPr lang="en-GB" altLang="zh-CN" sz="2400">
                <a:latin typeface="Times" panose="02020603050405020304" pitchFamily="18" charset="0"/>
                <a:ea typeface="宋体" panose="02010600030101010101" pitchFamily="2" charset="-122"/>
              </a:endParaRPr>
            </a:p>
          </p:txBody>
        </p:sp>
        <p:sp>
          <p:nvSpPr>
            <p:cNvPr id="64555" name="Line 43">
              <a:extLst>
                <a:ext uri="{FF2B5EF4-FFF2-40B4-BE49-F238E27FC236}">
                  <a16:creationId xmlns:a16="http://schemas.microsoft.com/office/drawing/2014/main" id="{4C03A783-23C3-CE1A-80DA-DDCCEA01671A}"/>
                </a:ext>
              </a:extLst>
            </p:cNvPr>
            <p:cNvSpPr>
              <a:spLocks noChangeShapeType="1"/>
            </p:cNvSpPr>
            <p:nvPr/>
          </p:nvSpPr>
          <p:spPr bwMode="auto">
            <a:xfrm>
              <a:off x="3375" y="1501"/>
              <a:ext cx="1" cy="2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6" name="Line 44">
              <a:extLst>
                <a:ext uri="{FF2B5EF4-FFF2-40B4-BE49-F238E27FC236}">
                  <a16:creationId xmlns:a16="http://schemas.microsoft.com/office/drawing/2014/main" id="{1409DA4C-D5C9-F5A0-7E03-431A865ED003}"/>
                </a:ext>
              </a:extLst>
            </p:cNvPr>
            <p:cNvSpPr>
              <a:spLocks noChangeShapeType="1"/>
            </p:cNvSpPr>
            <p:nvPr/>
          </p:nvSpPr>
          <p:spPr bwMode="auto">
            <a:xfrm>
              <a:off x="3223" y="1501"/>
              <a:ext cx="1" cy="2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7" name="Line 45">
              <a:extLst>
                <a:ext uri="{FF2B5EF4-FFF2-40B4-BE49-F238E27FC236}">
                  <a16:creationId xmlns:a16="http://schemas.microsoft.com/office/drawing/2014/main" id="{633C59CA-DEFC-E566-10CF-4D101558461A}"/>
                </a:ext>
              </a:extLst>
            </p:cNvPr>
            <p:cNvSpPr>
              <a:spLocks noChangeShapeType="1"/>
            </p:cNvSpPr>
            <p:nvPr/>
          </p:nvSpPr>
          <p:spPr bwMode="auto">
            <a:xfrm flipH="1">
              <a:off x="3041" y="1501"/>
              <a:ext cx="15" cy="2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8" name="Line 46">
              <a:extLst>
                <a:ext uri="{FF2B5EF4-FFF2-40B4-BE49-F238E27FC236}">
                  <a16:creationId xmlns:a16="http://schemas.microsoft.com/office/drawing/2014/main" id="{A88ABAB7-6D5B-A8AA-F264-BC6C1F1BB5A1}"/>
                </a:ext>
              </a:extLst>
            </p:cNvPr>
            <p:cNvSpPr>
              <a:spLocks noChangeShapeType="1"/>
            </p:cNvSpPr>
            <p:nvPr/>
          </p:nvSpPr>
          <p:spPr bwMode="auto">
            <a:xfrm>
              <a:off x="2904" y="1501"/>
              <a:ext cx="1" cy="212"/>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9" name="Oval 47">
              <a:extLst>
                <a:ext uri="{FF2B5EF4-FFF2-40B4-BE49-F238E27FC236}">
                  <a16:creationId xmlns:a16="http://schemas.microsoft.com/office/drawing/2014/main" id="{A5081D4C-E1D6-C45F-AC77-DC7946AC1737}"/>
                </a:ext>
              </a:extLst>
            </p:cNvPr>
            <p:cNvSpPr>
              <a:spLocks noChangeArrowheads="1"/>
            </p:cNvSpPr>
            <p:nvPr/>
          </p:nvSpPr>
          <p:spPr bwMode="auto">
            <a:xfrm>
              <a:off x="2783" y="2761"/>
              <a:ext cx="167" cy="152"/>
            </a:xfrm>
            <a:prstGeom prst="ellipse">
              <a:avLst/>
            </a:prstGeom>
            <a:solidFill>
              <a:srgbClr val="FFFFFF"/>
            </a:solidFill>
            <a:ln w="34925">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60" name="Oval 48">
              <a:extLst>
                <a:ext uri="{FF2B5EF4-FFF2-40B4-BE49-F238E27FC236}">
                  <a16:creationId xmlns:a16="http://schemas.microsoft.com/office/drawing/2014/main" id="{1E6DC8B4-B56E-F5F6-BFCA-FE71FB6BA0EF}"/>
                </a:ext>
              </a:extLst>
            </p:cNvPr>
            <p:cNvSpPr>
              <a:spLocks noChangeArrowheads="1"/>
            </p:cNvSpPr>
            <p:nvPr/>
          </p:nvSpPr>
          <p:spPr bwMode="auto">
            <a:xfrm>
              <a:off x="3238" y="3065"/>
              <a:ext cx="167" cy="182"/>
            </a:xfrm>
            <a:prstGeom prst="ellipse">
              <a:avLst/>
            </a:prstGeom>
            <a:solidFill>
              <a:srgbClr val="FFFFFF"/>
            </a:solidFill>
            <a:ln w="34925">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61" name="Freeform 49">
              <a:extLst>
                <a:ext uri="{FF2B5EF4-FFF2-40B4-BE49-F238E27FC236}">
                  <a16:creationId xmlns:a16="http://schemas.microsoft.com/office/drawing/2014/main" id="{AFF11495-87BF-46C0-85AC-0A5F0E0AF129}"/>
                </a:ext>
              </a:extLst>
            </p:cNvPr>
            <p:cNvSpPr>
              <a:spLocks/>
            </p:cNvSpPr>
            <p:nvPr/>
          </p:nvSpPr>
          <p:spPr bwMode="auto">
            <a:xfrm>
              <a:off x="3132" y="3019"/>
              <a:ext cx="91" cy="76"/>
            </a:xfrm>
            <a:custGeom>
              <a:avLst/>
              <a:gdLst>
                <a:gd name="T0" fmla="*/ 15 w 91"/>
                <a:gd name="T1" fmla="*/ 16 h 76"/>
                <a:gd name="T2" fmla="*/ 30 w 91"/>
                <a:gd name="T3" fmla="*/ 0 h 76"/>
                <a:gd name="T4" fmla="*/ 91 w 91"/>
                <a:gd name="T5" fmla="*/ 76 h 76"/>
                <a:gd name="T6" fmla="*/ 0 w 91"/>
                <a:gd name="T7" fmla="*/ 46 h 76"/>
                <a:gd name="T8" fmla="*/ 15 w 91"/>
                <a:gd name="T9" fmla="*/ 16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76">
                  <a:moveTo>
                    <a:pt x="15" y="16"/>
                  </a:moveTo>
                  <a:lnTo>
                    <a:pt x="30" y="0"/>
                  </a:lnTo>
                  <a:lnTo>
                    <a:pt x="91" y="76"/>
                  </a:lnTo>
                  <a:lnTo>
                    <a:pt x="0" y="46"/>
                  </a:lnTo>
                  <a:lnTo>
                    <a:pt x="15" y="16"/>
                  </a:lnTo>
                  <a:close/>
                </a:path>
              </a:pathLst>
            </a:custGeom>
            <a:solidFill>
              <a:srgbClr val="000000"/>
            </a:solidFill>
            <a:ln w="34925">
              <a:solidFill>
                <a:srgbClr val="000000"/>
              </a:solidFill>
              <a:prstDash val="solid"/>
              <a:round/>
              <a:headEnd/>
              <a:tailEnd/>
            </a:ln>
          </p:spPr>
          <p:txBody>
            <a:bodyPr/>
            <a:lstStyle/>
            <a:p>
              <a:endParaRPr lang="en-US"/>
            </a:p>
          </p:txBody>
        </p:sp>
        <p:sp>
          <p:nvSpPr>
            <p:cNvPr id="64562" name="Line 50">
              <a:extLst>
                <a:ext uri="{FF2B5EF4-FFF2-40B4-BE49-F238E27FC236}">
                  <a16:creationId xmlns:a16="http://schemas.microsoft.com/office/drawing/2014/main" id="{51CE2979-34A4-F209-A2E0-D8493F5B21F1}"/>
                </a:ext>
              </a:extLst>
            </p:cNvPr>
            <p:cNvSpPr>
              <a:spLocks noChangeShapeType="1"/>
            </p:cNvSpPr>
            <p:nvPr/>
          </p:nvSpPr>
          <p:spPr bwMode="auto">
            <a:xfrm flipH="1" flipV="1">
              <a:off x="2858" y="2837"/>
              <a:ext cx="289" cy="19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3" name="Freeform 51">
              <a:extLst>
                <a:ext uri="{FF2B5EF4-FFF2-40B4-BE49-F238E27FC236}">
                  <a16:creationId xmlns:a16="http://schemas.microsoft.com/office/drawing/2014/main" id="{B333DB7F-F156-8F6F-EB92-7E6389F5B726}"/>
                </a:ext>
              </a:extLst>
            </p:cNvPr>
            <p:cNvSpPr>
              <a:spLocks/>
            </p:cNvSpPr>
            <p:nvPr/>
          </p:nvSpPr>
          <p:spPr bwMode="auto">
            <a:xfrm>
              <a:off x="2676" y="2685"/>
              <a:ext cx="91" cy="76"/>
            </a:xfrm>
            <a:custGeom>
              <a:avLst/>
              <a:gdLst>
                <a:gd name="T0" fmla="*/ 15 w 91"/>
                <a:gd name="T1" fmla="*/ 31 h 76"/>
                <a:gd name="T2" fmla="*/ 31 w 91"/>
                <a:gd name="T3" fmla="*/ 0 h 76"/>
                <a:gd name="T4" fmla="*/ 91 w 91"/>
                <a:gd name="T5" fmla="*/ 76 h 76"/>
                <a:gd name="T6" fmla="*/ 0 w 91"/>
                <a:gd name="T7" fmla="*/ 46 h 76"/>
                <a:gd name="T8" fmla="*/ 15 w 91"/>
                <a:gd name="T9" fmla="*/ 31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76">
                  <a:moveTo>
                    <a:pt x="15" y="31"/>
                  </a:moveTo>
                  <a:lnTo>
                    <a:pt x="31" y="0"/>
                  </a:lnTo>
                  <a:lnTo>
                    <a:pt x="91" y="76"/>
                  </a:lnTo>
                  <a:lnTo>
                    <a:pt x="0" y="46"/>
                  </a:lnTo>
                  <a:lnTo>
                    <a:pt x="15" y="31"/>
                  </a:lnTo>
                  <a:close/>
                </a:path>
              </a:pathLst>
            </a:custGeom>
            <a:solidFill>
              <a:srgbClr val="000000"/>
            </a:solidFill>
            <a:ln w="34925">
              <a:solidFill>
                <a:srgbClr val="000000"/>
              </a:solidFill>
              <a:prstDash val="solid"/>
              <a:round/>
              <a:headEnd/>
              <a:tailEnd/>
            </a:ln>
          </p:spPr>
          <p:txBody>
            <a:bodyPr/>
            <a:lstStyle/>
            <a:p>
              <a:endParaRPr lang="en-US"/>
            </a:p>
          </p:txBody>
        </p:sp>
        <p:sp>
          <p:nvSpPr>
            <p:cNvPr id="64564" name="Line 52">
              <a:extLst>
                <a:ext uri="{FF2B5EF4-FFF2-40B4-BE49-F238E27FC236}">
                  <a16:creationId xmlns:a16="http://schemas.microsoft.com/office/drawing/2014/main" id="{1EDEBC4A-2CEA-F03B-656A-F9EE90490A71}"/>
                </a:ext>
              </a:extLst>
            </p:cNvPr>
            <p:cNvSpPr>
              <a:spLocks noChangeShapeType="1"/>
            </p:cNvSpPr>
            <p:nvPr/>
          </p:nvSpPr>
          <p:spPr bwMode="auto">
            <a:xfrm flipH="1" flipV="1">
              <a:off x="2418" y="2503"/>
              <a:ext cx="258" cy="19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5" name="Rectangle 53">
              <a:extLst>
                <a:ext uri="{FF2B5EF4-FFF2-40B4-BE49-F238E27FC236}">
                  <a16:creationId xmlns:a16="http://schemas.microsoft.com/office/drawing/2014/main" id="{182E06F0-FBED-5B95-0959-AF10D139C7CD}"/>
                </a:ext>
              </a:extLst>
            </p:cNvPr>
            <p:cNvSpPr>
              <a:spLocks noChangeArrowheads="1"/>
            </p:cNvSpPr>
            <p:nvPr/>
          </p:nvSpPr>
          <p:spPr bwMode="auto">
            <a:xfrm>
              <a:off x="2668" y="2538"/>
              <a:ext cx="36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Peter.Smith</a:t>
              </a:r>
              <a:endParaRPr lang="en-GB" altLang="zh-CN" sz="2400">
                <a:latin typeface="Times" panose="02020603050405020304" pitchFamily="18" charset="0"/>
                <a:ea typeface="宋体" panose="02010600030101010101" pitchFamily="2" charset="-122"/>
              </a:endParaRPr>
            </a:p>
          </p:txBody>
        </p:sp>
        <p:sp>
          <p:nvSpPr>
            <p:cNvPr id="64566" name="Rectangle 54">
              <a:extLst>
                <a:ext uri="{FF2B5EF4-FFF2-40B4-BE49-F238E27FC236}">
                  <a16:creationId xmlns:a16="http://schemas.microsoft.com/office/drawing/2014/main" id="{D49F1C83-87A9-782B-89E8-1C98D5350A21}"/>
                </a:ext>
              </a:extLst>
            </p:cNvPr>
            <p:cNvSpPr>
              <a:spLocks noChangeArrowheads="1"/>
            </p:cNvSpPr>
            <p:nvPr/>
          </p:nvSpPr>
          <p:spPr bwMode="auto">
            <a:xfrm>
              <a:off x="3087" y="2829"/>
              <a:ext cx="302"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password</a:t>
              </a:r>
              <a:endParaRPr lang="en-GB" altLang="zh-CN" sz="2400">
                <a:latin typeface="Times" panose="02020603050405020304" pitchFamily="18" charset="0"/>
                <a:ea typeface="宋体" panose="02010600030101010101" pitchFamily="2" charset="-122"/>
              </a:endParaRPr>
            </a:p>
          </p:txBody>
        </p:sp>
        <p:sp>
          <p:nvSpPr>
            <p:cNvPr id="64567" name="Line 55">
              <a:extLst>
                <a:ext uri="{FF2B5EF4-FFF2-40B4-BE49-F238E27FC236}">
                  <a16:creationId xmlns:a16="http://schemas.microsoft.com/office/drawing/2014/main" id="{8924A6FE-67AF-8AEE-3ACE-CCAD61349C1D}"/>
                </a:ext>
              </a:extLst>
            </p:cNvPr>
            <p:cNvSpPr>
              <a:spLocks noChangeShapeType="1"/>
            </p:cNvSpPr>
            <p:nvPr/>
          </p:nvSpPr>
          <p:spPr bwMode="auto">
            <a:xfrm flipV="1">
              <a:off x="2494" y="2837"/>
              <a:ext cx="334" cy="24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8" name="Oval 56">
              <a:extLst>
                <a:ext uri="{FF2B5EF4-FFF2-40B4-BE49-F238E27FC236}">
                  <a16:creationId xmlns:a16="http://schemas.microsoft.com/office/drawing/2014/main" id="{ECB39D26-B0A6-026D-D82C-421C00A3C752}"/>
                </a:ext>
              </a:extLst>
            </p:cNvPr>
            <p:cNvSpPr>
              <a:spLocks noChangeArrowheads="1"/>
            </p:cNvSpPr>
            <p:nvPr/>
          </p:nvSpPr>
          <p:spPr bwMode="auto">
            <a:xfrm>
              <a:off x="2327" y="3065"/>
              <a:ext cx="167" cy="182"/>
            </a:xfrm>
            <a:prstGeom prst="ellipse">
              <a:avLst/>
            </a:prstGeom>
            <a:solidFill>
              <a:srgbClr val="FFFFFF"/>
            </a:solidFill>
            <a:ln w="34925">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69" name="Rectangle 57">
              <a:extLst>
                <a:ext uri="{FF2B5EF4-FFF2-40B4-BE49-F238E27FC236}">
                  <a16:creationId xmlns:a16="http://schemas.microsoft.com/office/drawing/2014/main" id="{85440D85-932A-6CBC-A267-D5CC550ECA10}"/>
                </a:ext>
              </a:extLst>
            </p:cNvPr>
            <p:cNvSpPr>
              <a:spLocks noChangeArrowheads="1"/>
            </p:cNvSpPr>
            <p:nvPr/>
          </p:nvSpPr>
          <p:spPr bwMode="auto">
            <a:xfrm>
              <a:off x="2024" y="2860"/>
              <a:ext cx="31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mailboxes</a:t>
              </a:r>
              <a:endParaRPr lang="en-GB" altLang="zh-CN" sz="2400">
                <a:latin typeface="Times" panose="02020603050405020304" pitchFamily="18" charset="0"/>
                <a:ea typeface="宋体" panose="02010600030101010101" pitchFamily="2" charset="-122"/>
              </a:endParaRPr>
            </a:p>
          </p:txBody>
        </p:sp>
        <p:sp>
          <p:nvSpPr>
            <p:cNvPr id="64570" name="Rectangle 58">
              <a:extLst>
                <a:ext uri="{FF2B5EF4-FFF2-40B4-BE49-F238E27FC236}">
                  <a16:creationId xmlns:a16="http://schemas.microsoft.com/office/drawing/2014/main" id="{CC720AC6-150D-E9BF-390F-E92B21A826E6}"/>
                </a:ext>
              </a:extLst>
            </p:cNvPr>
            <p:cNvSpPr>
              <a:spLocks noChangeArrowheads="1"/>
            </p:cNvSpPr>
            <p:nvPr/>
          </p:nvSpPr>
          <p:spPr bwMode="auto">
            <a:xfrm>
              <a:off x="3321" y="831"/>
              <a:ext cx="2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DI: 599 </a:t>
              </a:r>
              <a:endParaRPr lang="en-GB" altLang="zh-CN" sz="2400">
                <a:latin typeface="Times" panose="02020603050405020304" pitchFamily="18" charset="0"/>
                <a:ea typeface="宋体" panose="02010600030101010101" pitchFamily="2" charset="-122"/>
              </a:endParaRPr>
            </a:p>
          </p:txBody>
        </p:sp>
        <p:sp>
          <p:nvSpPr>
            <p:cNvPr id="64571" name="Rectangle 59">
              <a:extLst>
                <a:ext uri="{FF2B5EF4-FFF2-40B4-BE49-F238E27FC236}">
                  <a16:creationId xmlns:a16="http://schemas.microsoft.com/office/drawing/2014/main" id="{5943CE03-115D-DE44-ED15-D07AE540C0F6}"/>
                </a:ext>
              </a:extLst>
            </p:cNvPr>
            <p:cNvSpPr>
              <a:spLocks noChangeArrowheads="1"/>
            </p:cNvSpPr>
            <p:nvPr/>
          </p:nvSpPr>
          <p:spPr bwMode="auto">
            <a:xfrm>
              <a:off x="3759" y="831"/>
              <a:ext cx="14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600">
                  <a:solidFill>
                    <a:srgbClr val="000000"/>
                  </a:solidFill>
                  <a:latin typeface="Arial" panose="020B0604020202020204" pitchFamily="34" charset="0"/>
                  <a:ea typeface="宋体" panose="02010600030101010101" pitchFamily="2" charset="-122"/>
                </a:rPr>
                <a:t>(</a:t>
              </a:r>
              <a:r>
                <a:rPr lang="en-GB" altLang="zh-CN" sz="1600">
                  <a:solidFill>
                    <a:srgbClr val="000000"/>
                  </a:solidFill>
                  <a:latin typeface="Arial" panose="020B0604020202020204" pitchFamily="34" charset="0"/>
                  <a:ea typeface="宋体" panose="02010600030101010101" pitchFamily="2" charset="-122"/>
                </a:rPr>
                <a:t>EC)</a:t>
              </a:r>
              <a:endParaRPr lang="en-GB" altLang="zh-CN" sz="2400">
                <a:latin typeface="Times" panose="02020603050405020304" pitchFamily="18" charset="0"/>
                <a:ea typeface="宋体" panose="02010600030101010101" pitchFamily="2" charset="-122"/>
              </a:endParaRPr>
            </a:p>
          </p:txBody>
        </p:sp>
        <p:sp>
          <p:nvSpPr>
            <p:cNvPr id="64572" name="Rectangle 60">
              <a:extLst>
                <a:ext uri="{FF2B5EF4-FFF2-40B4-BE49-F238E27FC236}">
                  <a16:creationId xmlns:a16="http://schemas.microsoft.com/office/drawing/2014/main" id="{A02A2B92-E135-A6C8-E709-02F2F1C92F60}"/>
                </a:ext>
              </a:extLst>
            </p:cNvPr>
            <p:cNvSpPr>
              <a:spLocks noChangeArrowheads="1"/>
            </p:cNvSpPr>
            <p:nvPr/>
          </p:nvSpPr>
          <p:spPr bwMode="auto">
            <a:xfrm>
              <a:off x="4196" y="1317"/>
              <a:ext cx="22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DI: 574</a:t>
              </a:r>
              <a:endParaRPr lang="en-GB" altLang="zh-CN" sz="2400">
                <a:latin typeface="Times" panose="02020603050405020304" pitchFamily="18" charset="0"/>
                <a:ea typeface="宋体" panose="02010600030101010101" pitchFamily="2" charset="-122"/>
              </a:endParaRPr>
            </a:p>
          </p:txBody>
        </p:sp>
        <p:sp>
          <p:nvSpPr>
            <p:cNvPr id="64573" name="Rectangle 61">
              <a:extLst>
                <a:ext uri="{FF2B5EF4-FFF2-40B4-BE49-F238E27FC236}">
                  <a16:creationId xmlns:a16="http://schemas.microsoft.com/office/drawing/2014/main" id="{943D82D6-34A9-32C8-4E4F-F7E28AFCF5EA}"/>
                </a:ext>
              </a:extLst>
            </p:cNvPr>
            <p:cNvSpPr>
              <a:spLocks noChangeArrowheads="1"/>
            </p:cNvSpPr>
            <p:nvPr/>
          </p:nvSpPr>
          <p:spPr bwMode="auto">
            <a:xfrm>
              <a:off x="2679" y="1317"/>
              <a:ext cx="22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DI: 543</a:t>
              </a:r>
              <a:endParaRPr lang="en-GB" altLang="zh-CN" sz="2400">
                <a:latin typeface="Times" panose="02020603050405020304" pitchFamily="18" charset="0"/>
                <a:ea typeface="宋体" panose="02010600030101010101" pitchFamily="2" charset="-122"/>
              </a:endParaRPr>
            </a:p>
          </p:txBody>
        </p:sp>
        <p:sp>
          <p:nvSpPr>
            <p:cNvPr id="64574" name="Rectangle 62">
              <a:extLst>
                <a:ext uri="{FF2B5EF4-FFF2-40B4-BE49-F238E27FC236}">
                  <a16:creationId xmlns:a16="http://schemas.microsoft.com/office/drawing/2014/main" id="{D6910AF3-5FA2-B73E-A4B3-2E49DFD53EDF}"/>
                </a:ext>
              </a:extLst>
            </p:cNvPr>
            <p:cNvSpPr>
              <a:spLocks noChangeArrowheads="1"/>
            </p:cNvSpPr>
            <p:nvPr/>
          </p:nvSpPr>
          <p:spPr bwMode="auto">
            <a:xfrm>
              <a:off x="2214" y="1772"/>
              <a:ext cx="22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DI: 437</a:t>
              </a:r>
              <a:endParaRPr lang="en-GB" altLang="zh-CN" sz="2400">
                <a:latin typeface="Times" panose="02020603050405020304" pitchFamily="18" charset="0"/>
                <a:ea typeface="宋体" panose="02010600030101010101" pitchFamily="2" charset="-122"/>
              </a:endParaRPr>
            </a:p>
          </p:txBody>
        </p:sp>
        <p:sp>
          <p:nvSpPr>
            <p:cNvPr id="64575" name="Freeform 63">
              <a:extLst>
                <a:ext uri="{FF2B5EF4-FFF2-40B4-BE49-F238E27FC236}">
                  <a16:creationId xmlns:a16="http://schemas.microsoft.com/office/drawing/2014/main" id="{7663A61F-6183-B831-5546-BB1248CECB51}"/>
                </a:ext>
              </a:extLst>
            </p:cNvPr>
            <p:cNvSpPr>
              <a:spLocks/>
            </p:cNvSpPr>
            <p:nvPr/>
          </p:nvSpPr>
          <p:spPr bwMode="auto">
            <a:xfrm>
              <a:off x="2023" y="3399"/>
              <a:ext cx="91" cy="76"/>
            </a:xfrm>
            <a:custGeom>
              <a:avLst/>
              <a:gdLst>
                <a:gd name="T0" fmla="*/ 76 w 91"/>
                <a:gd name="T1" fmla="*/ 15 h 76"/>
                <a:gd name="T2" fmla="*/ 91 w 91"/>
                <a:gd name="T3" fmla="*/ 30 h 76"/>
                <a:gd name="T4" fmla="*/ 0 w 91"/>
                <a:gd name="T5" fmla="*/ 76 h 76"/>
                <a:gd name="T6" fmla="*/ 61 w 91"/>
                <a:gd name="T7" fmla="*/ 0 h 76"/>
                <a:gd name="T8" fmla="*/ 76 w 91"/>
                <a:gd name="T9" fmla="*/ 15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76">
                  <a:moveTo>
                    <a:pt x="76" y="15"/>
                  </a:moveTo>
                  <a:lnTo>
                    <a:pt x="91" y="30"/>
                  </a:lnTo>
                  <a:lnTo>
                    <a:pt x="0" y="76"/>
                  </a:lnTo>
                  <a:lnTo>
                    <a:pt x="61" y="0"/>
                  </a:lnTo>
                  <a:lnTo>
                    <a:pt x="76" y="15"/>
                  </a:lnTo>
                  <a:close/>
                </a:path>
              </a:pathLst>
            </a:custGeom>
            <a:solidFill>
              <a:srgbClr val="000000"/>
            </a:solidFill>
            <a:ln w="34925">
              <a:solidFill>
                <a:srgbClr val="000000"/>
              </a:solidFill>
              <a:prstDash val="solid"/>
              <a:round/>
              <a:headEnd/>
              <a:tailEnd/>
            </a:ln>
          </p:spPr>
          <p:txBody>
            <a:bodyPr/>
            <a:lstStyle/>
            <a:p>
              <a:endParaRPr lang="en-US"/>
            </a:p>
          </p:txBody>
        </p:sp>
        <p:sp>
          <p:nvSpPr>
            <p:cNvPr id="64576" name="Line 64">
              <a:extLst>
                <a:ext uri="{FF2B5EF4-FFF2-40B4-BE49-F238E27FC236}">
                  <a16:creationId xmlns:a16="http://schemas.microsoft.com/office/drawing/2014/main" id="{64FEE40E-B1C7-C171-9A76-6BC738DD30ED}"/>
                </a:ext>
              </a:extLst>
            </p:cNvPr>
            <p:cNvSpPr>
              <a:spLocks noChangeShapeType="1"/>
            </p:cNvSpPr>
            <p:nvPr/>
          </p:nvSpPr>
          <p:spPr bwMode="auto">
            <a:xfrm flipV="1">
              <a:off x="2099" y="3156"/>
              <a:ext cx="304" cy="25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77" name="Freeform 65">
              <a:extLst>
                <a:ext uri="{FF2B5EF4-FFF2-40B4-BE49-F238E27FC236}">
                  <a16:creationId xmlns:a16="http://schemas.microsoft.com/office/drawing/2014/main" id="{707E58B1-8C87-F516-F0E7-264CA38A4445}"/>
                </a:ext>
              </a:extLst>
            </p:cNvPr>
            <p:cNvSpPr>
              <a:spLocks/>
            </p:cNvSpPr>
            <p:nvPr/>
          </p:nvSpPr>
          <p:spPr bwMode="auto">
            <a:xfrm>
              <a:off x="2737" y="3384"/>
              <a:ext cx="91" cy="91"/>
            </a:xfrm>
            <a:custGeom>
              <a:avLst/>
              <a:gdLst>
                <a:gd name="T0" fmla="*/ 15 w 91"/>
                <a:gd name="T1" fmla="*/ 30 h 91"/>
                <a:gd name="T2" fmla="*/ 30 w 91"/>
                <a:gd name="T3" fmla="*/ 0 h 91"/>
                <a:gd name="T4" fmla="*/ 91 w 91"/>
                <a:gd name="T5" fmla="*/ 91 h 91"/>
                <a:gd name="T6" fmla="*/ 0 w 91"/>
                <a:gd name="T7" fmla="*/ 45 h 91"/>
                <a:gd name="T8" fmla="*/ 15 w 91"/>
                <a:gd name="T9" fmla="*/ 30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91">
                  <a:moveTo>
                    <a:pt x="15" y="30"/>
                  </a:moveTo>
                  <a:lnTo>
                    <a:pt x="30" y="0"/>
                  </a:lnTo>
                  <a:lnTo>
                    <a:pt x="91" y="91"/>
                  </a:lnTo>
                  <a:lnTo>
                    <a:pt x="0" y="45"/>
                  </a:lnTo>
                  <a:lnTo>
                    <a:pt x="15" y="30"/>
                  </a:lnTo>
                  <a:close/>
                </a:path>
              </a:pathLst>
            </a:custGeom>
            <a:solidFill>
              <a:srgbClr val="000000"/>
            </a:solidFill>
            <a:ln w="34925">
              <a:solidFill>
                <a:srgbClr val="000000"/>
              </a:solidFill>
              <a:prstDash val="solid"/>
              <a:round/>
              <a:headEnd/>
              <a:tailEnd/>
            </a:ln>
          </p:spPr>
          <p:txBody>
            <a:bodyPr/>
            <a:lstStyle/>
            <a:p>
              <a:endParaRPr lang="en-US"/>
            </a:p>
          </p:txBody>
        </p:sp>
        <p:sp>
          <p:nvSpPr>
            <p:cNvPr id="64578" name="Line 66">
              <a:extLst>
                <a:ext uri="{FF2B5EF4-FFF2-40B4-BE49-F238E27FC236}">
                  <a16:creationId xmlns:a16="http://schemas.microsoft.com/office/drawing/2014/main" id="{CCC5D732-9174-F2FF-1541-0CA9464FE6F8}"/>
                </a:ext>
              </a:extLst>
            </p:cNvPr>
            <p:cNvSpPr>
              <a:spLocks noChangeShapeType="1"/>
            </p:cNvSpPr>
            <p:nvPr/>
          </p:nvSpPr>
          <p:spPr bwMode="auto">
            <a:xfrm flipH="1" flipV="1">
              <a:off x="2464" y="3156"/>
              <a:ext cx="288" cy="24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79" name="Freeform 67">
              <a:extLst>
                <a:ext uri="{FF2B5EF4-FFF2-40B4-BE49-F238E27FC236}">
                  <a16:creationId xmlns:a16="http://schemas.microsoft.com/office/drawing/2014/main" id="{1809EF27-3F8E-2102-5C51-CFF20090899A}"/>
                </a:ext>
              </a:extLst>
            </p:cNvPr>
            <p:cNvSpPr>
              <a:spLocks/>
            </p:cNvSpPr>
            <p:nvPr/>
          </p:nvSpPr>
          <p:spPr bwMode="auto">
            <a:xfrm>
              <a:off x="2388" y="3406"/>
              <a:ext cx="60" cy="91"/>
            </a:xfrm>
            <a:custGeom>
              <a:avLst/>
              <a:gdLst>
                <a:gd name="T0" fmla="*/ 30 w 60"/>
                <a:gd name="T1" fmla="*/ 0 h 91"/>
                <a:gd name="T2" fmla="*/ 60 w 60"/>
                <a:gd name="T3" fmla="*/ 0 h 91"/>
                <a:gd name="T4" fmla="*/ 30 w 60"/>
                <a:gd name="T5" fmla="*/ 91 h 91"/>
                <a:gd name="T6" fmla="*/ 0 w 60"/>
                <a:gd name="T7" fmla="*/ 0 h 91"/>
                <a:gd name="T8" fmla="*/ 30 w 60"/>
                <a:gd name="T9" fmla="*/ 0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91">
                  <a:moveTo>
                    <a:pt x="30" y="0"/>
                  </a:moveTo>
                  <a:lnTo>
                    <a:pt x="60" y="0"/>
                  </a:lnTo>
                  <a:lnTo>
                    <a:pt x="30" y="91"/>
                  </a:lnTo>
                  <a:lnTo>
                    <a:pt x="0" y="0"/>
                  </a:lnTo>
                  <a:lnTo>
                    <a:pt x="30" y="0"/>
                  </a:lnTo>
                  <a:close/>
                </a:path>
              </a:pathLst>
            </a:custGeom>
            <a:solidFill>
              <a:srgbClr val="000000"/>
            </a:solidFill>
            <a:ln w="34925">
              <a:solidFill>
                <a:srgbClr val="000000"/>
              </a:solidFill>
              <a:prstDash val="solid"/>
              <a:round/>
              <a:headEnd/>
              <a:tailEnd/>
            </a:ln>
          </p:spPr>
          <p:txBody>
            <a:bodyPr/>
            <a:lstStyle/>
            <a:p>
              <a:endParaRPr lang="en-US"/>
            </a:p>
          </p:txBody>
        </p:sp>
        <p:sp>
          <p:nvSpPr>
            <p:cNvPr id="64580" name="Line 68">
              <a:extLst>
                <a:ext uri="{FF2B5EF4-FFF2-40B4-BE49-F238E27FC236}">
                  <a16:creationId xmlns:a16="http://schemas.microsoft.com/office/drawing/2014/main" id="{2AF70261-5953-6CD6-CC26-4080317E10EE}"/>
                </a:ext>
              </a:extLst>
            </p:cNvPr>
            <p:cNvSpPr>
              <a:spLocks noChangeShapeType="1"/>
            </p:cNvSpPr>
            <p:nvPr/>
          </p:nvSpPr>
          <p:spPr bwMode="auto">
            <a:xfrm>
              <a:off x="2418" y="3171"/>
              <a:ext cx="1" cy="19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1" name="Rectangle 69">
              <a:extLst>
                <a:ext uri="{FF2B5EF4-FFF2-40B4-BE49-F238E27FC236}">
                  <a16:creationId xmlns:a16="http://schemas.microsoft.com/office/drawing/2014/main" id="{5E20AF0A-C173-1600-E7B6-05400413D645}"/>
                </a:ext>
              </a:extLst>
            </p:cNvPr>
            <p:cNvSpPr>
              <a:spLocks noChangeArrowheads="1"/>
            </p:cNvSpPr>
            <p:nvPr/>
          </p:nvSpPr>
          <p:spPr bwMode="auto">
            <a:xfrm>
              <a:off x="1790" y="3248"/>
              <a:ext cx="18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Alpha</a:t>
              </a:r>
              <a:endParaRPr lang="en-GB" altLang="zh-CN" sz="2400">
                <a:latin typeface="Times" panose="02020603050405020304" pitchFamily="18" charset="0"/>
                <a:ea typeface="宋体" panose="02010600030101010101" pitchFamily="2" charset="-122"/>
              </a:endParaRPr>
            </a:p>
          </p:txBody>
        </p:sp>
        <p:sp>
          <p:nvSpPr>
            <p:cNvPr id="64582" name="Rectangle 70">
              <a:extLst>
                <a:ext uri="{FF2B5EF4-FFF2-40B4-BE49-F238E27FC236}">
                  <a16:creationId xmlns:a16="http://schemas.microsoft.com/office/drawing/2014/main" id="{14E7170A-FA55-358D-8394-280EA12B1926}"/>
                </a:ext>
              </a:extLst>
            </p:cNvPr>
            <p:cNvSpPr>
              <a:spLocks noChangeArrowheads="1"/>
            </p:cNvSpPr>
            <p:nvPr/>
          </p:nvSpPr>
          <p:spPr bwMode="auto">
            <a:xfrm>
              <a:off x="2753" y="3248"/>
              <a:ext cx="252"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Gamma</a:t>
              </a:r>
              <a:endParaRPr lang="en-GB" altLang="zh-CN" sz="2400">
                <a:latin typeface="Times" panose="02020603050405020304" pitchFamily="18" charset="0"/>
                <a:ea typeface="宋体" panose="02010600030101010101" pitchFamily="2" charset="-122"/>
              </a:endParaRPr>
            </a:p>
          </p:txBody>
        </p:sp>
        <p:sp>
          <p:nvSpPr>
            <p:cNvPr id="64583" name="Rectangle 71">
              <a:extLst>
                <a:ext uri="{FF2B5EF4-FFF2-40B4-BE49-F238E27FC236}">
                  <a16:creationId xmlns:a16="http://schemas.microsoft.com/office/drawing/2014/main" id="{406F424F-C233-4574-D7BD-9C64C4D4A2BD}"/>
                </a:ext>
              </a:extLst>
            </p:cNvPr>
            <p:cNvSpPr>
              <a:spLocks noChangeArrowheads="1"/>
            </p:cNvSpPr>
            <p:nvPr/>
          </p:nvSpPr>
          <p:spPr bwMode="auto">
            <a:xfrm>
              <a:off x="2297" y="3262"/>
              <a:ext cx="258" cy="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84" name="Rectangle 72">
              <a:extLst>
                <a:ext uri="{FF2B5EF4-FFF2-40B4-BE49-F238E27FC236}">
                  <a16:creationId xmlns:a16="http://schemas.microsoft.com/office/drawing/2014/main" id="{E6B96008-11F0-F660-E8BC-B0BD55F4025C}"/>
                </a:ext>
              </a:extLst>
            </p:cNvPr>
            <p:cNvSpPr>
              <a:spLocks noChangeArrowheads="1"/>
            </p:cNvSpPr>
            <p:nvPr/>
          </p:nvSpPr>
          <p:spPr bwMode="auto">
            <a:xfrm>
              <a:off x="2323" y="3248"/>
              <a:ext cx="14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600">
                  <a:solidFill>
                    <a:srgbClr val="000000"/>
                  </a:solidFill>
                  <a:latin typeface="Arial" panose="020B0604020202020204" pitchFamily="34" charset="0"/>
                  <a:ea typeface="宋体" panose="02010600030101010101" pitchFamily="2" charset="-122"/>
                </a:rPr>
                <a:t>Beta</a:t>
              </a:r>
              <a:endParaRPr lang="en-GB" altLang="zh-CN" sz="2400">
                <a:latin typeface="Times" panose="02020603050405020304" pitchFamily="18" charset="0"/>
                <a:ea typeface="宋体" panose="02010600030101010101" pitchFamily="2" charset="-122"/>
              </a:endParaRPr>
            </a:p>
          </p:txBody>
        </p:sp>
        <p:sp>
          <p:nvSpPr>
            <p:cNvPr id="64585" name="Oval 73">
              <a:extLst>
                <a:ext uri="{FF2B5EF4-FFF2-40B4-BE49-F238E27FC236}">
                  <a16:creationId xmlns:a16="http://schemas.microsoft.com/office/drawing/2014/main" id="{12D02545-D762-A359-0329-166210B4A13A}"/>
                </a:ext>
              </a:extLst>
            </p:cNvPr>
            <p:cNvSpPr>
              <a:spLocks noChangeArrowheads="1"/>
            </p:cNvSpPr>
            <p:nvPr/>
          </p:nvSpPr>
          <p:spPr bwMode="auto">
            <a:xfrm>
              <a:off x="1886" y="3521"/>
              <a:ext cx="152" cy="182"/>
            </a:xfrm>
            <a:prstGeom prst="ellipse">
              <a:avLst/>
            </a:prstGeom>
            <a:solidFill>
              <a:srgbClr val="FFFFFF"/>
            </a:solidFill>
            <a:ln w="34925">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86" name="Oval 74">
              <a:extLst>
                <a:ext uri="{FF2B5EF4-FFF2-40B4-BE49-F238E27FC236}">
                  <a16:creationId xmlns:a16="http://schemas.microsoft.com/office/drawing/2014/main" id="{575C1FE8-8CCC-C8F8-6AD3-19C7DBCDDEF8}"/>
                </a:ext>
              </a:extLst>
            </p:cNvPr>
            <p:cNvSpPr>
              <a:spLocks noChangeArrowheads="1"/>
            </p:cNvSpPr>
            <p:nvPr/>
          </p:nvSpPr>
          <p:spPr bwMode="auto">
            <a:xfrm>
              <a:off x="2342" y="3521"/>
              <a:ext cx="167" cy="182"/>
            </a:xfrm>
            <a:prstGeom prst="ellipse">
              <a:avLst/>
            </a:prstGeom>
            <a:solidFill>
              <a:srgbClr val="FFFFFF"/>
            </a:solidFill>
            <a:ln w="34925">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87" name="Oval 75">
              <a:extLst>
                <a:ext uri="{FF2B5EF4-FFF2-40B4-BE49-F238E27FC236}">
                  <a16:creationId xmlns:a16="http://schemas.microsoft.com/office/drawing/2014/main" id="{111887FE-3A73-C568-375A-B2E357E91D41}"/>
                </a:ext>
              </a:extLst>
            </p:cNvPr>
            <p:cNvSpPr>
              <a:spLocks noChangeArrowheads="1"/>
            </p:cNvSpPr>
            <p:nvPr/>
          </p:nvSpPr>
          <p:spPr bwMode="auto">
            <a:xfrm>
              <a:off x="2783" y="3521"/>
              <a:ext cx="167" cy="182"/>
            </a:xfrm>
            <a:prstGeom prst="ellipse">
              <a:avLst/>
            </a:prstGeom>
            <a:solidFill>
              <a:srgbClr val="FFFFFF"/>
            </a:solidFill>
            <a:ln w="34925">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4588" name="Freeform 76">
              <a:extLst>
                <a:ext uri="{FF2B5EF4-FFF2-40B4-BE49-F238E27FC236}">
                  <a16:creationId xmlns:a16="http://schemas.microsoft.com/office/drawing/2014/main" id="{09FA76F9-42BB-88EF-BA19-27DB6B689C2C}"/>
                </a:ext>
              </a:extLst>
            </p:cNvPr>
            <p:cNvSpPr>
              <a:spLocks/>
            </p:cNvSpPr>
            <p:nvPr/>
          </p:nvSpPr>
          <p:spPr bwMode="auto">
            <a:xfrm>
              <a:off x="2737" y="1835"/>
              <a:ext cx="91" cy="76"/>
            </a:xfrm>
            <a:custGeom>
              <a:avLst/>
              <a:gdLst>
                <a:gd name="T0" fmla="*/ 76 w 91"/>
                <a:gd name="T1" fmla="*/ 30 h 76"/>
                <a:gd name="T2" fmla="*/ 91 w 91"/>
                <a:gd name="T3" fmla="*/ 45 h 76"/>
                <a:gd name="T4" fmla="*/ 0 w 91"/>
                <a:gd name="T5" fmla="*/ 76 h 76"/>
                <a:gd name="T6" fmla="*/ 61 w 91"/>
                <a:gd name="T7" fmla="*/ 0 h 76"/>
                <a:gd name="T8" fmla="*/ 76 w 91"/>
                <a:gd name="T9" fmla="*/ 30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76">
                  <a:moveTo>
                    <a:pt x="76" y="30"/>
                  </a:moveTo>
                  <a:lnTo>
                    <a:pt x="91" y="45"/>
                  </a:lnTo>
                  <a:lnTo>
                    <a:pt x="0" y="76"/>
                  </a:lnTo>
                  <a:lnTo>
                    <a:pt x="61" y="0"/>
                  </a:lnTo>
                  <a:lnTo>
                    <a:pt x="76" y="30"/>
                  </a:lnTo>
                  <a:close/>
                </a:path>
              </a:pathLst>
            </a:custGeom>
            <a:solidFill>
              <a:srgbClr val="000000"/>
            </a:solidFill>
            <a:ln w="34925">
              <a:solidFill>
                <a:srgbClr val="000000"/>
              </a:solidFill>
              <a:prstDash val="solid"/>
              <a:round/>
              <a:headEnd/>
              <a:tailEnd/>
            </a:ln>
          </p:spPr>
          <p:txBody>
            <a:bodyPr/>
            <a:lstStyle/>
            <a:p>
              <a:endParaRPr lang="en-US"/>
            </a:p>
          </p:txBody>
        </p:sp>
        <p:sp>
          <p:nvSpPr>
            <p:cNvPr id="64589" name="Line 77">
              <a:extLst>
                <a:ext uri="{FF2B5EF4-FFF2-40B4-BE49-F238E27FC236}">
                  <a16:creationId xmlns:a16="http://schemas.microsoft.com/office/drawing/2014/main" id="{0E63AEE0-7442-739D-D17E-4664A1E4CFF1}"/>
                </a:ext>
              </a:extLst>
            </p:cNvPr>
            <p:cNvSpPr>
              <a:spLocks noChangeShapeType="1"/>
            </p:cNvSpPr>
            <p:nvPr/>
          </p:nvSpPr>
          <p:spPr bwMode="auto">
            <a:xfrm flipH="1">
              <a:off x="2813" y="1592"/>
              <a:ext cx="319" cy="25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line013">
            <a:extLst>
              <a:ext uri="{FF2B5EF4-FFF2-40B4-BE49-F238E27FC236}">
                <a16:creationId xmlns:a16="http://schemas.microsoft.com/office/drawing/2014/main" id="{CB1E821B-82BA-5B02-89EC-8A20F0107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ext Box 3">
            <a:extLst>
              <a:ext uri="{FF2B5EF4-FFF2-40B4-BE49-F238E27FC236}">
                <a16:creationId xmlns:a16="http://schemas.microsoft.com/office/drawing/2014/main" id="{D460CBED-646D-D614-575E-17F38C37A085}"/>
              </a:ext>
            </a:extLst>
          </p:cNvPr>
          <p:cNvSpPr txBox="1">
            <a:spLocks noChangeArrowheads="1"/>
          </p:cNvSpPr>
          <p:nvPr/>
        </p:nvSpPr>
        <p:spPr bwMode="auto">
          <a:xfrm>
            <a:off x="609600" y="228600"/>
            <a:ext cx="8001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GB" altLang="zh-CN" sz="3600" b="1">
                <a:solidFill>
                  <a:srgbClr val="CC0000"/>
                </a:solidFill>
                <a:latin typeface="Times New Roman" panose="02020603050405020304" pitchFamily="18" charset="0"/>
                <a:ea typeface="宋体" panose="02010600030101010101" pitchFamily="2" charset="-122"/>
              </a:rPr>
              <a:t>Merging trees under a new root</a:t>
            </a:r>
            <a:endParaRPr kumimoji="1" lang="en-US" altLang="zh-CN" sz="3600" b="1">
              <a:solidFill>
                <a:srgbClr val="CC0000"/>
              </a:solidFill>
              <a:latin typeface="Times New Roman" panose="02020603050405020304" pitchFamily="18" charset="0"/>
              <a:ea typeface="宋体" panose="02010600030101010101" pitchFamily="2" charset="-122"/>
            </a:endParaRPr>
          </a:p>
        </p:txBody>
      </p:sp>
      <p:grpSp>
        <p:nvGrpSpPr>
          <p:cNvPr id="65540" name="Group 78">
            <a:extLst>
              <a:ext uri="{FF2B5EF4-FFF2-40B4-BE49-F238E27FC236}">
                <a16:creationId xmlns:a16="http://schemas.microsoft.com/office/drawing/2014/main" id="{A81FFBA0-C59A-B2DA-976C-3D95268AC36F}"/>
              </a:ext>
            </a:extLst>
          </p:cNvPr>
          <p:cNvGrpSpPr>
            <a:grpSpLocks/>
          </p:cNvGrpSpPr>
          <p:nvPr/>
        </p:nvGrpSpPr>
        <p:grpSpPr bwMode="auto">
          <a:xfrm>
            <a:off x="457200" y="1371600"/>
            <a:ext cx="8294688" cy="4343400"/>
            <a:chOff x="430" y="1249"/>
            <a:chExt cx="5225" cy="1813"/>
          </a:xfrm>
        </p:grpSpPr>
        <p:sp>
          <p:nvSpPr>
            <p:cNvPr id="65541" name="AutoShape 79">
              <a:extLst>
                <a:ext uri="{FF2B5EF4-FFF2-40B4-BE49-F238E27FC236}">
                  <a16:creationId xmlns:a16="http://schemas.microsoft.com/office/drawing/2014/main" id="{125D6251-E7FC-60E8-6AF9-64B8010F05BD}"/>
                </a:ext>
              </a:extLst>
            </p:cNvPr>
            <p:cNvSpPr>
              <a:spLocks noChangeArrowheads="1"/>
            </p:cNvSpPr>
            <p:nvPr/>
          </p:nvSpPr>
          <p:spPr bwMode="auto">
            <a:xfrm>
              <a:off x="1830" y="2269"/>
              <a:ext cx="726" cy="253"/>
            </a:xfrm>
            <a:prstGeom prst="roundRect">
              <a:avLst>
                <a:gd name="adj" fmla="val 4822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42" name="AutoShape 80">
              <a:extLst>
                <a:ext uri="{FF2B5EF4-FFF2-40B4-BE49-F238E27FC236}">
                  <a16:creationId xmlns:a16="http://schemas.microsoft.com/office/drawing/2014/main" id="{B3767D10-C108-B999-B065-448333544379}"/>
                </a:ext>
              </a:extLst>
            </p:cNvPr>
            <p:cNvSpPr>
              <a:spLocks noChangeArrowheads="1"/>
            </p:cNvSpPr>
            <p:nvPr/>
          </p:nvSpPr>
          <p:spPr bwMode="auto">
            <a:xfrm>
              <a:off x="1830" y="2269"/>
              <a:ext cx="742" cy="270"/>
            </a:xfrm>
            <a:prstGeom prst="roundRect">
              <a:avLst>
                <a:gd name="adj" fmla="val 45185"/>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43" name="Rectangle 81">
              <a:extLst>
                <a:ext uri="{FF2B5EF4-FFF2-40B4-BE49-F238E27FC236}">
                  <a16:creationId xmlns:a16="http://schemas.microsoft.com/office/drawing/2014/main" id="{DC55EE9F-D892-99C8-0434-E5A543EF0896}"/>
                </a:ext>
              </a:extLst>
            </p:cNvPr>
            <p:cNvSpPr>
              <a:spLocks noChangeArrowheads="1"/>
            </p:cNvSpPr>
            <p:nvPr/>
          </p:nvSpPr>
          <p:spPr bwMode="auto">
            <a:xfrm>
              <a:off x="2995" y="1771"/>
              <a:ext cx="189"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EC</a:t>
              </a:r>
              <a:endParaRPr lang="en-GB" altLang="zh-CN" sz="2400">
                <a:latin typeface="Times" panose="02020603050405020304" pitchFamily="18" charset="0"/>
                <a:ea typeface="宋体" panose="02010600030101010101" pitchFamily="2" charset="-122"/>
              </a:endParaRPr>
            </a:p>
          </p:txBody>
        </p:sp>
        <p:sp>
          <p:nvSpPr>
            <p:cNvPr id="65544" name="AutoShape 82">
              <a:extLst>
                <a:ext uri="{FF2B5EF4-FFF2-40B4-BE49-F238E27FC236}">
                  <a16:creationId xmlns:a16="http://schemas.microsoft.com/office/drawing/2014/main" id="{88D2B31B-F93C-FCF1-218B-83F2E716C649}"/>
                </a:ext>
              </a:extLst>
            </p:cNvPr>
            <p:cNvSpPr>
              <a:spLocks noChangeArrowheads="1"/>
            </p:cNvSpPr>
            <p:nvPr/>
          </p:nvSpPr>
          <p:spPr bwMode="auto">
            <a:xfrm>
              <a:off x="1307" y="2809"/>
              <a:ext cx="726" cy="236"/>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45" name="AutoShape 83">
              <a:extLst>
                <a:ext uri="{FF2B5EF4-FFF2-40B4-BE49-F238E27FC236}">
                  <a16:creationId xmlns:a16="http://schemas.microsoft.com/office/drawing/2014/main" id="{075CCAB3-D411-68A5-A99D-E753E4FC8508}"/>
                </a:ext>
              </a:extLst>
            </p:cNvPr>
            <p:cNvSpPr>
              <a:spLocks noChangeArrowheads="1"/>
            </p:cNvSpPr>
            <p:nvPr/>
          </p:nvSpPr>
          <p:spPr bwMode="auto">
            <a:xfrm>
              <a:off x="1307" y="2809"/>
              <a:ext cx="742" cy="253"/>
            </a:xfrm>
            <a:prstGeom prst="roundRect">
              <a:avLst>
                <a:gd name="adj" fmla="val 48222"/>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46" name="Rectangle 84">
              <a:extLst>
                <a:ext uri="{FF2B5EF4-FFF2-40B4-BE49-F238E27FC236}">
                  <a16:creationId xmlns:a16="http://schemas.microsoft.com/office/drawing/2014/main" id="{779608F6-C04E-D3F3-2D8D-785A13765DDE}"/>
                </a:ext>
              </a:extLst>
            </p:cNvPr>
            <p:cNvSpPr>
              <a:spLocks noChangeArrowheads="1"/>
            </p:cNvSpPr>
            <p:nvPr/>
          </p:nvSpPr>
          <p:spPr bwMode="auto">
            <a:xfrm>
              <a:off x="1971" y="2598"/>
              <a:ext cx="189"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UK</a:t>
              </a:r>
              <a:endParaRPr lang="en-GB" altLang="zh-CN" sz="2400">
                <a:latin typeface="Times" panose="02020603050405020304" pitchFamily="18" charset="0"/>
                <a:ea typeface="宋体" panose="02010600030101010101" pitchFamily="2" charset="-122"/>
              </a:endParaRPr>
            </a:p>
          </p:txBody>
        </p:sp>
        <p:sp>
          <p:nvSpPr>
            <p:cNvPr id="65547" name="AutoShape 85">
              <a:extLst>
                <a:ext uri="{FF2B5EF4-FFF2-40B4-BE49-F238E27FC236}">
                  <a16:creationId xmlns:a16="http://schemas.microsoft.com/office/drawing/2014/main" id="{98B0F0DE-018D-DE6C-4001-4C65A775765B}"/>
                </a:ext>
              </a:extLst>
            </p:cNvPr>
            <p:cNvSpPr>
              <a:spLocks noChangeArrowheads="1"/>
            </p:cNvSpPr>
            <p:nvPr/>
          </p:nvSpPr>
          <p:spPr bwMode="auto">
            <a:xfrm>
              <a:off x="2319" y="2809"/>
              <a:ext cx="726" cy="236"/>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48" name="AutoShape 86">
              <a:extLst>
                <a:ext uri="{FF2B5EF4-FFF2-40B4-BE49-F238E27FC236}">
                  <a16:creationId xmlns:a16="http://schemas.microsoft.com/office/drawing/2014/main" id="{34A09A63-C16F-17B2-5079-C9B731ED98EC}"/>
                </a:ext>
              </a:extLst>
            </p:cNvPr>
            <p:cNvSpPr>
              <a:spLocks noChangeArrowheads="1"/>
            </p:cNvSpPr>
            <p:nvPr/>
          </p:nvSpPr>
          <p:spPr bwMode="auto">
            <a:xfrm>
              <a:off x="2319" y="2809"/>
              <a:ext cx="743" cy="253"/>
            </a:xfrm>
            <a:prstGeom prst="roundRect">
              <a:avLst>
                <a:gd name="adj" fmla="val 48222"/>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49" name="Rectangle 87">
              <a:extLst>
                <a:ext uri="{FF2B5EF4-FFF2-40B4-BE49-F238E27FC236}">
                  <a16:creationId xmlns:a16="http://schemas.microsoft.com/office/drawing/2014/main" id="{413BD9D2-5239-3E22-6E50-B6EB0AEEBC24}"/>
                </a:ext>
              </a:extLst>
            </p:cNvPr>
            <p:cNvSpPr>
              <a:spLocks noChangeArrowheads="1"/>
            </p:cNvSpPr>
            <p:nvPr/>
          </p:nvSpPr>
          <p:spPr bwMode="auto">
            <a:xfrm>
              <a:off x="2362" y="2598"/>
              <a:ext cx="181"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FR</a:t>
              </a:r>
              <a:endParaRPr lang="en-GB" altLang="zh-CN" sz="2400">
                <a:latin typeface="Times" panose="02020603050405020304" pitchFamily="18" charset="0"/>
                <a:ea typeface="宋体" panose="02010600030101010101" pitchFamily="2" charset="-122"/>
              </a:endParaRPr>
            </a:p>
          </p:txBody>
        </p:sp>
        <p:sp>
          <p:nvSpPr>
            <p:cNvPr id="65550" name="Freeform 88">
              <a:extLst>
                <a:ext uri="{FF2B5EF4-FFF2-40B4-BE49-F238E27FC236}">
                  <a16:creationId xmlns:a16="http://schemas.microsoft.com/office/drawing/2014/main" id="{0BAA0D82-3396-16FD-C4B6-E56B02E13C0B}"/>
                </a:ext>
              </a:extLst>
            </p:cNvPr>
            <p:cNvSpPr>
              <a:spLocks/>
            </p:cNvSpPr>
            <p:nvPr/>
          </p:nvSpPr>
          <p:spPr bwMode="auto">
            <a:xfrm>
              <a:off x="1684" y="2702"/>
              <a:ext cx="101" cy="84"/>
            </a:xfrm>
            <a:custGeom>
              <a:avLst/>
              <a:gdLst>
                <a:gd name="T0" fmla="*/ 85 w 101"/>
                <a:gd name="T1" fmla="*/ 34 h 84"/>
                <a:gd name="T2" fmla="*/ 101 w 101"/>
                <a:gd name="T3" fmla="*/ 51 h 84"/>
                <a:gd name="T4" fmla="*/ 0 w 101"/>
                <a:gd name="T5" fmla="*/ 84 h 84"/>
                <a:gd name="T6" fmla="*/ 68 w 101"/>
                <a:gd name="T7" fmla="*/ 0 h 84"/>
                <a:gd name="T8" fmla="*/ 85 w 101"/>
                <a:gd name="T9" fmla="*/ 34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84">
                  <a:moveTo>
                    <a:pt x="85" y="34"/>
                  </a:moveTo>
                  <a:lnTo>
                    <a:pt x="101" y="51"/>
                  </a:lnTo>
                  <a:lnTo>
                    <a:pt x="0" y="84"/>
                  </a:lnTo>
                  <a:lnTo>
                    <a:pt x="68" y="0"/>
                  </a:lnTo>
                  <a:lnTo>
                    <a:pt x="85" y="34"/>
                  </a:lnTo>
                  <a:close/>
                </a:path>
              </a:pathLst>
            </a:custGeom>
            <a:solidFill>
              <a:srgbClr val="000000"/>
            </a:solidFill>
            <a:ln w="39688">
              <a:solidFill>
                <a:srgbClr val="000000"/>
              </a:solidFill>
              <a:prstDash val="solid"/>
              <a:round/>
              <a:headEnd/>
              <a:tailEnd/>
            </a:ln>
          </p:spPr>
          <p:txBody>
            <a:bodyPr/>
            <a:lstStyle/>
            <a:p>
              <a:endParaRPr lang="en-US"/>
            </a:p>
          </p:txBody>
        </p:sp>
        <p:sp>
          <p:nvSpPr>
            <p:cNvPr id="65551" name="Line 89">
              <a:extLst>
                <a:ext uri="{FF2B5EF4-FFF2-40B4-BE49-F238E27FC236}">
                  <a16:creationId xmlns:a16="http://schemas.microsoft.com/office/drawing/2014/main" id="{91028EF0-A714-66FC-1172-7306B7EB8282}"/>
                </a:ext>
              </a:extLst>
            </p:cNvPr>
            <p:cNvSpPr>
              <a:spLocks noChangeShapeType="1"/>
            </p:cNvSpPr>
            <p:nvPr/>
          </p:nvSpPr>
          <p:spPr bwMode="auto">
            <a:xfrm flipV="1">
              <a:off x="1780" y="2404"/>
              <a:ext cx="421" cy="30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2" name="Freeform 90">
              <a:extLst>
                <a:ext uri="{FF2B5EF4-FFF2-40B4-BE49-F238E27FC236}">
                  <a16:creationId xmlns:a16="http://schemas.microsoft.com/office/drawing/2014/main" id="{21AC7710-73DD-004F-3075-47B8C401201C}"/>
                </a:ext>
              </a:extLst>
            </p:cNvPr>
            <p:cNvSpPr>
              <a:spLocks/>
            </p:cNvSpPr>
            <p:nvPr/>
          </p:nvSpPr>
          <p:spPr bwMode="auto">
            <a:xfrm>
              <a:off x="2583" y="2685"/>
              <a:ext cx="85" cy="101"/>
            </a:xfrm>
            <a:custGeom>
              <a:avLst/>
              <a:gdLst>
                <a:gd name="T0" fmla="*/ 17 w 85"/>
                <a:gd name="T1" fmla="*/ 17 h 101"/>
                <a:gd name="T2" fmla="*/ 51 w 85"/>
                <a:gd name="T3" fmla="*/ 0 h 101"/>
                <a:gd name="T4" fmla="*/ 85 w 85"/>
                <a:gd name="T5" fmla="*/ 101 h 101"/>
                <a:gd name="T6" fmla="*/ 0 w 85"/>
                <a:gd name="T7" fmla="*/ 34 h 101"/>
                <a:gd name="T8" fmla="*/ 17 w 85"/>
                <a:gd name="T9" fmla="*/ 1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01">
                  <a:moveTo>
                    <a:pt x="17" y="17"/>
                  </a:moveTo>
                  <a:lnTo>
                    <a:pt x="51" y="0"/>
                  </a:lnTo>
                  <a:lnTo>
                    <a:pt x="85" y="101"/>
                  </a:lnTo>
                  <a:lnTo>
                    <a:pt x="0" y="34"/>
                  </a:lnTo>
                  <a:lnTo>
                    <a:pt x="17" y="17"/>
                  </a:lnTo>
                  <a:close/>
                </a:path>
              </a:pathLst>
            </a:custGeom>
            <a:solidFill>
              <a:srgbClr val="000000"/>
            </a:solidFill>
            <a:ln w="39688">
              <a:solidFill>
                <a:srgbClr val="000000"/>
              </a:solidFill>
              <a:prstDash val="solid"/>
              <a:round/>
              <a:headEnd/>
              <a:tailEnd/>
            </a:ln>
          </p:spPr>
          <p:txBody>
            <a:bodyPr/>
            <a:lstStyle/>
            <a:p>
              <a:endParaRPr lang="en-US"/>
            </a:p>
          </p:txBody>
        </p:sp>
        <p:sp>
          <p:nvSpPr>
            <p:cNvPr id="65553" name="Line 91">
              <a:extLst>
                <a:ext uri="{FF2B5EF4-FFF2-40B4-BE49-F238E27FC236}">
                  <a16:creationId xmlns:a16="http://schemas.microsoft.com/office/drawing/2014/main" id="{DDEB4488-4985-B165-ED5F-B73AB43235B1}"/>
                </a:ext>
              </a:extLst>
            </p:cNvPr>
            <p:cNvSpPr>
              <a:spLocks noChangeShapeType="1"/>
            </p:cNvSpPr>
            <p:nvPr/>
          </p:nvSpPr>
          <p:spPr bwMode="auto">
            <a:xfrm flipH="1" flipV="1">
              <a:off x="2370" y="2404"/>
              <a:ext cx="219" cy="287"/>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4" name="Freeform 92">
              <a:extLst>
                <a:ext uri="{FF2B5EF4-FFF2-40B4-BE49-F238E27FC236}">
                  <a16:creationId xmlns:a16="http://schemas.microsoft.com/office/drawing/2014/main" id="{5C53CDB3-B760-FEC8-10C3-FB0EBC71EC32}"/>
                </a:ext>
              </a:extLst>
            </p:cNvPr>
            <p:cNvSpPr>
              <a:spLocks/>
            </p:cNvSpPr>
            <p:nvPr/>
          </p:nvSpPr>
          <p:spPr bwMode="auto">
            <a:xfrm>
              <a:off x="919" y="2708"/>
              <a:ext cx="118" cy="67"/>
            </a:xfrm>
            <a:custGeom>
              <a:avLst/>
              <a:gdLst>
                <a:gd name="T0" fmla="*/ 101 w 118"/>
                <a:gd name="T1" fmla="*/ 34 h 67"/>
                <a:gd name="T2" fmla="*/ 118 w 118"/>
                <a:gd name="T3" fmla="*/ 67 h 67"/>
                <a:gd name="T4" fmla="*/ 0 w 118"/>
                <a:gd name="T5" fmla="*/ 67 h 67"/>
                <a:gd name="T6" fmla="*/ 101 w 118"/>
                <a:gd name="T7" fmla="*/ 0 h 67"/>
                <a:gd name="T8" fmla="*/ 101 w 118"/>
                <a:gd name="T9" fmla="*/ 34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67">
                  <a:moveTo>
                    <a:pt x="101" y="34"/>
                  </a:moveTo>
                  <a:lnTo>
                    <a:pt x="118" y="67"/>
                  </a:lnTo>
                  <a:lnTo>
                    <a:pt x="0" y="67"/>
                  </a:lnTo>
                  <a:lnTo>
                    <a:pt x="101" y="0"/>
                  </a:lnTo>
                  <a:lnTo>
                    <a:pt x="101" y="34"/>
                  </a:lnTo>
                  <a:close/>
                </a:path>
              </a:pathLst>
            </a:custGeom>
            <a:solidFill>
              <a:srgbClr val="000000"/>
            </a:solidFill>
            <a:ln w="39688">
              <a:solidFill>
                <a:srgbClr val="000000"/>
              </a:solidFill>
              <a:prstDash val="solid"/>
              <a:round/>
              <a:headEnd/>
              <a:tailEnd/>
            </a:ln>
          </p:spPr>
          <p:txBody>
            <a:bodyPr/>
            <a:lstStyle/>
            <a:p>
              <a:endParaRPr lang="en-US"/>
            </a:p>
          </p:txBody>
        </p:sp>
        <p:sp>
          <p:nvSpPr>
            <p:cNvPr id="65555" name="Line 93">
              <a:extLst>
                <a:ext uri="{FF2B5EF4-FFF2-40B4-BE49-F238E27FC236}">
                  <a16:creationId xmlns:a16="http://schemas.microsoft.com/office/drawing/2014/main" id="{EFD13854-A2DD-7957-AF5B-87FDF2483402}"/>
                </a:ext>
              </a:extLst>
            </p:cNvPr>
            <p:cNvSpPr>
              <a:spLocks noChangeShapeType="1"/>
            </p:cNvSpPr>
            <p:nvPr/>
          </p:nvSpPr>
          <p:spPr bwMode="auto">
            <a:xfrm flipH="1">
              <a:off x="1037" y="2404"/>
              <a:ext cx="996" cy="338"/>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6" name="Rectangle 94">
              <a:extLst>
                <a:ext uri="{FF2B5EF4-FFF2-40B4-BE49-F238E27FC236}">
                  <a16:creationId xmlns:a16="http://schemas.microsoft.com/office/drawing/2014/main" id="{7E10D03A-2AC4-BDD9-A94F-4922F0B1D9DA}"/>
                </a:ext>
              </a:extLst>
            </p:cNvPr>
            <p:cNvSpPr>
              <a:spLocks noChangeArrowheads="1"/>
            </p:cNvSpPr>
            <p:nvPr/>
          </p:nvSpPr>
          <p:spPr bwMode="auto">
            <a:xfrm>
              <a:off x="1516" y="2126"/>
              <a:ext cx="44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DI: 599</a:t>
              </a:r>
              <a:endParaRPr lang="en-GB" altLang="zh-CN" sz="2400">
                <a:latin typeface="Times" panose="02020603050405020304" pitchFamily="18" charset="0"/>
                <a:ea typeface="宋体" panose="02010600030101010101" pitchFamily="2" charset="-122"/>
              </a:endParaRPr>
            </a:p>
          </p:txBody>
        </p:sp>
        <p:sp>
          <p:nvSpPr>
            <p:cNvPr id="65557" name="Rectangle 95">
              <a:extLst>
                <a:ext uri="{FF2B5EF4-FFF2-40B4-BE49-F238E27FC236}">
                  <a16:creationId xmlns:a16="http://schemas.microsoft.com/office/drawing/2014/main" id="{C5A4CAAE-2280-B617-FE34-5A407526B10E}"/>
                </a:ext>
              </a:extLst>
            </p:cNvPr>
            <p:cNvSpPr>
              <a:spLocks noChangeArrowheads="1"/>
            </p:cNvSpPr>
            <p:nvPr/>
          </p:nvSpPr>
          <p:spPr bwMode="auto">
            <a:xfrm>
              <a:off x="2844" y="2649"/>
              <a:ext cx="44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DI: 574</a:t>
              </a:r>
              <a:endParaRPr lang="en-GB" altLang="zh-CN" sz="2400">
                <a:latin typeface="Times" panose="02020603050405020304" pitchFamily="18" charset="0"/>
                <a:ea typeface="宋体" panose="02010600030101010101" pitchFamily="2" charset="-122"/>
              </a:endParaRPr>
            </a:p>
          </p:txBody>
        </p:sp>
        <p:sp>
          <p:nvSpPr>
            <p:cNvPr id="65558" name="Rectangle 96">
              <a:extLst>
                <a:ext uri="{FF2B5EF4-FFF2-40B4-BE49-F238E27FC236}">
                  <a16:creationId xmlns:a16="http://schemas.microsoft.com/office/drawing/2014/main" id="{84D3F134-2AD2-0093-F940-2C93AC817C99}"/>
                </a:ext>
              </a:extLst>
            </p:cNvPr>
            <p:cNvSpPr>
              <a:spLocks noChangeArrowheads="1"/>
            </p:cNvSpPr>
            <p:nvPr/>
          </p:nvSpPr>
          <p:spPr bwMode="auto">
            <a:xfrm>
              <a:off x="1088" y="2657"/>
              <a:ext cx="523" cy="1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59" name="Rectangle 97">
              <a:extLst>
                <a:ext uri="{FF2B5EF4-FFF2-40B4-BE49-F238E27FC236}">
                  <a16:creationId xmlns:a16="http://schemas.microsoft.com/office/drawing/2014/main" id="{EEB0AE69-5064-D3AC-B75E-5C05AE4E0100}"/>
                </a:ext>
              </a:extLst>
            </p:cNvPr>
            <p:cNvSpPr>
              <a:spLocks noChangeArrowheads="1"/>
            </p:cNvSpPr>
            <p:nvPr/>
          </p:nvSpPr>
          <p:spPr bwMode="auto">
            <a:xfrm>
              <a:off x="1158" y="2649"/>
              <a:ext cx="44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DI: 543</a:t>
              </a:r>
              <a:endParaRPr lang="en-GB" altLang="zh-CN" sz="2400">
                <a:latin typeface="Times" panose="02020603050405020304" pitchFamily="18" charset="0"/>
                <a:ea typeface="宋体" panose="02010600030101010101" pitchFamily="2" charset="-122"/>
              </a:endParaRPr>
            </a:p>
          </p:txBody>
        </p:sp>
        <p:sp>
          <p:nvSpPr>
            <p:cNvPr id="65560" name="AutoShape 98">
              <a:extLst>
                <a:ext uri="{FF2B5EF4-FFF2-40B4-BE49-F238E27FC236}">
                  <a16:creationId xmlns:a16="http://schemas.microsoft.com/office/drawing/2014/main" id="{C9CBDFD8-33A9-DEF8-5A1C-EB2614375734}"/>
                </a:ext>
              </a:extLst>
            </p:cNvPr>
            <p:cNvSpPr>
              <a:spLocks noChangeArrowheads="1"/>
            </p:cNvSpPr>
            <p:nvPr/>
          </p:nvSpPr>
          <p:spPr bwMode="auto">
            <a:xfrm>
              <a:off x="4496" y="2269"/>
              <a:ext cx="725" cy="253"/>
            </a:xfrm>
            <a:prstGeom prst="roundRect">
              <a:avLst>
                <a:gd name="adj" fmla="val 4822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61" name="AutoShape 99">
              <a:extLst>
                <a:ext uri="{FF2B5EF4-FFF2-40B4-BE49-F238E27FC236}">
                  <a16:creationId xmlns:a16="http://schemas.microsoft.com/office/drawing/2014/main" id="{8C3C9D76-AE2B-E537-2E85-20022D4F6F2A}"/>
                </a:ext>
              </a:extLst>
            </p:cNvPr>
            <p:cNvSpPr>
              <a:spLocks noChangeArrowheads="1"/>
            </p:cNvSpPr>
            <p:nvPr/>
          </p:nvSpPr>
          <p:spPr bwMode="auto">
            <a:xfrm>
              <a:off x="4496" y="2269"/>
              <a:ext cx="742" cy="270"/>
            </a:xfrm>
            <a:prstGeom prst="roundRect">
              <a:avLst>
                <a:gd name="adj" fmla="val 45185"/>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62" name="Rectangle 100">
              <a:extLst>
                <a:ext uri="{FF2B5EF4-FFF2-40B4-BE49-F238E27FC236}">
                  <a16:creationId xmlns:a16="http://schemas.microsoft.com/office/drawing/2014/main" id="{061AAC89-4C31-9643-F346-BD6528ECC4B0}"/>
                </a:ext>
              </a:extLst>
            </p:cNvPr>
            <p:cNvSpPr>
              <a:spLocks noChangeArrowheads="1"/>
            </p:cNvSpPr>
            <p:nvPr/>
          </p:nvSpPr>
          <p:spPr bwMode="auto">
            <a:xfrm>
              <a:off x="4236" y="1760"/>
              <a:ext cx="1141"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NORTH AMERICA</a:t>
              </a:r>
              <a:endParaRPr lang="en-GB" altLang="zh-CN" sz="2400">
                <a:latin typeface="Times" panose="02020603050405020304" pitchFamily="18" charset="0"/>
                <a:ea typeface="宋体" panose="02010600030101010101" pitchFamily="2" charset="-122"/>
              </a:endParaRPr>
            </a:p>
          </p:txBody>
        </p:sp>
        <p:sp>
          <p:nvSpPr>
            <p:cNvPr id="65563" name="AutoShape 101">
              <a:extLst>
                <a:ext uri="{FF2B5EF4-FFF2-40B4-BE49-F238E27FC236}">
                  <a16:creationId xmlns:a16="http://schemas.microsoft.com/office/drawing/2014/main" id="{869E2CA8-A255-870E-007D-FC195F6276C4}"/>
                </a:ext>
              </a:extLst>
            </p:cNvPr>
            <p:cNvSpPr>
              <a:spLocks noChangeArrowheads="1"/>
            </p:cNvSpPr>
            <p:nvPr/>
          </p:nvSpPr>
          <p:spPr bwMode="auto">
            <a:xfrm>
              <a:off x="3770" y="2809"/>
              <a:ext cx="743" cy="236"/>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64" name="AutoShape 102">
              <a:extLst>
                <a:ext uri="{FF2B5EF4-FFF2-40B4-BE49-F238E27FC236}">
                  <a16:creationId xmlns:a16="http://schemas.microsoft.com/office/drawing/2014/main" id="{FFD2FE10-1DD6-2873-BAFE-7D956E422C80}"/>
                </a:ext>
              </a:extLst>
            </p:cNvPr>
            <p:cNvSpPr>
              <a:spLocks noChangeArrowheads="1"/>
            </p:cNvSpPr>
            <p:nvPr/>
          </p:nvSpPr>
          <p:spPr bwMode="auto">
            <a:xfrm>
              <a:off x="3770" y="2809"/>
              <a:ext cx="759" cy="253"/>
            </a:xfrm>
            <a:prstGeom prst="roundRect">
              <a:avLst>
                <a:gd name="adj" fmla="val 48222"/>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65" name="Rectangle 103">
              <a:extLst>
                <a:ext uri="{FF2B5EF4-FFF2-40B4-BE49-F238E27FC236}">
                  <a16:creationId xmlns:a16="http://schemas.microsoft.com/office/drawing/2014/main" id="{719E55BA-7AAE-FD32-56BE-66620033C8F0}"/>
                </a:ext>
              </a:extLst>
            </p:cNvPr>
            <p:cNvSpPr>
              <a:spLocks noChangeArrowheads="1"/>
            </p:cNvSpPr>
            <p:nvPr/>
          </p:nvSpPr>
          <p:spPr bwMode="auto">
            <a:xfrm>
              <a:off x="4522" y="2547"/>
              <a:ext cx="189"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US</a:t>
              </a:r>
              <a:endParaRPr lang="en-GB" altLang="zh-CN" sz="2400">
                <a:latin typeface="Times" panose="02020603050405020304" pitchFamily="18" charset="0"/>
                <a:ea typeface="宋体" panose="02010600030101010101" pitchFamily="2" charset="-122"/>
              </a:endParaRPr>
            </a:p>
          </p:txBody>
        </p:sp>
        <p:sp>
          <p:nvSpPr>
            <p:cNvPr id="65566" name="AutoShape 104">
              <a:extLst>
                <a:ext uri="{FF2B5EF4-FFF2-40B4-BE49-F238E27FC236}">
                  <a16:creationId xmlns:a16="http://schemas.microsoft.com/office/drawing/2014/main" id="{C8F33BB4-6B98-707F-C2EB-812402E9F022}"/>
                </a:ext>
              </a:extLst>
            </p:cNvPr>
            <p:cNvSpPr>
              <a:spLocks noChangeArrowheads="1"/>
            </p:cNvSpPr>
            <p:nvPr/>
          </p:nvSpPr>
          <p:spPr bwMode="auto">
            <a:xfrm>
              <a:off x="4799" y="2809"/>
              <a:ext cx="726" cy="236"/>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67" name="AutoShape 105">
              <a:extLst>
                <a:ext uri="{FF2B5EF4-FFF2-40B4-BE49-F238E27FC236}">
                  <a16:creationId xmlns:a16="http://schemas.microsoft.com/office/drawing/2014/main" id="{3095DFC5-BF33-DFC3-C2E0-3FBDC7F298F7}"/>
                </a:ext>
              </a:extLst>
            </p:cNvPr>
            <p:cNvSpPr>
              <a:spLocks noChangeArrowheads="1"/>
            </p:cNvSpPr>
            <p:nvPr/>
          </p:nvSpPr>
          <p:spPr bwMode="auto">
            <a:xfrm>
              <a:off x="4799" y="2809"/>
              <a:ext cx="743" cy="253"/>
            </a:xfrm>
            <a:prstGeom prst="roundRect">
              <a:avLst>
                <a:gd name="adj" fmla="val 48222"/>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68" name="Freeform 106">
              <a:extLst>
                <a:ext uri="{FF2B5EF4-FFF2-40B4-BE49-F238E27FC236}">
                  <a16:creationId xmlns:a16="http://schemas.microsoft.com/office/drawing/2014/main" id="{E1783E4B-1328-504A-B4F7-4AA07062D58C}"/>
                </a:ext>
              </a:extLst>
            </p:cNvPr>
            <p:cNvSpPr>
              <a:spLocks/>
            </p:cNvSpPr>
            <p:nvPr/>
          </p:nvSpPr>
          <p:spPr bwMode="auto">
            <a:xfrm>
              <a:off x="4164" y="2702"/>
              <a:ext cx="118" cy="84"/>
            </a:xfrm>
            <a:custGeom>
              <a:avLst/>
              <a:gdLst>
                <a:gd name="T0" fmla="*/ 84 w 118"/>
                <a:gd name="T1" fmla="*/ 34 h 84"/>
                <a:gd name="T2" fmla="*/ 118 w 118"/>
                <a:gd name="T3" fmla="*/ 51 h 84"/>
                <a:gd name="T4" fmla="*/ 0 w 118"/>
                <a:gd name="T5" fmla="*/ 84 h 84"/>
                <a:gd name="T6" fmla="*/ 68 w 118"/>
                <a:gd name="T7" fmla="*/ 0 h 84"/>
                <a:gd name="T8" fmla="*/ 84 w 118"/>
                <a:gd name="T9" fmla="*/ 34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84">
                  <a:moveTo>
                    <a:pt x="84" y="34"/>
                  </a:moveTo>
                  <a:lnTo>
                    <a:pt x="118" y="51"/>
                  </a:lnTo>
                  <a:lnTo>
                    <a:pt x="0" y="84"/>
                  </a:lnTo>
                  <a:lnTo>
                    <a:pt x="68" y="0"/>
                  </a:lnTo>
                  <a:lnTo>
                    <a:pt x="84" y="34"/>
                  </a:lnTo>
                  <a:close/>
                </a:path>
              </a:pathLst>
            </a:custGeom>
            <a:solidFill>
              <a:srgbClr val="000000"/>
            </a:solidFill>
            <a:ln w="39688">
              <a:solidFill>
                <a:srgbClr val="000000"/>
              </a:solidFill>
              <a:prstDash val="solid"/>
              <a:round/>
              <a:headEnd/>
              <a:tailEnd/>
            </a:ln>
          </p:spPr>
          <p:txBody>
            <a:bodyPr/>
            <a:lstStyle/>
            <a:p>
              <a:endParaRPr lang="en-US"/>
            </a:p>
          </p:txBody>
        </p:sp>
        <p:sp>
          <p:nvSpPr>
            <p:cNvPr id="65569" name="Line 107">
              <a:extLst>
                <a:ext uri="{FF2B5EF4-FFF2-40B4-BE49-F238E27FC236}">
                  <a16:creationId xmlns:a16="http://schemas.microsoft.com/office/drawing/2014/main" id="{E78537B0-F113-868C-1CCF-1EB65A7963C3}"/>
                </a:ext>
              </a:extLst>
            </p:cNvPr>
            <p:cNvSpPr>
              <a:spLocks noChangeShapeType="1"/>
            </p:cNvSpPr>
            <p:nvPr/>
          </p:nvSpPr>
          <p:spPr bwMode="auto">
            <a:xfrm flipV="1">
              <a:off x="4276" y="2404"/>
              <a:ext cx="388" cy="30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0" name="Freeform 108">
              <a:extLst>
                <a:ext uri="{FF2B5EF4-FFF2-40B4-BE49-F238E27FC236}">
                  <a16:creationId xmlns:a16="http://schemas.microsoft.com/office/drawing/2014/main" id="{51163407-E9AD-8774-7EC7-FC7CA26A9184}"/>
                </a:ext>
              </a:extLst>
            </p:cNvPr>
            <p:cNvSpPr>
              <a:spLocks/>
            </p:cNvSpPr>
            <p:nvPr/>
          </p:nvSpPr>
          <p:spPr bwMode="auto">
            <a:xfrm>
              <a:off x="5063" y="2696"/>
              <a:ext cx="85" cy="101"/>
            </a:xfrm>
            <a:custGeom>
              <a:avLst/>
              <a:gdLst>
                <a:gd name="T0" fmla="*/ 17 w 85"/>
                <a:gd name="T1" fmla="*/ 17 h 101"/>
                <a:gd name="T2" fmla="*/ 51 w 85"/>
                <a:gd name="T3" fmla="*/ 0 h 101"/>
                <a:gd name="T4" fmla="*/ 85 w 85"/>
                <a:gd name="T5" fmla="*/ 101 h 101"/>
                <a:gd name="T6" fmla="*/ 0 w 85"/>
                <a:gd name="T7" fmla="*/ 34 h 101"/>
                <a:gd name="T8" fmla="*/ 17 w 85"/>
                <a:gd name="T9" fmla="*/ 1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01">
                  <a:moveTo>
                    <a:pt x="17" y="17"/>
                  </a:moveTo>
                  <a:lnTo>
                    <a:pt x="51" y="0"/>
                  </a:lnTo>
                  <a:lnTo>
                    <a:pt x="85" y="101"/>
                  </a:lnTo>
                  <a:lnTo>
                    <a:pt x="0" y="34"/>
                  </a:lnTo>
                  <a:lnTo>
                    <a:pt x="17" y="17"/>
                  </a:lnTo>
                  <a:close/>
                </a:path>
              </a:pathLst>
            </a:custGeom>
            <a:solidFill>
              <a:srgbClr val="000000"/>
            </a:solidFill>
            <a:ln w="39688">
              <a:solidFill>
                <a:srgbClr val="000000"/>
              </a:solidFill>
              <a:prstDash val="solid"/>
              <a:round/>
              <a:headEnd/>
              <a:tailEnd/>
            </a:ln>
          </p:spPr>
          <p:txBody>
            <a:bodyPr/>
            <a:lstStyle/>
            <a:p>
              <a:endParaRPr lang="en-US"/>
            </a:p>
          </p:txBody>
        </p:sp>
        <p:sp>
          <p:nvSpPr>
            <p:cNvPr id="65571" name="Line 109">
              <a:extLst>
                <a:ext uri="{FF2B5EF4-FFF2-40B4-BE49-F238E27FC236}">
                  <a16:creationId xmlns:a16="http://schemas.microsoft.com/office/drawing/2014/main" id="{79F1872E-8490-54F5-4312-16F1D2DE66F5}"/>
                </a:ext>
              </a:extLst>
            </p:cNvPr>
            <p:cNvSpPr>
              <a:spLocks noChangeShapeType="1"/>
            </p:cNvSpPr>
            <p:nvPr/>
          </p:nvSpPr>
          <p:spPr bwMode="auto">
            <a:xfrm flipH="1" flipV="1">
              <a:off x="4833" y="2404"/>
              <a:ext cx="236" cy="287"/>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2" name="Rectangle 110">
              <a:extLst>
                <a:ext uri="{FF2B5EF4-FFF2-40B4-BE49-F238E27FC236}">
                  <a16:creationId xmlns:a16="http://schemas.microsoft.com/office/drawing/2014/main" id="{4DB0C94B-CE4E-6109-D080-E20CF8555C93}"/>
                </a:ext>
              </a:extLst>
            </p:cNvPr>
            <p:cNvSpPr>
              <a:spLocks noChangeArrowheads="1"/>
            </p:cNvSpPr>
            <p:nvPr/>
          </p:nvSpPr>
          <p:spPr bwMode="auto">
            <a:xfrm>
              <a:off x="4173" y="2126"/>
              <a:ext cx="44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DI: 642</a:t>
              </a:r>
              <a:endParaRPr lang="en-GB" altLang="zh-CN" sz="2400">
                <a:latin typeface="Times" panose="02020603050405020304" pitchFamily="18" charset="0"/>
                <a:ea typeface="宋体" panose="02010600030101010101" pitchFamily="2" charset="-122"/>
              </a:endParaRPr>
            </a:p>
          </p:txBody>
        </p:sp>
        <p:sp>
          <p:nvSpPr>
            <p:cNvPr id="65573" name="Rectangle 111">
              <a:extLst>
                <a:ext uri="{FF2B5EF4-FFF2-40B4-BE49-F238E27FC236}">
                  <a16:creationId xmlns:a16="http://schemas.microsoft.com/office/drawing/2014/main" id="{1C842E63-A17B-D1AF-8455-87AED5B53324}"/>
                </a:ext>
              </a:extLst>
            </p:cNvPr>
            <p:cNvSpPr>
              <a:spLocks noChangeArrowheads="1"/>
            </p:cNvSpPr>
            <p:nvPr/>
          </p:nvSpPr>
          <p:spPr bwMode="auto">
            <a:xfrm>
              <a:off x="5215" y="2649"/>
              <a:ext cx="44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DI: 457</a:t>
              </a:r>
              <a:endParaRPr lang="en-GB" altLang="zh-CN" sz="2400">
                <a:latin typeface="Times" panose="02020603050405020304" pitchFamily="18" charset="0"/>
                <a:ea typeface="宋体" panose="02010600030101010101" pitchFamily="2" charset="-122"/>
              </a:endParaRPr>
            </a:p>
          </p:txBody>
        </p:sp>
        <p:sp>
          <p:nvSpPr>
            <p:cNvPr id="65574" name="Rectangle 112">
              <a:extLst>
                <a:ext uri="{FF2B5EF4-FFF2-40B4-BE49-F238E27FC236}">
                  <a16:creationId xmlns:a16="http://schemas.microsoft.com/office/drawing/2014/main" id="{5AD356C5-8C52-8F56-890C-D5B74C3583A2}"/>
                </a:ext>
              </a:extLst>
            </p:cNvPr>
            <p:cNvSpPr>
              <a:spLocks noChangeArrowheads="1"/>
            </p:cNvSpPr>
            <p:nvPr/>
          </p:nvSpPr>
          <p:spPr bwMode="auto">
            <a:xfrm>
              <a:off x="3633" y="2649"/>
              <a:ext cx="44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DI: 732</a:t>
              </a:r>
              <a:endParaRPr lang="en-GB" altLang="zh-CN" sz="2400">
                <a:latin typeface="Times" panose="02020603050405020304" pitchFamily="18" charset="0"/>
                <a:ea typeface="宋体" panose="02010600030101010101" pitchFamily="2" charset="-122"/>
              </a:endParaRPr>
            </a:p>
          </p:txBody>
        </p:sp>
        <p:sp>
          <p:nvSpPr>
            <p:cNvPr id="65575" name="AutoShape 113">
              <a:extLst>
                <a:ext uri="{FF2B5EF4-FFF2-40B4-BE49-F238E27FC236}">
                  <a16:creationId xmlns:a16="http://schemas.microsoft.com/office/drawing/2014/main" id="{92F24D87-0E34-6B53-2C66-5E2A784329EB}"/>
                </a:ext>
              </a:extLst>
            </p:cNvPr>
            <p:cNvSpPr>
              <a:spLocks noChangeArrowheads="1"/>
            </p:cNvSpPr>
            <p:nvPr/>
          </p:nvSpPr>
          <p:spPr bwMode="auto">
            <a:xfrm>
              <a:off x="3095" y="1426"/>
              <a:ext cx="726" cy="236"/>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76" name="AutoShape 114">
              <a:extLst>
                <a:ext uri="{FF2B5EF4-FFF2-40B4-BE49-F238E27FC236}">
                  <a16:creationId xmlns:a16="http://schemas.microsoft.com/office/drawing/2014/main" id="{D844F7E4-3DAD-A809-8FDF-908A480E488C}"/>
                </a:ext>
              </a:extLst>
            </p:cNvPr>
            <p:cNvSpPr>
              <a:spLocks noChangeArrowheads="1"/>
            </p:cNvSpPr>
            <p:nvPr/>
          </p:nvSpPr>
          <p:spPr bwMode="auto">
            <a:xfrm>
              <a:off x="3095" y="1426"/>
              <a:ext cx="743" cy="253"/>
            </a:xfrm>
            <a:prstGeom prst="roundRect">
              <a:avLst>
                <a:gd name="adj" fmla="val 48222"/>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77" name="Line 115">
              <a:extLst>
                <a:ext uri="{FF2B5EF4-FFF2-40B4-BE49-F238E27FC236}">
                  <a16:creationId xmlns:a16="http://schemas.microsoft.com/office/drawing/2014/main" id="{CCD5715F-0F3C-D620-C802-E28FF043B494}"/>
                </a:ext>
              </a:extLst>
            </p:cNvPr>
            <p:cNvSpPr>
              <a:spLocks noChangeShapeType="1"/>
            </p:cNvSpPr>
            <p:nvPr/>
          </p:nvSpPr>
          <p:spPr bwMode="auto">
            <a:xfrm>
              <a:off x="3720" y="142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8" name="Line 116">
              <a:extLst>
                <a:ext uri="{FF2B5EF4-FFF2-40B4-BE49-F238E27FC236}">
                  <a16:creationId xmlns:a16="http://schemas.microsoft.com/office/drawing/2014/main" id="{7916947F-3D45-5C8E-E1B6-C1EC3617E322}"/>
                </a:ext>
              </a:extLst>
            </p:cNvPr>
            <p:cNvSpPr>
              <a:spLocks noChangeShapeType="1"/>
            </p:cNvSpPr>
            <p:nvPr/>
          </p:nvSpPr>
          <p:spPr bwMode="auto">
            <a:xfrm>
              <a:off x="3551" y="142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9" name="Line 117">
              <a:extLst>
                <a:ext uri="{FF2B5EF4-FFF2-40B4-BE49-F238E27FC236}">
                  <a16:creationId xmlns:a16="http://schemas.microsoft.com/office/drawing/2014/main" id="{CF46ED71-8F3F-32A1-23E4-AC88E441DEFE}"/>
                </a:ext>
              </a:extLst>
            </p:cNvPr>
            <p:cNvSpPr>
              <a:spLocks noChangeShapeType="1"/>
            </p:cNvSpPr>
            <p:nvPr/>
          </p:nvSpPr>
          <p:spPr bwMode="auto">
            <a:xfrm>
              <a:off x="3365" y="142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0" name="Line 118">
              <a:extLst>
                <a:ext uri="{FF2B5EF4-FFF2-40B4-BE49-F238E27FC236}">
                  <a16:creationId xmlns:a16="http://schemas.microsoft.com/office/drawing/2014/main" id="{E6220EAA-A873-D081-B360-7940D0F6BD9C}"/>
                </a:ext>
              </a:extLst>
            </p:cNvPr>
            <p:cNvSpPr>
              <a:spLocks noChangeShapeType="1"/>
            </p:cNvSpPr>
            <p:nvPr/>
          </p:nvSpPr>
          <p:spPr bwMode="auto">
            <a:xfrm>
              <a:off x="3197" y="142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1" name="Freeform 119">
              <a:extLst>
                <a:ext uri="{FF2B5EF4-FFF2-40B4-BE49-F238E27FC236}">
                  <a16:creationId xmlns:a16="http://schemas.microsoft.com/office/drawing/2014/main" id="{BE987338-B659-EAD7-58BD-8CAAD9525FDE}"/>
                </a:ext>
              </a:extLst>
            </p:cNvPr>
            <p:cNvSpPr>
              <a:spLocks/>
            </p:cNvSpPr>
            <p:nvPr/>
          </p:nvSpPr>
          <p:spPr bwMode="auto">
            <a:xfrm>
              <a:off x="4698" y="2168"/>
              <a:ext cx="118" cy="84"/>
            </a:xfrm>
            <a:custGeom>
              <a:avLst/>
              <a:gdLst>
                <a:gd name="T0" fmla="*/ 17 w 118"/>
                <a:gd name="T1" fmla="*/ 34 h 84"/>
                <a:gd name="T2" fmla="*/ 34 w 118"/>
                <a:gd name="T3" fmla="*/ 0 h 84"/>
                <a:gd name="T4" fmla="*/ 118 w 118"/>
                <a:gd name="T5" fmla="*/ 84 h 84"/>
                <a:gd name="T6" fmla="*/ 0 w 118"/>
                <a:gd name="T7" fmla="*/ 51 h 84"/>
                <a:gd name="T8" fmla="*/ 17 w 118"/>
                <a:gd name="T9" fmla="*/ 34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84">
                  <a:moveTo>
                    <a:pt x="17" y="34"/>
                  </a:moveTo>
                  <a:lnTo>
                    <a:pt x="34" y="0"/>
                  </a:lnTo>
                  <a:lnTo>
                    <a:pt x="118" y="84"/>
                  </a:lnTo>
                  <a:lnTo>
                    <a:pt x="0" y="51"/>
                  </a:lnTo>
                  <a:lnTo>
                    <a:pt x="17" y="34"/>
                  </a:lnTo>
                  <a:close/>
                </a:path>
              </a:pathLst>
            </a:custGeom>
            <a:solidFill>
              <a:srgbClr val="000000"/>
            </a:solidFill>
            <a:ln w="39688">
              <a:solidFill>
                <a:srgbClr val="000000"/>
              </a:solidFill>
              <a:prstDash val="solid"/>
              <a:round/>
              <a:headEnd/>
              <a:tailEnd/>
            </a:ln>
          </p:spPr>
          <p:txBody>
            <a:bodyPr/>
            <a:lstStyle/>
            <a:p>
              <a:endParaRPr lang="en-US"/>
            </a:p>
          </p:txBody>
        </p:sp>
        <p:sp>
          <p:nvSpPr>
            <p:cNvPr id="65582" name="Line 120">
              <a:extLst>
                <a:ext uri="{FF2B5EF4-FFF2-40B4-BE49-F238E27FC236}">
                  <a16:creationId xmlns:a16="http://schemas.microsoft.com/office/drawing/2014/main" id="{B208A248-4B19-F89F-979F-92CC7C270112}"/>
                </a:ext>
              </a:extLst>
            </p:cNvPr>
            <p:cNvSpPr>
              <a:spLocks noChangeShapeType="1"/>
            </p:cNvSpPr>
            <p:nvPr/>
          </p:nvSpPr>
          <p:spPr bwMode="auto">
            <a:xfrm>
              <a:off x="3635" y="1544"/>
              <a:ext cx="1080" cy="64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3" name="Freeform 121">
              <a:extLst>
                <a:ext uri="{FF2B5EF4-FFF2-40B4-BE49-F238E27FC236}">
                  <a16:creationId xmlns:a16="http://schemas.microsoft.com/office/drawing/2014/main" id="{7C8A574A-EDBD-EEF8-9902-C8097C44CE22}"/>
                </a:ext>
              </a:extLst>
            </p:cNvPr>
            <p:cNvSpPr>
              <a:spLocks/>
            </p:cNvSpPr>
            <p:nvPr/>
          </p:nvSpPr>
          <p:spPr bwMode="auto">
            <a:xfrm>
              <a:off x="2235" y="2168"/>
              <a:ext cx="101" cy="84"/>
            </a:xfrm>
            <a:custGeom>
              <a:avLst/>
              <a:gdLst>
                <a:gd name="T0" fmla="*/ 84 w 101"/>
                <a:gd name="T1" fmla="*/ 17 h 84"/>
                <a:gd name="T2" fmla="*/ 101 w 101"/>
                <a:gd name="T3" fmla="*/ 51 h 84"/>
                <a:gd name="T4" fmla="*/ 0 w 101"/>
                <a:gd name="T5" fmla="*/ 84 h 84"/>
                <a:gd name="T6" fmla="*/ 68 w 101"/>
                <a:gd name="T7" fmla="*/ 0 h 84"/>
                <a:gd name="T8" fmla="*/ 84 w 101"/>
                <a:gd name="T9" fmla="*/ 17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84">
                  <a:moveTo>
                    <a:pt x="84" y="17"/>
                  </a:moveTo>
                  <a:lnTo>
                    <a:pt x="101" y="51"/>
                  </a:lnTo>
                  <a:lnTo>
                    <a:pt x="0" y="84"/>
                  </a:lnTo>
                  <a:lnTo>
                    <a:pt x="68" y="0"/>
                  </a:lnTo>
                  <a:lnTo>
                    <a:pt x="84" y="17"/>
                  </a:lnTo>
                  <a:close/>
                </a:path>
              </a:pathLst>
            </a:custGeom>
            <a:solidFill>
              <a:srgbClr val="000000"/>
            </a:solidFill>
            <a:ln w="39688">
              <a:solidFill>
                <a:srgbClr val="000000"/>
              </a:solidFill>
              <a:prstDash val="solid"/>
              <a:round/>
              <a:headEnd/>
              <a:tailEnd/>
            </a:ln>
          </p:spPr>
          <p:txBody>
            <a:bodyPr/>
            <a:lstStyle/>
            <a:p>
              <a:endParaRPr lang="en-US"/>
            </a:p>
          </p:txBody>
        </p:sp>
        <p:sp>
          <p:nvSpPr>
            <p:cNvPr id="65584" name="Line 122">
              <a:extLst>
                <a:ext uri="{FF2B5EF4-FFF2-40B4-BE49-F238E27FC236}">
                  <a16:creationId xmlns:a16="http://schemas.microsoft.com/office/drawing/2014/main" id="{4FF49557-AE0D-66B3-7F79-EF566460F285}"/>
                </a:ext>
              </a:extLst>
            </p:cNvPr>
            <p:cNvSpPr>
              <a:spLocks noChangeShapeType="1"/>
            </p:cNvSpPr>
            <p:nvPr/>
          </p:nvSpPr>
          <p:spPr bwMode="auto">
            <a:xfrm flipH="1">
              <a:off x="2319" y="1544"/>
              <a:ext cx="979" cy="64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5" name="Rectangle 123">
              <a:extLst>
                <a:ext uri="{FF2B5EF4-FFF2-40B4-BE49-F238E27FC236}">
                  <a16:creationId xmlns:a16="http://schemas.microsoft.com/office/drawing/2014/main" id="{D1C1ADBE-4E2D-C5B7-ECB9-1D9DC6889A7C}"/>
                </a:ext>
              </a:extLst>
            </p:cNvPr>
            <p:cNvSpPr>
              <a:spLocks noChangeArrowheads="1"/>
            </p:cNvSpPr>
            <p:nvPr/>
          </p:nvSpPr>
          <p:spPr bwMode="auto">
            <a:xfrm>
              <a:off x="430" y="1578"/>
              <a:ext cx="2142" cy="3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86" name="Rectangle 124">
              <a:extLst>
                <a:ext uri="{FF2B5EF4-FFF2-40B4-BE49-F238E27FC236}">
                  <a16:creationId xmlns:a16="http://schemas.microsoft.com/office/drawing/2014/main" id="{60864599-9513-174D-D220-9270C2A48D7C}"/>
                </a:ext>
              </a:extLst>
            </p:cNvPr>
            <p:cNvSpPr>
              <a:spLocks noChangeArrowheads="1"/>
            </p:cNvSpPr>
            <p:nvPr/>
          </p:nvSpPr>
          <p:spPr bwMode="auto">
            <a:xfrm>
              <a:off x="430" y="1578"/>
              <a:ext cx="2159" cy="388"/>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87" name="Rectangle 125">
              <a:extLst>
                <a:ext uri="{FF2B5EF4-FFF2-40B4-BE49-F238E27FC236}">
                  <a16:creationId xmlns:a16="http://schemas.microsoft.com/office/drawing/2014/main" id="{16946969-E6E3-2505-23B6-3E20D4937482}"/>
                </a:ext>
              </a:extLst>
            </p:cNvPr>
            <p:cNvSpPr>
              <a:spLocks noChangeArrowheads="1"/>
            </p:cNvSpPr>
            <p:nvPr/>
          </p:nvSpPr>
          <p:spPr bwMode="auto">
            <a:xfrm>
              <a:off x="551" y="1636"/>
              <a:ext cx="99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700">
                  <a:solidFill>
                    <a:srgbClr val="000000"/>
                  </a:solidFill>
                  <a:latin typeface="Arial" panose="020B0604020202020204" pitchFamily="34" charset="0"/>
                  <a:ea typeface="宋体" panose="02010600030101010101" pitchFamily="2" charset="-122"/>
                </a:rPr>
                <a:t>#599 = #633/</a:t>
              </a:r>
              <a:r>
                <a:rPr lang="en-GB" altLang="zh-CN" sz="1700">
                  <a:solidFill>
                    <a:srgbClr val="000000"/>
                  </a:solidFill>
                  <a:latin typeface="Arial" panose="020B0604020202020204" pitchFamily="34" charset="0"/>
                  <a:ea typeface="宋体" panose="02010600030101010101" pitchFamily="2" charset="-122"/>
                </a:rPr>
                <a:t>EC</a:t>
              </a:r>
              <a:endParaRPr lang="en-GB" altLang="zh-CN" sz="2400">
                <a:latin typeface="Times" panose="02020603050405020304" pitchFamily="18" charset="0"/>
                <a:ea typeface="宋体" panose="02010600030101010101" pitchFamily="2" charset="-122"/>
              </a:endParaRPr>
            </a:p>
          </p:txBody>
        </p:sp>
        <p:sp>
          <p:nvSpPr>
            <p:cNvPr id="65588" name="Rectangle 126">
              <a:extLst>
                <a:ext uri="{FF2B5EF4-FFF2-40B4-BE49-F238E27FC236}">
                  <a16:creationId xmlns:a16="http://schemas.microsoft.com/office/drawing/2014/main" id="{4696EAE0-2ED2-F1B8-B01B-8B13C16A47C3}"/>
                </a:ext>
              </a:extLst>
            </p:cNvPr>
            <p:cNvSpPr>
              <a:spLocks noChangeArrowheads="1"/>
            </p:cNvSpPr>
            <p:nvPr/>
          </p:nvSpPr>
          <p:spPr bwMode="auto">
            <a:xfrm>
              <a:off x="551" y="1788"/>
              <a:ext cx="194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700">
                  <a:solidFill>
                    <a:srgbClr val="000000"/>
                  </a:solidFill>
                  <a:latin typeface="Arial" panose="020B0604020202020204" pitchFamily="34" charset="0"/>
                  <a:ea typeface="宋体" panose="02010600030101010101" pitchFamily="2" charset="-122"/>
                </a:rPr>
                <a:t>#642 = #633/</a:t>
              </a:r>
              <a:r>
                <a:rPr lang="en-GB" altLang="zh-CN" sz="1700">
                  <a:solidFill>
                    <a:srgbClr val="000000"/>
                  </a:solidFill>
                  <a:latin typeface="Arial" panose="020B0604020202020204" pitchFamily="34" charset="0"/>
                  <a:ea typeface="宋体" panose="02010600030101010101" pitchFamily="2" charset="-122"/>
                </a:rPr>
                <a:t>NORTH AMERICA</a:t>
              </a:r>
              <a:endParaRPr lang="en-GB" altLang="zh-CN" sz="2400">
                <a:latin typeface="Times" panose="02020603050405020304" pitchFamily="18" charset="0"/>
                <a:ea typeface="宋体" panose="02010600030101010101" pitchFamily="2" charset="-122"/>
              </a:endParaRPr>
            </a:p>
          </p:txBody>
        </p:sp>
        <p:sp>
          <p:nvSpPr>
            <p:cNvPr id="65589" name="Freeform 127">
              <a:extLst>
                <a:ext uri="{FF2B5EF4-FFF2-40B4-BE49-F238E27FC236}">
                  <a16:creationId xmlns:a16="http://schemas.microsoft.com/office/drawing/2014/main" id="{D7F334D6-DC48-D4F2-40DD-B2817819F65A}"/>
                </a:ext>
              </a:extLst>
            </p:cNvPr>
            <p:cNvSpPr>
              <a:spLocks/>
            </p:cNvSpPr>
            <p:nvPr/>
          </p:nvSpPr>
          <p:spPr bwMode="auto">
            <a:xfrm>
              <a:off x="2674" y="1662"/>
              <a:ext cx="101" cy="51"/>
            </a:xfrm>
            <a:custGeom>
              <a:avLst/>
              <a:gdLst>
                <a:gd name="T0" fmla="*/ 101 w 101"/>
                <a:gd name="T1" fmla="*/ 17 h 51"/>
                <a:gd name="T2" fmla="*/ 101 w 101"/>
                <a:gd name="T3" fmla="*/ 51 h 51"/>
                <a:gd name="T4" fmla="*/ 0 w 101"/>
                <a:gd name="T5" fmla="*/ 51 h 51"/>
                <a:gd name="T6" fmla="*/ 84 w 101"/>
                <a:gd name="T7" fmla="*/ 0 h 51"/>
                <a:gd name="T8" fmla="*/ 101 w 101"/>
                <a:gd name="T9" fmla="*/ 17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51">
                  <a:moveTo>
                    <a:pt x="101" y="17"/>
                  </a:moveTo>
                  <a:lnTo>
                    <a:pt x="101" y="51"/>
                  </a:lnTo>
                  <a:lnTo>
                    <a:pt x="0" y="51"/>
                  </a:lnTo>
                  <a:lnTo>
                    <a:pt x="84" y="0"/>
                  </a:lnTo>
                  <a:lnTo>
                    <a:pt x="101" y="17"/>
                  </a:lnTo>
                  <a:close/>
                </a:path>
              </a:pathLst>
            </a:custGeom>
            <a:solidFill>
              <a:srgbClr val="000000"/>
            </a:solidFill>
            <a:ln w="39688">
              <a:solidFill>
                <a:srgbClr val="000000"/>
              </a:solidFill>
              <a:prstDash val="solid"/>
              <a:round/>
              <a:headEnd/>
              <a:tailEnd/>
            </a:ln>
          </p:spPr>
          <p:txBody>
            <a:bodyPr/>
            <a:lstStyle/>
            <a:p>
              <a:endParaRPr lang="en-US"/>
            </a:p>
          </p:txBody>
        </p:sp>
        <p:sp>
          <p:nvSpPr>
            <p:cNvPr id="65590" name="Line 128">
              <a:extLst>
                <a:ext uri="{FF2B5EF4-FFF2-40B4-BE49-F238E27FC236}">
                  <a16:creationId xmlns:a16="http://schemas.microsoft.com/office/drawing/2014/main" id="{70520A12-E921-5B4E-E07F-5635528C71B5}"/>
                </a:ext>
              </a:extLst>
            </p:cNvPr>
            <p:cNvSpPr>
              <a:spLocks noChangeShapeType="1"/>
            </p:cNvSpPr>
            <p:nvPr/>
          </p:nvSpPr>
          <p:spPr bwMode="auto">
            <a:xfrm flipH="1">
              <a:off x="2775" y="1544"/>
              <a:ext cx="371" cy="13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91" name="Rectangle 129">
              <a:extLst>
                <a:ext uri="{FF2B5EF4-FFF2-40B4-BE49-F238E27FC236}">
                  <a16:creationId xmlns:a16="http://schemas.microsoft.com/office/drawing/2014/main" id="{DA8B7E30-3F51-74CE-8988-AFD0EE400882}"/>
                </a:ext>
              </a:extLst>
            </p:cNvPr>
            <p:cNvSpPr>
              <a:spLocks noChangeArrowheads="1"/>
            </p:cNvSpPr>
            <p:nvPr/>
          </p:nvSpPr>
          <p:spPr bwMode="auto">
            <a:xfrm>
              <a:off x="460" y="1401"/>
              <a:ext cx="140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Well-known directories:</a:t>
              </a:r>
              <a:endParaRPr lang="en-GB" altLang="zh-CN" sz="2400">
                <a:latin typeface="Times" panose="02020603050405020304" pitchFamily="18" charset="0"/>
                <a:ea typeface="宋体" panose="02010600030101010101" pitchFamily="2" charset="-122"/>
              </a:endParaRPr>
            </a:p>
          </p:txBody>
        </p:sp>
        <p:sp>
          <p:nvSpPr>
            <p:cNvPr id="65592" name="Rectangle 130">
              <a:extLst>
                <a:ext uri="{FF2B5EF4-FFF2-40B4-BE49-F238E27FC236}">
                  <a16:creationId xmlns:a16="http://schemas.microsoft.com/office/drawing/2014/main" id="{6BEDC2D9-A297-E595-2649-8BD9AC7D2EA4}"/>
                </a:ext>
              </a:extLst>
            </p:cNvPr>
            <p:cNvSpPr>
              <a:spLocks noChangeArrowheads="1"/>
            </p:cNvSpPr>
            <p:nvPr/>
          </p:nvSpPr>
          <p:spPr bwMode="auto">
            <a:xfrm>
              <a:off x="4850" y="2539"/>
              <a:ext cx="523" cy="1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5593" name="Rectangle 131">
              <a:extLst>
                <a:ext uri="{FF2B5EF4-FFF2-40B4-BE49-F238E27FC236}">
                  <a16:creationId xmlns:a16="http://schemas.microsoft.com/office/drawing/2014/main" id="{484A2C9C-5077-1498-6102-53EC0884FC10}"/>
                </a:ext>
              </a:extLst>
            </p:cNvPr>
            <p:cNvSpPr>
              <a:spLocks noChangeArrowheads="1"/>
            </p:cNvSpPr>
            <p:nvPr/>
          </p:nvSpPr>
          <p:spPr bwMode="auto">
            <a:xfrm>
              <a:off x="4893" y="2536"/>
              <a:ext cx="56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CANADA</a:t>
              </a:r>
              <a:endParaRPr lang="en-GB" altLang="zh-CN" sz="2400">
                <a:latin typeface="Times" panose="02020603050405020304" pitchFamily="18" charset="0"/>
                <a:ea typeface="宋体" panose="02010600030101010101" pitchFamily="2" charset="-122"/>
              </a:endParaRPr>
            </a:p>
          </p:txBody>
        </p:sp>
        <p:sp>
          <p:nvSpPr>
            <p:cNvPr id="65594" name="Rectangle 132">
              <a:extLst>
                <a:ext uri="{FF2B5EF4-FFF2-40B4-BE49-F238E27FC236}">
                  <a16:creationId xmlns:a16="http://schemas.microsoft.com/office/drawing/2014/main" id="{AE53DDBC-42BB-782E-D55E-BA476A28F1B0}"/>
                </a:ext>
              </a:extLst>
            </p:cNvPr>
            <p:cNvSpPr>
              <a:spLocks noChangeArrowheads="1"/>
            </p:cNvSpPr>
            <p:nvPr/>
          </p:nvSpPr>
          <p:spPr bwMode="auto">
            <a:xfrm>
              <a:off x="2904" y="1249"/>
              <a:ext cx="47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sz="1700">
                  <a:solidFill>
                    <a:srgbClr val="000000"/>
                  </a:solidFill>
                  <a:latin typeface="Arial" panose="020B0604020202020204" pitchFamily="34" charset="0"/>
                  <a:ea typeface="宋体" panose="02010600030101010101" pitchFamily="2" charset="-122"/>
                </a:rPr>
                <a:t>DI: 633 </a:t>
              </a:r>
              <a:endParaRPr lang="en-GB" altLang="zh-CN" sz="2400">
                <a:latin typeface="Times" panose="02020603050405020304" pitchFamily="18" charset="0"/>
                <a:ea typeface="宋体" panose="02010600030101010101" pitchFamily="2" charset="-122"/>
              </a:endParaRPr>
            </a:p>
          </p:txBody>
        </p:sp>
        <p:sp>
          <p:nvSpPr>
            <p:cNvPr id="65595" name="Rectangle 133">
              <a:extLst>
                <a:ext uri="{FF2B5EF4-FFF2-40B4-BE49-F238E27FC236}">
                  <a16:creationId xmlns:a16="http://schemas.microsoft.com/office/drawing/2014/main" id="{4F888BBA-0EEE-BA8B-5A55-ABD0E70990D1}"/>
                </a:ext>
              </a:extLst>
            </p:cNvPr>
            <p:cNvSpPr>
              <a:spLocks noChangeArrowheads="1"/>
            </p:cNvSpPr>
            <p:nvPr/>
          </p:nvSpPr>
          <p:spPr bwMode="auto">
            <a:xfrm>
              <a:off x="3390" y="1249"/>
              <a:ext cx="596"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sz="1700">
                  <a:solidFill>
                    <a:srgbClr val="000000"/>
                  </a:solidFill>
                  <a:latin typeface="Arial" panose="020B0604020202020204" pitchFamily="34" charset="0"/>
                  <a:ea typeface="宋体" panose="02010600030101010101" pitchFamily="2" charset="-122"/>
                </a:rPr>
                <a:t>(</a:t>
              </a:r>
              <a:r>
                <a:rPr lang="en-GB" altLang="zh-CN" sz="1700">
                  <a:solidFill>
                    <a:srgbClr val="000000"/>
                  </a:solidFill>
                  <a:latin typeface="Arial" panose="020B0604020202020204" pitchFamily="34" charset="0"/>
                  <a:ea typeface="宋体" panose="02010600030101010101" pitchFamily="2" charset="-122"/>
                </a:rPr>
                <a:t>WORLD)</a:t>
              </a:r>
              <a:endParaRPr lang="en-GB" altLang="zh-CN" sz="2400">
                <a:latin typeface="Times" panose="02020603050405020304" pitchFamily="18" charset="0"/>
                <a:ea typeface="宋体" panose="02010600030101010101" pitchFamily="2" charset="-122"/>
              </a:endParaRPr>
            </a:p>
          </p:txBody>
        </p:sp>
        <p:sp>
          <p:nvSpPr>
            <p:cNvPr id="65596" name="Line 134">
              <a:extLst>
                <a:ext uri="{FF2B5EF4-FFF2-40B4-BE49-F238E27FC236}">
                  <a16:creationId xmlns:a16="http://schemas.microsoft.com/office/drawing/2014/main" id="{84BA14DC-A589-579E-5C31-86798AE12427}"/>
                </a:ext>
              </a:extLst>
            </p:cNvPr>
            <p:cNvSpPr>
              <a:spLocks noChangeShapeType="1"/>
            </p:cNvSpPr>
            <p:nvPr/>
          </p:nvSpPr>
          <p:spPr bwMode="auto">
            <a:xfrm>
              <a:off x="2944"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97" name="Line 135">
              <a:extLst>
                <a:ext uri="{FF2B5EF4-FFF2-40B4-BE49-F238E27FC236}">
                  <a16:creationId xmlns:a16="http://schemas.microsoft.com/office/drawing/2014/main" id="{6B93CA07-6F36-60C7-8494-D5C30EE10846}"/>
                </a:ext>
              </a:extLst>
            </p:cNvPr>
            <p:cNvSpPr>
              <a:spLocks noChangeShapeType="1"/>
            </p:cNvSpPr>
            <p:nvPr/>
          </p:nvSpPr>
          <p:spPr bwMode="auto">
            <a:xfrm>
              <a:off x="2775"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98" name="Line 136">
              <a:extLst>
                <a:ext uri="{FF2B5EF4-FFF2-40B4-BE49-F238E27FC236}">
                  <a16:creationId xmlns:a16="http://schemas.microsoft.com/office/drawing/2014/main" id="{12CDA2BD-25DE-8486-444E-1C1C9E0DFEB4}"/>
                </a:ext>
              </a:extLst>
            </p:cNvPr>
            <p:cNvSpPr>
              <a:spLocks noChangeShapeType="1"/>
            </p:cNvSpPr>
            <p:nvPr/>
          </p:nvSpPr>
          <p:spPr bwMode="auto">
            <a:xfrm>
              <a:off x="2606"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99" name="Line 137">
              <a:extLst>
                <a:ext uri="{FF2B5EF4-FFF2-40B4-BE49-F238E27FC236}">
                  <a16:creationId xmlns:a16="http://schemas.microsoft.com/office/drawing/2014/main" id="{EDE6E0C3-64A3-722E-EE32-6E4982AF2358}"/>
                </a:ext>
              </a:extLst>
            </p:cNvPr>
            <p:cNvSpPr>
              <a:spLocks noChangeShapeType="1"/>
            </p:cNvSpPr>
            <p:nvPr/>
          </p:nvSpPr>
          <p:spPr bwMode="auto">
            <a:xfrm>
              <a:off x="2437"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00" name="Line 138">
              <a:extLst>
                <a:ext uri="{FF2B5EF4-FFF2-40B4-BE49-F238E27FC236}">
                  <a16:creationId xmlns:a16="http://schemas.microsoft.com/office/drawing/2014/main" id="{A58FC5B6-0A17-357D-B388-02FC31AEF5D6}"/>
                </a:ext>
              </a:extLst>
            </p:cNvPr>
            <p:cNvSpPr>
              <a:spLocks noChangeShapeType="1"/>
            </p:cNvSpPr>
            <p:nvPr/>
          </p:nvSpPr>
          <p:spPr bwMode="auto">
            <a:xfrm>
              <a:off x="4411"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01" name="Line 139">
              <a:extLst>
                <a:ext uri="{FF2B5EF4-FFF2-40B4-BE49-F238E27FC236}">
                  <a16:creationId xmlns:a16="http://schemas.microsoft.com/office/drawing/2014/main" id="{3ED6788C-9880-28D4-7D3F-7B40493CC359}"/>
                </a:ext>
              </a:extLst>
            </p:cNvPr>
            <p:cNvSpPr>
              <a:spLocks noChangeShapeType="1"/>
            </p:cNvSpPr>
            <p:nvPr/>
          </p:nvSpPr>
          <p:spPr bwMode="auto">
            <a:xfrm>
              <a:off x="4243"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02" name="Line 140">
              <a:extLst>
                <a:ext uri="{FF2B5EF4-FFF2-40B4-BE49-F238E27FC236}">
                  <a16:creationId xmlns:a16="http://schemas.microsoft.com/office/drawing/2014/main" id="{EF148E00-A0E9-FC61-A6D1-2B9663391F8F}"/>
                </a:ext>
              </a:extLst>
            </p:cNvPr>
            <p:cNvSpPr>
              <a:spLocks noChangeShapeType="1"/>
            </p:cNvSpPr>
            <p:nvPr/>
          </p:nvSpPr>
          <p:spPr bwMode="auto">
            <a:xfrm>
              <a:off x="4057"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03" name="Line 141">
              <a:extLst>
                <a:ext uri="{FF2B5EF4-FFF2-40B4-BE49-F238E27FC236}">
                  <a16:creationId xmlns:a16="http://schemas.microsoft.com/office/drawing/2014/main" id="{8008B6CD-1FA7-DD6A-8CC1-067BB869CD4D}"/>
                </a:ext>
              </a:extLst>
            </p:cNvPr>
            <p:cNvSpPr>
              <a:spLocks noChangeShapeType="1"/>
            </p:cNvSpPr>
            <p:nvPr/>
          </p:nvSpPr>
          <p:spPr bwMode="auto">
            <a:xfrm>
              <a:off x="3888"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04" name="Line 142">
              <a:extLst>
                <a:ext uri="{FF2B5EF4-FFF2-40B4-BE49-F238E27FC236}">
                  <a16:creationId xmlns:a16="http://schemas.microsoft.com/office/drawing/2014/main" id="{4C424586-453E-DC1D-6982-04BB1E7D793D}"/>
                </a:ext>
              </a:extLst>
            </p:cNvPr>
            <p:cNvSpPr>
              <a:spLocks noChangeShapeType="1"/>
            </p:cNvSpPr>
            <p:nvPr/>
          </p:nvSpPr>
          <p:spPr bwMode="auto">
            <a:xfrm>
              <a:off x="5424"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05" name="Line 143">
              <a:extLst>
                <a:ext uri="{FF2B5EF4-FFF2-40B4-BE49-F238E27FC236}">
                  <a16:creationId xmlns:a16="http://schemas.microsoft.com/office/drawing/2014/main" id="{D14B1E8E-4B49-F82E-A0A8-C46AADF2BCD4}"/>
                </a:ext>
              </a:extLst>
            </p:cNvPr>
            <p:cNvSpPr>
              <a:spLocks noChangeShapeType="1"/>
            </p:cNvSpPr>
            <p:nvPr/>
          </p:nvSpPr>
          <p:spPr bwMode="auto">
            <a:xfrm>
              <a:off x="5255"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06" name="Line 144">
              <a:extLst>
                <a:ext uri="{FF2B5EF4-FFF2-40B4-BE49-F238E27FC236}">
                  <a16:creationId xmlns:a16="http://schemas.microsoft.com/office/drawing/2014/main" id="{D7D2F1C4-659D-9FCE-9D65-BC02155A534D}"/>
                </a:ext>
              </a:extLst>
            </p:cNvPr>
            <p:cNvSpPr>
              <a:spLocks noChangeShapeType="1"/>
            </p:cNvSpPr>
            <p:nvPr/>
          </p:nvSpPr>
          <p:spPr bwMode="auto">
            <a:xfrm>
              <a:off x="5086"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07" name="Line 145">
              <a:extLst>
                <a:ext uri="{FF2B5EF4-FFF2-40B4-BE49-F238E27FC236}">
                  <a16:creationId xmlns:a16="http://schemas.microsoft.com/office/drawing/2014/main" id="{42CEE453-AF1A-FAFD-C075-4420390EAD7C}"/>
                </a:ext>
              </a:extLst>
            </p:cNvPr>
            <p:cNvSpPr>
              <a:spLocks noChangeShapeType="1"/>
            </p:cNvSpPr>
            <p:nvPr/>
          </p:nvSpPr>
          <p:spPr bwMode="auto">
            <a:xfrm>
              <a:off x="4917"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08" name="Line 146">
              <a:extLst>
                <a:ext uri="{FF2B5EF4-FFF2-40B4-BE49-F238E27FC236}">
                  <a16:creationId xmlns:a16="http://schemas.microsoft.com/office/drawing/2014/main" id="{D164E7A7-3B66-8ACC-7EFE-F613D53217B7}"/>
                </a:ext>
              </a:extLst>
            </p:cNvPr>
            <p:cNvSpPr>
              <a:spLocks noChangeShapeType="1"/>
            </p:cNvSpPr>
            <p:nvPr/>
          </p:nvSpPr>
          <p:spPr bwMode="auto">
            <a:xfrm>
              <a:off x="5137" y="228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09" name="Line 147">
              <a:extLst>
                <a:ext uri="{FF2B5EF4-FFF2-40B4-BE49-F238E27FC236}">
                  <a16:creationId xmlns:a16="http://schemas.microsoft.com/office/drawing/2014/main" id="{A4A0EC9D-960F-5E84-1BAE-930C7EB53903}"/>
                </a:ext>
              </a:extLst>
            </p:cNvPr>
            <p:cNvSpPr>
              <a:spLocks noChangeShapeType="1"/>
            </p:cNvSpPr>
            <p:nvPr/>
          </p:nvSpPr>
          <p:spPr bwMode="auto">
            <a:xfrm>
              <a:off x="4968" y="228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0" name="Line 148">
              <a:extLst>
                <a:ext uri="{FF2B5EF4-FFF2-40B4-BE49-F238E27FC236}">
                  <a16:creationId xmlns:a16="http://schemas.microsoft.com/office/drawing/2014/main" id="{6E088A5A-0139-32FF-260D-8C29B7523E06}"/>
                </a:ext>
              </a:extLst>
            </p:cNvPr>
            <p:cNvSpPr>
              <a:spLocks noChangeShapeType="1"/>
            </p:cNvSpPr>
            <p:nvPr/>
          </p:nvSpPr>
          <p:spPr bwMode="auto">
            <a:xfrm>
              <a:off x="4799" y="228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1" name="Line 149">
              <a:extLst>
                <a:ext uri="{FF2B5EF4-FFF2-40B4-BE49-F238E27FC236}">
                  <a16:creationId xmlns:a16="http://schemas.microsoft.com/office/drawing/2014/main" id="{F6403EE5-19F7-C7D4-2D4A-2409DBAFC087}"/>
                </a:ext>
              </a:extLst>
            </p:cNvPr>
            <p:cNvSpPr>
              <a:spLocks noChangeShapeType="1"/>
            </p:cNvSpPr>
            <p:nvPr/>
          </p:nvSpPr>
          <p:spPr bwMode="auto">
            <a:xfrm>
              <a:off x="4631" y="228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2" name="Line 150">
              <a:extLst>
                <a:ext uri="{FF2B5EF4-FFF2-40B4-BE49-F238E27FC236}">
                  <a16:creationId xmlns:a16="http://schemas.microsoft.com/office/drawing/2014/main" id="{32705CA6-1F43-68EF-182F-81E042CD0C84}"/>
                </a:ext>
              </a:extLst>
            </p:cNvPr>
            <p:cNvSpPr>
              <a:spLocks noChangeShapeType="1"/>
            </p:cNvSpPr>
            <p:nvPr/>
          </p:nvSpPr>
          <p:spPr bwMode="auto">
            <a:xfrm>
              <a:off x="2454" y="228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3" name="Line 151">
              <a:extLst>
                <a:ext uri="{FF2B5EF4-FFF2-40B4-BE49-F238E27FC236}">
                  <a16:creationId xmlns:a16="http://schemas.microsoft.com/office/drawing/2014/main" id="{0B6C81E4-F149-F03B-C2A5-DFCD180D6A18}"/>
                </a:ext>
              </a:extLst>
            </p:cNvPr>
            <p:cNvSpPr>
              <a:spLocks noChangeShapeType="1"/>
            </p:cNvSpPr>
            <p:nvPr/>
          </p:nvSpPr>
          <p:spPr bwMode="auto">
            <a:xfrm>
              <a:off x="2286" y="228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4" name="Line 152">
              <a:extLst>
                <a:ext uri="{FF2B5EF4-FFF2-40B4-BE49-F238E27FC236}">
                  <a16:creationId xmlns:a16="http://schemas.microsoft.com/office/drawing/2014/main" id="{DF778B01-AD4A-E781-EE5C-9D7C425344B3}"/>
                </a:ext>
              </a:extLst>
            </p:cNvPr>
            <p:cNvSpPr>
              <a:spLocks noChangeShapeType="1"/>
            </p:cNvSpPr>
            <p:nvPr/>
          </p:nvSpPr>
          <p:spPr bwMode="auto">
            <a:xfrm>
              <a:off x="2100" y="228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5" name="Line 153">
              <a:extLst>
                <a:ext uri="{FF2B5EF4-FFF2-40B4-BE49-F238E27FC236}">
                  <a16:creationId xmlns:a16="http://schemas.microsoft.com/office/drawing/2014/main" id="{64E17B9B-1F0C-683E-08E8-A4BD7BFEA0D5}"/>
                </a:ext>
              </a:extLst>
            </p:cNvPr>
            <p:cNvSpPr>
              <a:spLocks noChangeShapeType="1"/>
            </p:cNvSpPr>
            <p:nvPr/>
          </p:nvSpPr>
          <p:spPr bwMode="auto">
            <a:xfrm>
              <a:off x="1931" y="2286"/>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6" name="Line 154">
              <a:extLst>
                <a:ext uri="{FF2B5EF4-FFF2-40B4-BE49-F238E27FC236}">
                  <a16:creationId xmlns:a16="http://schemas.microsoft.com/office/drawing/2014/main" id="{082C23B6-B33C-83AB-351A-2FA1B7C5F69D}"/>
                </a:ext>
              </a:extLst>
            </p:cNvPr>
            <p:cNvSpPr>
              <a:spLocks noChangeShapeType="1"/>
            </p:cNvSpPr>
            <p:nvPr/>
          </p:nvSpPr>
          <p:spPr bwMode="auto">
            <a:xfrm>
              <a:off x="1931"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7" name="Line 155">
              <a:extLst>
                <a:ext uri="{FF2B5EF4-FFF2-40B4-BE49-F238E27FC236}">
                  <a16:creationId xmlns:a16="http://schemas.microsoft.com/office/drawing/2014/main" id="{6DBCA128-D7AD-F8D7-87CB-C7682C88359B}"/>
                </a:ext>
              </a:extLst>
            </p:cNvPr>
            <p:cNvSpPr>
              <a:spLocks noChangeShapeType="1"/>
            </p:cNvSpPr>
            <p:nvPr/>
          </p:nvSpPr>
          <p:spPr bwMode="auto">
            <a:xfrm>
              <a:off x="1763"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8" name="Line 156">
              <a:extLst>
                <a:ext uri="{FF2B5EF4-FFF2-40B4-BE49-F238E27FC236}">
                  <a16:creationId xmlns:a16="http://schemas.microsoft.com/office/drawing/2014/main" id="{AD755399-3EA2-0372-CA81-FA200F3FAF50}"/>
                </a:ext>
              </a:extLst>
            </p:cNvPr>
            <p:cNvSpPr>
              <a:spLocks noChangeShapeType="1"/>
            </p:cNvSpPr>
            <p:nvPr/>
          </p:nvSpPr>
          <p:spPr bwMode="auto">
            <a:xfrm>
              <a:off x="1594"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619" name="Line 157">
              <a:extLst>
                <a:ext uri="{FF2B5EF4-FFF2-40B4-BE49-F238E27FC236}">
                  <a16:creationId xmlns:a16="http://schemas.microsoft.com/office/drawing/2014/main" id="{20788767-A527-7F48-6C76-A40A11A4EA79}"/>
                </a:ext>
              </a:extLst>
            </p:cNvPr>
            <p:cNvSpPr>
              <a:spLocks noChangeShapeType="1"/>
            </p:cNvSpPr>
            <p:nvPr/>
          </p:nvSpPr>
          <p:spPr bwMode="auto">
            <a:xfrm>
              <a:off x="1425" y="2809"/>
              <a:ext cx="1" cy="23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line013">
            <a:extLst>
              <a:ext uri="{FF2B5EF4-FFF2-40B4-BE49-F238E27FC236}">
                <a16:creationId xmlns:a16="http://schemas.microsoft.com/office/drawing/2014/main" id="{B3AC5C25-EA0E-A872-8ACE-88DE5236A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Text Box 3">
            <a:extLst>
              <a:ext uri="{FF2B5EF4-FFF2-40B4-BE49-F238E27FC236}">
                <a16:creationId xmlns:a16="http://schemas.microsoft.com/office/drawing/2014/main" id="{DE00CA8E-DE5C-F4E8-6B3D-4A816800E2E7}"/>
              </a:ext>
            </a:extLst>
          </p:cNvPr>
          <p:cNvSpPr txBox="1">
            <a:spLocks noChangeArrowheads="1"/>
          </p:cNvSpPr>
          <p:nvPr/>
        </p:nvSpPr>
        <p:spPr bwMode="auto">
          <a:xfrm>
            <a:off x="381000" y="228600"/>
            <a:ext cx="822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GB" altLang="zh-CN" sz="3600" b="1">
                <a:solidFill>
                  <a:srgbClr val="CC0000"/>
                </a:solidFill>
                <a:latin typeface="Times New Roman" panose="02020603050405020304" pitchFamily="18" charset="0"/>
                <a:ea typeface="宋体" panose="02010600030101010101" pitchFamily="2" charset="-122"/>
              </a:rPr>
              <a:t>Restructuring the directory</a:t>
            </a:r>
            <a:endParaRPr kumimoji="1" lang="en-US" altLang="zh-CN" sz="3600" b="1">
              <a:solidFill>
                <a:srgbClr val="CC0000"/>
              </a:solidFill>
              <a:latin typeface="Times New Roman" panose="02020603050405020304" pitchFamily="18" charset="0"/>
              <a:ea typeface="宋体" panose="02010600030101010101" pitchFamily="2" charset="-122"/>
            </a:endParaRPr>
          </a:p>
        </p:txBody>
      </p:sp>
      <p:pic>
        <p:nvPicPr>
          <p:cNvPr id="66564" name="Picture 4" descr="返回箭头1">
            <a:hlinkClick r:id="rId3" action="ppaction://hlinksldjump"/>
            <a:extLst>
              <a:ext uri="{FF2B5EF4-FFF2-40B4-BE49-F238E27FC236}">
                <a16:creationId xmlns:a16="http://schemas.microsoft.com/office/drawing/2014/main" id="{D42AA69A-4F3B-C721-311E-EBAFE33EF2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6324600"/>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565" name="Group 5">
            <a:extLst>
              <a:ext uri="{FF2B5EF4-FFF2-40B4-BE49-F238E27FC236}">
                <a16:creationId xmlns:a16="http://schemas.microsoft.com/office/drawing/2014/main" id="{BE80C053-8652-992E-4BAE-03AD3CC115E8}"/>
              </a:ext>
            </a:extLst>
          </p:cNvPr>
          <p:cNvGrpSpPr>
            <a:grpSpLocks/>
          </p:cNvGrpSpPr>
          <p:nvPr/>
        </p:nvGrpSpPr>
        <p:grpSpPr bwMode="auto">
          <a:xfrm>
            <a:off x="304800" y="1447800"/>
            <a:ext cx="8431213" cy="4189413"/>
            <a:chOff x="393" y="840"/>
            <a:chExt cx="5311" cy="2067"/>
          </a:xfrm>
        </p:grpSpPr>
        <p:sp>
          <p:nvSpPr>
            <p:cNvPr id="66566" name="AutoShape 6">
              <a:extLst>
                <a:ext uri="{FF2B5EF4-FFF2-40B4-BE49-F238E27FC236}">
                  <a16:creationId xmlns:a16="http://schemas.microsoft.com/office/drawing/2014/main" id="{028B8A6F-2B34-2874-12DC-5BA3B7CAB80F}"/>
                </a:ext>
              </a:extLst>
            </p:cNvPr>
            <p:cNvSpPr>
              <a:spLocks noChangeArrowheads="1"/>
            </p:cNvSpPr>
            <p:nvPr/>
          </p:nvSpPr>
          <p:spPr bwMode="auto">
            <a:xfrm>
              <a:off x="1827" y="1876"/>
              <a:ext cx="734" cy="256"/>
            </a:xfrm>
            <a:prstGeom prst="roundRect">
              <a:avLst>
                <a:gd name="adj" fmla="val 4824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567" name="AutoShape 7">
              <a:extLst>
                <a:ext uri="{FF2B5EF4-FFF2-40B4-BE49-F238E27FC236}">
                  <a16:creationId xmlns:a16="http://schemas.microsoft.com/office/drawing/2014/main" id="{7DE1BE25-D78A-72F1-6B88-3C649AA1AAAF}"/>
                </a:ext>
              </a:extLst>
            </p:cNvPr>
            <p:cNvSpPr>
              <a:spLocks noChangeArrowheads="1"/>
            </p:cNvSpPr>
            <p:nvPr/>
          </p:nvSpPr>
          <p:spPr bwMode="auto">
            <a:xfrm>
              <a:off x="1827" y="1876"/>
              <a:ext cx="751" cy="273"/>
            </a:xfrm>
            <a:prstGeom prst="roundRect">
              <a:avLst>
                <a:gd name="adj" fmla="val 45236"/>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568" name="Line 8">
              <a:extLst>
                <a:ext uri="{FF2B5EF4-FFF2-40B4-BE49-F238E27FC236}">
                  <a16:creationId xmlns:a16="http://schemas.microsoft.com/office/drawing/2014/main" id="{82CCFEC4-CD0C-ED1B-D506-F2F57179ADCF}"/>
                </a:ext>
              </a:extLst>
            </p:cNvPr>
            <p:cNvSpPr>
              <a:spLocks noChangeShapeType="1"/>
            </p:cNvSpPr>
            <p:nvPr/>
          </p:nvSpPr>
          <p:spPr bwMode="auto">
            <a:xfrm>
              <a:off x="2458" y="1893"/>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69" name="Line 9">
              <a:extLst>
                <a:ext uri="{FF2B5EF4-FFF2-40B4-BE49-F238E27FC236}">
                  <a16:creationId xmlns:a16="http://schemas.microsoft.com/office/drawing/2014/main" id="{36D83ECC-B287-EB81-26E9-A5FC8166B128}"/>
                </a:ext>
              </a:extLst>
            </p:cNvPr>
            <p:cNvSpPr>
              <a:spLocks noChangeShapeType="1"/>
            </p:cNvSpPr>
            <p:nvPr/>
          </p:nvSpPr>
          <p:spPr bwMode="auto">
            <a:xfrm>
              <a:off x="2287" y="1893"/>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0" name="Line 10">
              <a:extLst>
                <a:ext uri="{FF2B5EF4-FFF2-40B4-BE49-F238E27FC236}">
                  <a16:creationId xmlns:a16="http://schemas.microsoft.com/office/drawing/2014/main" id="{2C7ABC71-FE97-AD3E-DC6B-512FCE98198B}"/>
                </a:ext>
              </a:extLst>
            </p:cNvPr>
            <p:cNvSpPr>
              <a:spLocks noChangeShapeType="1"/>
            </p:cNvSpPr>
            <p:nvPr/>
          </p:nvSpPr>
          <p:spPr bwMode="auto">
            <a:xfrm>
              <a:off x="2100" y="1893"/>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1" name="Line 11">
              <a:extLst>
                <a:ext uri="{FF2B5EF4-FFF2-40B4-BE49-F238E27FC236}">
                  <a16:creationId xmlns:a16="http://schemas.microsoft.com/office/drawing/2014/main" id="{0CBB5D46-8858-DF8E-4E34-01F03CB8B3EF}"/>
                </a:ext>
              </a:extLst>
            </p:cNvPr>
            <p:cNvSpPr>
              <a:spLocks noChangeShapeType="1"/>
            </p:cNvSpPr>
            <p:nvPr/>
          </p:nvSpPr>
          <p:spPr bwMode="auto">
            <a:xfrm>
              <a:off x="1929" y="1893"/>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2" name="Rectangle 12">
              <a:extLst>
                <a:ext uri="{FF2B5EF4-FFF2-40B4-BE49-F238E27FC236}">
                  <a16:creationId xmlns:a16="http://schemas.microsoft.com/office/drawing/2014/main" id="{C254E2F0-3FDC-9ACF-5C04-905CFB857ACB}"/>
                </a:ext>
              </a:extLst>
            </p:cNvPr>
            <p:cNvSpPr>
              <a:spLocks noChangeArrowheads="1"/>
            </p:cNvSpPr>
            <p:nvPr/>
          </p:nvSpPr>
          <p:spPr bwMode="auto">
            <a:xfrm>
              <a:off x="3002" y="1361"/>
              <a:ext cx="20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EC</a:t>
              </a:r>
              <a:endParaRPr lang="en-GB" altLang="zh-CN" sz="2400">
                <a:latin typeface="Times" panose="02020603050405020304" pitchFamily="18" charset="0"/>
                <a:ea typeface="宋体" panose="02010600030101010101" pitchFamily="2" charset="-122"/>
              </a:endParaRPr>
            </a:p>
          </p:txBody>
        </p:sp>
        <p:sp>
          <p:nvSpPr>
            <p:cNvPr id="66573" name="AutoShape 13">
              <a:extLst>
                <a:ext uri="{FF2B5EF4-FFF2-40B4-BE49-F238E27FC236}">
                  <a16:creationId xmlns:a16="http://schemas.microsoft.com/office/drawing/2014/main" id="{4A9DCE79-188F-1A63-D36F-0D8958F6545B}"/>
                </a:ext>
              </a:extLst>
            </p:cNvPr>
            <p:cNvSpPr>
              <a:spLocks noChangeArrowheads="1"/>
            </p:cNvSpPr>
            <p:nvPr/>
          </p:nvSpPr>
          <p:spPr bwMode="auto">
            <a:xfrm>
              <a:off x="1298" y="2422"/>
              <a:ext cx="733" cy="239"/>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574" name="AutoShape 14">
              <a:extLst>
                <a:ext uri="{FF2B5EF4-FFF2-40B4-BE49-F238E27FC236}">
                  <a16:creationId xmlns:a16="http://schemas.microsoft.com/office/drawing/2014/main" id="{A8E6420D-08D8-6946-DDB5-959A0481C7DF}"/>
                </a:ext>
              </a:extLst>
            </p:cNvPr>
            <p:cNvSpPr>
              <a:spLocks noChangeArrowheads="1"/>
            </p:cNvSpPr>
            <p:nvPr/>
          </p:nvSpPr>
          <p:spPr bwMode="auto">
            <a:xfrm>
              <a:off x="1298" y="2422"/>
              <a:ext cx="751" cy="256"/>
            </a:xfrm>
            <a:prstGeom prst="roundRect">
              <a:avLst>
                <a:gd name="adj" fmla="val 48241"/>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575" name="Rectangle 15">
              <a:extLst>
                <a:ext uri="{FF2B5EF4-FFF2-40B4-BE49-F238E27FC236}">
                  <a16:creationId xmlns:a16="http://schemas.microsoft.com/office/drawing/2014/main" id="{A5D7D380-7B82-C4C7-8AA1-70E3CE3E7F92}"/>
                </a:ext>
              </a:extLst>
            </p:cNvPr>
            <p:cNvSpPr>
              <a:spLocks noChangeArrowheads="1"/>
            </p:cNvSpPr>
            <p:nvPr/>
          </p:nvSpPr>
          <p:spPr bwMode="auto">
            <a:xfrm>
              <a:off x="1955" y="2209"/>
              <a:ext cx="20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UK</a:t>
              </a:r>
              <a:endParaRPr lang="en-GB" altLang="zh-CN" sz="2400">
                <a:latin typeface="Times" panose="02020603050405020304" pitchFamily="18" charset="0"/>
                <a:ea typeface="宋体" panose="02010600030101010101" pitchFamily="2" charset="-122"/>
              </a:endParaRPr>
            </a:p>
          </p:txBody>
        </p:sp>
        <p:sp>
          <p:nvSpPr>
            <p:cNvPr id="66576" name="AutoShape 16">
              <a:extLst>
                <a:ext uri="{FF2B5EF4-FFF2-40B4-BE49-F238E27FC236}">
                  <a16:creationId xmlns:a16="http://schemas.microsoft.com/office/drawing/2014/main" id="{06FCDA22-93A1-BD61-A09B-C08C35ED1F40}"/>
                </a:ext>
              </a:extLst>
            </p:cNvPr>
            <p:cNvSpPr>
              <a:spLocks noChangeArrowheads="1"/>
            </p:cNvSpPr>
            <p:nvPr/>
          </p:nvSpPr>
          <p:spPr bwMode="auto">
            <a:xfrm>
              <a:off x="2322" y="2422"/>
              <a:ext cx="734" cy="239"/>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577" name="AutoShape 17">
              <a:extLst>
                <a:ext uri="{FF2B5EF4-FFF2-40B4-BE49-F238E27FC236}">
                  <a16:creationId xmlns:a16="http://schemas.microsoft.com/office/drawing/2014/main" id="{650FBBA9-EBDD-3DC9-0446-1C024FE0EE87}"/>
                </a:ext>
              </a:extLst>
            </p:cNvPr>
            <p:cNvSpPr>
              <a:spLocks noChangeArrowheads="1"/>
            </p:cNvSpPr>
            <p:nvPr/>
          </p:nvSpPr>
          <p:spPr bwMode="auto">
            <a:xfrm>
              <a:off x="2322" y="2422"/>
              <a:ext cx="751" cy="256"/>
            </a:xfrm>
            <a:prstGeom prst="roundRect">
              <a:avLst>
                <a:gd name="adj" fmla="val 48241"/>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578" name="Line 18">
              <a:extLst>
                <a:ext uri="{FF2B5EF4-FFF2-40B4-BE49-F238E27FC236}">
                  <a16:creationId xmlns:a16="http://schemas.microsoft.com/office/drawing/2014/main" id="{D2C6C1A5-1A6F-9F09-629D-E7D1486C94AA}"/>
                </a:ext>
              </a:extLst>
            </p:cNvPr>
            <p:cNvSpPr>
              <a:spLocks noChangeShapeType="1"/>
            </p:cNvSpPr>
            <p:nvPr/>
          </p:nvSpPr>
          <p:spPr bwMode="auto">
            <a:xfrm>
              <a:off x="2953" y="2439"/>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9" name="Line 19">
              <a:extLst>
                <a:ext uri="{FF2B5EF4-FFF2-40B4-BE49-F238E27FC236}">
                  <a16:creationId xmlns:a16="http://schemas.microsoft.com/office/drawing/2014/main" id="{23D0ECC6-D0A2-A948-8827-856D7A198253}"/>
                </a:ext>
              </a:extLst>
            </p:cNvPr>
            <p:cNvSpPr>
              <a:spLocks noChangeShapeType="1"/>
            </p:cNvSpPr>
            <p:nvPr/>
          </p:nvSpPr>
          <p:spPr bwMode="auto">
            <a:xfrm>
              <a:off x="2782" y="2439"/>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0" name="Line 20">
              <a:extLst>
                <a:ext uri="{FF2B5EF4-FFF2-40B4-BE49-F238E27FC236}">
                  <a16:creationId xmlns:a16="http://schemas.microsoft.com/office/drawing/2014/main" id="{D0F4AE1E-2B57-66F2-9AF1-FBEED582BB63}"/>
                </a:ext>
              </a:extLst>
            </p:cNvPr>
            <p:cNvSpPr>
              <a:spLocks noChangeShapeType="1"/>
            </p:cNvSpPr>
            <p:nvPr/>
          </p:nvSpPr>
          <p:spPr bwMode="auto">
            <a:xfrm>
              <a:off x="2595" y="2439"/>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1" name="Line 21">
              <a:extLst>
                <a:ext uri="{FF2B5EF4-FFF2-40B4-BE49-F238E27FC236}">
                  <a16:creationId xmlns:a16="http://schemas.microsoft.com/office/drawing/2014/main" id="{61DE2598-EBDE-763D-F42A-9DEDD238BE1A}"/>
                </a:ext>
              </a:extLst>
            </p:cNvPr>
            <p:cNvSpPr>
              <a:spLocks noChangeShapeType="1"/>
            </p:cNvSpPr>
            <p:nvPr/>
          </p:nvSpPr>
          <p:spPr bwMode="auto">
            <a:xfrm>
              <a:off x="2424" y="2439"/>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2" name="Rectangle 22">
              <a:extLst>
                <a:ext uri="{FF2B5EF4-FFF2-40B4-BE49-F238E27FC236}">
                  <a16:creationId xmlns:a16="http://schemas.microsoft.com/office/drawing/2014/main" id="{1A666B2E-D09D-8054-A698-55002B71F26A}"/>
                </a:ext>
              </a:extLst>
            </p:cNvPr>
            <p:cNvSpPr>
              <a:spLocks noChangeArrowheads="1"/>
            </p:cNvSpPr>
            <p:nvPr/>
          </p:nvSpPr>
          <p:spPr bwMode="auto">
            <a:xfrm>
              <a:off x="2330" y="2209"/>
              <a:ext cx="19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FR</a:t>
              </a:r>
              <a:endParaRPr lang="en-GB" altLang="zh-CN" sz="2400">
                <a:latin typeface="Times" panose="02020603050405020304" pitchFamily="18" charset="0"/>
                <a:ea typeface="宋体" panose="02010600030101010101" pitchFamily="2" charset="-122"/>
              </a:endParaRPr>
            </a:p>
          </p:txBody>
        </p:sp>
        <p:sp>
          <p:nvSpPr>
            <p:cNvPr id="66583" name="Freeform 23">
              <a:extLst>
                <a:ext uri="{FF2B5EF4-FFF2-40B4-BE49-F238E27FC236}">
                  <a16:creationId xmlns:a16="http://schemas.microsoft.com/office/drawing/2014/main" id="{A4774AFC-22F4-3320-1B76-912CBC614102}"/>
                </a:ext>
              </a:extLst>
            </p:cNvPr>
            <p:cNvSpPr>
              <a:spLocks/>
            </p:cNvSpPr>
            <p:nvPr/>
          </p:nvSpPr>
          <p:spPr bwMode="auto">
            <a:xfrm>
              <a:off x="1679" y="2325"/>
              <a:ext cx="103" cy="85"/>
            </a:xfrm>
            <a:custGeom>
              <a:avLst/>
              <a:gdLst>
                <a:gd name="T0" fmla="*/ 85 w 103"/>
                <a:gd name="T1" fmla="*/ 34 h 85"/>
                <a:gd name="T2" fmla="*/ 103 w 103"/>
                <a:gd name="T3" fmla="*/ 51 h 85"/>
                <a:gd name="T4" fmla="*/ 0 w 103"/>
                <a:gd name="T5" fmla="*/ 85 h 85"/>
                <a:gd name="T6" fmla="*/ 68 w 103"/>
                <a:gd name="T7" fmla="*/ 0 h 85"/>
                <a:gd name="T8" fmla="*/ 85 w 103"/>
                <a:gd name="T9" fmla="*/ 34 h 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85">
                  <a:moveTo>
                    <a:pt x="85" y="34"/>
                  </a:moveTo>
                  <a:lnTo>
                    <a:pt x="103" y="51"/>
                  </a:lnTo>
                  <a:lnTo>
                    <a:pt x="0" y="85"/>
                  </a:lnTo>
                  <a:lnTo>
                    <a:pt x="68" y="0"/>
                  </a:lnTo>
                  <a:lnTo>
                    <a:pt x="85" y="34"/>
                  </a:lnTo>
                  <a:close/>
                </a:path>
              </a:pathLst>
            </a:custGeom>
            <a:solidFill>
              <a:srgbClr val="000000"/>
            </a:solidFill>
            <a:ln w="39688">
              <a:solidFill>
                <a:srgbClr val="000000"/>
              </a:solidFill>
              <a:prstDash val="solid"/>
              <a:round/>
              <a:headEnd/>
              <a:tailEnd/>
            </a:ln>
          </p:spPr>
          <p:txBody>
            <a:bodyPr/>
            <a:lstStyle/>
            <a:p>
              <a:endParaRPr lang="en-US"/>
            </a:p>
          </p:txBody>
        </p:sp>
        <p:sp>
          <p:nvSpPr>
            <p:cNvPr id="66584" name="Line 24">
              <a:extLst>
                <a:ext uri="{FF2B5EF4-FFF2-40B4-BE49-F238E27FC236}">
                  <a16:creationId xmlns:a16="http://schemas.microsoft.com/office/drawing/2014/main" id="{B7136D50-4052-68DF-C9EE-521A29F520AC}"/>
                </a:ext>
              </a:extLst>
            </p:cNvPr>
            <p:cNvSpPr>
              <a:spLocks noChangeShapeType="1"/>
            </p:cNvSpPr>
            <p:nvPr/>
          </p:nvSpPr>
          <p:spPr bwMode="auto">
            <a:xfrm flipV="1">
              <a:off x="1775" y="2030"/>
              <a:ext cx="427" cy="290"/>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5" name="Freeform 25">
              <a:extLst>
                <a:ext uri="{FF2B5EF4-FFF2-40B4-BE49-F238E27FC236}">
                  <a16:creationId xmlns:a16="http://schemas.microsoft.com/office/drawing/2014/main" id="{475ACF9B-B32E-899E-FDB2-7D626BB54A8D}"/>
                </a:ext>
              </a:extLst>
            </p:cNvPr>
            <p:cNvSpPr>
              <a:spLocks/>
            </p:cNvSpPr>
            <p:nvPr/>
          </p:nvSpPr>
          <p:spPr bwMode="auto">
            <a:xfrm>
              <a:off x="2589" y="2308"/>
              <a:ext cx="85" cy="102"/>
            </a:xfrm>
            <a:custGeom>
              <a:avLst/>
              <a:gdLst>
                <a:gd name="T0" fmla="*/ 17 w 85"/>
                <a:gd name="T1" fmla="*/ 17 h 102"/>
                <a:gd name="T2" fmla="*/ 51 w 85"/>
                <a:gd name="T3" fmla="*/ 0 h 102"/>
                <a:gd name="T4" fmla="*/ 85 w 85"/>
                <a:gd name="T5" fmla="*/ 102 h 102"/>
                <a:gd name="T6" fmla="*/ 0 w 85"/>
                <a:gd name="T7" fmla="*/ 34 h 102"/>
                <a:gd name="T8" fmla="*/ 17 w 85"/>
                <a:gd name="T9" fmla="*/ 17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02">
                  <a:moveTo>
                    <a:pt x="17" y="17"/>
                  </a:moveTo>
                  <a:lnTo>
                    <a:pt x="51" y="0"/>
                  </a:lnTo>
                  <a:lnTo>
                    <a:pt x="85" y="102"/>
                  </a:lnTo>
                  <a:lnTo>
                    <a:pt x="0" y="34"/>
                  </a:lnTo>
                  <a:lnTo>
                    <a:pt x="17" y="17"/>
                  </a:lnTo>
                  <a:close/>
                </a:path>
              </a:pathLst>
            </a:custGeom>
            <a:solidFill>
              <a:srgbClr val="000000"/>
            </a:solidFill>
            <a:ln w="39688">
              <a:solidFill>
                <a:srgbClr val="000000"/>
              </a:solidFill>
              <a:prstDash val="solid"/>
              <a:round/>
              <a:headEnd/>
              <a:tailEnd/>
            </a:ln>
          </p:spPr>
          <p:txBody>
            <a:bodyPr/>
            <a:lstStyle/>
            <a:p>
              <a:endParaRPr lang="en-US"/>
            </a:p>
          </p:txBody>
        </p:sp>
        <p:sp>
          <p:nvSpPr>
            <p:cNvPr id="66586" name="Line 26">
              <a:extLst>
                <a:ext uri="{FF2B5EF4-FFF2-40B4-BE49-F238E27FC236}">
                  <a16:creationId xmlns:a16="http://schemas.microsoft.com/office/drawing/2014/main" id="{8073A6FD-68A1-97A0-0C99-7F0FCEF48FCE}"/>
                </a:ext>
              </a:extLst>
            </p:cNvPr>
            <p:cNvSpPr>
              <a:spLocks noChangeShapeType="1"/>
            </p:cNvSpPr>
            <p:nvPr/>
          </p:nvSpPr>
          <p:spPr bwMode="auto">
            <a:xfrm flipH="1" flipV="1">
              <a:off x="2356" y="2030"/>
              <a:ext cx="239" cy="273"/>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7" name="Freeform 27">
              <a:extLst>
                <a:ext uri="{FF2B5EF4-FFF2-40B4-BE49-F238E27FC236}">
                  <a16:creationId xmlns:a16="http://schemas.microsoft.com/office/drawing/2014/main" id="{9BF0F6B7-6B50-A0FA-DAC4-85D445BF47F7}"/>
                </a:ext>
              </a:extLst>
            </p:cNvPr>
            <p:cNvSpPr>
              <a:spLocks/>
            </p:cNvSpPr>
            <p:nvPr/>
          </p:nvSpPr>
          <p:spPr bwMode="auto">
            <a:xfrm>
              <a:off x="905" y="2320"/>
              <a:ext cx="119" cy="68"/>
            </a:xfrm>
            <a:custGeom>
              <a:avLst/>
              <a:gdLst>
                <a:gd name="T0" fmla="*/ 102 w 119"/>
                <a:gd name="T1" fmla="*/ 34 h 68"/>
                <a:gd name="T2" fmla="*/ 119 w 119"/>
                <a:gd name="T3" fmla="*/ 68 h 68"/>
                <a:gd name="T4" fmla="*/ 0 w 119"/>
                <a:gd name="T5" fmla="*/ 68 h 68"/>
                <a:gd name="T6" fmla="*/ 85 w 119"/>
                <a:gd name="T7" fmla="*/ 0 h 68"/>
                <a:gd name="T8" fmla="*/ 102 w 119"/>
                <a:gd name="T9" fmla="*/ 34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 h="68">
                  <a:moveTo>
                    <a:pt x="102" y="34"/>
                  </a:moveTo>
                  <a:lnTo>
                    <a:pt x="119" y="68"/>
                  </a:lnTo>
                  <a:lnTo>
                    <a:pt x="0" y="68"/>
                  </a:lnTo>
                  <a:lnTo>
                    <a:pt x="85" y="0"/>
                  </a:lnTo>
                  <a:lnTo>
                    <a:pt x="102" y="34"/>
                  </a:lnTo>
                  <a:close/>
                </a:path>
              </a:pathLst>
            </a:custGeom>
            <a:solidFill>
              <a:srgbClr val="000000"/>
            </a:solidFill>
            <a:ln w="39688">
              <a:solidFill>
                <a:srgbClr val="000000"/>
              </a:solidFill>
              <a:prstDash val="solid"/>
              <a:round/>
              <a:headEnd/>
              <a:tailEnd/>
            </a:ln>
          </p:spPr>
          <p:txBody>
            <a:bodyPr/>
            <a:lstStyle/>
            <a:p>
              <a:endParaRPr lang="en-US"/>
            </a:p>
          </p:txBody>
        </p:sp>
        <p:sp>
          <p:nvSpPr>
            <p:cNvPr id="66588" name="Line 28">
              <a:extLst>
                <a:ext uri="{FF2B5EF4-FFF2-40B4-BE49-F238E27FC236}">
                  <a16:creationId xmlns:a16="http://schemas.microsoft.com/office/drawing/2014/main" id="{289C33A0-0926-11D3-5F3C-EAA38E1FCB42}"/>
                </a:ext>
              </a:extLst>
            </p:cNvPr>
            <p:cNvSpPr>
              <a:spLocks noChangeShapeType="1"/>
            </p:cNvSpPr>
            <p:nvPr/>
          </p:nvSpPr>
          <p:spPr bwMode="auto">
            <a:xfrm flipH="1">
              <a:off x="1007" y="2030"/>
              <a:ext cx="1024" cy="324"/>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9" name="Line 29">
              <a:extLst>
                <a:ext uri="{FF2B5EF4-FFF2-40B4-BE49-F238E27FC236}">
                  <a16:creationId xmlns:a16="http://schemas.microsoft.com/office/drawing/2014/main" id="{F187A15E-C026-A56B-01F5-52098F19E7CB}"/>
                </a:ext>
              </a:extLst>
            </p:cNvPr>
            <p:cNvSpPr>
              <a:spLocks noChangeShapeType="1"/>
            </p:cNvSpPr>
            <p:nvPr/>
          </p:nvSpPr>
          <p:spPr bwMode="auto">
            <a:xfrm>
              <a:off x="1912" y="2439"/>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90" name="Line 30">
              <a:extLst>
                <a:ext uri="{FF2B5EF4-FFF2-40B4-BE49-F238E27FC236}">
                  <a16:creationId xmlns:a16="http://schemas.microsoft.com/office/drawing/2014/main" id="{3B0BC7C6-A1D5-59AB-608D-C062956E954A}"/>
                </a:ext>
              </a:extLst>
            </p:cNvPr>
            <p:cNvSpPr>
              <a:spLocks noChangeShapeType="1"/>
            </p:cNvSpPr>
            <p:nvPr/>
          </p:nvSpPr>
          <p:spPr bwMode="auto">
            <a:xfrm>
              <a:off x="1758" y="2439"/>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91" name="Line 31">
              <a:extLst>
                <a:ext uri="{FF2B5EF4-FFF2-40B4-BE49-F238E27FC236}">
                  <a16:creationId xmlns:a16="http://schemas.microsoft.com/office/drawing/2014/main" id="{FD70872A-8E54-588D-D0C5-A9F70B37FFFB}"/>
                </a:ext>
              </a:extLst>
            </p:cNvPr>
            <p:cNvSpPr>
              <a:spLocks noChangeShapeType="1"/>
            </p:cNvSpPr>
            <p:nvPr/>
          </p:nvSpPr>
          <p:spPr bwMode="auto">
            <a:xfrm>
              <a:off x="1571" y="2439"/>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92" name="Line 32">
              <a:extLst>
                <a:ext uri="{FF2B5EF4-FFF2-40B4-BE49-F238E27FC236}">
                  <a16:creationId xmlns:a16="http://schemas.microsoft.com/office/drawing/2014/main" id="{91BB5A15-3742-F17D-9D36-92506E3EF08D}"/>
                </a:ext>
              </a:extLst>
            </p:cNvPr>
            <p:cNvSpPr>
              <a:spLocks noChangeShapeType="1"/>
            </p:cNvSpPr>
            <p:nvPr/>
          </p:nvSpPr>
          <p:spPr bwMode="auto">
            <a:xfrm>
              <a:off x="1400" y="2439"/>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93" name="Rectangle 33">
              <a:extLst>
                <a:ext uri="{FF2B5EF4-FFF2-40B4-BE49-F238E27FC236}">
                  <a16:creationId xmlns:a16="http://schemas.microsoft.com/office/drawing/2014/main" id="{712FBB21-F534-9E2A-16DB-935B41BB80DB}"/>
                </a:ext>
              </a:extLst>
            </p:cNvPr>
            <p:cNvSpPr>
              <a:spLocks noChangeArrowheads="1"/>
            </p:cNvSpPr>
            <p:nvPr/>
          </p:nvSpPr>
          <p:spPr bwMode="auto">
            <a:xfrm>
              <a:off x="1527" y="1721"/>
              <a:ext cx="4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DI: 599</a:t>
              </a:r>
              <a:endParaRPr lang="en-GB" altLang="zh-CN" sz="2400">
                <a:latin typeface="Times" panose="02020603050405020304" pitchFamily="18" charset="0"/>
                <a:ea typeface="宋体" panose="02010600030101010101" pitchFamily="2" charset="-122"/>
              </a:endParaRPr>
            </a:p>
          </p:txBody>
        </p:sp>
        <p:sp>
          <p:nvSpPr>
            <p:cNvPr id="66594" name="Rectangle 34">
              <a:extLst>
                <a:ext uri="{FF2B5EF4-FFF2-40B4-BE49-F238E27FC236}">
                  <a16:creationId xmlns:a16="http://schemas.microsoft.com/office/drawing/2014/main" id="{E7D227E4-B4F5-0E7C-E1A1-BA21E1E0192B}"/>
                </a:ext>
              </a:extLst>
            </p:cNvPr>
            <p:cNvSpPr>
              <a:spLocks noChangeArrowheads="1"/>
            </p:cNvSpPr>
            <p:nvPr/>
          </p:nvSpPr>
          <p:spPr bwMode="auto">
            <a:xfrm>
              <a:off x="2848" y="2261"/>
              <a:ext cx="46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DI: 574</a:t>
              </a:r>
              <a:endParaRPr lang="en-GB" altLang="zh-CN" sz="2400">
                <a:latin typeface="Times" panose="02020603050405020304" pitchFamily="18" charset="0"/>
                <a:ea typeface="宋体" panose="02010600030101010101" pitchFamily="2" charset="-122"/>
              </a:endParaRPr>
            </a:p>
          </p:txBody>
        </p:sp>
        <p:sp>
          <p:nvSpPr>
            <p:cNvPr id="66595" name="Rectangle 35">
              <a:extLst>
                <a:ext uri="{FF2B5EF4-FFF2-40B4-BE49-F238E27FC236}">
                  <a16:creationId xmlns:a16="http://schemas.microsoft.com/office/drawing/2014/main" id="{396D8956-E269-4699-DD9B-B4BF95F2C4DE}"/>
                </a:ext>
              </a:extLst>
            </p:cNvPr>
            <p:cNvSpPr>
              <a:spLocks noChangeArrowheads="1"/>
            </p:cNvSpPr>
            <p:nvPr/>
          </p:nvSpPr>
          <p:spPr bwMode="auto">
            <a:xfrm>
              <a:off x="1076" y="2268"/>
              <a:ext cx="529" cy="1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596" name="Rectangle 36">
              <a:extLst>
                <a:ext uri="{FF2B5EF4-FFF2-40B4-BE49-F238E27FC236}">
                  <a16:creationId xmlns:a16="http://schemas.microsoft.com/office/drawing/2014/main" id="{DFAA53C2-C632-AF45-BDC7-9741668195D6}"/>
                </a:ext>
              </a:extLst>
            </p:cNvPr>
            <p:cNvSpPr>
              <a:spLocks noChangeArrowheads="1"/>
            </p:cNvSpPr>
            <p:nvPr/>
          </p:nvSpPr>
          <p:spPr bwMode="auto">
            <a:xfrm>
              <a:off x="1143" y="2261"/>
              <a:ext cx="46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DI: 543</a:t>
              </a:r>
              <a:endParaRPr lang="en-GB" altLang="zh-CN" sz="2400">
                <a:latin typeface="Times" panose="02020603050405020304" pitchFamily="18" charset="0"/>
                <a:ea typeface="宋体" panose="02010600030101010101" pitchFamily="2" charset="-122"/>
              </a:endParaRPr>
            </a:p>
          </p:txBody>
        </p:sp>
        <p:sp>
          <p:nvSpPr>
            <p:cNvPr id="66597" name="AutoShape 37">
              <a:extLst>
                <a:ext uri="{FF2B5EF4-FFF2-40B4-BE49-F238E27FC236}">
                  <a16:creationId xmlns:a16="http://schemas.microsoft.com/office/drawing/2014/main" id="{B38F3C86-922F-02C5-4FB2-05075EFDFC9E}"/>
                </a:ext>
              </a:extLst>
            </p:cNvPr>
            <p:cNvSpPr>
              <a:spLocks noChangeArrowheads="1"/>
            </p:cNvSpPr>
            <p:nvPr/>
          </p:nvSpPr>
          <p:spPr bwMode="auto">
            <a:xfrm>
              <a:off x="4506" y="1876"/>
              <a:ext cx="751" cy="256"/>
            </a:xfrm>
            <a:prstGeom prst="roundRect">
              <a:avLst>
                <a:gd name="adj" fmla="val 4824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598" name="AutoShape 38">
              <a:extLst>
                <a:ext uri="{FF2B5EF4-FFF2-40B4-BE49-F238E27FC236}">
                  <a16:creationId xmlns:a16="http://schemas.microsoft.com/office/drawing/2014/main" id="{B6FAD45D-48E1-DE57-5036-774330785F90}"/>
                </a:ext>
              </a:extLst>
            </p:cNvPr>
            <p:cNvSpPr>
              <a:spLocks noChangeArrowheads="1"/>
            </p:cNvSpPr>
            <p:nvPr/>
          </p:nvSpPr>
          <p:spPr bwMode="auto">
            <a:xfrm>
              <a:off x="4506" y="1876"/>
              <a:ext cx="768" cy="273"/>
            </a:xfrm>
            <a:prstGeom prst="roundRect">
              <a:avLst>
                <a:gd name="adj" fmla="val 45236"/>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599" name="Line 39">
              <a:extLst>
                <a:ext uri="{FF2B5EF4-FFF2-40B4-BE49-F238E27FC236}">
                  <a16:creationId xmlns:a16="http://schemas.microsoft.com/office/drawing/2014/main" id="{10EF8277-546F-0BAD-BFCE-4C1B3726A6F2}"/>
                </a:ext>
              </a:extLst>
            </p:cNvPr>
            <p:cNvSpPr>
              <a:spLocks noChangeShapeType="1"/>
            </p:cNvSpPr>
            <p:nvPr/>
          </p:nvSpPr>
          <p:spPr bwMode="auto">
            <a:xfrm>
              <a:off x="5138" y="1893"/>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0" name="Line 40">
              <a:extLst>
                <a:ext uri="{FF2B5EF4-FFF2-40B4-BE49-F238E27FC236}">
                  <a16:creationId xmlns:a16="http://schemas.microsoft.com/office/drawing/2014/main" id="{B7A14433-36D7-6EDD-2F16-F75F022B0E46}"/>
                </a:ext>
              </a:extLst>
            </p:cNvPr>
            <p:cNvSpPr>
              <a:spLocks noChangeShapeType="1"/>
            </p:cNvSpPr>
            <p:nvPr/>
          </p:nvSpPr>
          <p:spPr bwMode="auto">
            <a:xfrm>
              <a:off x="4967" y="1893"/>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1" name="Line 41">
              <a:extLst>
                <a:ext uri="{FF2B5EF4-FFF2-40B4-BE49-F238E27FC236}">
                  <a16:creationId xmlns:a16="http://schemas.microsoft.com/office/drawing/2014/main" id="{9C222B03-B04F-895F-2EA4-82494F438F00}"/>
                </a:ext>
              </a:extLst>
            </p:cNvPr>
            <p:cNvSpPr>
              <a:spLocks noChangeShapeType="1"/>
            </p:cNvSpPr>
            <p:nvPr/>
          </p:nvSpPr>
          <p:spPr bwMode="auto">
            <a:xfrm>
              <a:off x="4796" y="1893"/>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2" name="Line 42">
              <a:extLst>
                <a:ext uri="{FF2B5EF4-FFF2-40B4-BE49-F238E27FC236}">
                  <a16:creationId xmlns:a16="http://schemas.microsoft.com/office/drawing/2014/main" id="{149FFDD0-F667-3F0A-5228-04E5942C8800}"/>
                </a:ext>
              </a:extLst>
            </p:cNvPr>
            <p:cNvSpPr>
              <a:spLocks noChangeShapeType="1"/>
            </p:cNvSpPr>
            <p:nvPr/>
          </p:nvSpPr>
          <p:spPr bwMode="auto">
            <a:xfrm>
              <a:off x="4626" y="1893"/>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3" name="Rectangle 43">
              <a:extLst>
                <a:ext uri="{FF2B5EF4-FFF2-40B4-BE49-F238E27FC236}">
                  <a16:creationId xmlns:a16="http://schemas.microsoft.com/office/drawing/2014/main" id="{BC56C97D-0F04-1A21-46F7-EAEA7B954380}"/>
                </a:ext>
              </a:extLst>
            </p:cNvPr>
            <p:cNvSpPr>
              <a:spLocks noChangeArrowheads="1"/>
            </p:cNvSpPr>
            <p:nvPr/>
          </p:nvSpPr>
          <p:spPr bwMode="auto">
            <a:xfrm>
              <a:off x="4268" y="1361"/>
              <a:ext cx="12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NORTH AMERICA</a:t>
              </a:r>
              <a:endParaRPr lang="en-GB" altLang="zh-CN" sz="2400">
                <a:latin typeface="Times" panose="02020603050405020304" pitchFamily="18" charset="0"/>
                <a:ea typeface="宋体" panose="02010600030101010101" pitchFamily="2" charset="-122"/>
              </a:endParaRPr>
            </a:p>
          </p:txBody>
        </p:sp>
        <p:sp>
          <p:nvSpPr>
            <p:cNvPr id="66604" name="AutoShape 44">
              <a:extLst>
                <a:ext uri="{FF2B5EF4-FFF2-40B4-BE49-F238E27FC236}">
                  <a16:creationId xmlns:a16="http://schemas.microsoft.com/office/drawing/2014/main" id="{6C043346-EB33-7A65-0C72-F7BCD9D240E4}"/>
                </a:ext>
              </a:extLst>
            </p:cNvPr>
            <p:cNvSpPr>
              <a:spLocks noChangeArrowheads="1"/>
            </p:cNvSpPr>
            <p:nvPr/>
          </p:nvSpPr>
          <p:spPr bwMode="auto">
            <a:xfrm>
              <a:off x="3346" y="2422"/>
              <a:ext cx="734" cy="239"/>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605" name="AutoShape 45">
              <a:extLst>
                <a:ext uri="{FF2B5EF4-FFF2-40B4-BE49-F238E27FC236}">
                  <a16:creationId xmlns:a16="http://schemas.microsoft.com/office/drawing/2014/main" id="{31C01873-B41D-6BF1-C0AC-9999FDE3DC26}"/>
                </a:ext>
              </a:extLst>
            </p:cNvPr>
            <p:cNvSpPr>
              <a:spLocks noChangeArrowheads="1"/>
            </p:cNvSpPr>
            <p:nvPr/>
          </p:nvSpPr>
          <p:spPr bwMode="auto">
            <a:xfrm>
              <a:off x="3346" y="2422"/>
              <a:ext cx="751" cy="256"/>
            </a:xfrm>
            <a:prstGeom prst="roundRect">
              <a:avLst>
                <a:gd name="adj" fmla="val 48241"/>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606" name="Rectangle 46">
              <a:extLst>
                <a:ext uri="{FF2B5EF4-FFF2-40B4-BE49-F238E27FC236}">
                  <a16:creationId xmlns:a16="http://schemas.microsoft.com/office/drawing/2014/main" id="{33E20AC3-F321-C90D-6577-D8DE079A2B06}"/>
                </a:ext>
              </a:extLst>
            </p:cNvPr>
            <p:cNvSpPr>
              <a:spLocks noChangeArrowheads="1"/>
            </p:cNvSpPr>
            <p:nvPr/>
          </p:nvSpPr>
          <p:spPr bwMode="auto">
            <a:xfrm>
              <a:off x="4411" y="2131"/>
              <a:ext cx="20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US</a:t>
              </a:r>
              <a:endParaRPr lang="en-GB" altLang="zh-CN" sz="2400">
                <a:latin typeface="Times" panose="02020603050405020304" pitchFamily="18" charset="0"/>
                <a:ea typeface="宋体" panose="02010600030101010101" pitchFamily="2" charset="-122"/>
              </a:endParaRPr>
            </a:p>
          </p:txBody>
        </p:sp>
        <p:sp>
          <p:nvSpPr>
            <p:cNvPr id="66607" name="AutoShape 47">
              <a:extLst>
                <a:ext uri="{FF2B5EF4-FFF2-40B4-BE49-F238E27FC236}">
                  <a16:creationId xmlns:a16="http://schemas.microsoft.com/office/drawing/2014/main" id="{1388F596-20F3-E7EB-4368-C0D7333661EC}"/>
                </a:ext>
              </a:extLst>
            </p:cNvPr>
            <p:cNvSpPr>
              <a:spLocks noChangeArrowheads="1"/>
            </p:cNvSpPr>
            <p:nvPr/>
          </p:nvSpPr>
          <p:spPr bwMode="auto">
            <a:xfrm>
              <a:off x="4813" y="2422"/>
              <a:ext cx="751" cy="239"/>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608" name="AutoShape 48">
              <a:extLst>
                <a:ext uri="{FF2B5EF4-FFF2-40B4-BE49-F238E27FC236}">
                  <a16:creationId xmlns:a16="http://schemas.microsoft.com/office/drawing/2014/main" id="{4EEDA924-B96C-7A07-B24E-6E73B77A2B38}"/>
                </a:ext>
              </a:extLst>
            </p:cNvPr>
            <p:cNvSpPr>
              <a:spLocks noChangeArrowheads="1"/>
            </p:cNvSpPr>
            <p:nvPr/>
          </p:nvSpPr>
          <p:spPr bwMode="auto">
            <a:xfrm>
              <a:off x="4813" y="2422"/>
              <a:ext cx="769" cy="256"/>
            </a:xfrm>
            <a:prstGeom prst="roundRect">
              <a:avLst>
                <a:gd name="adj" fmla="val 48241"/>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609" name="Line 49">
              <a:extLst>
                <a:ext uri="{FF2B5EF4-FFF2-40B4-BE49-F238E27FC236}">
                  <a16:creationId xmlns:a16="http://schemas.microsoft.com/office/drawing/2014/main" id="{E3CB50B1-8E15-8E20-A14C-4847061AE34B}"/>
                </a:ext>
              </a:extLst>
            </p:cNvPr>
            <p:cNvSpPr>
              <a:spLocks noChangeShapeType="1"/>
            </p:cNvSpPr>
            <p:nvPr/>
          </p:nvSpPr>
          <p:spPr bwMode="auto">
            <a:xfrm>
              <a:off x="5445" y="2439"/>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0" name="Line 50">
              <a:extLst>
                <a:ext uri="{FF2B5EF4-FFF2-40B4-BE49-F238E27FC236}">
                  <a16:creationId xmlns:a16="http://schemas.microsoft.com/office/drawing/2014/main" id="{B4587063-3FB0-5B4F-8E57-F68CD6CBB586}"/>
                </a:ext>
              </a:extLst>
            </p:cNvPr>
            <p:cNvSpPr>
              <a:spLocks noChangeShapeType="1"/>
            </p:cNvSpPr>
            <p:nvPr/>
          </p:nvSpPr>
          <p:spPr bwMode="auto">
            <a:xfrm>
              <a:off x="5274" y="2439"/>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1" name="Line 51">
              <a:extLst>
                <a:ext uri="{FF2B5EF4-FFF2-40B4-BE49-F238E27FC236}">
                  <a16:creationId xmlns:a16="http://schemas.microsoft.com/office/drawing/2014/main" id="{824402F6-AB12-93C9-0FFD-85BAB0CA3C1B}"/>
                </a:ext>
              </a:extLst>
            </p:cNvPr>
            <p:cNvSpPr>
              <a:spLocks noChangeShapeType="1"/>
            </p:cNvSpPr>
            <p:nvPr/>
          </p:nvSpPr>
          <p:spPr bwMode="auto">
            <a:xfrm>
              <a:off x="5104" y="2439"/>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2" name="Line 52">
              <a:extLst>
                <a:ext uri="{FF2B5EF4-FFF2-40B4-BE49-F238E27FC236}">
                  <a16:creationId xmlns:a16="http://schemas.microsoft.com/office/drawing/2014/main" id="{F3B47BBC-76B5-4866-0815-BC5AB2959258}"/>
                </a:ext>
              </a:extLst>
            </p:cNvPr>
            <p:cNvSpPr>
              <a:spLocks noChangeShapeType="1"/>
            </p:cNvSpPr>
            <p:nvPr/>
          </p:nvSpPr>
          <p:spPr bwMode="auto">
            <a:xfrm>
              <a:off x="4933" y="2439"/>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3" name="Freeform 53">
              <a:extLst>
                <a:ext uri="{FF2B5EF4-FFF2-40B4-BE49-F238E27FC236}">
                  <a16:creationId xmlns:a16="http://schemas.microsoft.com/office/drawing/2014/main" id="{F2C30FAB-FFC6-F913-B8D1-373127F0E584}"/>
                </a:ext>
              </a:extLst>
            </p:cNvPr>
            <p:cNvSpPr>
              <a:spLocks/>
            </p:cNvSpPr>
            <p:nvPr/>
          </p:nvSpPr>
          <p:spPr bwMode="auto">
            <a:xfrm>
              <a:off x="4540" y="2593"/>
              <a:ext cx="69" cy="119"/>
            </a:xfrm>
            <a:custGeom>
              <a:avLst/>
              <a:gdLst>
                <a:gd name="T0" fmla="*/ 35 w 69"/>
                <a:gd name="T1" fmla="*/ 17 h 119"/>
                <a:gd name="T2" fmla="*/ 69 w 69"/>
                <a:gd name="T3" fmla="*/ 17 h 119"/>
                <a:gd name="T4" fmla="*/ 17 w 69"/>
                <a:gd name="T5" fmla="*/ 119 h 119"/>
                <a:gd name="T6" fmla="*/ 0 w 69"/>
                <a:gd name="T7" fmla="*/ 0 h 119"/>
                <a:gd name="T8" fmla="*/ 35 w 69"/>
                <a:gd name="T9" fmla="*/ 17 h 1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119">
                  <a:moveTo>
                    <a:pt x="35" y="17"/>
                  </a:moveTo>
                  <a:lnTo>
                    <a:pt x="69" y="17"/>
                  </a:lnTo>
                  <a:lnTo>
                    <a:pt x="17" y="119"/>
                  </a:lnTo>
                  <a:lnTo>
                    <a:pt x="0" y="0"/>
                  </a:lnTo>
                  <a:lnTo>
                    <a:pt x="35" y="17"/>
                  </a:lnTo>
                  <a:close/>
                </a:path>
              </a:pathLst>
            </a:custGeom>
            <a:solidFill>
              <a:srgbClr val="000000"/>
            </a:solidFill>
            <a:ln w="39688">
              <a:solidFill>
                <a:srgbClr val="000000"/>
              </a:solidFill>
              <a:prstDash val="solid"/>
              <a:round/>
              <a:headEnd/>
              <a:tailEnd/>
            </a:ln>
          </p:spPr>
          <p:txBody>
            <a:bodyPr/>
            <a:lstStyle/>
            <a:p>
              <a:endParaRPr lang="en-US"/>
            </a:p>
          </p:txBody>
        </p:sp>
        <p:sp>
          <p:nvSpPr>
            <p:cNvPr id="66614" name="Line 54">
              <a:extLst>
                <a:ext uri="{FF2B5EF4-FFF2-40B4-BE49-F238E27FC236}">
                  <a16:creationId xmlns:a16="http://schemas.microsoft.com/office/drawing/2014/main" id="{D68F4C60-7211-84BE-64F4-145D9597B34C}"/>
                </a:ext>
              </a:extLst>
            </p:cNvPr>
            <p:cNvSpPr>
              <a:spLocks noChangeShapeType="1"/>
            </p:cNvSpPr>
            <p:nvPr/>
          </p:nvSpPr>
          <p:spPr bwMode="auto">
            <a:xfrm flipV="1">
              <a:off x="4575" y="2030"/>
              <a:ext cx="119" cy="563"/>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5" name="Freeform 55">
              <a:extLst>
                <a:ext uri="{FF2B5EF4-FFF2-40B4-BE49-F238E27FC236}">
                  <a16:creationId xmlns:a16="http://schemas.microsoft.com/office/drawing/2014/main" id="{FE4701E9-38D8-0360-E69E-36299CA2C2F2}"/>
                </a:ext>
              </a:extLst>
            </p:cNvPr>
            <p:cNvSpPr>
              <a:spLocks/>
            </p:cNvSpPr>
            <p:nvPr/>
          </p:nvSpPr>
          <p:spPr bwMode="auto">
            <a:xfrm>
              <a:off x="5098" y="2308"/>
              <a:ext cx="85" cy="102"/>
            </a:xfrm>
            <a:custGeom>
              <a:avLst/>
              <a:gdLst>
                <a:gd name="T0" fmla="*/ 17 w 85"/>
                <a:gd name="T1" fmla="*/ 17 h 102"/>
                <a:gd name="T2" fmla="*/ 34 w 85"/>
                <a:gd name="T3" fmla="*/ 0 h 102"/>
                <a:gd name="T4" fmla="*/ 85 w 85"/>
                <a:gd name="T5" fmla="*/ 102 h 102"/>
                <a:gd name="T6" fmla="*/ 0 w 85"/>
                <a:gd name="T7" fmla="*/ 34 h 102"/>
                <a:gd name="T8" fmla="*/ 17 w 85"/>
                <a:gd name="T9" fmla="*/ 17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102">
                  <a:moveTo>
                    <a:pt x="17" y="17"/>
                  </a:moveTo>
                  <a:lnTo>
                    <a:pt x="34" y="0"/>
                  </a:lnTo>
                  <a:lnTo>
                    <a:pt x="85" y="102"/>
                  </a:lnTo>
                  <a:lnTo>
                    <a:pt x="0" y="34"/>
                  </a:lnTo>
                  <a:lnTo>
                    <a:pt x="17" y="17"/>
                  </a:lnTo>
                  <a:close/>
                </a:path>
              </a:pathLst>
            </a:custGeom>
            <a:solidFill>
              <a:srgbClr val="000000"/>
            </a:solidFill>
            <a:ln w="39688">
              <a:solidFill>
                <a:srgbClr val="000000"/>
              </a:solidFill>
              <a:prstDash val="solid"/>
              <a:round/>
              <a:headEnd/>
              <a:tailEnd/>
            </a:ln>
          </p:spPr>
          <p:txBody>
            <a:bodyPr/>
            <a:lstStyle/>
            <a:p>
              <a:endParaRPr lang="en-US"/>
            </a:p>
          </p:txBody>
        </p:sp>
        <p:sp>
          <p:nvSpPr>
            <p:cNvPr id="66616" name="Line 56">
              <a:extLst>
                <a:ext uri="{FF2B5EF4-FFF2-40B4-BE49-F238E27FC236}">
                  <a16:creationId xmlns:a16="http://schemas.microsoft.com/office/drawing/2014/main" id="{576DFDAC-A08E-56E4-3AA6-AF78AB5DD48A}"/>
                </a:ext>
              </a:extLst>
            </p:cNvPr>
            <p:cNvSpPr>
              <a:spLocks noChangeShapeType="1"/>
            </p:cNvSpPr>
            <p:nvPr/>
          </p:nvSpPr>
          <p:spPr bwMode="auto">
            <a:xfrm flipH="1" flipV="1">
              <a:off x="4865" y="2030"/>
              <a:ext cx="239" cy="273"/>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7" name="Line 57">
              <a:extLst>
                <a:ext uri="{FF2B5EF4-FFF2-40B4-BE49-F238E27FC236}">
                  <a16:creationId xmlns:a16="http://schemas.microsoft.com/office/drawing/2014/main" id="{74ED7C2F-0D97-876B-CAA9-2AC9B43A2AE2}"/>
                </a:ext>
              </a:extLst>
            </p:cNvPr>
            <p:cNvSpPr>
              <a:spLocks noChangeShapeType="1"/>
            </p:cNvSpPr>
            <p:nvPr/>
          </p:nvSpPr>
          <p:spPr bwMode="auto">
            <a:xfrm>
              <a:off x="3977" y="2439"/>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8" name="Line 58">
              <a:extLst>
                <a:ext uri="{FF2B5EF4-FFF2-40B4-BE49-F238E27FC236}">
                  <a16:creationId xmlns:a16="http://schemas.microsoft.com/office/drawing/2014/main" id="{73B74CEA-EDD0-0632-6D4D-9C3C58F43CF5}"/>
                </a:ext>
              </a:extLst>
            </p:cNvPr>
            <p:cNvSpPr>
              <a:spLocks noChangeShapeType="1"/>
            </p:cNvSpPr>
            <p:nvPr/>
          </p:nvSpPr>
          <p:spPr bwMode="auto">
            <a:xfrm>
              <a:off x="3807" y="2439"/>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9" name="Line 59">
              <a:extLst>
                <a:ext uri="{FF2B5EF4-FFF2-40B4-BE49-F238E27FC236}">
                  <a16:creationId xmlns:a16="http://schemas.microsoft.com/office/drawing/2014/main" id="{65D37BD0-3F02-5AF7-4F4C-E7801774FCB9}"/>
                </a:ext>
              </a:extLst>
            </p:cNvPr>
            <p:cNvSpPr>
              <a:spLocks noChangeShapeType="1"/>
            </p:cNvSpPr>
            <p:nvPr/>
          </p:nvSpPr>
          <p:spPr bwMode="auto">
            <a:xfrm>
              <a:off x="3619" y="2439"/>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20" name="Line 60">
              <a:extLst>
                <a:ext uri="{FF2B5EF4-FFF2-40B4-BE49-F238E27FC236}">
                  <a16:creationId xmlns:a16="http://schemas.microsoft.com/office/drawing/2014/main" id="{3C57772F-6504-70D3-E545-86D46504085C}"/>
                </a:ext>
              </a:extLst>
            </p:cNvPr>
            <p:cNvSpPr>
              <a:spLocks noChangeShapeType="1"/>
            </p:cNvSpPr>
            <p:nvPr/>
          </p:nvSpPr>
          <p:spPr bwMode="auto">
            <a:xfrm>
              <a:off x="3448" y="2439"/>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21" name="Rectangle 61">
              <a:extLst>
                <a:ext uri="{FF2B5EF4-FFF2-40B4-BE49-F238E27FC236}">
                  <a16:creationId xmlns:a16="http://schemas.microsoft.com/office/drawing/2014/main" id="{E288C5D0-7B1F-9413-BE1F-A70C58748B2A}"/>
                </a:ext>
              </a:extLst>
            </p:cNvPr>
            <p:cNvSpPr>
              <a:spLocks noChangeArrowheads="1"/>
            </p:cNvSpPr>
            <p:nvPr/>
          </p:nvSpPr>
          <p:spPr bwMode="auto">
            <a:xfrm>
              <a:off x="4183" y="1721"/>
              <a:ext cx="4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DI: 642</a:t>
              </a:r>
              <a:endParaRPr lang="en-GB" altLang="zh-CN" sz="2400">
                <a:latin typeface="Times" panose="02020603050405020304" pitchFamily="18" charset="0"/>
                <a:ea typeface="宋体" panose="02010600030101010101" pitchFamily="2" charset="-122"/>
              </a:endParaRPr>
            </a:p>
          </p:txBody>
        </p:sp>
        <p:sp>
          <p:nvSpPr>
            <p:cNvPr id="66622" name="Rectangle 62">
              <a:extLst>
                <a:ext uri="{FF2B5EF4-FFF2-40B4-BE49-F238E27FC236}">
                  <a16:creationId xmlns:a16="http://schemas.microsoft.com/office/drawing/2014/main" id="{C24C12AB-E252-5E73-C0D9-137002BB6B94}"/>
                </a:ext>
              </a:extLst>
            </p:cNvPr>
            <p:cNvSpPr>
              <a:spLocks noChangeArrowheads="1"/>
            </p:cNvSpPr>
            <p:nvPr/>
          </p:nvSpPr>
          <p:spPr bwMode="auto">
            <a:xfrm>
              <a:off x="5240" y="2256"/>
              <a:ext cx="4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DI: 457</a:t>
              </a:r>
              <a:endParaRPr lang="en-GB" altLang="zh-CN" sz="2400">
                <a:latin typeface="Times" panose="02020603050405020304" pitchFamily="18" charset="0"/>
                <a:ea typeface="宋体" panose="02010600030101010101" pitchFamily="2" charset="-122"/>
              </a:endParaRPr>
            </a:p>
          </p:txBody>
        </p:sp>
        <p:sp>
          <p:nvSpPr>
            <p:cNvPr id="66623" name="Rectangle 63">
              <a:extLst>
                <a:ext uri="{FF2B5EF4-FFF2-40B4-BE49-F238E27FC236}">
                  <a16:creationId xmlns:a16="http://schemas.microsoft.com/office/drawing/2014/main" id="{C4F635F4-4318-7377-165D-B66BF3E12760}"/>
                </a:ext>
              </a:extLst>
            </p:cNvPr>
            <p:cNvSpPr>
              <a:spLocks noChangeArrowheads="1"/>
            </p:cNvSpPr>
            <p:nvPr/>
          </p:nvSpPr>
          <p:spPr bwMode="auto">
            <a:xfrm>
              <a:off x="3747" y="2261"/>
              <a:ext cx="46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DI: 732</a:t>
              </a:r>
              <a:endParaRPr lang="en-GB" altLang="zh-CN" sz="2400">
                <a:latin typeface="Times" panose="02020603050405020304" pitchFamily="18" charset="0"/>
                <a:ea typeface="宋体" panose="02010600030101010101" pitchFamily="2" charset="-122"/>
              </a:endParaRPr>
            </a:p>
          </p:txBody>
        </p:sp>
        <p:sp>
          <p:nvSpPr>
            <p:cNvPr id="66624" name="AutoShape 64">
              <a:extLst>
                <a:ext uri="{FF2B5EF4-FFF2-40B4-BE49-F238E27FC236}">
                  <a16:creationId xmlns:a16="http://schemas.microsoft.com/office/drawing/2014/main" id="{15D62032-4727-B2D4-FA60-31A5BE26B6C2}"/>
                </a:ext>
              </a:extLst>
            </p:cNvPr>
            <p:cNvSpPr>
              <a:spLocks noChangeArrowheads="1"/>
            </p:cNvSpPr>
            <p:nvPr/>
          </p:nvSpPr>
          <p:spPr bwMode="auto">
            <a:xfrm>
              <a:off x="3107" y="1023"/>
              <a:ext cx="734" cy="239"/>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625" name="AutoShape 65">
              <a:extLst>
                <a:ext uri="{FF2B5EF4-FFF2-40B4-BE49-F238E27FC236}">
                  <a16:creationId xmlns:a16="http://schemas.microsoft.com/office/drawing/2014/main" id="{9DC98091-8874-75E5-AE92-69137865BD94}"/>
                </a:ext>
              </a:extLst>
            </p:cNvPr>
            <p:cNvSpPr>
              <a:spLocks noChangeArrowheads="1"/>
            </p:cNvSpPr>
            <p:nvPr/>
          </p:nvSpPr>
          <p:spPr bwMode="auto">
            <a:xfrm>
              <a:off x="3107" y="1023"/>
              <a:ext cx="751" cy="256"/>
            </a:xfrm>
            <a:prstGeom prst="roundRect">
              <a:avLst>
                <a:gd name="adj" fmla="val 48241"/>
              </a:avLst>
            </a:prstGeom>
            <a:noFill/>
            <a:ln w="396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626" name="Line 66">
              <a:extLst>
                <a:ext uri="{FF2B5EF4-FFF2-40B4-BE49-F238E27FC236}">
                  <a16:creationId xmlns:a16="http://schemas.microsoft.com/office/drawing/2014/main" id="{E6235CA0-2D67-9906-91D5-94E65EDDB036}"/>
                </a:ext>
              </a:extLst>
            </p:cNvPr>
            <p:cNvSpPr>
              <a:spLocks noChangeShapeType="1"/>
            </p:cNvSpPr>
            <p:nvPr/>
          </p:nvSpPr>
          <p:spPr bwMode="auto">
            <a:xfrm>
              <a:off x="3738" y="1040"/>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27" name="Line 67">
              <a:extLst>
                <a:ext uri="{FF2B5EF4-FFF2-40B4-BE49-F238E27FC236}">
                  <a16:creationId xmlns:a16="http://schemas.microsoft.com/office/drawing/2014/main" id="{53ABA5E6-8FD5-2BC8-6E76-9A40EF1910B7}"/>
                </a:ext>
              </a:extLst>
            </p:cNvPr>
            <p:cNvSpPr>
              <a:spLocks noChangeShapeType="1"/>
            </p:cNvSpPr>
            <p:nvPr/>
          </p:nvSpPr>
          <p:spPr bwMode="auto">
            <a:xfrm>
              <a:off x="3568" y="1040"/>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28" name="Line 68">
              <a:extLst>
                <a:ext uri="{FF2B5EF4-FFF2-40B4-BE49-F238E27FC236}">
                  <a16:creationId xmlns:a16="http://schemas.microsoft.com/office/drawing/2014/main" id="{6AAFC0C9-ED52-E701-5464-DBCCB1DED165}"/>
                </a:ext>
              </a:extLst>
            </p:cNvPr>
            <p:cNvSpPr>
              <a:spLocks noChangeShapeType="1"/>
            </p:cNvSpPr>
            <p:nvPr/>
          </p:nvSpPr>
          <p:spPr bwMode="auto">
            <a:xfrm>
              <a:off x="3380" y="1040"/>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29" name="Line 69">
              <a:extLst>
                <a:ext uri="{FF2B5EF4-FFF2-40B4-BE49-F238E27FC236}">
                  <a16:creationId xmlns:a16="http://schemas.microsoft.com/office/drawing/2014/main" id="{8F0BF57A-3A4D-9DAC-1260-C51C902457BD}"/>
                </a:ext>
              </a:extLst>
            </p:cNvPr>
            <p:cNvSpPr>
              <a:spLocks noChangeShapeType="1"/>
            </p:cNvSpPr>
            <p:nvPr/>
          </p:nvSpPr>
          <p:spPr bwMode="auto">
            <a:xfrm>
              <a:off x="3209" y="1040"/>
              <a:ext cx="1" cy="22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30" name="Freeform 70">
              <a:extLst>
                <a:ext uri="{FF2B5EF4-FFF2-40B4-BE49-F238E27FC236}">
                  <a16:creationId xmlns:a16="http://schemas.microsoft.com/office/drawing/2014/main" id="{FB57DF7C-AA79-F0D7-CEFC-4C9A6F85EF22}"/>
                </a:ext>
              </a:extLst>
            </p:cNvPr>
            <p:cNvSpPr>
              <a:spLocks/>
            </p:cNvSpPr>
            <p:nvPr/>
          </p:nvSpPr>
          <p:spPr bwMode="auto">
            <a:xfrm>
              <a:off x="4728" y="1774"/>
              <a:ext cx="120" cy="85"/>
            </a:xfrm>
            <a:custGeom>
              <a:avLst/>
              <a:gdLst>
                <a:gd name="T0" fmla="*/ 17 w 120"/>
                <a:gd name="T1" fmla="*/ 34 h 85"/>
                <a:gd name="T2" fmla="*/ 34 w 120"/>
                <a:gd name="T3" fmla="*/ 0 h 85"/>
                <a:gd name="T4" fmla="*/ 120 w 120"/>
                <a:gd name="T5" fmla="*/ 85 h 85"/>
                <a:gd name="T6" fmla="*/ 0 w 120"/>
                <a:gd name="T7" fmla="*/ 51 h 85"/>
                <a:gd name="T8" fmla="*/ 17 w 120"/>
                <a:gd name="T9" fmla="*/ 34 h 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 h="85">
                  <a:moveTo>
                    <a:pt x="17" y="34"/>
                  </a:moveTo>
                  <a:lnTo>
                    <a:pt x="34" y="0"/>
                  </a:lnTo>
                  <a:lnTo>
                    <a:pt x="120" y="85"/>
                  </a:lnTo>
                  <a:lnTo>
                    <a:pt x="0" y="51"/>
                  </a:lnTo>
                  <a:lnTo>
                    <a:pt x="17" y="34"/>
                  </a:lnTo>
                  <a:close/>
                </a:path>
              </a:pathLst>
            </a:custGeom>
            <a:solidFill>
              <a:srgbClr val="000000"/>
            </a:solidFill>
            <a:ln w="39688">
              <a:solidFill>
                <a:srgbClr val="000000"/>
              </a:solidFill>
              <a:prstDash val="solid"/>
              <a:round/>
              <a:headEnd/>
              <a:tailEnd/>
            </a:ln>
          </p:spPr>
          <p:txBody>
            <a:bodyPr/>
            <a:lstStyle/>
            <a:p>
              <a:endParaRPr lang="en-US"/>
            </a:p>
          </p:txBody>
        </p:sp>
        <p:sp>
          <p:nvSpPr>
            <p:cNvPr id="66631" name="Line 71">
              <a:extLst>
                <a:ext uri="{FF2B5EF4-FFF2-40B4-BE49-F238E27FC236}">
                  <a16:creationId xmlns:a16="http://schemas.microsoft.com/office/drawing/2014/main" id="{FF2FDCFF-B427-D704-2E80-39A53A6D96E4}"/>
                </a:ext>
              </a:extLst>
            </p:cNvPr>
            <p:cNvSpPr>
              <a:spLocks noChangeShapeType="1"/>
            </p:cNvSpPr>
            <p:nvPr/>
          </p:nvSpPr>
          <p:spPr bwMode="auto">
            <a:xfrm>
              <a:off x="3653" y="1142"/>
              <a:ext cx="1092" cy="666"/>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32" name="Freeform 72">
              <a:extLst>
                <a:ext uri="{FF2B5EF4-FFF2-40B4-BE49-F238E27FC236}">
                  <a16:creationId xmlns:a16="http://schemas.microsoft.com/office/drawing/2014/main" id="{D92E6746-6075-282C-33C5-601CD8FDEB6C}"/>
                </a:ext>
              </a:extLst>
            </p:cNvPr>
            <p:cNvSpPr>
              <a:spLocks/>
            </p:cNvSpPr>
            <p:nvPr/>
          </p:nvSpPr>
          <p:spPr bwMode="auto">
            <a:xfrm>
              <a:off x="2236" y="1774"/>
              <a:ext cx="103" cy="85"/>
            </a:xfrm>
            <a:custGeom>
              <a:avLst/>
              <a:gdLst>
                <a:gd name="T0" fmla="*/ 86 w 103"/>
                <a:gd name="T1" fmla="*/ 34 h 85"/>
                <a:gd name="T2" fmla="*/ 103 w 103"/>
                <a:gd name="T3" fmla="*/ 51 h 85"/>
                <a:gd name="T4" fmla="*/ 0 w 103"/>
                <a:gd name="T5" fmla="*/ 85 h 85"/>
                <a:gd name="T6" fmla="*/ 69 w 103"/>
                <a:gd name="T7" fmla="*/ 0 h 85"/>
                <a:gd name="T8" fmla="*/ 86 w 103"/>
                <a:gd name="T9" fmla="*/ 34 h 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85">
                  <a:moveTo>
                    <a:pt x="86" y="34"/>
                  </a:moveTo>
                  <a:lnTo>
                    <a:pt x="103" y="51"/>
                  </a:lnTo>
                  <a:lnTo>
                    <a:pt x="0" y="85"/>
                  </a:lnTo>
                  <a:lnTo>
                    <a:pt x="69" y="0"/>
                  </a:lnTo>
                  <a:lnTo>
                    <a:pt x="86" y="34"/>
                  </a:lnTo>
                  <a:close/>
                </a:path>
              </a:pathLst>
            </a:custGeom>
            <a:solidFill>
              <a:srgbClr val="000000"/>
            </a:solidFill>
            <a:ln w="39688">
              <a:solidFill>
                <a:srgbClr val="000000"/>
              </a:solidFill>
              <a:prstDash val="solid"/>
              <a:round/>
              <a:headEnd/>
              <a:tailEnd/>
            </a:ln>
          </p:spPr>
          <p:txBody>
            <a:bodyPr/>
            <a:lstStyle/>
            <a:p>
              <a:endParaRPr lang="en-US"/>
            </a:p>
          </p:txBody>
        </p:sp>
        <p:sp>
          <p:nvSpPr>
            <p:cNvPr id="66633" name="Line 73">
              <a:extLst>
                <a:ext uri="{FF2B5EF4-FFF2-40B4-BE49-F238E27FC236}">
                  <a16:creationId xmlns:a16="http://schemas.microsoft.com/office/drawing/2014/main" id="{D625F59E-1E57-6179-78AC-6D5F441B3815}"/>
                </a:ext>
              </a:extLst>
            </p:cNvPr>
            <p:cNvSpPr>
              <a:spLocks noChangeShapeType="1"/>
            </p:cNvSpPr>
            <p:nvPr/>
          </p:nvSpPr>
          <p:spPr bwMode="auto">
            <a:xfrm flipH="1">
              <a:off x="2322" y="1142"/>
              <a:ext cx="972" cy="649"/>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34" name="Rectangle 74">
              <a:extLst>
                <a:ext uri="{FF2B5EF4-FFF2-40B4-BE49-F238E27FC236}">
                  <a16:creationId xmlns:a16="http://schemas.microsoft.com/office/drawing/2014/main" id="{BF7C3EFF-3F9B-12D3-E719-31D6A4C22C3B}"/>
                </a:ext>
              </a:extLst>
            </p:cNvPr>
            <p:cNvSpPr>
              <a:spLocks noChangeArrowheads="1"/>
            </p:cNvSpPr>
            <p:nvPr/>
          </p:nvSpPr>
          <p:spPr bwMode="auto">
            <a:xfrm>
              <a:off x="393" y="1176"/>
              <a:ext cx="2185" cy="3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635" name="Rectangle 75">
              <a:extLst>
                <a:ext uri="{FF2B5EF4-FFF2-40B4-BE49-F238E27FC236}">
                  <a16:creationId xmlns:a16="http://schemas.microsoft.com/office/drawing/2014/main" id="{F938B2AD-E212-B0FF-8355-7FD157D47021}"/>
                </a:ext>
              </a:extLst>
            </p:cNvPr>
            <p:cNvSpPr>
              <a:spLocks noChangeArrowheads="1"/>
            </p:cNvSpPr>
            <p:nvPr/>
          </p:nvSpPr>
          <p:spPr bwMode="auto">
            <a:xfrm>
              <a:off x="393" y="1176"/>
              <a:ext cx="2202" cy="410"/>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636" name="Rectangle 76">
              <a:extLst>
                <a:ext uri="{FF2B5EF4-FFF2-40B4-BE49-F238E27FC236}">
                  <a16:creationId xmlns:a16="http://schemas.microsoft.com/office/drawing/2014/main" id="{AC236F45-ADDC-A14E-BEAD-578D0999D13C}"/>
                </a:ext>
              </a:extLst>
            </p:cNvPr>
            <p:cNvSpPr>
              <a:spLocks noChangeArrowheads="1"/>
            </p:cNvSpPr>
            <p:nvPr/>
          </p:nvSpPr>
          <p:spPr bwMode="auto">
            <a:xfrm>
              <a:off x="529" y="1236"/>
              <a:ext cx="104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a:solidFill>
                    <a:srgbClr val="000000"/>
                  </a:solidFill>
                  <a:latin typeface="Arial" panose="020B0604020202020204" pitchFamily="34" charset="0"/>
                  <a:ea typeface="宋体" panose="02010600030101010101" pitchFamily="2" charset="-122"/>
                </a:rPr>
                <a:t>#599 = #633/</a:t>
              </a:r>
              <a:r>
                <a:rPr lang="en-GB" altLang="zh-CN">
                  <a:solidFill>
                    <a:srgbClr val="000000"/>
                  </a:solidFill>
                  <a:latin typeface="Arial" panose="020B0604020202020204" pitchFamily="34" charset="0"/>
                  <a:ea typeface="宋体" panose="02010600030101010101" pitchFamily="2" charset="-122"/>
                </a:rPr>
                <a:t>EC</a:t>
              </a:r>
              <a:endParaRPr lang="en-GB" altLang="zh-CN" sz="2400">
                <a:latin typeface="Times" panose="02020603050405020304" pitchFamily="18" charset="0"/>
                <a:ea typeface="宋体" panose="02010600030101010101" pitchFamily="2" charset="-122"/>
              </a:endParaRPr>
            </a:p>
          </p:txBody>
        </p:sp>
        <p:sp>
          <p:nvSpPr>
            <p:cNvPr id="66637" name="Rectangle 77">
              <a:extLst>
                <a:ext uri="{FF2B5EF4-FFF2-40B4-BE49-F238E27FC236}">
                  <a16:creationId xmlns:a16="http://schemas.microsoft.com/office/drawing/2014/main" id="{8CBC4D0C-DC6A-1BCF-A2D5-50C9195B4FEC}"/>
                </a:ext>
              </a:extLst>
            </p:cNvPr>
            <p:cNvSpPr>
              <a:spLocks noChangeArrowheads="1"/>
            </p:cNvSpPr>
            <p:nvPr/>
          </p:nvSpPr>
          <p:spPr bwMode="auto">
            <a:xfrm>
              <a:off x="529" y="1389"/>
              <a:ext cx="20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a:solidFill>
                    <a:srgbClr val="000000"/>
                  </a:solidFill>
                  <a:latin typeface="Arial" panose="020B0604020202020204" pitchFamily="34" charset="0"/>
                  <a:ea typeface="宋体" panose="02010600030101010101" pitchFamily="2" charset="-122"/>
                </a:rPr>
                <a:t>#642 = #633/</a:t>
              </a:r>
              <a:r>
                <a:rPr lang="en-GB" altLang="zh-CN">
                  <a:solidFill>
                    <a:srgbClr val="000000"/>
                  </a:solidFill>
                  <a:latin typeface="Arial" panose="020B0604020202020204" pitchFamily="34" charset="0"/>
                  <a:ea typeface="宋体" panose="02010600030101010101" pitchFamily="2" charset="-122"/>
                </a:rPr>
                <a:t>NORTH AMERICA</a:t>
              </a:r>
              <a:endParaRPr lang="en-GB" altLang="zh-CN" sz="2400">
                <a:latin typeface="Times" panose="02020603050405020304" pitchFamily="18" charset="0"/>
                <a:ea typeface="宋体" panose="02010600030101010101" pitchFamily="2" charset="-122"/>
              </a:endParaRPr>
            </a:p>
          </p:txBody>
        </p:sp>
        <p:sp>
          <p:nvSpPr>
            <p:cNvPr id="66638" name="Freeform 78">
              <a:extLst>
                <a:ext uri="{FF2B5EF4-FFF2-40B4-BE49-F238E27FC236}">
                  <a16:creationId xmlns:a16="http://schemas.microsoft.com/office/drawing/2014/main" id="{E3E4F4CF-2E1A-7177-76C2-A8994B126792}"/>
                </a:ext>
              </a:extLst>
            </p:cNvPr>
            <p:cNvSpPr>
              <a:spLocks/>
            </p:cNvSpPr>
            <p:nvPr/>
          </p:nvSpPr>
          <p:spPr bwMode="auto">
            <a:xfrm>
              <a:off x="2663" y="1262"/>
              <a:ext cx="119" cy="51"/>
            </a:xfrm>
            <a:custGeom>
              <a:avLst/>
              <a:gdLst>
                <a:gd name="T0" fmla="*/ 102 w 119"/>
                <a:gd name="T1" fmla="*/ 17 h 51"/>
                <a:gd name="T2" fmla="*/ 119 w 119"/>
                <a:gd name="T3" fmla="*/ 51 h 51"/>
                <a:gd name="T4" fmla="*/ 0 w 119"/>
                <a:gd name="T5" fmla="*/ 51 h 51"/>
                <a:gd name="T6" fmla="*/ 102 w 119"/>
                <a:gd name="T7" fmla="*/ 0 h 51"/>
                <a:gd name="T8" fmla="*/ 102 w 119"/>
                <a:gd name="T9" fmla="*/ 17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 h="51">
                  <a:moveTo>
                    <a:pt x="102" y="17"/>
                  </a:moveTo>
                  <a:lnTo>
                    <a:pt x="119" y="51"/>
                  </a:lnTo>
                  <a:lnTo>
                    <a:pt x="0" y="51"/>
                  </a:lnTo>
                  <a:lnTo>
                    <a:pt x="102" y="0"/>
                  </a:lnTo>
                  <a:lnTo>
                    <a:pt x="102" y="17"/>
                  </a:lnTo>
                  <a:close/>
                </a:path>
              </a:pathLst>
            </a:custGeom>
            <a:solidFill>
              <a:srgbClr val="000000"/>
            </a:solidFill>
            <a:ln w="39688">
              <a:solidFill>
                <a:srgbClr val="000000"/>
              </a:solidFill>
              <a:prstDash val="solid"/>
              <a:round/>
              <a:headEnd/>
              <a:tailEnd/>
            </a:ln>
          </p:spPr>
          <p:txBody>
            <a:bodyPr/>
            <a:lstStyle/>
            <a:p>
              <a:endParaRPr lang="en-US"/>
            </a:p>
          </p:txBody>
        </p:sp>
        <p:sp>
          <p:nvSpPr>
            <p:cNvPr id="66639" name="Line 79">
              <a:extLst>
                <a:ext uri="{FF2B5EF4-FFF2-40B4-BE49-F238E27FC236}">
                  <a16:creationId xmlns:a16="http://schemas.microsoft.com/office/drawing/2014/main" id="{BA19895E-62AD-EECD-A19E-35FD3815A182}"/>
                </a:ext>
              </a:extLst>
            </p:cNvPr>
            <p:cNvSpPr>
              <a:spLocks noChangeShapeType="1"/>
            </p:cNvSpPr>
            <p:nvPr/>
          </p:nvSpPr>
          <p:spPr bwMode="auto">
            <a:xfrm flipH="1">
              <a:off x="2782" y="1142"/>
              <a:ext cx="376" cy="137"/>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40" name="Rectangle 80">
              <a:extLst>
                <a:ext uri="{FF2B5EF4-FFF2-40B4-BE49-F238E27FC236}">
                  <a16:creationId xmlns:a16="http://schemas.microsoft.com/office/drawing/2014/main" id="{6A7B85F5-10E5-E7D0-52D3-88F7CFB67A69}"/>
                </a:ext>
              </a:extLst>
            </p:cNvPr>
            <p:cNvSpPr>
              <a:spLocks noChangeArrowheads="1"/>
            </p:cNvSpPr>
            <p:nvPr/>
          </p:nvSpPr>
          <p:spPr bwMode="auto">
            <a:xfrm>
              <a:off x="437" y="1004"/>
              <a:ext cx="14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Well-known directories:</a:t>
              </a:r>
              <a:endParaRPr lang="en-GB" altLang="zh-CN" sz="2400">
                <a:latin typeface="Times" panose="02020603050405020304" pitchFamily="18" charset="0"/>
                <a:ea typeface="宋体" panose="02010600030101010101" pitchFamily="2" charset="-122"/>
              </a:endParaRPr>
            </a:p>
          </p:txBody>
        </p:sp>
        <p:sp>
          <p:nvSpPr>
            <p:cNvPr id="66641" name="Rectangle 81">
              <a:extLst>
                <a:ext uri="{FF2B5EF4-FFF2-40B4-BE49-F238E27FC236}">
                  <a16:creationId xmlns:a16="http://schemas.microsoft.com/office/drawing/2014/main" id="{A5650B65-4D2C-F85F-9099-EFBAF5D9F274}"/>
                </a:ext>
              </a:extLst>
            </p:cNvPr>
            <p:cNvSpPr>
              <a:spLocks noChangeArrowheads="1"/>
            </p:cNvSpPr>
            <p:nvPr/>
          </p:nvSpPr>
          <p:spPr bwMode="auto">
            <a:xfrm>
              <a:off x="4882" y="2149"/>
              <a:ext cx="529" cy="1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endParaRPr kumimoji="1" lang="en-US" altLang="en-US" sz="2800">
                <a:latin typeface="Times" panose="02020603050405020304" pitchFamily="18" charset="0"/>
                <a:ea typeface="宋体" panose="02010600030101010101" pitchFamily="2" charset="-122"/>
              </a:endParaRPr>
            </a:p>
          </p:txBody>
        </p:sp>
        <p:sp>
          <p:nvSpPr>
            <p:cNvPr id="66642" name="Rectangle 82">
              <a:extLst>
                <a:ext uri="{FF2B5EF4-FFF2-40B4-BE49-F238E27FC236}">
                  <a16:creationId xmlns:a16="http://schemas.microsoft.com/office/drawing/2014/main" id="{7B72846F-DED1-12BA-D5B5-426BC6C23225}"/>
                </a:ext>
              </a:extLst>
            </p:cNvPr>
            <p:cNvSpPr>
              <a:spLocks noChangeArrowheads="1"/>
            </p:cNvSpPr>
            <p:nvPr/>
          </p:nvSpPr>
          <p:spPr bwMode="auto">
            <a:xfrm>
              <a:off x="4922" y="2135"/>
              <a:ext cx="60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CANADA</a:t>
              </a:r>
              <a:endParaRPr lang="en-GB" altLang="zh-CN" sz="2400">
                <a:latin typeface="Times" panose="02020603050405020304" pitchFamily="18" charset="0"/>
                <a:ea typeface="宋体" panose="02010600030101010101" pitchFamily="2" charset="-122"/>
              </a:endParaRPr>
            </a:p>
          </p:txBody>
        </p:sp>
        <p:sp>
          <p:nvSpPr>
            <p:cNvPr id="66643" name="Rectangle 83">
              <a:extLst>
                <a:ext uri="{FF2B5EF4-FFF2-40B4-BE49-F238E27FC236}">
                  <a16:creationId xmlns:a16="http://schemas.microsoft.com/office/drawing/2014/main" id="{472A126B-6249-24D4-A0F6-91E48090E679}"/>
                </a:ext>
              </a:extLst>
            </p:cNvPr>
            <p:cNvSpPr>
              <a:spLocks noChangeArrowheads="1"/>
            </p:cNvSpPr>
            <p:nvPr/>
          </p:nvSpPr>
          <p:spPr bwMode="auto">
            <a:xfrm>
              <a:off x="2910" y="840"/>
              <a:ext cx="5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DI: 633 </a:t>
              </a:r>
              <a:endParaRPr lang="en-GB" altLang="zh-CN" sz="2400">
                <a:latin typeface="Times" panose="02020603050405020304" pitchFamily="18" charset="0"/>
                <a:ea typeface="宋体" panose="02010600030101010101" pitchFamily="2" charset="-122"/>
              </a:endParaRPr>
            </a:p>
          </p:txBody>
        </p:sp>
        <p:sp>
          <p:nvSpPr>
            <p:cNvPr id="66644" name="Rectangle 84">
              <a:extLst>
                <a:ext uri="{FF2B5EF4-FFF2-40B4-BE49-F238E27FC236}">
                  <a16:creationId xmlns:a16="http://schemas.microsoft.com/office/drawing/2014/main" id="{10B11BD8-A838-80BC-8C83-3B670619CC9F}"/>
                </a:ext>
              </a:extLst>
            </p:cNvPr>
            <p:cNvSpPr>
              <a:spLocks noChangeArrowheads="1"/>
            </p:cNvSpPr>
            <p:nvPr/>
          </p:nvSpPr>
          <p:spPr bwMode="auto">
            <a:xfrm>
              <a:off x="3401" y="840"/>
              <a:ext cx="6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a:solidFill>
                    <a:srgbClr val="000000"/>
                  </a:solidFill>
                  <a:latin typeface="Arial" panose="020B0604020202020204" pitchFamily="34" charset="0"/>
                  <a:ea typeface="宋体" panose="02010600030101010101" pitchFamily="2" charset="-122"/>
                </a:rPr>
                <a:t>(</a:t>
              </a:r>
              <a:r>
                <a:rPr lang="en-GB" altLang="zh-CN">
                  <a:solidFill>
                    <a:srgbClr val="000000"/>
                  </a:solidFill>
                  <a:latin typeface="Arial" panose="020B0604020202020204" pitchFamily="34" charset="0"/>
                  <a:ea typeface="宋体" panose="02010600030101010101" pitchFamily="2" charset="-122"/>
                </a:rPr>
                <a:t>WORLD)</a:t>
              </a:r>
              <a:endParaRPr lang="en-GB" altLang="zh-CN" sz="2400">
                <a:latin typeface="Times" panose="02020603050405020304" pitchFamily="18" charset="0"/>
                <a:ea typeface="宋体" panose="02010600030101010101" pitchFamily="2" charset="-122"/>
              </a:endParaRPr>
            </a:p>
          </p:txBody>
        </p:sp>
        <p:sp>
          <p:nvSpPr>
            <p:cNvPr id="66645" name="Freeform 85">
              <a:extLst>
                <a:ext uri="{FF2B5EF4-FFF2-40B4-BE49-F238E27FC236}">
                  <a16:creationId xmlns:a16="http://schemas.microsoft.com/office/drawing/2014/main" id="{33BB42D7-D5C2-D2B0-2289-F947BD2A9AB9}"/>
                </a:ext>
              </a:extLst>
            </p:cNvPr>
            <p:cNvSpPr>
              <a:spLocks/>
            </p:cNvSpPr>
            <p:nvPr/>
          </p:nvSpPr>
          <p:spPr bwMode="auto">
            <a:xfrm>
              <a:off x="3568" y="2337"/>
              <a:ext cx="119" cy="68"/>
            </a:xfrm>
            <a:custGeom>
              <a:avLst/>
              <a:gdLst>
                <a:gd name="T0" fmla="*/ 17 w 119"/>
                <a:gd name="T1" fmla="*/ 34 h 68"/>
                <a:gd name="T2" fmla="*/ 34 w 119"/>
                <a:gd name="T3" fmla="*/ 0 h 68"/>
                <a:gd name="T4" fmla="*/ 119 w 119"/>
                <a:gd name="T5" fmla="*/ 68 h 68"/>
                <a:gd name="T6" fmla="*/ 0 w 119"/>
                <a:gd name="T7" fmla="*/ 68 h 68"/>
                <a:gd name="T8" fmla="*/ 17 w 119"/>
                <a:gd name="T9" fmla="*/ 34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 h="68">
                  <a:moveTo>
                    <a:pt x="17" y="34"/>
                  </a:moveTo>
                  <a:lnTo>
                    <a:pt x="34" y="0"/>
                  </a:lnTo>
                  <a:lnTo>
                    <a:pt x="119" y="68"/>
                  </a:lnTo>
                  <a:lnTo>
                    <a:pt x="0" y="68"/>
                  </a:lnTo>
                  <a:lnTo>
                    <a:pt x="17" y="34"/>
                  </a:lnTo>
                  <a:close/>
                </a:path>
              </a:pathLst>
            </a:custGeom>
            <a:solidFill>
              <a:srgbClr val="000000"/>
            </a:solidFill>
            <a:ln w="39688">
              <a:solidFill>
                <a:srgbClr val="000000"/>
              </a:solidFill>
              <a:prstDash val="solid"/>
              <a:round/>
              <a:headEnd/>
              <a:tailEnd/>
            </a:ln>
          </p:spPr>
          <p:txBody>
            <a:bodyPr/>
            <a:lstStyle/>
            <a:p>
              <a:endParaRPr lang="en-US"/>
            </a:p>
          </p:txBody>
        </p:sp>
        <p:sp>
          <p:nvSpPr>
            <p:cNvPr id="66646" name="Line 86">
              <a:extLst>
                <a:ext uri="{FF2B5EF4-FFF2-40B4-BE49-F238E27FC236}">
                  <a16:creationId xmlns:a16="http://schemas.microsoft.com/office/drawing/2014/main" id="{805D4427-2C79-A694-513B-61E6A0571503}"/>
                </a:ext>
              </a:extLst>
            </p:cNvPr>
            <p:cNvSpPr>
              <a:spLocks noChangeShapeType="1"/>
            </p:cNvSpPr>
            <p:nvPr/>
          </p:nvSpPr>
          <p:spPr bwMode="auto">
            <a:xfrm flipH="1" flipV="1">
              <a:off x="2509" y="2012"/>
              <a:ext cx="1059" cy="359"/>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47" name="Rectangle 87">
              <a:extLst>
                <a:ext uri="{FF2B5EF4-FFF2-40B4-BE49-F238E27FC236}">
                  <a16:creationId xmlns:a16="http://schemas.microsoft.com/office/drawing/2014/main" id="{27DD39E5-B637-A6CA-3BBA-FFDC6B5B47FF}"/>
                </a:ext>
              </a:extLst>
            </p:cNvPr>
            <p:cNvSpPr>
              <a:spLocks noChangeArrowheads="1"/>
            </p:cNvSpPr>
            <p:nvPr/>
          </p:nvSpPr>
          <p:spPr bwMode="auto">
            <a:xfrm>
              <a:off x="4131" y="2772"/>
              <a:ext cx="80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GB" b="1">
                  <a:solidFill>
                    <a:srgbClr val="000000"/>
                  </a:solidFill>
                  <a:latin typeface="Arial" panose="020B0604020202020204" pitchFamily="34" charset="0"/>
                  <a:ea typeface="宋体" panose="02010600030101010101" pitchFamily="2" charset="-122"/>
                </a:rPr>
                <a:t>#633/</a:t>
              </a:r>
              <a:r>
                <a:rPr lang="en-GB" altLang="zh-CN" b="1">
                  <a:solidFill>
                    <a:srgbClr val="000000"/>
                  </a:solidFill>
                  <a:latin typeface="Arial" panose="020B0604020202020204" pitchFamily="34" charset="0"/>
                  <a:ea typeface="宋体" panose="02010600030101010101" pitchFamily="2" charset="-122"/>
                </a:rPr>
                <a:t>EC/US</a:t>
              </a:r>
              <a:endParaRPr lang="en-GB" altLang="zh-CN" sz="2400">
                <a:latin typeface="Times" panose="02020603050405020304" pitchFamily="18" charset="0"/>
                <a:ea typeface="宋体" panose="02010600030101010101" pitchFamily="2" charset="-122"/>
              </a:endParaRPr>
            </a:p>
          </p:txBody>
        </p:sp>
        <p:sp>
          <p:nvSpPr>
            <p:cNvPr id="66648" name="Rectangle 88">
              <a:extLst>
                <a:ext uri="{FF2B5EF4-FFF2-40B4-BE49-F238E27FC236}">
                  <a16:creationId xmlns:a16="http://schemas.microsoft.com/office/drawing/2014/main" id="{BE04A03B-8433-864C-412D-33E7912F9670}"/>
                </a:ext>
              </a:extLst>
            </p:cNvPr>
            <p:cNvSpPr>
              <a:spLocks noChangeArrowheads="1"/>
            </p:cNvSpPr>
            <p:nvPr/>
          </p:nvSpPr>
          <p:spPr bwMode="auto">
            <a:xfrm>
              <a:off x="3302" y="2124"/>
              <a:ext cx="20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zh-CN">
                  <a:solidFill>
                    <a:srgbClr val="000000"/>
                  </a:solidFill>
                  <a:latin typeface="Arial" panose="020B0604020202020204" pitchFamily="34" charset="0"/>
                  <a:ea typeface="宋体" panose="02010600030101010101" pitchFamily="2" charset="-122"/>
                </a:rPr>
                <a:t>US</a:t>
              </a:r>
              <a:endParaRPr lang="en-GB" altLang="zh-CN" sz="2400">
                <a:latin typeface="Times" panose="02020603050405020304" pitchFamily="18" charset="0"/>
                <a:ea typeface="宋体" panose="02010600030101010101" pitchFamily="2"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877586B-B5C6-B387-B37C-8C013099BFBA}"/>
              </a:ext>
            </a:extLst>
          </p:cNvPr>
          <p:cNvSpPr>
            <a:spLocks noGrp="1" noChangeArrowheads="1"/>
          </p:cNvSpPr>
          <p:nvPr>
            <p:ph idx="1"/>
          </p:nvPr>
        </p:nvSpPr>
        <p:spPr>
          <a:xfrm>
            <a:off x="352425" y="798513"/>
            <a:ext cx="8439150" cy="5983287"/>
          </a:xfrm>
        </p:spPr>
        <p:txBody>
          <a:bodyPr/>
          <a:lstStyle/>
          <a:p>
            <a:pPr algn="just" eaLnBrk="1" hangingPunct="1"/>
            <a:r>
              <a:rPr lang="en-US" altLang="zh-CN" sz="2400">
                <a:solidFill>
                  <a:srgbClr val="003399"/>
                </a:solidFill>
              </a:rPr>
              <a:t> </a:t>
            </a:r>
            <a:r>
              <a:rPr lang="en-US" altLang="zh-CN" sz="2800">
                <a:solidFill>
                  <a:srgbClr val="003399"/>
                </a:solidFill>
              </a:rPr>
              <a:t>Supports to resolve a name i.e. to lookup attributes   from a given name.</a:t>
            </a:r>
          </a:p>
          <a:p>
            <a:pPr algn="just" eaLnBrk="1" hangingPunct="1"/>
            <a:r>
              <a:rPr lang="en-US" altLang="zh-CN" sz="2800">
                <a:solidFill>
                  <a:srgbClr val="003399"/>
                </a:solidFill>
              </a:rPr>
              <a:t> Motivation for name management:</a:t>
            </a:r>
          </a:p>
          <a:p>
            <a:pPr lvl="1" algn="just" eaLnBrk="1" hangingPunct="1"/>
            <a:r>
              <a:rPr lang="en-US" altLang="zh-CN" sz="2400">
                <a:solidFill>
                  <a:srgbClr val="003399"/>
                </a:solidFill>
              </a:rPr>
              <a:t>Unification: It is often convenient for resources managed by different services to use the same naming scheme. </a:t>
            </a:r>
            <a:r>
              <a:rPr lang="en-US" altLang="zh-CN" sz="2400">
                <a:solidFill>
                  <a:schemeClr val="accent2"/>
                </a:solidFill>
              </a:rPr>
              <a:t>URI</a:t>
            </a:r>
            <a:r>
              <a:rPr lang="en-US" altLang="zh-CN" sz="2400">
                <a:solidFill>
                  <a:srgbClr val="003399"/>
                </a:solidFill>
              </a:rPr>
              <a:t>s are a good example of this.</a:t>
            </a:r>
          </a:p>
          <a:p>
            <a:pPr lvl="1" algn="just" eaLnBrk="1" hangingPunct="1"/>
            <a:r>
              <a:rPr lang="en-US" altLang="zh-CN" sz="2400">
                <a:solidFill>
                  <a:srgbClr val="003399"/>
                </a:solidFill>
              </a:rPr>
              <a:t>Integration: Common name service is required in DS because of sharing. (Different Domains)</a:t>
            </a:r>
          </a:p>
          <a:p>
            <a:pPr algn="just" eaLnBrk="1" hangingPunct="1"/>
            <a:r>
              <a:rPr lang="en-US" altLang="zh-CN" sz="2800">
                <a:solidFill>
                  <a:srgbClr val="003399"/>
                </a:solidFill>
              </a:rPr>
              <a:t> Scalability</a:t>
            </a:r>
          </a:p>
          <a:p>
            <a:pPr lvl="1" algn="just" eaLnBrk="1" hangingPunct="1"/>
            <a:r>
              <a:rPr lang="en-US" altLang="zh-CN" sz="2400">
                <a:solidFill>
                  <a:srgbClr val="003399"/>
                </a:solidFill>
              </a:rPr>
              <a:t>Arbitrary number of names</a:t>
            </a:r>
          </a:p>
          <a:p>
            <a:pPr lvl="1" algn="just" eaLnBrk="1" hangingPunct="1"/>
            <a:r>
              <a:rPr lang="en-US" altLang="zh-CN" sz="2400">
                <a:solidFill>
                  <a:srgbClr val="003399"/>
                </a:solidFill>
              </a:rPr>
              <a:t>Arbitrary number of administrative organizations</a:t>
            </a:r>
          </a:p>
          <a:p>
            <a:pPr algn="just" eaLnBrk="1" hangingPunct="1"/>
            <a:r>
              <a:rPr lang="en-US" altLang="zh-CN" sz="2800">
                <a:solidFill>
                  <a:srgbClr val="003399"/>
                </a:solidFill>
              </a:rPr>
              <a:t> Flexibility</a:t>
            </a:r>
          </a:p>
          <a:p>
            <a:pPr lvl="1" algn="just" eaLnBrk="1" hangingPunct="1"/>
            <a:r>
              <a:rPr lang="en-US" altLang="zh-CN" sz="2400">
                <a:solidFill>
                  <a:srgbClr val="003399"/>
                </a:solidFill>
              </a:rPr>
              <a:t>A long lifetime</a:t>
            </a:r>
          </a:p>
          <a:p>
            <a:pPr lvl="1" algn="just" eaLnBrk="1" hangingPunct="1"/>
            <a:r>
              <a:rPr lang="en-US" altLang="zh-CN" sz="2400">
                <a:solidFill>
                  <a:srgbClr val="003399"/>
                </a:solidFill>
              </a:rPr>
              <a:t>Accommodate variations on the organization of the set of names</a:t>
            </a:r>
          </a:p>
        </p:txBody>
      </p:sp>
      <p:pic>
        <p:nvPicPr>
          <p:cNvPr id="10243" name="Picture 3" descr="line013">
            <a:extLst>
              <a:ext uri="{FF2B5EF4-FFF2-40B4-BE49-F238E27FC236}">
                <a16:creationId xmlns:a16="http://schemas.microsoft.com/office/drawing/2014/main" id="{A177D900-882B-9267-626B-962E47732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4">
            <a:extLst>
              <a:ext uri="{FF2B5EF4-FFF2-40B4-BE49-F238E27FC236}">
                <a16:creationId xmlns:a16="http://schemas.microsoft.com/office/drawing/2014/main" id="{987DC3BB-E0D0-2BB2-F4B0-28B75EFB4E3B}"/>
              </a:ext>
            </a:extLst>
          </p:cNvPr>
          <p:cNvSpPr txBox="1">
            <a:spLocks noChangeArrowheads="1"/>
          </p:cNvSpPr>
          <p:nvPr/>
        </p:nvSpPr>
        <p:spPr bwMode="auto">
          <a:xfrm>
            <a:off x="457200" y="76200"/>
            <a:ext cx="8153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spcBef>
                <a:spcPct val="50000"/>
              </a:spcBef>
            </a:pPr>
            <a:r>
              <a:rPr kumimoji="1" lang="en-US" altLang="zh-CN" sz="2800" b="1">
                <a:solidFill>
                  <a:srgbClr val="CC0000"/>
                </a:solidFill>
                <a:latin typeface="Times New Roman" panose="02020603050405020304" pitchFamily="18" charset="0"/>
                <a:ea typeface="宋体" panose="02010600030101010101" pitchFamily="2" charset="-122"/>
              </a:rPr>
              <a:t>General name service requirements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050CCD-FC49-1E4F-5745-711AAD2B7F75}"/>
              </a:ext>
            </a:extLst>
          </p:cNvPr>
          <p:cNvSpPr>
            <a:spLocks noGrp="1" noChangeArrowheads="1"/>
          </p:cNvSpPr>
          <p:nvPr>
            <p:ph idx="1"/>
          </p:nvPr>
        </p:nvSpPr>
        <p:spPr>
          <a:xfrm>
            <a:off x="457200" y="990600"/>
            <a:ext cx="8153400" cy="5562600"/>
          </a:xfrm>
        </p:spPr>
        <p:txBody>
          <a:bodyPr/>
          <a:lstStyle/>
          <a:p>
            <a:pPr algn="just" eaLnBrk="1" hangingPunct="1"/>
            <a:r>
              <a:rPr lang="en-US" altLang="zh-CN" sz="3600">
                <a:solidFill>
                  <a:srgbClr val="003399"/>
                </a:solidFill>
              </a:rPr>
              <a:t> High availability</a:t>
            </a:r>
          </a:p>
          <a:p>
            <a:pPr lvl="1" algn="just" eaLnBrk="1" hangingPunct="1"/>
            <a:r>
              <a:rPr lang="en-US" altLang="zh-CN" sz="3200">
                <a:solidFill>
                  <a:srgbClr val="003399"/>
                </a:solidFill>
              </a:rPr>
              <a:t>Most other systems depend upon it</a:t>
            </a:r>
          </a:p>
          <a:p>
            <a:pPr algn="just" eaLnBrk="1" hangingPunct="1"/>
            <a:r>
              <a:rPr lang="en-US" altLang="zh-CN" sz="3600">
                <a:solidFill>
                  <a:srgbClr val="003399"/>
                </a:solidFill>
              </a:rPr>
              <a:t> Fault isolation</a:t>
            </a:r>
          </a:p>
          <a:p>
            <a:pPr lvl="1" algn="just" eaLnBrk="1" hangingPunct="1"/>
            <a:r>
              <a:rPr lang="en-US" altLang="zh-CN" sz="3200">
                <a:solidFill>
                  <a:srgbClr val="003399"/>
                </a:solidFill>
              </a:rPr>
              <a:t>Isolate location failures from entire service</a:t>
            </a:r>
          </a:p>
          <a:p>
            <a:pPr algn="just" eaLnBrk="1" hangingPunct="1"/>
            <a:r>
              <a:rPr lang="en-US" altLang="zh-CN" sz="3600">
                <a:solidFill>
                  <a:srgbClr val="003399"/>
                </a:solidFill>
              </a:rPr>
              <a:t> Tolerance of mistrust</a:t>
            </a:r>
          </a:p>
          <a:p>
            <a:pPr lvl="1" algn="just" eaLnBrk="1" hangingPunct="1"/>
            <a:r>
              <a:rPr lang="en-US" altLang="zh-CN" sz="3200">
                <a:solidFill>
                  <a:srgbClr val="003399"/>
                </a:solidFill>
              </a:rPr>
              <a:t>Not all clients are trusted by all components of the system</a:t>
            </a:r>
          </a:p>
        </p:txBody>
      </p:sp>
      <p:pic>
        <p:nvPicPr>
          <p:cNvPr id="12291" name="Picture 3" descr="line013">
            <a:extLst>
              <a:ext uri="{FF2B5EF4-FFF2-40B4-BE49-F238E27FC236}">
                <a16:creationId xmlns:a16="http://schemas.microsoft.com/office/drawing/2014/main" id="{6B9D5754-A85B-B6E4-0D72-76F4DFFAA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4">
            <a:extLst>
              <a:ext uri="{FF2B5EF4-FFF2-40B4-BE49-F238E27FC236}">
                <a16:creationId xmlns:a16="http://schemas.microsoft.com/office/drawing/2014/main" id="{F43E919C-9304-07D6-9965-04AC33CA949B}"/>
              </a:ext>
            </a:extLst>
          </p:cNvPr>
          <p:cNvSpPr txBox="1">
            <a:spLocks noChangeArrowheads="1"/>
          </p:cNvSpPr>
          <p:nvPr/>
        </p:nvSpPr>
        <p:spPr bwMode="auto">
          <a:xfrm>
            <a:off x="457200" y="76200"/>
            <a:ext cx="815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General name service requirements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6EC31-FB53-FA95-13A0-C0FB5B4B699F}"/>
              </a:ext>
            </a:extLst>
          </p:cNvPr>
          <p:cNvSpPr>
            <a:spLocks noGrp="1"/>
          </p:cNvSpPr>
          <p:nvPr>
            <p:ph idx="1"/>
          </p:nvPr>
        </p:nvSpPr>
        <p:spPr>
          <a:xfrm>
            <a:off x="539750" y="476250"/>
            <a:ext cx="7975600" cy="5832475"/>
          </a:xfrm>
        </p:spPr>
        <p:txBody>
          <a:bodyPr/>
          <a:lstStyle/>
          <a:p>
            <a:pPr algn="just" eaLnBrk="1" hangingPunct="1">
              <a:defRPr/>
            </a:pPr>
            <a:r>
              <a:rPr lang="en-US" sz="2800" dirty="0"/>
              <a:t>When you hand a </a:t>
            </a:r>
            <a:r>
              <a:rPr lang="en-US" sz="2800" b="1" i="1" dirty="0">
                <a:solidFill>
                  <a:srgbClr val="FF0000"/>
                </a:solidFill>
              </a:rPr>
              <a:t>name</a:t>
            </a:r>
            <a:r>
              <a:rPr lang="en-US" sz="2800" dirty="0"/>
              <a:t> to a naming system to resolve, it must </a:t>
            </a:r>
            <a:r>
              <a:rPr lang="en-US" sz="2800" b="1" dirty="0"/>
              <a:t>……</a:t>
            </a:r>
            <a:r>
              <a:rPr lang="en-US" sz="2800" dirty="0"/>
              <a:t> </a:t>
            </a:r>
            <a:r>
              <a:rPr lang="en-US" sz="2800" i="1" dirty="0"/>
              <a:t>look it up</a:t>
            </a:r>
            <a:r>
              <a:rPr lang="en-US" sz="2800" dirty="0"/>
              <a:t> to find the corresponding object or entity</a:t>
            </a:r>
          </a:p>
          <a:p>
            <a:pPr lvl="2" algn="just" eaLnBrk="1" hangingPunct="1">
              <a:defRPr/>
            </a:pPr>
            <a:r>
              <a:rPr lang="en-US" sz="1800" dirty="0"/>
              <a:t>Resolve</a:t>
            </a:r>
          </a:p>
          <a:p>
            <a:pPr algn="just" eaLnBrk="1" hangingPunct="1">
              <a:defRPr/>
            </a:pPr>
            <a:endParaRPr lang="en-US" sz="2800" dirty="0"/>
          </a:p>
          <a:p>
            <a:pPr algn="just" eaLnBrk="1" hangingPunct="1">
              <a:defRPr/>
            </a:pPr>
            <a:r>
              <a:rPr lang="en-US" sz="2800" dirty="0"/>
              <a:t>When you hand an </a:t>
            </a:r>
            <a:r>
              <a:rPr lang="en-US" sz="2800" b="1" i="1" dirty="0">
                <a:solidFill>
                  <a:srgbClr val="FF0000"/>
                </a:solidFill>
              </a:rPr>
              <a:t>address</a:t>
            </a:r>
            <a:r>
              <a:rPr lang="en-US" sz="2800" dirty="0"/>
              <a:t> to a system, it already knows how to find it.</a:t>
            </a:r>
          </a:p>
          <a:p>
            <a:pPr lvl="2" algn="just" eaLnBrk="1" hangingPunct="1">
              <a:defRPr/>
            </a:pPr>
            <a:r>
              <a:rPr lang="en-US" sz="1800" dirty="0"/>
              <a:t>E.g., an IP address, an </a:t>
            </a:r>
            <a:r>
              <a:rPr lang="en-US" sz="1800" i="1" dirty="0" err="1"/>
              <a:t>i</a:t>
            </a:r>
            <a:r>
              <a:rPr lang="en-US" sz="1800" i="1" dirty="0"/>
              <a:t>-node</a:t>
            </a:r>
            <a:r>
              <a:rPr lang="en-US" sz="1800" dirty="0"/>
              <a:t> of a file system</a:t>
            </a:r>
          </a:p>
          <a:p>
            <a:pPr marL="0" indent="0" algn="just" eaLnBrk="1" hangingPunct="1">
              <a:buFont typeface="Arial" panose="020B0604020202020204" pitchFamily="34" charset="0"/>
              <a:buNone/>
              <a:defRPr/>
            </a:pPr>
            <a:endParaRPr lang="en-US" sz="2800" dirty="0"/>
          </a:p>
          <a:p>
            <a:pPr algn="just" eaLnBrk="1" hangingPunct="1">
              <a:defRPr/>
            </a:pPr>
            <a:r>
              <a:rPr lang="en-US" sz="2800" dirty="0"/>
              <a:t>When you hand a </a:t>
            </a:r>
            <a:r>
              <a:rPr lang="en-US" sz="2800" b="1" i="1" dirty="0">
                <a:solidFill>
                  <a:srgbClr val="FF0000"/>
                </a:solidFill>
              </a:rPr>
              <a:t>path</a:t>
            </a:r>
            <a:r>
              <a:rPr lang="en-US" sz="2800" dirty="0"/>
              <a:t> (i.e., a </a:t>
            </a:r>
            <a:r>
              <a:rPr lang="en-US" sz="2800" i="1" dirty="0"/>
              <a:t>route</a:t>
            </a:r>
            <a:r>
              <a:rPr lang="en-US" sz="2800" dirty="0"/>
              <a:t>) to a system, you are giving it a sequence of steps it knows how to follow</a:t>
            </a:r>
          </a:p>
          <a:p>
            <a:pPr lvl="2" algn="just" eaLnBrk="1" hangingPunct="1">
              <a:defRPr/>
            </a:pPr>
            <a:r>
              <a:rPr lang="en-US" sz="1800" dirty="0"/>
              <a:t>Iteratively or recursively</a:t>
            </a:r>
          </a:p>
          <a:p>
            <a:pPr>
              <a:defRPr/>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14840ED-A33E-16E0-283A-4479F51D2DD4}"/>
              </a:ext>
            </a:extLst>
          </p:cNvPr>
          <p:cNvSpPr>
            <a:spLocks noGrp="1" noChangeArrowheads="1"/>
          </p:cNvSpPr>
          <p:nvPr>
            <p:ph idx="1"/>
          </p:nvPr>
        </p:nvSpPr>
        <p:spPr>
          <a:xfrm>
            <a:off x="533400" y="990600"/>
            <a:ext cx="8001000" cy="5715000"/>
          </a:xfrm>
        </p:spPr>
        <p:txBody>
          <a:bodyPr/>
          <a:lstStyle/>
          <a:p>
            <a:pPr algn="just" eaLnBrk="1" hangingPunct="1">
              <a:defRPr/>
            </a:pPr>
            <a:r>
              <a:rPr lang="en-US" altLang="zh-CN" sz="3600" dirty="0">
                <a:solidFill>
                  <a:srgbClr val="003399"/>
                </a:solidFill>
              </a:rPr>
              <a:t> A collection of all valid names recognized by a particular service</a:t>
            </a:r>
          </a:p>
          <a:p>
            <a:pPr algn="just" eaLnBrk="1" hangingPunct="1">
              <a:defRPr/>
            </a:pPr>
            <a:r>
              <a:rPr lang="en-US" altLang="zh-CN" sz="3600" dirty="0">
                <a:solidFill>
                  <a:srgbClr val="003399"/>
                </a:solidFill>
              </a:rPr>
              <a:t> Require a </a:t>
            </a:r>
            <a:r>
              <a:rPr lang="en-US" altLang="zh-CN" sz="3600" dirty="0">
                <a:solidFill>
                  <a:srgbClr val="FF0000"/>
                </a:solidFill>
              </a:rPr>
              <a:t>syntactic definition</a:t>
            </a:r>
          </a:p>
          <a:p>
            <a:pPr algn="just" eaLnBrk="1" hangingPunct="1">
              <a:defRPr/>
            </a:pPr>
            <a:r>
              <a:rPr lang="en-US" altLang="zh-CN" sz="3600" dirty="0">
                <a:solidFill>
                  <a:srgbClr val="FF0000"/>
                </a:solidFill>
              </a:rPr>
              <a:t> Hierarchic Name spaces: </a:t>
            </a:r>
          </a:p>
          <a:p>
            <a:pPr lvl="1" algn="just" eaLnBrk="1" hangingPunct="1">
              <a:defRPr/>
            </a:pPr>
            <a:r>
              <a:rPr lang="en-US" altLang="zh-CN" sz="3200" dirty="0">
                <a:solidFill>
                  <a:srgbClr val="FF0000"/>
                </a:solidFill>
              </a:rPr>
              <a:t>Each part of name is resolved relative to a separate context.</a:t>
            </a:r>
          </a:p>
          <a:p>
            <a:pPr lvl="1" algn="just" eaLnBrk="1" hangingPunct="1">
              <a:defRPr/>
            </a:pPr>
            <a:r>
              <a:rPr lang="en-US" altLang="zh-CN" sz="3200" dirty="0">
                <a:solidFill>
                  <a:srgbClr val="FF0000"/>
                </a:solidFill>
              </a:rPr>
              <a:t>E.g. file system- directory represents a context.</a:t>
            </a:r>
          </a:p>
          <a:p>
            <a:pPr marL="0" indent="0" algn="just" eaLnBrk="1" hangingPunct="1">
              <a:buFont typeface="Arial" panose="020B0604020202020204" pitchFamily="34" charset="0"/>
              <a:buNone/>
              <a:defRPr/>
            </a:pPr>
            <a:endParaRPr lang="en-US" altLang="zh-CN" sz="5400" dirty="0">
              <a:solidFill>
                <a:srgbClr val="003399"/>
              </a:solidFill>
            </a:endParaRPr>
          </a:p>
          <a:p>
            <a:pPr eaLnBrk="1" hangingPunct="1">
              <a:defRPr/>
            </a:pPr>
            <a:endParaRPr lang="en-US" altLang="zh-CN" sz="3600" dirty="0">
              <a:solidFill>
                <a:srgbClr val="003399"/>
              </a:solidFill>
            </a:endParaRPr>
          </a:p>
        </p:txBody>
      </p:sp>
      <p:pic>
        <p:nvPicPr>
          <p:cNvPr id="14339" name="Picture 3" descr="line013">
            <a:extLst>
              <a:ext uri="{FF2B5EF4-FFF2-40B4-BE49-F238E27FC236}">
                <a16:creationId xmlns:a16="http://schemas.microsoft.com/office/drawing/2014/main" id="{0C304092-76B8-A373-9FE8-304C5E2D7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0391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4">
            <a:extLst>
              <a:ext uri="{FF2B5EF4-FFF2-40B4-BE49-F238E27FC236}">
                <a16:creationId xmlns:a16="http://schemas.microsoft.com/office/drawing/2014/main" id="{63BFD618-6F0F-9DB2-99D8-67D0C2D9B95A}"/>
              </a:ext>
            </a:extLst>
          </p:cNvPr>
          <p:cNvSpPr txBox="1">
            <a:spLocks noChangeArrowheads="1"/>
          </p:cNvSpPr>
          <p:nvPr/>
        </p:nvSpPr>
        <p:spPr bwMode="auto">
          <a:xfrm>
            <a:off x="457200" y="76200"/>
            <a:ext cx="815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kumimoji="1" lang="en-US" altLang="zh-CN" sz="3600" b="1">
                <a:solidFill>
                  <a:srgbClr val="CC0000"/>
                </a:solidFill>
                <a:latin typeface="Times New Roman" panose="02020603050405020304" pitchFamily="18" charset="0"/>
                <a:ea typeface="宋体" panose="02010600030101010101" pitchFamily="2" charset="-122"/>
              </a:rPr>
              <a:t>Name spaces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8FBC99778ACB468BD28A707B0971C8" ma:contentTypeVersion="14" ma:contentTypeDescription="Create a new document." ma:contentTypeScope="" ma:versionID="b95850bc606453c77d6910785993319c">
  <xsd:schema xmlns:xsd="http://www.w3.org/2001/XMLSchema" xmlns:xs="http://www.w3.org/2001/XMLSchema" xmlns:p="http://schemas.microsoft.com/office/2006/metadata/properties" xmlns:ns2="e21eda72-8d6d-42f8-8a42-ac81207f5d19" xmlns:ns3="3a550c87-1997-4350-9c08-1147dbdc9d06" targetNamespace="http://schemas.microsoft.com/office/2006/metadata/properties" ma:root="true" ma:fieldsID="04a53bbad922a5ea6e140848cce94521" ns2:_="" ns3:_="">
    <xsd:import namespace="e21eda72-8d6d-42f8-8a42-ac81207f5d19"/>
    <xsd:import namespace="3a550c87-1997-4350-9c08-1147dbdc9d0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1eda72-8d6d-42f8-8a42-ac81207f5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550c87-1997-4350-9c08-1147dbdc9d0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b23d4c7a-97e7-4cc3-9fa2-295ba28415d9}" ma:internalName="TaxCatchAll" ma:showField="CatchAllData" ma:web="3a550c87-1997-4350-9c08-1147dbdc9d06">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21eda72-8d6d-42f8-8a42-ac81207f5d19">
      <Terms xmlns="http://schemas.microsoft.com/office/infopath/2007/PartnerControls"/>
    </lcf76f155ced4ddcb4097134ff3c332f>
    <TaxCatchAll xmlns="3a550c87-1997-4350-9c08-1147dbdc9d06" xsi:nil="true"/>
  </documentManagement>
</p:properties>
</file>

<file path=customXml/itemProps1.xml><?xml version="1.0" encoding="utf-8"?>
<ds:datastoreItem xmlns:ds="http://schemas.openxmlformats.org/officeDocument/2006/customXml" ds:itemID="{DDA89408-61FF-4645-A1C8-B1A055B97B5E}"/>
</file>

<file path=customXml/itemProps2.xml><?xml version="1.0" encoding="utf-8"?>
<ds:datastoreItem xmlns:ds="http://schemas.openxmlformats.org/officeDocument/2006/customXml" ds:itemID="{78574E3C-4561-4595-BA25-B3B8ADD7A4C0}"/>
</file>

<file path=customXml/itemProps3.xml><?xml version="1.0" encoding="utf-8"?>
<ds:datastoreItem xmlns:ds="http://schemas.openxmlformats.org/officeDocument/2006/customXml" ds:itemID="{54196748-FC0A-46FF-9E0C-15901252ADB1}"/>
</file>

<file path=docProps/app.xml><?xml version="1.0" encoding="utf-8"?>
<Properties xmlns="http://schemas.openxmlformats.org/officeDocument/2006/extended-properties" xmlns:vt="http://schemas.openxmlformats.org/officeDocument/2006/docPropsVTypes">
  <Template/>
  <TotalTime>5747</TotalTime>
  <Words>3585</Words>
  <Application>Microsoft Office PowerPoint</Application>
  <PresentationFormat>On-screen Show (4:3)</PresentationFormat>
  <Paragraphs>532</Paragraphs>
  <Slides>53</Slides>
  <Notes>10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Navigation and Query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hh</dc:creator>
  <cp:lastModifiedBy>Sucheta V Kolekar [MAHE-MIT]</cp:lastModifiedBy>
  <cp:revision>768</cp:revision>
  <dcterms:created xsi:type="dcterms:W3CDTF">2002-08-07T05:12:09Z</dcterms:created>
  <dcterms:modified xsi:type="dcterms:W3CDTF">2024-02-22T10:47:21Z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0x010100058FBC99778ACB468BD28A707B0971C8</vt:lpwstr>
  </property>
</Properties>
</file>