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3"/>
  </p:sldMasterIdLst>
  <p:notesMasterIdLst>
    <p:notesMasterId r:id="rId106"/>
  </p:notesMasterIdLst>
  <p:handoutMasterIdLst>
    <p:handoutMasterId r:id="rId107"/>
  </p:handoutMasterIdLst>
  <p:sldIdLst>
    <p:sldId id="1303" r:id="rId4"/>
    <p:sldId id="1419" r:id="rId5"/>
    <p:sldId id="1111" r:id="rId6"/>
    <p:sldId id="1005" r:id="rId7"/>
    <p:sldId id="1004" r:id="rId8"/>
    <p:sldId id="1001" r:id="rId9"/>
    <p:sldId id="1203" r:id="rId10"/>
    <p:sldId id="1344" r:id="rId11"/>
    <p:sldId id="1343" r:id="rId12"/>
    <p:sldId id="1345" r:id="rId13"/>
    <p:sldId id="1346" r:id="rId14"/>
    <p:sldId id="1418" r:id="rId15"/>
    <p:sldId id="1187" r:id="rId16"/>
    <p:sldId id="1023" r:id="rId17"/>
    <p:sldId id="1134" r:id="rId18"/>
    <p:sldId id="1025" r:id="rId19"/>
    <p:sldId id="1026" r:id="rId20"/>
    <p:sldId id="1173" r:id="rId21"/>
    <p:sldId id="1386" r:id="rId22"/>
    <p:sldId id="1027" r:id="rId23"/>
    <p:sldId id="1417" r:id="rId24"/>
    <p:sldId id="1035" r:id="rId25"/>
    <p:sldId id="1036" r:id="rId26"/>
    <p:sldId id="1037" r:id="rId27"/>
    <p:sldId id="1038" r:id="rId28"/>
    <p:sldId id="1381" r:id="rId29"/>
    <p:sldId id="1382" r:id="rId30"/>
    <p:sldId id="1039" r:id="rId31"/>
    <p:sldId id="1040" r:id="rId32"/>
    <p:sldId id="1041" r:id="rId33"/>
    <p:sldId id="1142" r:id="rId34"/>
    <p:sldId id="1042" r:id="rId35"/>
    <p:sldId id="1300" r:id="rId36"/>
    <p:sldId id="1051" r:id="rId37"/>
    <p:sldId id="1052" r:id="rId38"/>
    <p:sldId id="1191" r:id="rId39"/>
    <p:sldId id="1383" r:id="rId40"/>
    <p:sldId id="1384" r:id="rId41"/>
    <p:sldId id="1385" r:id="rId42"/>
    <p:sldId id="1416" r:id="rId43"/>
    <p:sldId id="1053" r:id="rId44"/>
    <p:sldId id="1056" r:id="rId45"/>
    <p:sldId id="1057" r:id="rId46"/>
    <p:sldId id="1054" r:id="rId47"/>
    <p:sldId id="1059" r:id="rId48"/>
    <p:sldId id="1189" r:id="rId49"/>
    <p:sldId id="1060" r:id="rId50"/>
    <p:sldId id="1061" r:id="rId51"/>
    <p:sldId id="1062" r:id="rId52"/>
    <p:sldId id="1174" r:id="rId53"/>
    <p:sldId id="1063" r:id="rId54"/>
    <p:sldId id="1064" r:id="rId55"/>
    <p:sldId id="1066" r:id="rId56"/>
    <p:sldId id="1067" r:id="rId57"/>
    <p:sldId id="1415" r:id="rId58"/>
    <p:sldId id="1068" r:id="rId59"/>
    <p:sldId id="1069" r:id="rId60"/>
    <p:sldId id="1115" r:id="rId61"/>
    <p:sldId id="1116" r:id="rId62"/>
    <p:sldId id="1390" r:id="rId63"/>
    <p:sldId id="1391" r:id="rId64"/>
    <p:sldId id="1392" r:id="rId65"/>
    <p:sldId id="1393" r:id="rId66"/>
    <p:sldId id="1413" r:id="rId67"/>
    <p:sldId id="1400" r:id="rId68"/>
    <p:sldId id="1401" r:id="rId69"/>
    <p:sldId id="1402" r:id="rId70"/>
    <p:sldId id="1403" r:id="rId71"/>
    <p:sldId id="1412" r:id="rId72"/>
    <p:sldId id="993" r:id="rId73"/>
    <p:sldId id="1420" r:id="rId74"/>
    <p:sldId id="1099" r:id="rId75"/>
    <p:sldId id="1100" r:id="rId76"/>
    <p:sldId id="1242" r:id="rId77"/>
    <p:sldId id="1356" r:id="rId78"/>
    <p:sldId id="1350" r:id="rId79"/>
    <p:sldId id="1351" r:id="rId80"/>
    <p:sldId id="1352" r:id="rId81"/>
    <p:sldId id="1353" r:id="rId82"/>
    <p:sldId id="1354" r:id="rId83"/>
    <p:sldId id="1355" r:id="rId84"/>
    <p:sldId id="1357" r:id="rId85"/>
    <p:sldId id="1358" r:id="rId86"/>
    <p:sldId id="1359" r:id="rId87"/>
    <p:sldId id="1360" r:id="rId88"/>
    <p:sldId id="1361" r:id="rId89"/>
    <p:sldId id="1362" r:id="rId90"/>
    <p:sldId id="1369" r:id="rId91"/>
    <p:sldId id="1370" r:id="rId92"/>
    <p:sldId id="1371" r:id="rId93"/>
    <p:sldId id="1372" r:id="rId94"/>
    <p:sldId id="1373" r:id="rId95"/>
    <p:sldId id="1374" r:id="rId96"/>
    <p:sldId id="1375" r:id="rId97"/>
    <p:sldId id="1376" r:id="rId98"/>
    <p:sldId id="1377" r:id="rId99"/>
    <p:sldId id="1378" r:id="rId100"/>
    <p:sldId id="1379" r:id="rId101"/>
    <p:sldId id="1380" r:id="rId102"/>
    <p:sldId id="1387" r:id="rId103"/>
    <p:sldId id="1388" r:id="rId104"/>
    <p:sldId id="1389" r:id="rId105"/>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6E6EA"/>
    <a:srgbClr val="FAE2F6"/>
    <a:srgbClr val="170981"/>
    <a:srgbClr val="121328"/>
    <a:srgbClr val="D7FDF9"/>
    <a:srgbClr val="003366"/>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41" autoAdjust="0"/>
    <p:restoredTop sz="91953" autoAdjust="0"/>
  </p:normalViewPr>
  <p:slideViewPr>
    <p:cSldViewPr>
      <p:cViewPr varScale="1">
        <p:scale>
          <a:sx n="58" d="100"/>
          <a:sy n="58" d="100"/>
        </p:scale>
        <p:origin x="1564" y="44"/>
      </p:cViewPr>
      <p:guideLst>
        <p:guide orient="horz" pos="2160"/>
        <p:guide pos="2880"/>
      </p:guideLst>
    </p:cSldViewPr>
  </p:slideViewPr>
  <p:outlineViewPr>
    <p:cViewPr>
      <p:scale>
        <a:sx n="33" d="100"/>
        <a:sy n="33" d="100"/>
      </p:scale>
      <p:origin x="0" y="1524"/>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38" d="100"/>
          <a:sy n="38" d="100"/>
        </p:scale>
        <p:origin x="-1530" y="-72"/>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07" Type="http://schemas.openxmlformats.org/officeDocument/2006/relationships/handoutMaster" Target="handoutMasters/handoutMaster1.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presProps" Target="presProps.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viewProps" Target="viewProp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1.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69523E8E-7ED0-FDCC-8F02-AF7CC8C0F8BC}"/>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833" tIns="46417" rIns="92833" bIns="46417" numCol="1" anchor="t" anchorCtr="0" compatLnSpc="1">
            <a:prstTxWarp prst="textNoShape">
              <a:avLst/>
            </a:prstTxWarp>
          </a:bodyPr>
          <a:lstStyle>
            <a:lvl1pPr algn="l" defTabSz="928688" eaLnBrk="0" hangingPunct="0">
              <a:defRPr sz="1200">
                <a:latin typeface="Times New Roman" pitchFamily="18" charset="0"/>
              </a:defRPr>
            </a:lvl1pPr>
          </a:lstStyle>
          <a:p>
            <a:pPr>
              <a:defRPr/>
            </a:pPr>
            <a:endParaRPr lang="en-US"/>
          </a:p>
        </p:txBody>
      </p:sp>
      <p:sp>
        <p:nvSpPr>
          <p:cNvPr id="123907" name="Rectangle 3">
            <a:extLst>
              <a:ext uri="{FF2B5EF4-FFF2-40B4-BE49-F238E27FC236}">
                <a16:creationId xmlns:a16="http://schemas.microsoft.com/office/drawing/2014/main" id="{08060301-5F84-5E9A-2627-5687927308CF}"/>
              </a:ext>
            </a:extLst>
          </p:cNvPr>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2833" tIns="46417" rIns="92833" bIns="46417" numCol="1" anchor="t" anchorCtr="0" compatLnSpc="1">
            <a:prstTxWarp prst="textNoShape">
              <a:avLst/>
            </a:prstTxWarp>
          </a:bodyPr>
          <a:lstStyle>
            <a:lvl1pPr algn="r" defTabSz="928688" eaLnBrk="0" hangingPunct="0">
              <a:defRPr sz="1200">
                <a:latin typeface="Times New Roman" pitchFamily="18" charset="0"/>
              </a:defRPr>
            </a:lvl1pPr>
          </a:lstStyle>
          <a:p>
            <a:pPr>
              <a:defRPr/>
            </a:pPr>
            <a:endParaRPr lang="en-US"/>
          </a:p>
        </p:txBody>
      </p:sp>
      <p:sp>
        <p:nvSpPr>
          <p:cNvPr id="123908" name="Rectangle 4">
            <a:extLst>
              <a:ext uri="{FF2B5EF4-FFF2-40B4-BE49-F238E27FC236}">
                <a16:creationId xmlns:a16="http://schemas.microsoft.com/office/drawing/2014/main" id="{6700A983-AD0B-A748-CE3E-313429FCD177}"/>
              </a:ext>
            </a:extLst>
          </p:cNvPr>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2833" tIns="46417" rIns="92833" bIns="46417" numCol="1" anchor="b" anchorCtr="0" compatLnSpc="1">
            <a:prstTxWarp prst="textNoShape">
              <a:avLst/>
            </a:prstTxWarp>
          </a:bodyPr>
          <a:lstStyle>
            <a:lvl1pPr algn="l" defTabSz="928688" eaLnBrk="0" hangingPunct="0">
              <a:defRPr sz="1200">
                <a:latin typeface="Times New Roman" pitchFamily="18" charset="0"/>
              </a:defRPr>
            </a:lvl1pPr>
          </a:lstStyle>
          <a:p>
            <a:pPr>
              <a:defRPr/>
            </a:pPr>
            <a:endParaRPr lang="en-US"/>
          </a:p>
        </p:txBody>
      </p:sp>
      <p:sp>
        <p:nvSpPr>
          <p:cNvPr id="123909" name="Rectangle 5">
            <a:extLst>
              <a:ext uri="{FF2B5EF4-FFF2-40B4-BE49-F238E27FC236}">
                <a16:creationId xmlns:a16="http://schemas.microsoft.com/office/drawing/2014/main" id="{FC021B38-4264-3C87-1809-766CB73B7EF9}"/>
              </a:ext>
            </a:extLst>
          </p:cNvPr>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2833" tIns="46417" rIns="92833" bIns="46417" numCol="1" anchor="b" anchorCtr="0" compatLnSpc="1">
            <a:prstTxWarp prst="textNoShape">
              <a:avLst/>
            </a:prstTxWarp>
          </a:bodyPr>
          <a:lstStyle>
            <a:lvl1pPr algn="r" defTabSz="928688" eaLnBrk="0" hangingPunct="0">
              <a:defRPr sz="1200" smtClean="0">
                <a:latin typeface="Times New Roman" panose="02020603050405020304" pitchFamily="18" charset="0"/>
              </a:defRPr>
            </a:lvl1pPr>
          </a:lstStyle>
          <a:p>
            <a:pPr>
              <a:defRPr/>
            </a:pPr>
            <a:fld id="{52AC74E4-59C4-4E3B-8875-4F82E3F1BDC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677D7DE-2AAE-159D-CFE5-A49810243578}"/>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833" tIns="46417" rIns="92833" bIns="46417" numCol="1" anchor="t" anchorCtr="0" compatLnSpc="1">
            <a:prstTxWarp prst="textNoShape">
              <a:avLst/>
            </a:prstTxWarp>
          </a:bodyPr>
          <a:lstStyle>
            <a:lvl1pPr algn="l" defTabSz="928688" eaLnBrk="0" hangingPunct="0">
              <a:defRPr sz="1200">
                <a:latin typeface="Times New Roman" pitchFamily="18" charset="0"/>
              </a:defRPr>
            </a:lvl1pPr>
          </a:lstStyle>
          <a:p>
            <a:pPr>
              <a:defRPr/>
            </a:pPr>
            <a:endParaRPr lang="en-US"/>
          </a:p>
        </p:txBody>
      </p:sp>
      <p:sp>
        <p:nvSpPr>
          <p:cNvPr id="13315" name="Rectangle 3">
            <a:extLst>
              <a:ext uri="{FF2B5EF4-FFF2-40B4-BE49-F238E27FC236}">
                <a16:creationId xmlns:a16="http://schemas.microsoft.com/office/drawing/2014/main" id="{9F42E0AC-CA1B-EFD7-5FC6-22CD652BF9CC}"/>
              </a:ext>
            </a:extLst>
          </p:cNvPr>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2833" tIns="46417" rIns="92833" bIns="46417" numCol="1" anchor="t" anchorCtr="0" compatLnSpc="1">
            <a:prstTxWarp prst="textNoShape">
              <a:avLst/>
            </a:prstTxWarp>
          </a:bodyPr>
          <a:lstStyle>
            <a:lvl1pPr algn="r" defTabSz="928688" eaLnBrk="0" hangingPunct="0">
              <a:defRPr sz="1200">
                <a:latin typeface="Times New Roman" pitchFamily="18" charset="0"/>
              </a:defRPr>
            </a:lvl1pPr>
          </a:lstStyle>
          <a:p>
            <a:pPr>
              <a:defRPr/>
            </a:pPr>
            <a:endParaRPr lang="en-US"/>
          </a:p>
        </p:txBody>
      </p:sp>
      <p:sp>
        <p:nvSpPr>
          <p:cNvPr id="5124" name="Rectangle 4">
            <a:extLst>
              <a:ext uri="{FF2B5EF4-FFF2-40B4-BE49-F238E27FC236}">
                <a16:creationId xmlns:a16="http://schemas.microsoft.com/office/drawing/2014/main" id="{BAFFC641-2E1F-75FE-41C4-E3E13CD980B7}"/>
              </a:ext>
            </a:extLst>
          </p:cNvPr>
          <p:cNvSpPr>
            <a:spLocks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a:extLst>
              <a:ext uri="{FF2B5EF4-FFF2-40B4-BE49-F238E27FC236}">
                <a16:creationId xmlns:a16="http://schemas.microsoft.com/office/drawing/2014/main" id="{FB5CC1CD-DF8F-757A-24F8-F0163925313C}"/>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a:effectLst/>
        </p:spPr>
        <p:txBody>
          <a:bodyPr vert="horz" wrap="square" lIns="92833" tIns="46417" rIns="92833" bIns="464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a:extLst>
              <a:ext uri="{FF2B5EF4-FFF2-40B4-BE49-F238E27FC236}">
                <a16:creationId xmlns:a16="http://schemas.microsoft.com/office/drawing/2014/main" id="{76A2C60C-58ED-5AE9-4474-EE6BCA2DCBA8}"/>
              </a:ext>
            </a:extLst>
          </p:cNvPr>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2833" tIns="46417" rIns="92833" bIns="46417" numCol="1" anchor="b" anchorCtr="0" compatLnSpc="1">
            <a:prstTxWarp prst="textNoShape">
              <a:avLst/>
            </a:prstTxWarp>
          </a:bodyPr>
          <a:lstStyle>
            <a:lvl1pPr algn="l" defTabSz="928688" eaLnBrk="0" hangingPunct="0">
              <a:defRPr sz="1200">
                <a:latin typeface="Times New Roman" pitchFamily="18" charset="0"/>
              </a:defRPr>
            </a:lvl1pPr>
          </a:lstStyle>
          <a:p>
            <a:pPr>
              <a:defRPr/>
            </a:pPr>
            <a:endParaRPr lang="en-US"/>
          </a:p>
        </p:txBody>
      </p:sp>
      <p:sp>
        <p:nvSpPr>
          <p:cNvPr id="13319" name="Rectangle 7">
            <a:extLst>
              <a:ext uri="{FF2B5EF4-FFF2-40B4-BE49-F238E27FC236}">
                <a16:creationId xmlns:a16="http://schemas.microsoft.com/office/drawing/2014/main" id="{EAF35796-4FBB-7CD4-ABA9-84BF27C9B513}"/>
              </a:ext>
            </a:extLst>
          </p:cNvPr>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2833" tIns="46417" rIns="92833" bIns="46417" numCol="1" anchor="b" anchorCtr="0" compatLnSpc="1">
            <a:prstTxWarp prst="textNoShape">
              <a:avLst/>
            </a:prstTxWarp>
          </a:bodyPr>
          <a:lstStyle>
            <a:lvl1pPr algn="r" defTabSz="928688" eaLnBrk="0" hangingPunct="0">
              <a:defRPr sz="1200" smtClean="0">
                <a:latin typeface="Times New Roman" panose="02020603050405020304" pitchFamily="18" charset="0"/>
              </a:defRPr>
            </a:lvl1pPr>
          </a:lstStyle>
          <a:p>
            <a:pPr>
              <a:defRPr/>
            </a:pPr>
            <a:fld id="{A5B4323C-C1A9-4753-B909-CB2B44517A5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DBB17792-6D0D-13FA-1186-C55EE53AA6E1}"/>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9358F111-F252-44C9-9F10-EEADE6C93AB3}" type="slidenum">
              <a:rPr lang="zh-CN" altLang="en-US"/>
              <a:pPr algn="r">
                <a:spcBef>
                  <a:spcPct val="0"/>
                </a:spcBef>
              </a:pPr>
              <a:t>1</a:t>
            </a:fld>
            <a:endParaRPr lang="en-US" altLang="zh-CN"/>
          </a:p>
        </p:txBody>
      </p:sp>
      <p:sp>
        <p:nvSpPr>
          <p:cNvPr id="8195" name="Rectangle 2">
            <a:extLst>
              <a:ext uri="{FF2B5EF4-FFF2-40B4-BE49-F238E27FC236}">
                <a16:creationId xmlns:a16="http://schemas.microsoft.com/office/drawing/2014/main" id="{F110AD1D-DBE9-EE12-AEFC-3F5FEFB1BCC1}"/>
              </a:ext>
            </a:extLst>
          </p:cNvPr>
          <p:cNvSpPr>
            <a:spLocks noChangeArrowheads="1" noTextEdit="1"/>
          </p:cNvSpPr>
          <p:nvPr>
            <p:ph type="sldImg"/>
          </p:nvPr>
        </p:nvSpPr>
        <p:spPr>
          <a:xfrm>
            <a:off x="1181100" y="696913"/>
            <a:ext cx="4648200" cy="3486150"/>
          </a:xfrm>
          <a:ln/>
        </p:spPr>
      </p:sp>
      <p:sp>
        <p:nvSpPr>
          <p:cNvPr id="8196" name="Rectangle 3">
            <a:extLst>
              <a:ext uri="{FF2B5EF4-FFF2-40B4-BE49-F238E27FC236}">
                <a16:creationId xmlns:a16="http://schemas.microsoft.com/office/drawing/2014/main" id="{C7DE5A20-E151-8DFB-E27E-89D59AF74801}"/>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4BA0E0BB-8615-9D35-0C6C-3A5131D3D0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B779242-2F51-40C5-92C3-2FD89FB62946}" type="slidenum">
              <a:rPr lang="en-US" altLang="en-US"/>
              <a:pPr>
                <a:spcBef>
                  <a:spcPct val="0"/>
                </a:spcBef>
              </a:pPr>
              <a:t>10</a:t>
            </a:fld>
            <a:endParaRPr lang="en-US"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a:extLst>
              <a:ext uri="{FF2B5EF4-FFF2-40B4-BE49-F238E27FC236}">
                <a16:creationId xmlns:a16="http://schemas.microsoft.com/office/drawing/2014/main" id="{0602B79E-48C7-A68D-1356-2B549FF8F320}"/>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9CD4C9E8-2719-4861-9C00-0668469A235E}" type="slidenum">
              <a:rPr lang="en-US" altLang="en-US"/>
              <a:pPr algn="r">
                <a:spcBef>
                  <a:spcPct val="0"/>
                </a:spcBef>
              </a:pPr>
              <a:t>100</a:t>
            </a:fld>
            <a:endParaRPr lang="en-US" altLang="en-US"/>
          </a:p>
        </p:txBody>
      </p:sp>
      <p:sp>
        <p:nvSpPr>
          <p:cNvPr id="210947" name="Rectangle 2">
            <a:extLst>
              <a:ext uri="{FF2B5EF4-FFF2-40B4-BE49-F238E27FC236}">
                <a16:creationId xmlns:a16="http://schemas.microsoft.com/office/drawing/2014/main" id="{FA14914C-BD71-D46B-065F-5D325AB0F1AB}"/>
              </a:ext>
            </a:extLst>
          </p:cNvPr>
          <p:cNvSpPr>
            <a:spLocks noChangeArrowheads="1" noTextEdit="1"/>
          </p:cNvSpPr>
          <p:nvPr>
            <p:ph type="sldImg"/>
          </p:nvPr>
        </p:nvSpPr>
        <p:spPr>
          <a:xfrm>
            <a:off x="1181100" y="696913"/>
            <a:ext cx="4646613" cy="3486150"/>
          </a:xfrm>
          <a:solidFill>
            <a:srgbClr val="FFFFFF"/>
          </a:solidFill>
          <a:ln/>
        </p:spPr>
      </p:sp>
      <p:sp>
        <p:nvSpPr>
          <p:cNvPr id="210948" name="Rectangle 3">
            <a:extLst>
              <a:ext uri="{FF2B5EF4-FFF2-40B4-BE49-F238E27FC236}">
                <a16:creationId xmlns:a16="http://schemas.microsoft.com/office/drawing/2014/main" id="{970540DA-B7FA-B98E-DCDE-4EFB19846408}"/>
              </a:ext>
            </a:extLst>
          </p:cNvPr>
          <p:cNvSpPr>
            <a:spLocks noChangeArrowheads="1"/>
          </p:cNvSpPr>
          <p:nvPr>
            <p:ph type="body" idx="1"/>
          </p:nvPr>
        </p:nvSpPr>
        <p:spPr>
          <a:xfrm>
            <a:off x="935038" y="4416425"/>
            <a:ext cx="5140325" cy="4183063"/>
          </a:xfrm>
          <a:solidFill>
            <a:srgbClr val="FFFFFF"/>
          </a:solidFill>
          <a:ln>
            <a:solidFill>
              <a:srgbClr val="000000"/>
            </a:solidFill>
          </a:ln>
        </p:spPr>
        <p:txBody>
          <a:bodyPr lIns="92823" tIns="46412" rIns="92823" bIns="46412"/>
          <a:lstStyle/>
          <a:p>
            <a:endParaRPr lang="en-US"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a:extLst>
              <a:ext uri="{FF2B5EF4-FFF2-40B4-BE49-F238E27FC236}">
                <a16:creationId xmlns:a16="http://schemas.microsoft.com/office/drawing/2014/main" id="{A1B757D8-D10E-D1C0-214E-068BFB444E4E}"/>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3F6786CF-B362-4273-887C-41558D011A3F}" type="slidenum">
              <a:rPr lang="en-US" altLang="en-US"/>
              <a:pPr algn="r">
                <a:spcBef>
                  <a:spcPct val="0"/>
                </a:spcBef>
              </a:pPr>
              <a:t>101</a:t>
            </a:fld>
            <a:endParaRPr lang="en-US" altLang="en-US"/>
          </a:p>
        </p:txBody>
      </p:sp>
      <p:sp>
        <p:nvSpPr>
          <p:cNvPr id="212995" name="Rectangle 2">
            <a:extLst>
              <a:ext uri="{FF2B5EF4-FFF2-40B4-BE49-F238E27FC236}">
                <a16:creationId xmlns:a16="http://schemas.microsoft.com/office/drawing/2014/main" id="{2DEDB0ED-E576-BC1A-3326-19D6A109DB35}"/>
              </a:ext>
            </a:extLst>
          </p:cNvPr>
          <p:cNvSpPr>
            <a:spLocks noChangeArrowheads="1" noTextEdit="1"/>
          </p:cNvSpPr>
          <p:nvPr>
            <p:ph type="sldImg"/>
          </p:nvPr>
        </p:nvSpPr>
        <p:spPr>
          <a:xfrm>
            <a:off x="1181100" y="696913"/>
            <a:ext cx="4646613" cy="3486150"/>
          </a:xfrm>
          <a:solidFill>
            <a:srgbClr val="FFFFFF"/>
          </a:solidFill>
          <a:ln/>
        </p:spPr>
      </p:sp>
      <p:sp>
        <p:nvSpPr>
          <p:cNvPr id="212996" name="Rectangle 3">
            <a:extLst>
              <a:ext uri="{FF2B5EF4-FFF2-40B4-BE49-F238E27FC236}">
                <a16:creationId xmlns:a16="http://schemas.microsoft.com/office/drawing/2014/main" id="{435C9654-847B-98DF-2B0F-9FC4CD0CC804}"/>
              </a:ext>
            </a:extLst>
          </p:cNvPr>
          <p:cNvSpPr>
            <a:spLocks noChangeArrowheads="1"/>
          </p:cNvSpPr>
          <p:nvPr>
            <p:ph type="body" idx="1"/>
          </p:nvPr>
        </p:nvSpPr>
        <p:spPr>
          <a:xfrm>
            <a:off x="935038" y="4416425"/>
            <a:ext cx="5140325" cy="4183063"/>
          </a:xfrm>
          <a:solidFill>
            <a:srgbClr val="FFFFFF"/>
          </a:solidFill>
          <a:ln>
            <a:solidFill>
              <a:srgbClr val="000000"/>
            </a:solidFill>
          </a:ln>
        </p:spPr>
        <p:txBody>
          <a:bodyPr lIns="92823" tIns="46412" rIns="92823" bIns="46412"/>
          <a:lstStyle/>
          <a:p>
            <a:endParaRPr lang="en-US"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a:extLst>
              <a:ext uri="{FF2B5EF4-FFF2-40B4-BE49-F238E27FC236}">
                <a16:creationId xmlns:a16="http://schemas.microsoft.com/office/drawing/2014/main" id="{A7F99F83-5C30-D124-0A95-AFFBF2A80562}"/>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F41E7BCA-C53D-4A75-B070-EFCEDE43F82A}" type="slidenum">
              <a:rPr lang="en-US" altLang="en-US"/>
              <a:pPr algn="r">
                <a:spcBef>
                  <a:spcPct val="0"/>
                </a:spcBef>
              </a:pPr>
              <a:t>102</a:t>
            </a:fld>
            <a:endParaRPr lang="en-US" altLang="en-US"/>
          </a:p>
        </p:txBody>
      </p:sp>
      <p:sp>
        <p:nvSpPr>
          <p:cNvPr id="215043" name="Rectangle 2">
            <a:extLst>
              <a:ext uri="{FF2B5EF4-FFF2-40B4-BE49-F238E27FC236}">
                <a16:creationId xmlns:a16="http://schemas.microsoft.com/office/drawing/2014/main" id="{9600012F-60F5-57F9-B8D7-F217D0032686}"/>
              </a:ext>
            </a:extLst>
          </p:cNvPr>
          <p:cNvSpPr>
            <a:spLocks noChangeArrowheads="1" noTextEdit="1"/>
          </p:cNvSpPr>
          <p:nvPr>
            <p:ph type="sldImg"/>
          </p:nvPr>
        </p:nvSpPr>
        <p:spPr>
          <a:ln/>
        </p:spPr>
      </p:sp>
      <p:sp>
        <p:nvSpPr>
          <p:cNvPr id="215044" name="Rectangle 3">
            <a:extLst>
              <a:ext uri="{FF2B5EF4-FFF2-40B4-BE49-F238E27FC236}">
                <a16:creationId xmlns:a16="http://schemas.microsoft.com/office/drawing/2014/main" id="{452F2AAD-7B63-7898-8AFF-45C9E026FE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F2ABA147-9ECA-A7FB-C028-72804BB6BF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594C899-1871-4360-B646-259AE562803C}" type="slidenum">
              <a:rPr lang="en-US" altLang="en-US"/>
              <a:pPr>
                <a:spcBef>
                  <a:spcPct val="0"/>
                </a:spcBef>
              </a:pPr>
              <a:t>11</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A5B14D5D-B7B3-D972-6388-6E8D813C9F67}"/>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736ED77C-52F3-4E96-87F6-309493DB3BDC}" type="slidenum">
              <a:rPr lang="en-US" altLang="en-US"/>
              <a:pPr algn="r">
                <a:spcBef>
                  <a:spcPct val="0"/>
                </a:spcBef>
              </a:pPr>
              <a:t>12</a:t>
            </a:fld>
            <a:endParaRPr lang="en-US" altLang="en-US"/>
          </a:p>
        </p:txBody>
      </p:sp>
      <p:sp>
        <p:nvSpPr>
          <p:cNvPr id="30723" name="Rectangle 2">
            <a:extLst>
              <a:ext uri="{FF2B5EF4-FFF2-40B4-BE49-F238E27FC236}">
                <a16:creationId xmlns:a16="http://schemas.microsoft.com/office/drawing/2014/main" id="{970E0C26-47E9-7838-FE09-B6A05C46CA1D}"/>
              </a:ext>
            </a:extLst>
          </p:cNvPr>
          <p:cNvSpPr>
            <a:spLocks noChangeArrowheads="1" noTextEdit="1"/>
          </p:cNvSpPr>
          <p:nvPr>
            <p:ph type="sldImg"/>
          </p:nvPr>
        </p:nvSpPr>
        <p:spPr>
          <a:ln/>
        </p:spPr>
      </p:sp>
      <p:sp>
        <p:nvSpPr>
          <p:cNvPr id="30724" name="Rectangle 3">
            <a:extLst>
              <a:ext uri="{FF2B5EF4-FFF2-40B4-BE49-F238E27FC236}">
                <a16:creationId xmlns:a16="http://schemas.microsoft.com/office/drawing/2014/main" id="{40DBAD2B-0371-C099-4521-8B57D4F17C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DD4BB66-FBDC-DE81-0AEE-6DB4DD0CFF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BBB4DD9-CBBF-4B50-952B-7669FD8DA257}" type="slidenum">
              <a:rPr lang="en-US" altLang="en-US"/>
              <a:pPr>
                <a:spcBef>
                  <a:spcPct val="0"/>
                </a:spcBef>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5075B70A-ECAA-8AD7-63A1-B1177D3F69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2F9325F-4A1A-4954-9D95-673C38190420}" type="slidenum">
              <a:rPr lang="en-US" altLang="en-US"/>
              <a:pPr>
                <a:spcBef>
                  <a:spcPct val="0"/>
                </a:spcBef>
              </a:pPr>
              <a:t>14</a:t>
            </a:fld>
            <a:endParaRPr lang="en-US" altLang="en-US"/>
          </a:p>
        </p:txBody>
      </p:sp>
      <p:sp>
        <p:nvSpPr>
          <p:cNvPr id="34819" name="Rectangle 2">
            <a:extLst>
              <a:ext uri="{FF2B5EF4-FFF2-40B4-BE49-F238E27FC236}">
                <a16:creationId xmlns:a16="http://schemas.microsoft.com/office/drawing/2014/main" id="{8501C9E7-FD07-D057-3534-ACFC2DD29F5D}"/>
              </a:ext>
            </a:extLst>
          </p:cNvPr>
          <p:cNvSpPr>
            <a:spLocks noChangeArrowheads="1" noTextEdit="1"/>
          </p:cNvSpPr>
          <p:nvPr>
            <p:ph type="sldImg"/>
          </p:nvPr>
        </p:nvSpPr>
        <p:spPr>
          <a:ln/>
        </p:spPr>
      </p:sp>
      <p:sp>
        <p:nvSpPr>
          <p:cNvPr id="34820" name="Rectangle 3">
            <a:extLst>
              <a:ext uri="{FF2B5EF4-FFF2-40B4-BE49-F238E27FC236}">
                <a16:creationId xmlns:a16="http://schemas.microsoft.com/office/drawing/2014/main" id="{B9698237-039D-C93B-5E4B-940617AC31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27AB8AC-201D-83F9-1AAA-B796DCD4EF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9104FA9-B47F-4CAB-9C36-E62611A0A851}" type="slidenum">
              <a:rPr lang="en-US" altLang="en-US"/>
              <a:pPr>
                <a:spcBef>
                  <a:spcPct val="0"/>
                </a:spcBef>
              </a:pPr>
              <a:t>15</a:t>
            </a:fld>
            <a:endParaRPr lang="en-US" altLang="en-US"/>
          </a:p>
        </p:txBody>
      </p:sp>
      <p:sp>
        <p:nvSpPr>
          <p:cNvPr id="36867" name="Rectangle 2">
            <a:extLst>
              <a:ext uri="{FF2B5EF4-FFF2-40B4-BE49-F238E27FC236}">
                <a16:creationId xmlns:a16="http://schemas.microsoft.com/office/drawing/2014/main" id="{3B913499-AB63-6ECE-064B-B58338FF0ACD}"/>
              </a:ext>
            </a:extLst>
          </p:cNvPr>
          <p:cNvSpPr>
            <a:spLocks noChangeArrowheads="1" noTextEdit="1"/>
          </p:cNvSpPr>
          <p:nvPr>
            <p:ph type="sldImg"/>
          </p:nvPr>
        </p:nvSpPr>
        <p:spPr>
          <a:ln/>
        </p:spPr>
      </p:sp>
      <p:sp>
        <p:nvSpPr>
          <p:cNvPr id="36868" name="Rectangle 3">
            <a:extLst>
              <a:ext uri="{FF2B5EF4-FFF2-40B4-BE49-F238E27FC236}">
                <a16:creationId xmlns:a16="http://schemas.microsoft.com/office/drawing/2014/main" id="{98320D50-B108-6E75-770E-38B4533192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C15A4D9C-F843-E852-7B47-C16D71B433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22A0E0D-F331-46C7-B803-1A0EBD07B130}" type="slidenum">
              <a:rPr lang="en-US" altLang="en-US"/>
              <a:pPr>
                <a:spcBef>
                  <a:spcPct val="0"/>
                </a:spcBef>
              </a:pPr>
              <a:t>16</a:t>
            </a:fld>
            <a:endParaRPr lang="en-US" altLang="en-US"/>
          </a:p>
        </p:txBody>
      </p:sp>
      <p:sp>
        <p:nvSpPr>
          <p:cNvPr id="38915" name="Rectangle 2">
            <a:extLst>
              <a:ext uri="{FF2B5EF4-FFF2-40B4-BE49-F238E27FC236}">
                <a16:creationId xmlns:a16="http://schemas.microsoft.com/office/drawing/2014/main" id="{E6E1FCA9-2AB8-7C0D-07A1-2FC524F75FAC}"/>
              </a:ext>
            </a:extLst>
          </p:cNvPr>
          <p:cNvSpPr>
            <a:spLocks noChangeArrowheads="1" noTextEdit="1"/>
          </p:cNvSpPr>
          <p:nvPr>
            <p:ph type="sldImg"/>
          </p:nvPr>
        </p:nvSpPr>
        <p:spPr>
          <a:ln/>
        </p:spPr>
      </p:sp>
      <p:sp>
        <p:nvSpPr>
          <p:cNvPr id="38916" name="Rectangle 3">
            <a:extLst>
              <a:ext uri="{FF2B5EF4-FFF2-40B4-BE49-F238E27FC236}">
                <a16:creationId xmlns:a16="http://schemas.microsoft.com/office/drawing/2014/main" id="{12A0560D-3B58-4B37-B827-94EC687D38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2AC2000B-5FA9-7AFD-0681-C3553867A7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DEBE714-7DEC-4A84-B667-8CF0606E7A27}" type="slidenum">
              <a:rPr lang="en-US" altLang="en-US"/>
              <a:pPr>
                <a:spcBef>
                  <a:spcPct val="0"/>
                </a:spcBef>
              </a:pPr>
              <a:t>17</a:t>
            </a:fld>
            <a:endParaRPr lang="en-US" altLang="en-US"/>
          </a:p>
        </p:txBody>
      </p:sp>
      <p:sp>
        <p:nvSpPr>
          <p:cNvPr id="40963" name="Rectangle 2">
            <a:extLst>
              <a:ext uri="{FF2B5EF4-FFF2-40B4-BE49-F238E27FC236}">
                <a16:creationId xmlns:a16="http://schemas.microsoft.com/office/drawing/2014/main" id="{12DE1C15-53D1-DF75-2864-1630FF21804F}"/>
              </a:ext>
            </a:extLst>
          </p:cNvPr>
          <p:cNvSpPr>
            <a:spLocks noChangeArrowheads="1" noTextEdit="1"/>
          </p:cNvSpPr>
          <p:nvPr>
            <p:ph type="sldImg"/>
          </p:nvPr>
        </p:nvSpPr>
        <p:spPr>
          <a:ln/>
        </p:spPr>
      </p:sp>
      <p:sp>
        <p:nvSpPr>
          <p:cNvPr id="40964" name="Rectangle 3">
            <a:extLst>
              <a:ext uri="{FF2B5EF4-FFF2-40B4-BE49-F238E27FC236}">
                <a16:creationId xmlns:a16="http://schemas.microsoft.com/office/drawing/2014/main" id="{5EBDF23A-527D-91B9-9D7D-6E9A449EF8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D695D743-6F7D-B459-48F6-40ED0375D8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0FF36EE-B5F2-49F1-91CF-E37CF1F7A4E7}" type="slidenum">
              <a:rPr lang="en-US" altLang="en-US"/>
              <a:pPr>
                <a:spcBef>
                  <a:spcPct val="0"/>
                </a:spcBef>
              </a:pPr>
              <a:t>18</a:t>
            </a:fld>
            <a:endParaRPr lang="en-US" altLang="en-US"/>
          </a:p>
        </p:txBody>
      </p:sp>
      <p:sp>
        <p:nvSpPr>
          <p:cNvPr id="43011" name="Rectangle 2">
            <a:extLst>
              <a:ext uri="{FF2B5EF4-FFF2-40B4-BE49-F238E27FC236}">
                <a16:creationId xmlns:a16="http://schemas.microsoft.com/office/drawing/2014/main" id="{D2A0D6AC-02D6-C030-9918-FFBA0F93F906}"/>
              </a:ext>
            </a:extLst>
          </p:cNvPr>
          <p:cNvSpPr>
            <a:spLocks noChangeArrowheads="1" noTextEdit="1"/>
          </p:cNvSpPr>
          <p:nvPr>
            <p:ph type="sldImg"/>
          </p:nvPr>
        </p:nvSpPr>
        <p:spPr>
          <a:ln/>
        </p:spPr>
      </p:sp>
      <p:sp>
        <p:nvSpPr>
          <p:cNvPr id="43012" name="Rectangle 3">
            <a:extLst>
              <a:ext uri="{FF2B5EF4-FFF2-40B4-BE49-F238E27FC236}">
                <a16:creationId xmlns:a16="http://schemas.microsoft.com/office/drawing/2014/main" id="{96774C50-FE2A-FEC0-C7E2-F1A9CBC95C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42B3CCC1-EC4E-0CDD-8C1D-1464A4B63ABF}"/>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F83A90ED-34AE-49F9-8F56-24C9442097E7}" type="slidenum">
              <a:rPr lang="en-US" altLang="en-US"/>
              <a:pPr algn="r">
                <a:spcBef>
                  <a:spcPct val="0"/>
                </a:spcBef>
              </a:pPr>
              <a:t>19</a:t>
            </a:fld>
            <a:endParaRPr lang="en-US" altLang="en-US"/>
          </a:p>
        </p:txBody>
      </p:sp>
      <p:sp>
        <p:nvSpPr>
          <p:cNvPr id="45059" name="Rectangle 2">
            <a:extLst>
              <a:ext uri="{FF2B5EF4-FFF2-40B4-BE49-F238E27FC236}">
                <a16:creationId xmlns:a16="http://schemas.microsoft.com/office/drawing/2014/main" id="{C01FDC2E-0E72-0F41-1F67-8624BB18A1BB}"/>
              </a:ext>
            </a:extLst>
          </p:cNvPr>
          <p:cNvSpPr>
            <a:spLocks noChangeArrowheads="1" noTextEdit="1"/>
          </p:cNvSpPr>
          <p:nvPr>
            <p:ph type="sldImg"/>
          </p:nvPr>
        </p:nvSpPr>
        <p:spPr>
          <a:ln/>
        </p:spPr>
      </p:sp>
      <p:sp>
        <p:nvSpPr>
          <p:cNvPr id="45060" name="Rectangle 3">
            <a:extLst>
              <a:ext uri="{FF2B5EF4-FFF2-40B4-BE49-F238E27FC236}">
                <a16:creationId xmlns:a16="http://schemas.microsoft.com/office/drawing/2014/main" id="{ACB16B20-1C32-052F-0C7A-A26B4DAB25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62BB2A27-F170-55D0-A882-D4E2657D6CB5}"/>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E91E091A-DABE-4E4D-9070-C347602F53EF}" type="slidenum">
              <a:rPr lang="en-US" altLang="en-US"/>
              <a:pPr algn="r">
                <a:spcBef>
                  <a:spcPct val="0"/>
                </a:spcBef>
              </a:pPr>
              <a:t>2</a:t>
            </a:fld>
            <a:endParaRPr lang="en-US" altLang="en-US"/>
          </a:p>
        </p:txBody>
      </p:sp>
      <p:sp>
        <p:nvSpPr>
          <p:cNvPr id="10243" name="Rectangle 2">
            <a:extLst>
              <a:ext uri="{FF2B5EF4-FFF2-40B4-BE49-F238E27FC236}">
                <a16:creationId xmlns:a16="http://schemas.microsoft.com/office/drawing/2014/main" id="{B8D375D6-689C-1969-528D-5E0E8AED675E}"/>
              </a:ext>
            </a:extLst>
          </p:cNvPr>
          <p:cNvSpPr>
            <a:spLocks noChangeArrowheads="1" noTextEdit="1"/>
          </p:cNvSpPr>
          <p:nvPr>
            <p:ph type="sldImg"/>
          </p:nvPr>
        </p:nvSpPr>
        <p:spPr>
          <a:ln/>
        </p:spPr>
      </p:sp>
      <p:sp>
        <p:nvSpPr>
          <p:cNvPr id="10244" name="Rectangle 3">
            <a:extLst>
              <a:ext uri="{FF2B5EF4-FFF2-40B4-BE49-F238E27FC236}">
                <a16:creationId xmlns:a16="http://schemas.microsoft.com/office/drawing/2014/main" id="{0B288567-11F5-7FCA-E497-7E17355E19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D54E7CE0-7CA4-F1B5-7685-AF249AA760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D77A290-938E-49EA-89B3-5219320BE918}" type="slidenum">
              <a:rPr lang="en-US" altLang="en-US"/>
              <a:pPr>
                <a:spcBef>
                  <a:spcPct val="0"/>
                </a:spcBef>
              </a:pPr>
              <a:t>20</a:t>
            </a:fld>
            <a:endParaRPr lang="en-US" altLang="en-US"/>
          </a:p>
        </p:txBody>
      </p:sp>
      <p:sp>
        <p:nvSpPr>
          <p:cNvPr id="47107" name="Rectangle 2">
            <a:extLst>
              <a:ext uri="{FF2B5EF4-FFF2-40B4-BE49-F238E27FC236}">
                <a16:creationId xmlns:a16="http://schemas.microsoft.com/office/drawing/2014/main" id="{7303EC49-904F-45C7-92E3-E23D7AFF3672}"/>
              </a:ext>
            </a:extLst>
          </p:cNvPr>
          <p:cNvSpPr>
            <a:spLocks noChangeArrowheads="1" noTextEdit="1"/>
          </p:cNvSpPr>
          <p:nvPr>
            <p:ph type="sldImg"/>
          </p:nvPr>
        </p:nvSpPr>
        <p:spPr>
          <a:ln/>
        </p:spPr>
      </p:sp>
      <p:sp>
        <p:nvSpPr>
          <p:cNvPr id="47108" name="Rectangle 3">
            <a:extLst>
              <a:ext uri="{FF2B5EF4-FFF2-40B4-BE49-F238E27FC236}">
                <a16:creationId xmlns:a16="http://schemas.microsoft.com/office/drawing/2014/main" id="{E74A2CAE-2E86-98CD-0059-42BA2EF0AA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361BF255-D6BF-3697-A48F-EB523A3F7CA5}"/>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6A5A2A08-028B-463F-BE8C-E656CCDBAF16}" type="slidenum">
              <a:rPr lang="en-US" altLang="en-US"/>
              <a:pPr algn="r">
                <a:spcBef>
                  <a:spcPct val="0"/>
                </a:spcBef>
              </a:pPr>
              <a:t>21</a:t>
            </a:fld>
            <a:endParaRPr lang="en-US" altLang="en-US"/>
          </a:p>
        </p:txBody>
      </p:sp>
      <p:sp>
        <p:nvSpPr>
          <p:cNvPr id="49155" name="Rectangle 2">
            <a:extLst>
              <a:ext uri="{FF2B5EF4-FFF2-40B4-BE49-F238E27FC236}">
                <a16:creationId xmlns:a16="http://schemas.microsoft.com/office/drawing/2014/main" id="{43D7CF64-E788-F284-5C60-46EF8DF85410}"/>
              </a:ext>
            </a:extLst>
          </p:cNvPr>
          <p:cNvSpPr>
            <a:spLocks noChangeArrowheads="1" noTextEdit="1"/>
          </p:cNvSpPr>
          <p:nvPr>
            <p:ph type="sldImg"/>
          </p:nvPr>
        </p:nvSpPr>
        <p:spPr>
          <a:ln/>
        </p:spPr>
      </p:sp>
      <p:sp>
        <p:nvSpPr>
          <p:cNvPr id="49156" name="Rectangle 3">
            <a:extLst>
              <a:ext uri="{FF2B5EF4-FFF2-40B4-BE49-F238E27FC236}">
                <a16:creationId xmlns:a16="http://schemas.microsoft.com/office/drawing/2014/main" id="{1BD92AB1-6773-9E71-228F-AECE4C3F25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A0431BA6-E295-FC33-8B5F-1746A38D48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A647E96-005E-4101-BFA4-88571D812D46}" type="slidenum">
              <a:rPr lang="en-US" altLang="en-US"/>
              <a:pPr>
                <a:spcBef>
                  <a:spcPct val="0"/>
                </a:spcBef>
              </a:pPr>
              <a:t>22</a:t>
            </a:fld>
            <a:endParaRPr lang="en-US" altLang="en-US"/>
          </a:p>
        </p:txBody>
      </p:sp>
      <p:sp>
        <p:nvSpPr>
          <p:cNvPr id="51203" name="Rectangle 2">
            <a:extLst>
              <a:ext uri="{FF2B5EF4-FFF2-40B4-BE49-F238E27FC236}">
                <a16:creationId xmlns:a16="http://schemas.microsoft.com/office/drawing/2014/main" id="{CFA81C11-D0B1-BF03-AA0D-1F45AE20599D}"/>
              </a:ext>
            </a:extLst>
          </p:cNvPr>
          <p:cNvSpPr>
            <a:spLocks noChangeArrowheads="1" noTextEdit="1"/>
          </p:cNvSpPr>
          <p:nvPr>
            <p:ph type="sldImg"/>
          </p:nvPr>
        </p:nvSpPr>
        <p:spPr>
          <a:ln/>
        </p:spPr>
      </p:sp>
      <p:sp>
        <p:nvSpPr>
          <p:cNvPr id="51204" name="Rectangle 3">
            <a:extLst>
              <a:ext uri="{FF2B5EF4-FFF2-40B4-BE49-F238E27FC236}">
                <a16:creationId xmlns:a16="http://schemas.microsoft.com/office/drawing/2014/main" id="{DD098CA3-086F-9312-6D90-B5DE7E2B91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AE0E9DBD-41BF-E541-1783-36A78062B0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1410C80-FAE3-4FD5-9D48-63E80A9E1690}" type="slidenum">
              <a:rPr lang="en-US" altLang="en-US"/>
              <a:pPr>
                <a:spcBef>
                  <a:spcPct val="0"/>
                </a:spcBef>
              </a:pPr>
              <a:t>23</a:t>
            </a:fld>
            <a:endParaRPr lang="en-US" altLang="en-US"/>
          </a:p>
        </p:txBody>
      </p:sp>
      <p:sp>
        <p:nvSpPr>
          <p:cNvPr id="53251" name="Rectangle 2">
            <a:extLst>
              <a:ext uri="{FF2B5EF4-FFF2-40B4-BE49-F238E27FC236}">
                <a16:creationId xmlns:a16="http://schemas.microsoft.com/office/drawing/2014/main" id="{63684DAD-31DA-FF29-56DA-76E37E6EE64D}"/>
              </a:ext>
            </a:extLst>
          </p:cNvPr>
          <p:cNvSpPr>
            <a:spLocks noChangeArrowheads="1" noTextEdit="1"/>
          </p:cNvSpPr>
          <p:nvPr>
            <p:ph type="sldImg"/>
          </p:nvPr>
        </p:nvSpPr>
        <p:spPr>
          <a:ln/>
        </p:spPr>
      </p:sp>
      <p:sp>
        <p:nvSpPr>
          <p:cNvPr id="53252" name="Rectangle 3">
            <a:extLst>
              <a:ext uri="{FF2B5EF4-FFF2-40B4-BE49-F238E27FC236}">
                <a16:creationId xmlns:a16="http://schemas.microsoft.com/office/drawing/2014/main" id="{DCDD56F3-C044-8ADF-0535-1415207980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BD65A9CA-FB4B-F705-C06B-61CC17E87F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75F686F-EDE6-44DD-872A-8BF0D7197E07}" type="slidenum">
              <a:rPr lang="en-US" altLang="en-US"/>
              <a:pPr>
                <a:spcBef>
                  <a:spcPct val="0"/>
                </a:spcBef>
              </a:pPr>
              <a:t>24</a:t>
            </a:fld>
            <a:endParaRPr lang="en-US" altLang="en-US"/>
          </a:p>
        </p:txBody>
      </p:sp>
      <p:sp>
        <p:nvSpPr>
          <p:cNvPr id="55299" name="Rectangle 2">
            <a:extLst>
              <a:ext uri="{FF2B5EF4-FFF2-40B4-BE49-F238E27FC236}">
                <a16:creationId xmlns:a16="http://schemas.microsoft.com/office/drawing/2014/main" id="{CE831776-4B00-204E-7338-2C11110E1613}"/>
              </a:ext>
            </a:extLst>
          </p:cNvPr>
          <p:cNvSpPr>
            <a:spLocks noChangeArrowheads="1" noTextEdit="1"/>
          </p:cNvSpPr>
          <p:nvPr>
            <p:ph type="sldImg"/>
          </p:nvPr>
        </p:nvSpPr>
        <p:spPr>
          <a:ln/>
        </p:spPr>
      </p:sp>
      <p:sp>
        <p:nvSpPr>
          <p:cNvPr id="55300" name="Rectangle 3">
            <a:extLst>
              <a:ext uri="{FF2B5EF4-FFF2-40B4-BE49-F238E27FC236}">
                <a16:creationId xmlns:a16="http://schemas.microsoft.com/office/drawing/2014/main" id="{03C7F905-21E7-D22A-7AE7-ADA1374D7C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9020A4B3-8786-B9BB-7DE1-561FE51896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1142E13-1E9F-44F6-8B50-5A73E22F6336}" type="slidenum">
              <a:rPr lang="en-US" altLang="en-US"/>
              <a:pPr>
                <a:spcBef>
                  <a:spcPct val="0"/>
                </a:spcBef>
              </a:pPr>
              <a:t>25</a:t>
            </a:fld>
            <a:endParaRPr lang="en-US" altLang="en-US"/>
          </a:p>
        </p:txBody>
      </p:sp>
      <p:sp>
        <p:nvSpPr>
          <p:cNvPr id="57347" name="Rectangle 2">
            <a:extLst>
              <a:ext uri="{FF2B5EF4-FFF2-40B4-BE49-F238E27FC236}">
                <a16:creationId xmlns:a16="http://schemas.microsoft.com/office/drawing/2014/main" id="{8441A6EC-3AF5-5F30-7CEF-D3ADC9875FCA}"/>
              </a:ext>
            </a:extLst>
          </p:cNvPr>
          <p:cNvSpPr>
            <a:spLocks noChangeArrowheads="1" noTextEdit="1"/>
          </p:cNvSpPr>
          <p:nvPr>
            <p:ph type="sldImg"/>
          </p:nvPr>
        </p:nvSpPr>
        <p:spPr>
          <a:ln/>
        </p:spPr>
      </p:sp>
      <p:sp>
        <p:nvSpPr>
          <p:cNvPr id="57348" name="Rectangle 3">
            <a:extLst>
              <a:ext uri="{FF2B5EF4-FFF2-40B4-BE49-F238E27FC236}">
                <a16:creationId xmlns:a16="http://schemas.microsoft.com/office/drawing/2014/main" id="{55ABCCBB-0D57-EBF5-359A-F1214B4471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958B593C-55FB-2DEE-AF71-6BE73F64AA58}"/>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BBD9F7D3-E154-4C48-B04C-DF62697FFFC6}" type="slidenum">
              <a:rPr lang="en-US" altLang="en-US"/>
              <a:pPr algn="r">
                <a:spcBef>
                  <a:spcPct val="0"/>
                </a:spcBef>
              </a:pPr>
              <a:t>26</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32A587A6-D596-E124-B009-138FA4970D92}"/>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D1C67D05-9A41-41AA-8FCC-D84E68DA7B99}" type="slidenum">
              <a:rPr lang="en-US" altLang="en-US"/>
              <a:pPr algn="r">
                <a:spcBef>
                  <a:spcPct val="0"/>
                </a:spcBef>
              </a:pPr>
              <a:t>27</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BC12047F-5436-363D-D73D-A82E68E0EA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6108729-A7BF-4321-AD92-BD5F7A539B3B}" type="slidenum">
              <a:rPr lang="en-US" altLang="en-US"/>
              <a:pPr>
                <a:spcBef>
                  <a:spcPct val="0"/>
                </a:spcBef>
              </a:pPr>
              <a:t>28</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B428ABB7-E608-A730-5D00-2E27CF5CFB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7F7B693-AA2A-48AD-A4C3-9F9366A2F70C}" type="slidenum">
              <a:rPr lang="en-US" altLang="en-US"/>
              <a:pPr>
                <a:spcBef>
                  <a:spcPct val="0"/>
                </a:spcBef>
              </a:pPr>
              <a:t>29</a:t>
            </a:fld>
            <a:endParaRPr lang="en-US" altLang="en-US"/>
          </a:p>
        </p:txBody>
      </p:sp>
      <p:sp>
        <p:nvSpPr>
          <p:cNvPr id="65539" name="Rectangle 2">
            <a:extLst>
              <a:ext uri="{FF2B5EF4-FFF2-40B4-BE49-F238E27FC236}">
                <a16:creationId xmlns:a16="http://schemas.microsoft.com/office/drawing/2014/main" id="{68548135-C083-8FB5-259F-3CBAA33DE073}"/>
              </a:ext>
            </a:extLst>
          </p:cNvPr>
          <p:cNvSpPr>
            <a:spLocks noChangeArrowheads="1" noTextEdit="1"/>
          </p:cNvSpPr>
          <p:nvPr>
            <p:ph type="sldImg"/>
          </p:nvPr>
        </p:nvSpPr>
        <p:spPr>
          <a:ln/>
        </p:spPr>
      </p:sp>
      <p:sp>
        <p:nvSpPr>
          <p:cNvPr id="65540" name="Rectangle 3">
            <a:extLst>
              <a:ext uri="{FF2B5EF4-FFF2-40B4-BE49-F238E27FC236}">
                <a16:creationId xmlns:a16="http://schemas.microsoft.com/office/drawing/2014/main" id="{93D16044-6240-62B4-4536-BBA084A2F4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1F02D57E-FCB6-B922-A3EE-5FBC1DD3F7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11FB4BD-489C-479A-B6C9-226E373ECD1E}" type="slidenum">
              <a:rPr lang="en-US" altLang="en-US"/>
              <a:pPr>
                <a:spcBef>
                  <a:spcPct val="0"/>
                </a:spcBef>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226FC096-E95F-79DD-4C6B-144DD02719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704E53D-254C-4122-8EFD-0A67DDB49844}" type="slidenum">
              <a:rPr lang="en-US" altLang="en-US"/>
              <a:pPr>
                <a:spcBef>
                  <a:spcPct val="0"/>
                </a:spcBef>
              </a:pPr>
              <a:t>30</a:t>
            </a:fld>
            <a:endParaRPr lang="en-US" altLang="en-US"/>
          </a:p>
        </p:txBody>
      </p:sp>
      <p:sp>
        <p:nvSpPr>
          <p:cNvPr id="67587" name="Rectangle 2">
            <a:extLst>
              <a:ext uri="{FF2B5EF4-FFF2-40B4-BE49-F238E27FC236}">
                <a16:creationId xmlns:a16="http://schemas.microsoft.com/office/drawing/2014/main" id="{35F6C70F-7F77-7E25-4BA1-4CD43D53B00F}"/>
              </a:ext>
            </a:extLst>
          </p:cNvPr>
          <p:cNvSpPr>
            <a:spLocks noChangeArrowheads="1" noTextEdit="1"/>
          </p:cNvSpPr>
          <p:nvPr>
            <p:ph type="sldImg"/>
          </p:nvPr>
        </p:nvSpPr>
        <p:spPr>
          <a:ln/>
        </p:spPr>
      </p:sp>
      <p:sp>
        <p:nvSpPr>
          <p:cNvPr id="67588" name="Rectangle 3">
            <a:extLst>
              <a:ext uri="{FF2B5EF4-FFF2-40B4-BE49-F238E27FC236}">
                <a16:creationId xmlns:a16="http://schemas.microsoft.com/office/drawing/2014/main" id="{6D68002B-45A6-DEFF-4F8B-572E61B5CD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8D07DC13-A59F-25C5-192D-5739B74975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E1C4B8C-2702-430C-B049-23A73A39B80A}" type="slidenum">
              <a:rPr lang="en-US" altLang="en-US"/>
              <a:pPr>
                <a:spcBef>
                  <a:spcPct val="0"/>
                </a:spcBef>
              </a:pPr>
              <a:t>31</a:t>
            </a:fld>
            <a:endParaRPr lang="en-US" altLang="en-US"/>
          </a:p>
        </p:txBody>
      </p:sp>
      <p:sp>
        <p:nvSpPr>
          <p:cNvPr id="69635" name="Rectangle 2">
            <a:extLst>
              <a:ext uri="{FF2B5EF4-FFF2-40B4-BE49-F238E27FC236}">
                <a16:creationId xmlns:a16="http://schemas.microsoft.com/office/drawing/2014/main" id="{52B00FF8-5E29-D35D-5BF6-A43CDF2F5703}"/>
              </a:ext>
            </a:extLst>
          </p:cNvPr>
          <p:cNvSpPr>
            <a:spLocks noChangeArrowheads="1" noTextEdit="1"/>
          </p:cNvSpPr>
          <p:nvPr>
            <p:ph type="sldImg"/>
          </p:nvPr>
        </p:nvSpPr>
        <p:spPr>
          <a:ln/>
        </p:spPr>
      </p:sp>
      <p:sp>
        <p:nvSpPr>
          <p:cNvPr id="69636" name="Rectangle 3">
            <a:extLst>
              <a:ext uri="{FF2B5EF4-FFF2-40B4-BE49-F238E27FC236}">
                <a16:creationId xmlns:a16="http://schemas.microsoft.com/office/drawing/2014/main" id="{5BBCB81B-31EE-1F5E-B798-4C1D4364A0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7E316A6D-9A36-0AC1-47BE-25332F1431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D1B517A-E66D-49B9-AB64-0550EFB00514}" type="slidenum">
              <a:rPr lang="en-US" altLang="en-US"/>
              <a:pPr>
                <a:spcBef>
                  <a:spcPct val="0"/>
                </a:spcBef>
              </a:pPr>
              <a:t>32</a:t>
            </a:fld>
            <a:endParaRPr lang="en-US" altLang="en-US"/>
          </a:p>
        </p:txBody>
      </p:sp>
      <p:sp>
        <p:nvSpPr>
          <p:cNvPr id="71683" name="Rectangle 2">
            <a:extLst>
              <a:ext uri="{FF2B5EF4-FFF2-40B4-BE49-F238E27FC236}">
                <a16:creationId xmlns:a16="http://schemas.microsoft.com/office/drawing/2014/main" id="{08405E1D-331C-4611-68AB-3E1F8181114C}"/>
              </a:ext>
            </a:extLst>
          </p:cNvPr>
          <p:cNvSpPr>
            <a:spLocks noChangeArrowheads="1" noTextEdit="1"/>
          </p:cNvSpPr>
          <p:nvPr>
            <p:ph type="sldImg"/>
          </p:nvPr>
        </p:nvSpPr>
        <p:spPr>
          <a:ln/>
        </p:spPr>
      </p:sp>
      <p:sp>
        <p:nvSpPr>
          <p:cNvPr id="71684" name="Rectangle 3">
            <a:extLst>
              <a:ext uri="{FF2B5EF4-FFF2-40B4-BE49-F238E27FC236}">
                <a16:creationId xmlns:a16="http://schemas.microsoft.com/office/drawing/2014/main" id="{AA9B4322-98AD-F4CF-97B3-DE76FB3212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70BEBF0A-F3FA-81A2-BF17-9608CEAA33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9548A85-2CA8-4522-80C3-6BEF6127FCB2}" type="slidenum">
              <a:rPr lang="en-US" altLang="en-US"/>
              <a:pPr>
                <a:spcBef>
                  <a:spcPct val="0"/>
                </a:spcBef>
              </a:pPr>
              <a:t>33</a:t>
            </a:fld>
            <a:endParaRPr lang="en-US" altLang="en-US"/>
          </a:p>
        </p:txBody>
      </p:sp>
      <p:sp>
        <p:nvSpPr>
          <p:cNvPr id="73731" name="Rectangle 2">
            <a:extLst>
              <a:ext uri="{FF2B5EF4-FFF2-40B4-BE49-F238E27FC236}">
                <a16:creationId xmlns:a16="http://schemas.microsoft.com/office/drawing/2014/main" id="{137AE852-AEB1-1E8F-46B6-404C1032253D}"/>
              </a:ext>
            </a:extLst>
          </p:cNvPr>
          <p:cNvSpPr>
            <a:spLocks noChangeArrowheads="1" noTextEdit="1"/>
          </p:cNvSpPr>
          <p:nvPr>
            <p:ph type="sldImg"/>
          </p:nvPr>
        </p:nvSpPr>
        <p:spPr>
          <a:ln/>
        </p:spPr>
      </p:sp>
      <p:sp>
        <p:nvSpPr>
          <p:cNvPr id="73732" name="Rectangle 3">
            <a:extLst>
              <a:ext uri="{FF2B5EF4-FFF2-40B4-BE49-F238E27FC236}">
                <a16:creationId xmlns:a16="http://schemas.microsoft.com/office/drawing/2014/main" id="{C2A0A436-C0A8-2312-7BCD-AFD6792D10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61350902-0938-CBE6-430F-869D6E05A1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BA536DA-3FDC-454A-A208-4ED6A2FF697E}" type="slidenum">
              <a:rPr lang="en-US" altLang="en-US"/>
              <a:pPr>
                <a:spcBef>
                  <a:spcPct val="0"/>
                </a:spcBef>
              </a:pPr>
              <a:t>34</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C8FF9C9C-4515-D429-74BB-D6C3389D44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4D90424-DD0B-4E79-AF02-4C4D4F968893}" type="slidenum">
              <a:rPr lang="en-US" altLang="en-US"/>
              <a:pPr>
                <a:spcBef>
                  <a:spcPct val="0"/>
                </a:spcBef>
              </a:pPr>
              <a:t>35</a:t>
            </a:fld>
            <a:endParaRPr lang="en-US" altLang="en-US"/>
          </a:p>
        </p:txBody>
      </p:sp>
      <p:sp>
        <p:nvSpPr>
          <p:cNvPr id="77827" name="Rectangle 2">
            <a:extLst>
              <a:ext uri="{FF2B5EF4-FFF2-40B4-BE49-F238E27FC236}">
                <a16:creationId xmlns:a16="http://schemas.microsoft.com/office/drawing/2014/main" id="{AB24488B-5EDF-2AE7-C69C-F2013D31127A}"/>
              </a:ext>
            </a:extLst>
          </p:cNvPr>
          <p:cNvSpPr>
            <a:spLocks noChangeArrowheads="1" noTextEdit="1"/>
          </p:cNvSpPr>
          <p:nvPr>
            <p:ph type="sldImg"/>
          </p:nvPr>
        </p:nvSpPr>
        <p:spPr>
          <a:ln/>
        </p:spPr>
      </p:sp>
      <p:sp>
        <p:nvSpPr>
          <p:cNvPr id="77828" name="Rectangle 3">
            <a:extLst>
              <a:ext uri="{FF2B5EF4-FFF2-40B4-BE49-F238E27FC236}">
                <a16:creationId xmlns:a16="http://schemas.microsoft.com/office/drawing/2014/main" id="{A11FC20F-A970-1A61-F8D6-C8C6F73C3D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E2A72415-8B5F-E02B-3EEE-0D42EF1738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3B1D32E-73A3-4BF0-98CD-C8DD6CAED58B}" type="slidenum">
              <a:rPr lang="en-US" altLang="en-US"/>
              <a:pPr>
                <a:spcBef>
                  <a:spcPct val="0"/>
                </a:spcBef>
              </a:pPr>
              <a:t>36</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61791AF0-9989-B95A-E0CD-891233800888}"/>
              </a:ext>
            </a:extLst>
          </p:cNvPr>
          <p:cNvSpPr>
            <a:spLocks noChangeArrowheads="1" noTextEdit="1"/>
          </p:cNvSpPr>
          <p:nvPr>
            <p:ph type="sldImg"/>
          </p:nvPr>
        </p:nvSpPr>
        <p:spPr>
          <a:ln/>
        </p:spPr>
      </p:sp>
      <p:sp>
        <p:nvSpPr>
          <p:cNvPr id="81923" name="Rectangle 3">
            <a:extLst>
              <a:ext uri="{FF2B5EF4-FFF2-40B4-BE49-F238E27FC236}">
                <a16:creationId xmlns:a16="http://schemas.microsoft.com/office/drawing/2014/main" id="{EDBC1C5D-31FC-3C34-E6F3-7FF3685802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54736E58-7EF8-A7D4-1CCF-60C8507F6BD4}"/>
              </a:ext>
            </a:extLst>
          </p:cNvPr>
          <p:cNvSpPr>
            <a:spLocks noChangeArrowheads="1" noTextEdit="1"/>
          </p:cNvSpPr>
          <p:nvPr>
            <p:ph type="sldImg"/>
          </p:nvPr>
        </p:nvSpPr>
        <p:spPr>
          <a:ln/>
        </p:spPr>
      </p:sp>
      <p:sp>
        <p:nvSpPr>
          <p:cNvPr id="83971" name="Rectangle 3">
            <a:extLst>
              <a:ext uri="{FF2B5EF4-FFF2-40B4-BE49-F238E27FC236}">
                <a16:creationId xmlns:a16="http://schemas.microsoft.com/office/drawing/2014/main" id="{C756065E-5893-E332-CF99-31CE718E4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659B18D6-D910-4C1D-40B3-53C410137BF3}"/>
              </a:ext>
            </a:extLst>
          </p:cNvPr>
          <p:cNvSpPr>
            <a:spLocks noChangeArrowheads="1" noTextEdit="1"/>
          </p:cNvSpPr>
          <p:nvPr>
            <p:ph type="sldImg"/>
          </p:nvPr>
        </p:nvSpPr>
        <p:spPr>
          <a:ln/>
        </p:spPr>
      </p:sp>
      <p:sp>
        <p:nvSpPr>
          <p:cNvPr id="86019" name="Rectangle 3">
            <a:extLst>
              <a:ext uri="{FF2B5EF4-FFF2-40B4-BE49-F238E27FC236}">
                <a16:creationId xmlns:a16="http://schemas.microsoft.com/office/drawing/2014/main" id="{1095C8E5-30BA-8D19-712C-65A9CDBA00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F070CBCD-D6B7-86B1-CADF-DAF78114B1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DE13272-4D5A-4694-B561-9C112B4F8E72}" type="slidenum">
              <a:rPr lang="en-US" altLang="en-US"/>
              <a:pPr>
                <a:spcBef>
                  <a:spcPct val="0"/>
                </a:spcBef>
              </a:pPr>
              <a:t>4</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1F1952E9-4A13-F118-F9F8-B6556A5E8C68}"/>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73B4E2EF-0A34-4EE4-A6AF-1E29420758B0}" type="slidenum">
              <a:rPr lang="en-US" altLang="en-US"/>
              <a:pPr algn="r">
                <a:spcBef>
                  <a:spcPct val="0"/>
                </a:spcBef>
              </a:pPr>
              <a:t>40</a:t>
            </a:fld>
            <a:endParaRPr lang="en-US" altLang="en-US"/>
          </a:p>
        </p:txBody>
      </p:sp>
      <p:sp>
        <p:nvSpPr>
          <p:cNvPr id="88067" name="Rectangle 2">
            <a:extLst>
              <a:ext uri="{FF2B5EF4-FFF2-40B4-BE49-F238E27FC236}">
                <a16:creationId xmlns:a16="http://schemas.microsoft.com/office/drawing/2014/main" id="{AC893871-FA59-7D4A-40FE-41B9DC11236E}"/>
              </a:ext>
            </a:extLst>
          </p:cNvPr>
          <p:cNvSpPr>
            <a:spLocks noChangeArrowheads="1" noTextEdit="1"/>
          </p:cNvSpPr>
          <p:nvPr>
            <p:ph type="sldImg"/>
          </p:nvPr>
        </p:nvSpPr>
        <p:spPr>
          <a:ln/>
        </p:spPr>
      </p:sp>
      <p:sp>
        <p:nvSpPr>
          <p:cNvPr id="88068" name="Rectangle 3">
            <a:extLst>
              <a:ext uri="{FF2B5EF4-FFF2-40B4-BE49-F238E27FC236}">
                <a16:creationId xmlns:a16="http://schemas.microsoft.com/office/drawing/2014/main" id="{0F9821C4-6989-49F9-B41F-9F4F5198B9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B5124A23-E813-5A5B-E170-FD42172D62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5DDBFA0-AE64-4C5F-9412-AFC233FBA990}" type="slidenum">
              <a:rPr lang="en-US" altLang="en-US"/>
              <a:pPr>
                <a:spcBef>
                  <a:spcPct val="0"/>
                </a:spcBef>
              </a:pPr>
              <a:t>41</a:t>
            </a:fld>
            <a:endParaRPr lang="en-US" altLang="en-US"/>
          </a:p>
        </p:txBody>
      </p:sp>
      <p:sp>
        <p:nvSpPr>
          <p:cNvPr id="90115" name="Rectangle 2">
            <a:extLst>
              <a:ext uri="{FF2B5EF4-FFF2-40B4-BE49-F238E27FC236}">
                <a16:creationId xmlns:a16="http://schemas.microsoft.com/office/drawing/2014/main" id="{D80C6960-B833-33AC-408E-393526118D8A}"/>
              </a:ext>
            </a:extLst>
          </p:cNvPr>
          <p:cNvSpPr>
            <a:spLocks noChangeArrowheads="1" noTextEdit="1"/>
          </p:cNvSpPr>
          <p:nvPr>
            <p:ph type="sldImg"/>
          </p:nvPr>
        </p:nvSpPr>
        <p:spPr>
          <a:ln/>
        </p:spPr>
      </p:sp>
      <p:sp>
        <p:nvSpPr>
          <p:cNvPr id="90116" name="Rectangle 3">
            <a:extLst>
              <a:ext uri="{FF2B5EF4-FFF2-40B4-BE49-F238E27FC236}">
                <a16:creationId xmlns:a16="http://schemas.microsoft.com/office/drawing/2014/main" id="{7D800D1B-D0F8-67CE-6D4D-20FE06A66B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51A1DFE3-AB90-7064-4B67-FABEB0BDBB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09E7B54-7C93-4569-9FA2-1C3B43DB0D16}" type="slidenum">
              <a:rPr lang="en-US" altLang="en-US"/>
              <a:pPr>
                <a:spcBef>
                  <a:spcPct val="0"/>
                </a:spcBef>
              </a:pPr>
              <a:t>42</a:t>
            </a:fld>
            <a:endParaRPr lang="en-US" altLang="en-US"/>
          </a:p>
        </p:txBody>
      </p:sp>
      <p:sp>
        <p:nvSpPr>
          <p:cNvPr id="92163" name="Rectangle 2">
            <a:extLst>
              <a:ext uri="{FF2B5EF4-FFF2-40B4-BE49-F238E27FC236}">
                <a16:creationId xmlns:a16="http://schemas.microsoft.com/office/drawing/2014/main" id="{9CC117B0-1D02-ABB8-31A4-43290CA6083D}"/>
              </a:ext>
            </a:extLst>
          </p:cNvPr>
          <p:cNvSpPr>
            <a:spLocks noChangeArrowheads="1" noTextEdit="1"/>
          </p:cNvSpPr>
          <p:nvPr>
            <p:ph type="sldImg"/>
          </p:nvPr>
        </p:nvSpPr>
        <p:spPr>
          <a:ln/>
        </p:spPr>
      </p:sp>
      <p:sp>
        <p:nvSpPr>
          <p:cNvPr id="92164" name="Rectangle 3">
            <a:extLst>
              <a:ext uri="{FF2B5EF4-FFF2-40B4-BE49-F238E27FC236}">
                <a16:creationId xmlns:a16="http://schemas.microsoft.com/office/drawing/2014/main" id="{2560E506-2813-7B24-CFD9-B75D36B517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294D4490-20E9-B4AF-DBBA-10873CE3DA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9B8FEFC-F535-4569-A746-FB0622F795A0}" type="slidenum">
              <a:rPr lang="en-US" altLang="en-US"/>
              <a:pPr>
                <a:spcBef>
                  <a:spcPct val="0"/>
                </a:spcBef>
              </a:pPr>
              <a:t>43</a:t>
            </a:fld>
            <a:endParaRPr lang="en-US" altLang="en-US"/>
          </a:p>
        </p:txBody>
      </p:sp>
      <p:sp>
        <p:nvSpPr>
          <p:cNvPr id="94211" name="Rectangle 2">
            <a:extLst>
              <a:ext uri="{FF2B5EF4-FFF2-40B4-BE49-F238E27FC236}">
                <a16:creationId xmlns:a16="http://schemas.microsoft.com/office/drawing/2014/main" id="{1DBEFE5C-8BEF-9AD2-925E-001F23725A32}"/>
              </a:ext>
            </a:extLst>
          </p:cNvPr>
          <p:cNvSpPr>
            <a:spLocks noChangeArrowheads="1" noTextEdit="1"/>
          </p:cNvSpPr>
          <p:nvPr>
            <p:ph type="sldImg"/>
          </p:nvPr>
        </p:nvSpPr>
        <p:spPr>
          <a:ln/>
        </p:spPr>
      </p:sp>
      <p:sp>
        <p:nvSpPr>
          <p:cNvPr id="94212" name="Rectangle 3">
            <a:extLst>
              <a:ext uri="{FF2B5EF4-FFF2-40B4-BE49-F238E27FC236}">
                <a16:creationId xmlns:a16="http://schemas.microsoft.com/office/drawing/2014/main" id="{EBE05115-1765-4FBD-FC80-E9127A42B8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F0C8C991-2336-3F8B-8F8C-F4F7923B39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4ABB020-5446-44AF-9698-8ADD7D0C8AD3}" type="slidenum">
              <a:rPr lang="en-US" altLang="en-US"/>
              <a:pPr>
                <a:spcBef>
                  <a:spcPct val="0"/>
                </a:spcBef>
              </a:pPr>
              <a:t>44</a:t>
            </a:fld>
            <a:endParaRPr lang="en-US" altLang="en-US"/>
          </a:p>
        </p:txBody>
      </p:sp>
      <p:sp>
        <p:nvSpPr>
          <p:cNvPr id="96259" name="Rectangle 2">
            <a:extLst>
              <a:ext uri="{FF2B5EF4-FFF2-40B4-BE49-F238E27FC236}">
                <a16:creationId xmlns:a16="http://schemas.microsoft.com/office/drawing/2014/main" id="{F20E6471-DA06-6B0E-0D9E-54C8316FF73A}"/>
              </a:ext>
            </a:extLst>
          </p:cNvPr>
          <p:cNvSpPr>
            <a:spLocks noChangeArrowheads="1" noTextEdit="1"/>
          </p:cNvSpPr>
          <p:nvPr>
            <p:ph type="sldImg"/>
          </p:nvPr>
        </p:nvSpPr>
        <p:spPr>
          <a:ln/>
        </p:spPr>
      </p:sp>
      <p:sp>
        <p:nvSpPr>
          <p:cNvPr id="96260" name="Rectangle 3">
            <a:extLst>
              <a:ext uri="{FF2B5EF4-FFF2-40B4-BE49-F238E27FC236}">
                <a16:creationId xmlns:a16="http://schemas.microsoft.com/office/drawing/2014/main" id="{32248396-BD5B-D2AF-D469-6B77A1FC3A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DACA29EC-14F0-91F1-5B02-1C8E36902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AA774E9-4118-4EDA-B265-DFC69F2D0B24}" type="slidenum">
              <a:rPr lang="en-US" altLang="en-US"/>
              <a:pPr>
                <a:spcBef>
                  <a:spcPct val="0"/>
                </a:spcBef>
              </a:pPr>
              <a:t>45</a:t>
            </a:fld>
            <a:endParaRPr lang="en-US" altLang="en-US"/>
          </a:p>
        </p:txBody>
      </p:sp>
      <p:sp>
        <p:nvSpPr>
          <p:cNvPr id="98307" name="Rectangle 2">
            <a:extLst>
              <a:ext uri="{FF2B5EF4-FFF2-40B4-BE49-F238E27FC236}">
                <a16:creationId xmlns:a16="http://schemas.microsoft.com/office/drawing/2014/main" id="{9AB6F353-8129-A77A-E99A-80D33EB7B370}"/>
              </a:ext>
            </a:extLst>
          </p:cNvPr>
          <p:cNvSpPr>
            <a:spLocks noChangeArrowheads="1" noTextEdit="1"/>
          </p:cNvSpPr>
          <p:nvPr>
            <p:ph type="sldImg"/>
          </p:nvPr>
        </p:nvSpPr>
        <p:spPr>
          <a:ln/>
        </p:spPr>
      </p:sp>
      <p:sp>
        <p:nvSpPr>
          <p:cNvPr id="98308" name="Rectangle 3">
            <a:extLst>
              <a:ext uri="{FF2B5EF4-FFF2-40B4-BE49-F238E27FC236}">
                <a16:creationId xmlns:a16="http://schemas.microsoft.com/office/drawing/2014/main" id="{4E24CD1F-A9A3-2C43-7FA3-8D9DBD2371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6EA2C514-34EB-FBF9-A67A-2FBFC7BF0E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A9D5342-7A07-4772-8504-C4102CE1BF62}" type="slidenum">
              <a:rPr lang="en-US" altLang="en-US"/>
              <a:pPr>
                <a:spcBef>
                  <a:spcPct val="0"/>
                </a:spcBef>
              </a:pPr>
              <a:t>46</a:t>
            </a:fld>
            <a:endParaRPr lang="en-US" altLang="en-US"/>
          </a:p>
        </p:txBody>
      </p:sp>
      <p:sp>
        <p:nvSpPr>
          <p:cNvPr id="100355" name="Rectangle 2">
            <a:extLst>
              <a:ext uri="{FF2B5EF4-FFF2-40B4-BE49-F238E27FC236}">
                <a16:creationId xmlns:a16="http://schemas.microsoft.com/office/drawing/2014/main" id="{D2AEA299-D013-1F03-3D4D-30B5AFBF38CD}"/>
              </a:ext>
            </a:extLst>
          </p:cNvPr>
          <p:cNvSpPr>
            <a:spLocks noChangeArrowheads="1" noTextEdit="1"/>
          </p:cNvSpPr>
          <p:nvPr>
            <p:ph type="sldImg"/>
          </p:nvPr>
        </p:nvSpPr>
        <p:spPr>
          <a:ln/>
        </p:spPr>
      </p:sp>
      <p:sp>
        <p:nvSpPr>
          <p:cNvPr id="100356" name="Rectangle 3">
            <a:extLst>
              <a:ext uri="{FF2B5EF4-FFF2-40B4-BE49-F238E27FC236}">
                <a16:creationId xmlns:a16="http://schemas.microsoft.com/office/drawing/2014/main" id="{0027A186-E3A0-5200-798B-57F02A3BCC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24756865-80DE-AB8C-2E28-95E52A0031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BACCE6B-1F28-4E32-99C0-AFE1949A8B25}" type="slidenum">
              <a:rPr lang="en-US" altLang="en-US"/>
              <a:pPr>
                <a:spcBef>
                  <a:spcPct val="0"/>
                </a:spcBef>
              </a:pPr>
              <a:t>47</a:t>
            </a:fld>
            <a:endParaRPr lang="en-US" altLang="en-US"/>
          </a:p>
        </p:txBody>
      </p:sp>
      <p:sp>
        <p:nvSpPr>
          <p:cNvPr id="102403" name="Rectangle 2">
            <a:extLst>
              <a:ext uri="{FF2B5EF4-FFF2-40B4-BE49-F238E27FC236}">
                <a16:creationId xmlns:a16="http://schemas.microsoft.com/office/drawing/2014/main" id="{475258B8-40CC-CF15-D246-26EB5FF024E6}"/>
              </a:ext>
            </a:extLst>
          </p:cNvPr>
          <p:cNvSpPr>
            <a:spLocks noChangeArrowheads="1" noTextEdit="1"/>
          </p:cNvSpPr>
          <p:nvPr>
            <p:ph type="sldImg"/>
          </p:nvPr>
        </p:nvSpPr>
        <p:spPr>
          <a:ln/>
        </p:spPr>
      </p:sp>
      <p:sp>
        <p:nvSpPr>
          <p:cNvPr id="102404" name="Rectangle 3">
            <a:extLst>
              <a:ext uri="{FF2B5EF4-FFF2-40B4-BE49-F238E27FC236}">
                <a16:creationId xmlns:a16="http://schemas.microsoft.com/office/drawing/2014/main" id="{58C3AE47-9883-C87C-7756-03C550BC14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7AF75DC2-098A-2499-A8C8-4E8D740739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5B05BC7-B112-45C3-8FBD-ED53AC91EC36}" type="slidenum">
              <a:rPr lang="en-US" altLang="en-US"/>
              <a:pPr>
                <a:spcBef>
                  <a:spcPct val="0"/>
                </a:spcBef>
              </a:pPr>
              <a:t>48</a:t>
            </a:fld>
            <a:endParaRPr lang="en-US" altLang="en-US"/>
          </a:p>
        </p:txBody>
      </p:sp>
      <p:sp>
        <p:nvSpPr>
          <p:cNvPr id="104451" name="Rectangle 2">
            <a:extLst>
              <a:ext uri="{FF2B5EF4-FFF2-40B4-BE49-F238E27FC236}">
                <a16:creationId xmlns:a16="http://schemas.microsoft.com/office/drawing/2014/main" id="{5BFB542F-374B-2CE9-D595-0D42C4B85E9A}"/>
              </a:ext>
            </a:extLst>
          </p:cNvPr>
          <p:cNvSpPr>
            <a:spLocks noChangeArrowheads="1" noTextEdit="1"/>
          </p:cNvSpPr>
          <p:nvPr>
            <p:ph type="sldImg"/>
          </p:nvPr>
        </p:nvSpPr>
        <p:spPr>
          <a:ln/>
        </p:spPr>
      </p:sp>
      <p:sp>
        <p:nvSpPr>
          <p:cNvPr id="104452" name="Rectangle 3">
            <a:extLst>
              <a:ext uri="{FF2B5EF4-FFF2-40B4-BE49-F238E27FC236}">
                <a16:creationId xmlns:a16="http://schemas.microsoft.com/office/drawing/2014/main" id="{41D81DE7-CB5E-7868-987C-2030C6CC6C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6D9F1372-C5DD-BE5A-C4E4-F981BF182C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8C024B1-D1A6-4562-9B02-65472B0647C0}" type="slidenum">
              <a:rPr lang="en-US" altLang="en-US"/>
              <a:pPr>
                <a:spcBef>
                  <a:spcPct val="0"/>
                </a:spcBef>
              </a:pPr>
              <a:t>49</a:t>
            </a:fld>
            <a:endParaRPr lang="en-US" altLang="en-US"/>
          </a:p>
        </p:txBody>
      </p:sp>
      <p:sp>
        <p:nvSpPr>
          <p:cNvPr id="106499" name="Rectangle 2">
            <a:extLst>
              <a:ext uri="{FF2B5EF4-FFF2-40B4-BE49-F238E27FC236}">
                <a16:creationId xmlns:a16="http://schemas.microsoft.com/office/drawing/2014/main" id="{5325B687-554F-2A01-A2E9-45A4B566EBBE}"/>
              </a:ext>
            </a:extLst>
          </p:cNvPr>
          <p:cNvSpPr>
            <a:spLocks noChangeArrowheads="1" noTextEdit="1"/>
          </p:cNvSpPr>
          <p:nvPr>
            <p:ph type="sldImg"/>
          </p:nvPr>
        </p:nvSpPr>
        <p:spPr>
          <a:ln/>
        </p:spPr>
      </p:sp>
      <p:sp>
        <p:nvSpPr>
          <p:cNvPr id="106500" name="Rectangle 3">
            <a:extLst>
              <a:ext uri="{FF2B5EF4-FFF2-40B4-BE49-F238E27FC236}">
                <a16:creationId xmlns:a16="http://schemas.microsoft.com/office/drawing/2014/main" id="{BAD84FD6-588F-91CF-A32A-38A5DD82BF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42FED16D-8B68-B83D-2665-9F64654B7C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FD0874C-1C4A-4FC7-B4B4-DD478B4E4781}" type="slidenum">
              <a:rPr lang="en-US" altLang="en-US"/>
              <a:pPr>
                <a:spcBef>
                  <a:spcPct val="0"/>
                </a:spcBef>
              </a:pPr>
              <a:t>5</a:t>
            </a:fld>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4FA232B1-39D0-8F53-62B4-E482C8E069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D7B7A36-5875-4D5B-B466-C65A03861CCD}" type="slidenum">
              <a:rPr lang="en-US" altLang="en-US"/>
              <a:pPr>
                <a:spcBef>
                  <a:spcPct val="0"/>
                </a:spcBef>
              </a:pPr>
              <a:t>50</a:t>
            </a:fld>
            <a:endParaRPr lang="en-US" altLang="en-US"/>
          </a:p>
        </p:txBody>
      </p:sp>
      <p:sp>
        <p:nvSpPr>
          <p:cNvPr id="108547" name="Rectangle 2">
            <a:extLst>
              <a:ext uri="{FF2B5EF4-FFF2-40B4-BE49-F238E27FC236}">
                <a16:creationId xmlns:a16="http://schemas.microsoft.com/office/drawing/2014/main" id="{7EAC375A-B3E0-0344-CF77-913FCDF89873}"/>
              </a:ext>
            </a:extLst>
          </p:cNvPr>
          <p:cNvSpPr>
            <a:spLocks noChangeArrowheads="1" noTextEdit="1"/>
          </p:cNvSpPr>
          <p:nvPr>
            <p:ph type="sldImg"/>
          </p:nvPr>
        </p:nvSpPr>
        <p:spPr>
          <a:ln/>
        </p:spPr>
      </p:sp>
      <p:sp>
        <p:nvSpPr>
          <p:cNvPr id="108548" name="Rectangle 3">
            <a:extLst>
              <a:ext uri="{FF2B5EF4-FFF2-40B4-BE49-F238E27FC236}">
                <a16:creationId xmlns:a16="http://schemas.microsoft.com/office/drawing/2014/main" id="{AB9CE606-D4DB-7D04-A051-39FF0B7C44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4223493D-093F-2264-2B40-A3F401929E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571F9C3-E5F7-4175-A0FC-03677A3FEF28}" type="slidenum">
              <a:rPr lang="en-US" altLang="en-US"/>
              <a:pPr>
                <a:spcBef>
                  <a:spcPct val="0"/>
                </a:spcBef>
              </a:pPr>
              <a:t>51</a:t>
            </a:fld>
            <a:endParaRPr lang="en-US" altLang="en-US"/>
          </a:p>
        </p:txBody>
      </p:sp>
      <p:sp>
        <p:nvSpPr>
          <p:cNvPr id="110595" name="Rectangle 2">
            <a:extLst>
              <a:ext uri="{FF2B5EF4-FFF2-40B4-BE49-F238E27FC236}">
                <a16:creationId xmlns:a16="http://schemas.microsoft.com/office/drawing/2014/main" id="{F8E5B2F2-FD44-88C3-A11E-EC1E04E549D7}"/>
              </a:ext>
            </a:extLst>
          </p:cNvPr>
          <p:cNvSpPr>
            <a:spLocks noChangeArrowheads="1" noTextEdit="1"/>
          </p:cNvSpPr>
          <p:nvPr>
            <p:ph type="sldImg"/>
          </p:nvPr>
        </p:nvSpPr>
        <p:spPr>
          <a:ln/>
        </p:spPr>
      </p:sp>
      <p:sp>
        <p:nvSpPr>
          <p:cNvPr id="110596" name="Rectangle 3">
            <a:extLst>
              <a:ext uri="{FF2B5EF4-FFF2-40B4-BE49-F238E27FC236}">
                <a16:creationId xmlns:a16="http://schemas.microsoft.com/office/drawing/2014/main" id="{243F92D3-E512-4F92-73FC-FF255D84C8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8CD316FD-B598-9F07-813C-07C82D0422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9802D97-190B-4AE8-BBDA-F24F59AE22EC}" type="slidenum">
              <a:rPr lang="en-US" altLang="en-US"/>
              <a:pPr>
                <a:spcBef>
                  <a:spcPct val="0"/>
                </a:spcBef>
              </a:pPr>
              <a:t>52</a:t>
            </a:fld>
            <a:endParaRPr lang="en-US" altLang="en-US"/>
          </a:p>
        </p:txBody>
      </p:sp>
      <p:sp>
        <p:nvSpPr>
          <p:cNvPr id="112643" name="Rectangle 2">
            <a:extLst>
              <a:ext uri="{FF2B5EF4-FFF2-40B4-BE49-F238E27FC236}">
                <a16:creationId xmlns:a16="http://schemas.microsoft.com/office/drawing/2014/main" id="{3C51573D-7607-E338-F514-464573D83629}"/>
              </a:ext>
            </a:extLst>
          </p:cNvPr>
          <p:cNvSpPr>
            <a:spLocks noChangeArrowheads="1" noTextEdit="1"/>
          </p:cNvSpPr>
          <p:nvPr>
            <p:ph type="sldImg"/>
          </p:nvPr>
        </p:nvSpPr>
        <p:spPr>
          <a:ln/>
        </p:spPr>
      </p:sp>
      <p:sp>
        <p:nvSpPr>
          <p:cNvPr id="112644" name="Rectangle 3">
            <a:extLst>
              <a:ext uri="{FF2B5EF4-FFF2-40B4-BE49-F238E27FC236}">
                <a16:creationId xmlns:a16="http://schemas.microsoft.com/office/drawing/2014/main" id="{398E94BD-1A17-34B9-5BCE-77C3A3ADF1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509F4AE5-72DC-E054-8DAF-09FD296FED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D7D0D09-F748-4818-B6C6-0C22224E339C}" type="slidenum">
              <a:rPr lang="en-US" altLang="en-US"/>
              <a:pPr>
                <a:spcBef>
                  <a:spcPct val="0"/>
                </a:spcBef>
              </a:pPr>
              <a:t>53</a:t>
            </a:fld>
            <a:endParaRPr lang="en-US" altLang="en-US"/>
          </a:p>
        </p:txBody>
      </p:sp>
      <p:sp>
        <p:nvSpPr>
          <p:cNvPr id="114691" name="Rectangle 2">
            <a:extLst>
              <a:ext uri="{FF2B5EF4-FFF2-40B4-BE49-F238E27FC236}">
                <a16:creationId xmlns:a16="http://schemas.microsoft.com/office/drawing/2014/main" id="{3756512F-22FB-4E86-E0AE-C9ECC4801A93}"/>
              </a:ext>
            </a:extLst>
          </p:cNvPr>
          <p:cNvSpPr>
            <a:spLocks noChangeArrowheads="1" noTextEdit="1"/>
          </p:cNvSpPr>
          <p:nvPr>
            <p:ph type="sldImg"/>
          </p:nvPr>
        </p:nvSpPr>
        <p:spPr>
          <a:ln/>
        </p:spPr>
      </p:sp>
      <p:sp>
        <p:nvSpPr>
          <p:cNvPr id="114692" name="Rectangle 3">
            <a:extLst>
              <a:ext uri="{FF2B5EF4-FFF2-40B4-BE49-F238E27FC236}">
                <a16:creationId xmlns:a16="http://schemas.microsoft.com/office/drawing/2014/main" id="{A77AE5B2-3BD1-8274-7123-B076D16156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24DA98C6-65BE-C92C-F6E8-D1DC2C2012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D7A677F-AF06-4A95-ACF0-1BA20FD92299}" type="slidenum">
              <a:rPr lang="en-US" altLang="en-US"/>
              <a:pPr>
                <a:spcBef>
                  <a:spcPct val="0"/>
                </a:spcBef>
              </a:pPr>
              <a:t>54</a:t>
            </a:fld>
            <a:endParaRPr lang="en-US" altLang="en-US"/>
          </a:p>
        </p:txBody>
      </p:sp>
      <p:sp>
        <p:nvSpPr>
          <p:cNvPr id="116739" name="Rectangle 2">
            <a:extLst>
              <a:ext uri="{FF2B5EF4-FFF2-40B4-BE49-F238E27FC236}">
                <a16:creationId xmlns:a16="http://schemas.microsoft.com/office/drawing/2014/main" id="{6F92573C-F1FF-0598-EA3F-5126419519E4}"/>
              </a:ext>
            </a:extLst>
          </p:cNvPr>
          <p:cNvSpPr>
            <a:spLocks noChangeArrowheads="1" noTextEdit="1"/>
          </p:cNvSpPr>
          <p:nvPr>
            <p:ph type="sldImg"/>
          </p:nvPr>
        </p:nvSpPr>
        <p:spPr>
          <a:ln/>
        </p:spPr>
      </p:sp>
      <p:sp>
        <p:nvSpPr>
          <p:cNvPr id="116740" name="Rectangle 3">
            <a:extLst>
              <a:ext uri="{FF2B5EF4-FFF2-40B4-BE49-F238E27FC236}">
                <a16:creationId xmlns:a16="http://schemas.microsoft.com/office/drawing/2014/main" id="{D33C8B73-0799-51D8-9FC3-B6FE0CF90E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B7EB1E1C-564B-FEFC-BF36-1EBF7F915A0D}"/>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1FCF998D-F58C-410E-B2FE-A466E57305DD}" type="slidenum">
              <a:rPr lang="en-US" altLang="en-US"/>
              <a:pPr algn="r">
                <a:spcBef>
                  <a:spcPct val="0"/>
                </a:spcBef>
              </a:pPr>
              <a:t>55</a:t>
            </a:fld>
            <a:endParaRPr lang="en-US" altLang="en-US"/>
          </a:p>
        </p:txBody>
      </p:sp>
      <p:sp>
        <p:nvSpPr>
          <p:cNvPr id="118787" name="Rectangle 2">
            <a:extLst>
              <a:ext uri="{FF2B5EF4-FFF2-40B4-BE49-F238E27FC236}">
                <a16:creationId xmlns:a16="http://schemas.microsoft.com/office/drawing/2014/main" id="{1FF228DD-22D0-9C86-9DEF-6A19EEDFF882}"/>
              </a:ext>
            </a:extLst>
          </p:cNvPr>
          <p:cNvSpPr>
            <a:spLocks noChangeArrowheads="1" noTextEdit="1"/>
          </p:cNvSpPr>
          <p:nvPr>
            <p:ph type="sldImg"/>
          </p:nvPr>
        </p:nvSpPr>
        <p:spPr>
          <a:ln/>
        </p:spPr>
      </p:sp>
      <p:sp>
        <p:nvSpPr>
          <p:cNvPr id="118788" name="Rectangle 3">
            <a:extLst>
              <a:ext uri="{FF2B5EF4-FFF2-40B4-BE49-F238E27FC236}">
                <a16:creationId xmlns:a16="http://schemas.microsoft.com/office/drawing/2014/main" id="{9BB8A4BF-8775-E2DC-EB79-879A3A1B94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A00DCB9A-11AB-BE85-A4D8-20B926E9F5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41E02B-BB12-4960-A2E6-13F3D70F5FE2}" type="slidenum">
              <a:rPr lang="en-US" altLang="en-US"/>
              <a:pPr>
                <a:spcBef>
                  <a:spcPct val="0"/>
                </a:spcBef>
              </a:pPr>
              <a:t>56</a:t>
            </a:fld>
            <a:endParaRPr lang="en-US" altLang="en-US"/>
          </a:p>
        </p:txBody>
      </p:sp>
      <p:sp>
        <p:nvSpPr>
          <p:cNvPr id="120835" name="Rectangle 2">
            <a:extLst>
              <a:ext uri="{FF2B5EF4-FFF2-40B4-BE49-F238E27FC236}">
                <a16:creationId xmlns:a16="http://schemas.microsoft.com/office/drawing/2014/main" id="{EA2785FC-3E04-BCDC-59C7-16052161D34E}"/>
              </a:ext>
            </a:extLst>
          </p:cNvPr>
          <p:cNvSpPr>
            <a:spLocks noChangeArrowheads="1" noTextEdit="1"/>
          </p:cNvSpPr>
          <p:nvPr>
            <p:ph type="sldImg"/>
          </p:nvPr>
        </p:nvSpPr>
        <p:spPr>
          <a:ln/>
        </p:spPr>
      </p:sp>
      <p:sp>
        <p:nvSpPr>
          <p:cNvPr id="120836" name="Rectangle 3">
            <a:extLst>
              <a:ext uri="{FF2B5EF4-FFF2-40B4-BE49-F238E27FC236}">
                <a16:creationId xmlns:a16="http://schemas.microsoft.com/office/drawing/2014/main" id="{02557FB9-CA7B-C528-7EE8-6153F1CD82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ED741505-50A1-A1C3-A0D1-AE81169D63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1239F91-A143-428F-9739-628711A8ABBE}" type="slidenum">
              <a:rPr lang="en-US" altLang="en-US"/>
              <a:pPr>
                <a:spcBef>
                  <a:spcPct val="0"/>
                </a:spcBef>
              </a:pPr>
              <a:t>57</a:t>
            </a:fld>
            <a:endParaRPr lang="en-US" altLang="en-US"/>
          </a:p>
        </p:txBody>
      </p:sp>
      <p:sp>
        <p:nvSpPr>
          <p:cNvPr id="122883" name="Rectangle 2">
            <a:extLst>
              <a:ext uri="{FF2B5EF4-FFF2-40B4-BE49-F238E27FC236}">
                <a16:creationId xmlns:a16="http://schemas.microsoft.com/office/drawing/2014/main" id="{350DD015-3391-36A6-4DEB-480449C637FA}"/>
              </a:ext>
            </a:extLst>
          </p:cNvPr>
          <p:cNvSpPr>
            <a:spLocks noChangeArrowheads="1" noTextEdit="1"/>
          </p:cNvSpPr>
          <p:nvPr>
            <p:ph type="sldImg"/>
          </p:nvPr>
        </p:nvSpPr>
        <p:spPr>
          <a:ln/>
        </p:spPr>
      </p:sp>
      <p:sp>
        <p:nvSpPr>
          <p:cNvPr id="122884" name="Rectangle 3">
            <a:extLst>
              <a:ext uri="{FF2B5EF4-FFF2-40B4-BE49-F238E27FC236}">
                <a16:creationId xmlns:a16="http://schemas.microsoft.com/office/drawing/2014/main" id="{46A9B6B1-A8A8-E624-6C81-DEFFC1B84B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44A62F01-77B0-29BF-D1A4-8E6735666B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F20AE0B-944A-41B6-A130-A6F7092E370C}" type="slidenum">
              <a:rPr lang="en-US" altLang="en-US"/>
              <a:pPr>
                <a:spcBef>
                  <a:spcPct val="0"/>
                </a:spcBef>
              </a:pPr>
              <a:t>58</a:t>
            </a:fld>
            <a:endParaRPr lang="en-US" altLang="en-US"/>
          </a:p>
        </p:txBody>
      </p:sp>
      <p:sp>
        <p:nvSpPr>
          <p:cNvPr id="124931" name="Rectangle 2">
            <a:extLst>
              <a:ext uri="{FF2B5EF4-FFF2-40B4-BE49-F238E27FC236}">
                <a16:creationId xmlns:a16="http://schemas.microsoft.com/office/drawing/2014/main" id="{9EFE6BB6-59A2-B620-77C1-5E74227ED542}"/>
              </a:ext>
            </a:extLst>
          </p:cNvPr>
          <p:cNvSpPr>
            <a:spLocks noChangeArrowheads="1" noTextEdit="1"/>
          </p:cNvSpPr>
          <p:nvPr>
            <p:ph type="sldImg"/>
          </p:nvPr>
        </p:nvSpPr>
        <p:spPr>
          <a:ln/>
        </p:spPr>
      </p:sp>
      <p:sp>
        <p:nvSpPr>
          <p:cNvPr id="124932" name="Rectangle 3">
            <a:extLst>
              <a:ext uri="{FF2B5EF4-FFF2-40B4-BE49-F238E27FC236}">
                <a16:creationId xmlns:a16="http://schemas.microsoft.com/office/drawing/2014/main" id="{646E3FC1-DC07-769D-808D-D85F2270B1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4643B4E5-47C4-7486-672E-69D7AA9EFF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51FA0D-0BBD-45CC-A7D9-B8EC1D2A82ED}" type="slidenum">
              <a:rPr lang="en-US" altLang="en-US"/>
              <a:pPr>
                <a:spcBef>
                  <a:spcPct val="0"/>
                </a:spcBef>
              </a:pPr>
              <a:t>59</a:t>
            </a:fld>
            <a:endParaRPr lang="en-US" altLang="en-US"/>
          </a:p>
        </p:txBody>
      </p:sp>
      <p:sp>
        <p:nvSpPr>
          <p:cNvPr id="126979" name="Rectangle 2">
            <a:extLst>
              <a:ext uri="{FF2B5EF4-FFF2-40B4-BE49-F238E27FC236}">
                <a16:creationId xmlns:a16="http://schemas.microsoft.com/office/drawing/2014/main" id="{11E8E775-39D1-3D52-6ADC-1A66E13CC4DF}"/>
              </a:ext>
            </a:extLst>
          </p:cNvPr>
          <p:cNvSpPr>
            <a:spLocks noChangeArrowheads="1" noTextEdit="1"/>
          </p:cNvSpPr>
          <p:nvPr>
            <p:ph type="sldImg"/>
          </p:nvPr>
        </p:nvSpPr>
        <p:spPr>
          <a:ln/>
        </p:spPr>
      </p:sp>
      <p:sp>
        <p:nvSpPr>
          <p:cNvPr id="126980" name="Rectangle 3">
            <a:extLst>
              <a:ext uri="{FF2B5EF4-FFF2-40B4-BE49-F238E27FC236}">
                <a16:creationId xmlns:a16="http://schemas.microsoft.com/office/drawing/2014/main" id="{54E1605B-7402-BA3D-516A-B100C4FE04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C5BFBFC-A345-4E4B-5EAD-76B1AB7D50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82CC484-59BA-447E-979E-AD4A8242CCAA}" type="slidenum">
              <a:rPr lang="en-US" altLang="en-US"/>
              <a:pPr>
                <a:spcBef>
                  <a:spcPct val="0"/>
                </a:spcBef>
              </a:pPr>
              <a:t>6</a:t>
            </a:fld>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090D89AB-3D2F-A53C-8C41-6C1A99ABF899}"/>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EEE1ADA1-D4AB-489B-80E3-30B6121B52B8}" type="slidenum">
              <a:rPr lang="en-US" altLang="en-US"/>
              <a:pPr algn="r">
                <a:spcBef>
                  <a:spcPct val="0"/>
                </a:spcBef>
              </a:pPr>
              <a:t>60</a:t>
            </a:fld>
            <a:endParaRPr lang="en-US" altLang="en-US"/>
          </a:p>
        </p:txBody>
      </p:sp>
      <p:sp>
        <p:nvSpPr>
          <p:cNvPr id="129027" name="Rectangle 2">
            <a:extLst>
              <a:ext uri="{FF2B5EF4-FFF2-40B4-BE49-F238E27FC236}">
                <a16:creationId xmlns:a16="http://schemas.microsoft.com/office/drawing/2014/main" id="{1C91DD6D-ACAE-95A4-7E6F-B8438F727868}"/>
              </a:ext>
            </a:extLst>
          </p:cNvPr>
          <p:cNvSpPr>
            <a:spLocks noChangeArrowheads="1" noTextEdit="1"/>
          </p:cNvSpPr>
          <p:nvPr>
            <p:ph type="sldImg"/>
          </p:nvPr>
        </p:nvSpPr>
        <p:spPr>
          <a:xfrm>
            <a:off x="1181100" y="696913"/>
            <a:ext cx="4648200" cy="3486150"/>
          </a:xfrm>
          <a:ln/>
        </p:spPr>
      </p:sp>
      <p:sp>
        <p:nvSpPr>
          <p:cNvPr id="129028" name="Rectangle 3">
            <a:extLst>
              <a:ext uri="{FF2B5EF4-FFF2-40B4-BE49-F238E27FC236}">
                <a16:creationId xmlns:a16="http://schemas.microsoft.com/office/drawing/2014/main" id="{443EFFB1-2A0E-2808-8FBA-B4E4A3E0F6C9}"/>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3" tIns="46412" rIns="92823" bIns="46412"/>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1A4587BE-39C4-4834-3C6F-4467A4806250}"/>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C816F84B-CEFB-4863-A438-9FF4AFD98270}" type="slidenum">
              <a:rPr lang="en-US" altLang="en-US"/>
              <a:pPr algn="r">
                <a:spcBef>
                  <a:spcPct val="0"/>
                </a:spcBef>
              </a:pPr>
              <a:t>61</a:t>
            </a:fld>
            <a:endParaRPr lang="en-US" altLang="en-US"/>
          </a:p>
        </p:txBody>
      </p:sp>
      <p:sp>
        <p:nvSpPr>
          <p:cNvPr id="131075" name="Rectangle 2">
            <a:extLst>
              <a:ext uri="{FF2B5EF4-FFF2-40B4-BE49-F238E27FC236}">
                <a16:creationId xmlns:a16="http://schemas.microsoft.com/office/drawing/2014/main" id="{D11DE951-B431-E77F-7056-4427837F57F1}"/>
              </a:ext>
            </a:extLst>
          </p:cNvPr>
          <p:cNvSpPr>
            <a:spLocks noChangeArrowheads="1" noTextEdit="1"/>
          </p:cNvSpPr>
          <p:nvPr>
            <p:ph type="sldImg"/>
          </p:nvPr>
        </p:nvSpPr>
        <p:spPr>
          <a:xfrm>
            <a:off x="1181100" y="696913"/>
            <a:ext cx="4648200" cy="3486150"/>
          </a:xfrm>
          <a:ln/>
        </p:spPr>
      </p:sp>
      <p:sp>
        <p:nvSpPr>
          <p:cNvPr id="131076" name="Rectangle 3">
            <a:extLst>
              <a:ext uri="{FF2B5EF4-FFF2-40B4-BE49-F238E27FC236}">
                <a16:creationId xmlns:a16="http://schemas.microsoft.com/office/drawing/2014/main" id="{B78C7BD0-E604-595D-C508-FEC636800B2B}"/>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3" tIns="46412" rIns="92823" bIns="46412"/>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5A0FC62F-0C09-90A7-EE13-B7B5AE0049B0}"/>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31081EC3-F187-4B59-A577-EA1437CACC9A}" type="slidenum">
              <a:rPr lang="en-US" altLang="en-US"/>
              <a:pPr algn="r">
                <a:spcBef>
                  <a:spcPct val="0"/>
                </a:spcBef>
              </a:pPr>
              <a:t>62</a:t>
            </a:fld>
            <a:endParaRPr lang="en-US" altLang="en-US"/>
          </a:p>
        </p:txBody>
      </p:sp>
      <p:sp>
        <p:nvSpPr>
          <p:cNvPr id="133123" name="Rectangle 2">
            <a:extLst>
              <a:ext uri="{FF2B5EF4-FFF2-40B4-BE49-F238E27FC236}">
                <a16:creationId xmlns:a16="http://schemas.microsoft.com/office/drawing/2014/main" id="{4A1E0021-E70F-9C99-1FB0-761DE97745AA}"/>
              </a:ext>
            </a:extLst>
          </p:cNvPr>
          <p:cNvSpPr>
            <a:spLocks noChangeArrowheads="1" noTextEdit="1"/>
          </p:cNvSpPr>
          <p:nvPr>
            <p:ph type="sldImg"/>
          </p:nvPr>
        </p:nvSpPr>
        <p:spPr>
          <a:ln/>
        </p:spPr>
      </p:sp>
      <p:sp>
        <p:nvSpPr>
          <p:cNvPr id="133124" name="Rectangle 3">
            <a:extLst>
              <a:ext uri="{FF2B5EF4-FFF2-40B4-BE49-F238E27FC236}">
                <a16:creationId xmlns:a16="http://schemas.microsoft.com/office/drawing/2014/main" id="{2CEF1151-25C1-F401-57CF-814B4A3BE9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BBA63197-22A3-271B-C185-FEB065CC467D}"/>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6BEF7CB3-3DAB-446F-B0B5-89A5EEED7CA2}" type="slidenum">
              <a:rPr lang="en-US" altLang="en-US"/>
              <a:pPr algn="r">
                <a:spcBef>
                  <a:spcPct val="0"/>
                </a:spcBef>
              </a:pPr>
              <a:t>63</a:t>
            </a:fld>
            <a:endParaRPr lang="en-US" altLang="en-US"/>
          </a:p>
        </p:txBody>
      </p:sp>
      <p:sp>
        <p:nvSpPr>
          <p:cNvPr id="135171" name="Rectangle 2">
            <a:extLst>
              <a:ext uri="{FF2B5EF4-FFF2-40B4-BE49-F238E27FC236}">
                <a16:creationId xmlns:a16="http://schemas.microsoft.com/office/drawing/2014/main" id="{32B999D0-6512-BF73-5EF2-472C2508CDFC}"/>
              </a:ext>
            </a:extLst>
          </p:cNvPr>
          <p:cNvSpPr>
            <a:spLocks noChangeArrowheads="1" noTextEdit="1"/>
          </p:cNvSpPr>
          <p:nvPr>
            <p:ph type="sldImg"/>
          </p:nvPr>
        </p:nvSpPr>
        <p:spPr>
          <a:ln/>
        </p:spPr>
      </p:sp>
      <p:sp>
        <p:nvSpPr>
          <p:cNvPr id="135172" name="Rectangle 3">
            <a:extLst>
              <a:ext uri="{FF2B5EF4-FFF2-40B4-BE49-F238E27FC236}">
                <a16:creationId xmlns:a16="http://schemas.microsoft.com/office/drawing/2014/main" id="{A232FF8D-55C1-D4A0-D351-230E63E93D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5670C611-3CA5-1A18-F763-809B604C0E2B}"/>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21B1D2CD-F9D8-46FF-ABB0-CB124A384C7E}" type="slidenum">
              <a:rPr lang="en-US" altLang="en-US"/>
              <a:pPr algn="r">
                <a:spcBef>
                  <a:spcPct val="0"/>
                </a:spcBef>
              </a:pPr>
              <a:t>64</a:t>
            </a:fld>
            <a:endParaRPr lang="en-US" altLang="en-US"/>
          </a:p>
        </p:txBody>
      </p:sp>
      <p:sp>
        <p:nvSpPr>
          <p:cNvPr id="137219" name="Rectangle 2">
            <a:extLst>
              <a:ext uri="{FF2B5EF4-FFF2-40B4-BE49-F238E27FC236}">
                <a16:creationId xmlns:a16="http://schemas.microsoft.com/office/drawing/2014/main" id="{C308681A-A763-75BF-D827-B312FFE25051}"/>
              </a:ext>
            </a:extLst>
          </p:cNvPr>
          <p:cNvSpPr>
            <a:spLocks noChangeArrowheads="1" noTextEdit="1"/>
          </p:cNvSpPr>
          <p:nvPr>
            <p:ph type="sldImg"/>
          </p:nvPr>
        </p:nvSpPr>
        <p:spPr>
          <a:ln/>
        </p:spPr>
      </p:sp>
      <p:sp>
        <p:nvSpPr>
          <p:cNvPr id="137220" name="Rectangle 3">
            <a:extLst>
              <a:ext uri="{FF2B5EF4-FFF2-40B4-BE49-F238E27FC236}">
                <a16:creationId xmlns:a16="http://schemas.microsoft.com/office/drawing/2014/main" id="{2252D516-7044-CB78-2745-30D76D9EC3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A03D4F4E-10B6-DCD6-7706-322B0A34EC27}"/>
              </a:ext>
            </a:extLst>
          </p:cNvPr>
          <p:cNvSpPr>
            <a:spLocks noChangeArrowheads="1" noTextEdit="1"/>
          </p:cNvSpPr>
          <p:nvPr>
            <p:ph type="sldImg"/>
          </p:nvPr>
        </p:nvSpPr>
        <p:spPr>
          <a:ln/>
        </p:spPr>
      </p:sp>
      <p:sp>
        <p:nvSpPr>
          <p:cNvPr id="139267" name="Rectangle 3">
            <a:extLst>
              <a:ext uri="{FF2B5EF4-FFF2-40B4-BE49-F238E27FC236}">
                <a16:creationId xmlns:a16="http://schemas.microsoft.com/office/drawing/2014/main" id="{1717F217-0C61-FFE0-E1AA-0E3D8ACF59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2910738E-C526-8697-9D42-F308534005A2}"/>
              </a:ext>
            </a:extLst>
          </p:cNvPr>
          <p:cNvSpPr>
            <a:spLocks noChangeArrowheads="1" noTextEdit="1"/>
          </p:cNvSpPr>
          <p:nvPr>
            <p:ph type="sldImg"/>
          </p:nvPr>
        </p:nvSpPr>
        <p:spPr>
          <a:ln/>
        </p:spPr>
      </p:sp>
      <p:sp>
        <p:nvSpPr>
          <p:cNvPr id="141315" name="Rectangle 3">
            <a:extLst>
              <a:ext uri="{FF2B5EF4-FFF2-40B4-BE49-F238E27FC236}">
                <a16:creationId xmlns:a16="http://schemas.microsoft.com/office/drawing/2014/main" id="{B51AC752-0919-1B20-D983-D7E830D228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14B7F604-94E3-5446-4E2F-E224365F15CC}"/>
              </a:ext>
            </a:extLst>
          </p:cNvPr>
          <p:cNvSpPr>
            <a:spLocks noChangeArrowheads="1" noTextEdit="1"/>
          </p:cNvSpPr>
          <p:nvPr>
            <p:ph type="sldImg"/>
          </p:nvPr>
        </p:nvSpPr>
        <p:spPr>
          <a:ln/>
        </p:spPr>
      </p:sp>
      <p:sp>
        <p:nvSpPr>
          <p:cNvPr id="143363" name="Rectangle 3">
            <a:extLst>
              <a:ext uri="{FF2B5EF4-FFF2-40B4-BE49-F238E27FC236}">
                <a16:creationId xmlns:a16="http://schemas.microsoft.com/office/drawing/2014/main" id="{C8F362FA-2903-391A-E5E2-BF0B112329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3AC50C97-6B7A-75F2-499F-40594A509273}"/>
              </a:ext>
            </a:extLst>
          </p:cNvPr>
          <p:cNvSpPr>
            <a:spLocks noChangeArrowheads="1" noTextEdit="1"/>
          </p:cNvSpPr>
          <p:nvPr>
            <p:ph type="sldImg"/>
          </p:nvPr>
        </p:nvSpPr>
        <p:spPr>
          <a:ln/>
        </p:spPr>
      </p:sp>
      <p:sp>
        <p:nvSpPr>
          <p:cNvPr id="145411" name="Rectangle 3">
            <a:extLst>
              <a:ext uri="{FF2B5EF4-FFF2-40B4-BE49-F238E27FC236}">
                <a16:creationId xmlns:a16="http://schemas.microsoft.com/office/drawing/2014/main" id="{550BF065-AC62-BB7E-4EA0-A6587BC569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48CF6772-EBFB-D61E-3ED8-92F229DFD79E}"/>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C8C37059-ABEE-4F40-B403-C337822A86A0}" type="slidenum">
              <a:rPr lang="en-US" altLang="en-US"/>
              <a:pPr algn="r">
                <a:spcBef>
                  <a:spcPct val="0"/>
                </a:spcBef>
              </a:pPr>
              <a:t>69</a:t>
            </a:fld>
            <a:endParaRPr lang="en-US" altLang="en-US"/>
          </a:p>
        </p:txBody>
      </p:sp>
      <p:sp>
        <p:nvSpPr>
          <p:cNvPr id="147459" name="Rectangle 2">
            <a:extLst>
              <a:ext uri="{FF2B5EF4-FFF2-40B4-BE49-F238E27FC236}">
                <a16:creationId xmlns:a16="http://schemas.microsoft.com/office/drawing/2014/main" id="{3F56309C-D225-5447-0874-D33159F45FBD}"/>
              </a:ext>
            </a:extLst>
          </p:cNvPr>
          <p:cNvSpPr>
            <a:spLocks noChangeArrowheads="1" noTextEdit="1"/>
          </p:cNvSpPr>
          <p:nvPr>
            <p:ph type="sldImg"/>
          </p:nvPr>
        </p:nvSpPr>
        <p:spPr>
          <a:ln/>
        </p:spPr>
      </p:sp>
      <p:sp>
        <p:nvSpPr>
          <p:cNvPr id="147460" name="Rectangle 3">
            <a:extLst>
              <a:ext uri="{FF2B5EF4-FFF2-40B4-BE49-F238E27FC236}">
                <a16:creationId xmlns:a16="http://schemas.microsoft.com/office/drawing/2014/main" id="{8ACDF7D6-A8DB-76ED-61E8-209231DEE6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A07C6D99-847C-B81B-99E8-AF597794C9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A3BCB59-9DDA-443C-AEC2-4B036F81EEC5}" type="slidenum">
              <a:rPr lang="en-US" altLang="en-US"/>
              <a:pPr>
                <a:spcBef>
                  <a:spcPct val="0"/>
                </a:spcBef>
              </a:pPr>
              <a:t>7</a:t>
            </a:fld>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C747016A-D0DC-DA18-7449-7B67F54EA756}"/>
              </a:ext>
            </a:extLst>
          </p:cNvPr>
          <p:cNvSpPr>
            <a:spLocks noGrp="1" noRot="1" noChangeAspect="1" noChangeArrowheads="1" noTextEdit="1"/>
          </p:cNvSpPr>
          <p:nvPr>
            <p:ph type="sldImg"/>
          </p:nvPr>
        </p:nvSpPr>
        <p:spPr>
          <a:ln/>
        </p:spPr>
      </p:sp>
      <p:sp>
        <p:nvSpPr>
          <p:cNvPr id="149507" name="Notes Placeholder 2">
            <a:extLst>
              <a:ext uri="{FF2B5EF4-FFF2-40B4-BE49-F238E27FC236}">
                <a16:creationId xmlns:a16="http://schemas.microsoft.com/office/drawing/2014/main" id="{4ADA871B-91DC-F5DB-2915-66F19AC4002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9508" name="Slide Number Placeholder 3">
            <a:extLst>
              <a:ext uri="{FF2B5EF4-FFF2-40B4-BE49-F238E27FC236}">
                <a16:creationId xmlns:a16="http://schemas.microsoft.com/office/drawing/2014/main" id="{2A73DD0D-F917-BD81-C9A3-28CC653A752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754A14-56EE-4D47-95FA-A4C9A9F8EA38}" type="slidenum">
              <a:rPr lang="en-US" altLang="en-US"/>
              <a:pPr>
                <a:spcBef>
                  <a:spcPct val="0"/>
                </a:spcBef>
              </a:pPr>
              <a:t>70</a:t>
            </a:fld>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FD8FFF98-BFC6-B81E-C82F-10548D0AB97D}"/>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A04CCC1A-D5A2-4BB2-BAFC-6851A99427C4}" type="slidenum">
              <a:rPr lang="en-US" altLang="en-US">
                <a:latin typeface="Tahoma" panose="020B0604030504040204" pitchFamily="34" charset="0"/>
              </a:rPr>
              <a:pPr algn="r" eaLnBrk="1" hangingPunct="1">
                <a:spcBef>
                  <a:spcPct val="0"/>
                </a:spcBef>
              </a:pPr>
              <a:t>71</a:t>
            </a:fld>
            <a:endParaRPr lang="en-US" altLang="en-US">
              <a:latin typeface="Tahoma" panose="020B0604030504040204" pitchFamily="34" charset="0"/>
            </a:endParaRPr>
          </a:p>
        </p:txBody>
      </p:sp>
      <p:sp>
        <p:nvSpPr>
          <p:cNvPr id="151555" name="Rectangle 7">
            <a:extLst>
              <a:ext uri="{FF2B5EF4-FFF2-40B4-BE49-F238E27FC236}">
                <a16:creationId xmlns:a16="http://schemas.microsoft.com/office/drawing/2014/main" id="{0BD02154-B187-08CC-C494-3833755907D9}"/>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D0254670-9F9A-4823-B0C4-A32829F55E7E}" type="slidenum">
              <a:rPr lang="en-US" altLang="en-US">
                <a:latin typeface="Tahoma" panose="020B0604030504040204" pitchFamily="34" charset="0"/>
              </a:rPr>
              <a:pPr algn="r" eaLnBrk="1" hangingPunct="1">
                <a:spcBef>
                  <a:spcPct val="0"/>
                </a:spcBef>
              </a:pPr>
              <a:t>71</a:t>
            </a:fld>
            <a:endParaRPr lang="en-US" altLang="en-US">
              <a:latin typeface="Tahoma" panose="020B0604030504040204" pitchFamily="34" charset="0"/>
            </a:endParaRPr>
          </a:p>
        </p:txBody>
      </p:sp>
      <p:sp>
        <p:nvSpPr>
          <p:cNvPr id="151556" name="Rectangle 2">
            <a:extLst>
              <a:ext uri="{FF2B5EF4-FFF2-40B4-BE49-F238E27FC236}">
                <a16:creationId xmlns:a16="http://schemas.microsoft.com/office/drawing/2014/main" id="{55EEFF44-6588-A967-6DE0-B258EF891BF0}"/>
              </a:ext>
            </a:extLst>
          </p:cNvPr>
          <p:cNvSpPr>
            <a:spLocks noChangeArrowheads="1" noTextEdit="1"/>
          </p:cNvSpPr>
          <p:nvPr>
            <p:ph type="sldImg"/>
          </p:nvPr>
        </p:nvSpPr>
        <p:spPr>
          <a:xfrm>
            <a:off x="1181100" y="696913"/>
            <a:ext cx="4648200" cy="3486150"/>
          </a:xfrm>
          <a:ln/>
        </p:spPr>
      </p:sp>
      <p:sp>
        <p:nvSpPr>
          <p:cNvPr id="151557" name="Rectangle 3">
            <a:extLst>
              <a:ext uri="{FF2B5EF4-FFF2-40B4-BE49-F238E27FC236}">
                <a16:creationId xmlns:a16="http://schemas.microsoft.com/office/drawing/2014/main" id="{DD30C643-CCF5-B991-63F4-F78694C1DA42}"/>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lstStyle/>
          <a:p>
            <a:pPr eaLnBrk="1" hangingPunct="1"/>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7E099305-C97B-1A5C-504F-1774EFFE6B8D}"/>
              </a:ext>
            </a:extLst>
          </p:cNvPr>
          <p:cNvSpPr>
            <a:spLocks noGrp="1" noRot="1" noChangeAspect="1" noChangeArrowheads="1" noTextEdit="1"/>
          </p:cNvSpPr>
          <p:nvPr>
            <p:ph type="sldImg"/>
          </p:nvPr>
        </p:nvSpPr>
        <p:spPr>
          <a:ln/>
        </p:spPr>
      </p:sp>
      <p:sp>
        <p:nvSpPr>
          <p:cNvPr id="153603" name="Notes Placeholder 2">
            <a:extLst>
              <a:ext uri="{FF2B5EF4-FFF2-40B4-BE49-F238E27FC236}">
                <a16:creationId xmlns:a16="http://schemas.microsoft.com/office/drawing/2014/main" id="{80061853-0607-869E-6B98-A53DD92519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3604" name="Slide Number Placeholder 3">
            <a:extLst>
              <a:ext uri="{FF2B5EF4-FFF2-40B4-BE49-F238E27FC236}">
                <a16:creationId xmlns:a16="http://schemas.microsoft.com/office/drawing/2014/main" id="{C031764E-9BE7-73A5-A478-86823D5EB76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0C55741-C575-4933-9F99-9453FE009425}" type="slidenum">
              <a:rPr lang="en-US" altLang="en-US"/>
              <a:pPr>
                <a:spcBef>
                  <a:spcPct val="0"/>
                </a:spcBef>
              </a:pPr>
              <a:t>72</a:t>
            </a:fld>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E63E68DC-8B5D-8702-E0AA-2FA28716777A}"/>
              </a:ext>
            </a:extLst>
          </p:cNvPr>
          <p:cNvSpPr>
            <a:spLocks noGrp="1" noRot="1" noChangeAspect="1" noChangeArrowheads="1" noTextEdit="1"/>
          </p:cNvSpPr>
          <p:nvPr>
            <p:ph type="sldImg"/>
          </p:nvPr>
        </p:nvSpPr>
        <p:spPr>
          <a:ln/>
        </p:spPr>
      </p:sp>
      <p:sp>
        <p:nvSpPr>
          <p:cNvPr id="155651" name="Notes Placeholder 2">
            <a:extLst>
              <a:ext uri="{FF2B5EF4-FFF2-40B4-BE49-F238E27FC236}">
                <a16:creationId xmlns:a16="http://schemas.microsoft.com/office/drawing/2014/main" id="{AD12F326-DFFC-922C-B4EC-F51B620EF1B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5652" name="Slide Number Placeholder 3">
            <a:extLst>
              <a:ext uri="{FF2B5EF4-FFF2-40B4-BE49-F238E27FC236}">
                <a16:creationId xmlns:a16="http://schemas.microsoft.com/office/drawing/2014/main" id="{D153250A-B2EB-B5D3-27F0-E37C92F336C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37CEA7D-A00D-483E-851B-94DBB7FB4B5E}" type="slidenum">
              <a:rPr lang="en-US" altLang="en-US"/>
              <a:pPr>
                <a:spcBef>
                  <a:spcPct val="0"/>
                </a:spcBef>
              </a:pPr>
              <a:t>73</a:t>
            </a:fld>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C7D20350-CA5E-C319-D292-E36F6AED753F}"/>
              </a:ext>
            </a:extLst>
          </p:cNvPr>
          <p:cNvSpPr>
            <a:spLocks noGrp="1" noRot="1" noChangeAspect="1" noChangeArrowheads="1" noTextEdit="1"/>
          </p:cNvSpPr>
          <p:nvPr>
            <p:ph type="sldImg"/>
          </p:nvPr>
        </p:nvSpPr>
        <p:spPr>
          <a:ln/>
        </p:spPr>
      </p:sp>
      <p:sp>
        <p:nvSpPr>
          <p:cNvPr id="157699" name="Notes Placeholder 2">
            <a:extLst>
              <a:ext uri="{FF2B5EF4-FFF2-40B4-BE49-F238E27FC236}">
                <a16:creationId xmlns:a16="http://schemas.microsoft.com/office/drawing/2014/main" id="{ECAB0F5F-E634-1BD3-9D68-D8F4C298A74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7700" name="Slide Number Placeholder 3">
            <a:extLst>
              <a:ext uri="{FF2B5EF4-FFF2-40B4-BE49-F238E27FC236}">
                <a16:creationId xmlns:a16="http://schemas.microsoft.com/office/drawing/2014/main" id="{259EB557-4269-EC99-84C0-2E467CEDCC5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DA83F29-B02B-4692-8DA8-051EBC32E026}" type="slidenum">
              <a:rPr lang="en-US" altLang="en-US"/>
              <a:pPr>
                <a:spcBef>
                  <a:spcPct val="0"/>
                </a:spcBef>
              </a:pPr>
              <a:t>74</a:t>
            </a:fld>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92DFD971-3665-AA6F-EFD8-08E3967BA667}"/>
              </a:ext>
            </a:extLst>
          </p:cNvPr>
          <p:cNvSpPr>
            <a:spLocks noGrp="1" noRot="1" noChangeAspect="1" noChangeArrowheads="1" noTextEdit="1"/>
          </p:cNvSpPr>
          <p:nvPr>
            <p:ph type="sldImg"/>
          </p:nvPr>
        </p:nvSpPr>
        <p:spPr>
          <a:ln/>
        </p:spPr>
      </p:sp>
      <p:sp>
        <p:nvSpPr>
          <p:cNvPr id="159747" name="Notes Placeholder 2">
            <a:extLst>
              <a:ext uri="{FF2B5EF4-FFF2-40B4-BE49-F238E27FC236}">
                <a16:creationId xmlns:a16="http://schemas.microsoft.com/office/drawing/2014/main" id="{FF52406E-82EA-A615-EF98-D10D2445DC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9748" name="Slide Number Placeholder 3">
            <a:extLst>
              <a:ext uri="{FF2B5EF4-FFF2-40B4-BE49-F238E27FC236}">
                <a16:creationId xmlns:a16="http://schemas.microsoft.com/office/drawing/2014/main" id="{9D4B0C96-956A-E579-6D53-335126FB327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E743268-8D6A-42CA-B52C-05EDE3830434}" type="slidenum">
              <a:rPr lang="en-US" altLang="en-US"/>
              <a:pPr>
                <a:spcBef>
                  <a:spcPct val="0"/>
                </a:spcBef>
              </a:pPr>
              <a:t>75</a:t>
            </a:fld>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9E14F6E4-A4F2-A0D7-A623-F8FAE75DC1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199A431-4FCC-4FDB-85F7-BD43806FF4C3}" type="slidenum">
              <a:rPr lang="en-US" altLang="en-US"/>
              <a:pPr>
                <a:spcBef>
                  <a:spcPct val="0"/>
                </a:spcBef>
              </a:pPr>
              <a:t>76</a:t>
            </a:fld>
            <a:endParaRPr lang="en-US" altLang="en-US"/>
          </a:p>
        </p:txBody>
      </p:sp>
      <p:sp>
        <p:nvSpPr>
          <p:cNvPr id="161795" name="Rectangle 2">
            <a:extLst>
              <a:ext uri="{FF2B5EF4-FFF2-40B4-BE49-F238E27FC236}">
                <a16:creationId xmlns:a16="http://schemas.microsoft.com/office/drawing/2014/main" id="{B4724A4D-618D-8D68-E735-95D9C3587876}"/>
              </a:ext>
            </a:extLst>
          </p:cNvPr>
          <p:cNvSpPr>
            <a:spLocks noChangeArrowheads="1" noTextEdit="1"/>
          </p:cNvSpPr>
          <p:nvPr>
            <p:ph type="sldImg"/>
          </p:nvPr>
        </p:nvSpPr>
        <p:spPr>
          <a:ln/>
        </p:spPr>
      </p:sp>
      <p:sp>
        <p:nvSpPr>
          <p:cNvPr id="161796" name="Rectangle 3">
            <a:extLst>
              <a:ext uri="{FF2B5EF4-FFF2-40B4-BE49-F238E27FC236}">
                <a16:creationId xmlns:a16="http://schemas.microsoft.com/office/drawing/2014/main" id="{D41F3039-41AF-704C-7DDE-E06AFA9441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81618F46-8FB9-A8C1-5AAA-AB05021C82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083ABFF-14C3-408B-964D-75B0A146BCAF}" type="slidenum">
              <a:rPr lang="en-US" altLang="en-US"/>
              <a:pPr>
                <a:spcBef>
                  <a:spcPct val="0"/>
                </a:spcBef>
              </a:pPr>
              <a:t>77</a:t>
            </a:fld>
            <a:endParaRPr lang="en-US" altLang="en-US"/>
          </a:p>
        </p:txBody>
      </p:sp>
      <p:sp>
        <p:nvSpPr>
          <p:cNvPr id="163843" name="Rectangle 2">
            <a:extLst>
              <a:ext uri="{FF2B5EF4-FFF2-40B4-BE49-F238E27FC236}">
                <a16:creationId xmlns:a16="http://schemas.microsoft.com/office/drawing/2014/main" id="{395CD8FB-8F29-19AD-0D71-D60814311ED7}"/>
              </a:ext>
            </a:extLst>
          </p:cNvPr>
          <p:cNvSpPr>
            <a:spLocks noChangeArrowheads="1" noTextEdit="1"/>
          </p:cNvSpPr>
          <p:nvPr>
            <p:ph type="sldImg"/>
          </p:nvPr>
        </p:nvSpPr>
        <p:spPr>
          <a:ln/>
        </p:spPr>
      </p:sp>
      <p:sp>
        <p:nvSpPr>
          <p:cNvPr id="163844" name="Rectangle 3">
            <a:extLst>
              <a:ext uri="{FF2B5EF4-FFF2-40B4-BE49-F238E27FC236}">
                <a16:creationId xmlns:a16="http://schemas.microsoft.com/office/drawing/2014/main" id="{57481A30-DFDC-2D53-12F0-67ABF03222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C2162411-40CF-DFD5-3C8F-F7DF4C15D6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0C56F43-BEDA-4BD0-B026-362BE284F277}" type="slidenum">
              <a:rPr lang="en-US" altLang="en-US"/>
              <a:pPr>
                <a:spcBef>
                  <a:spcPct val="0"/>
                </a:spcBef>
              </a:pPr>
              <a:t>78</a:t>
            </a:fld>
            <a:endParaRPr lang="en-US" altLang="en-US"/>
          </a:p>
        </p:txBody>
      </p:sp>
      <p:sp>
        <p:nvSpPr>
          <p:cNvPr id="165891" name="Rectangle 2">
            <a:extLst>
              <a:ext uri="{FF2B5EF4-FFF2-40B4-BE49-F238E27FC236}">
                <a16:creationId xmlns:a16="http://schemas.microsoft.com/office/drawing/2014/main" id="{A0D7F99E-7717-DA27-796B-C25B793D43B9}"/>
              </a:ext>
            </a:extLst>
          </p:cNvPr>
          <p:cNvSpPr>
            <a:spLocks noChangeArrowheads="1" noTextEdit="1"/>
          </p:cNvSpPr>
          <p:nvPr>
            <p:ph type="sldImg"/>
          </p:nvPr>
        </p:nvSpPr>
        <p:spPr>
          <a:ln/>
        </p:spPr>
      </p:sp>
      <p:sp>
        <p:nvSpPr>
          <p:cNvPr id="165892" name="Rectangle 3">
            <a:extLst>
              <a:ext uri="{FF2B5EF4-FFF2-40B4-BE49-F238E27FC236}">
                <a16:creationId xmlns:a16="http://schemas.microsoft.com/office/drawing/2014/main" id="{5F7C32EB-741B-7E12-56B0-02F296329D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A48C0F12-3B57-45B8-3671-8B28B56993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860F4EC-D26E-4EA8-B8EE-BD3957473EDC}" type="slidenum">
              <a:rPr lang="en-US" altLang="en-US"/>
              <a:pPr>
                <a:spcBef>
                  <a:spcPct val="0"/>
                </a:spcBef>
              </a:pPr>
              <a:t>79</a:t>
            </a:fld>
            <a:endParaRPr lang="en-US" altLang="en-US"/>
          </a:p>
        </p:txBody>
      </p:sp>
      <p:sp>
        <p:nvSpPr>
          <p:cNvPr id="167939" name="Rectangle 2">
            <a:extLst>
              <a:ext uri="{FF2B5EF4-FFF2-40B4-BE49-F238E27FC236}">
                <a16:creationId xmlns:a16="http://schemas.microsoft.com/office/drawing/2014/main" id="{96A20DC9-4409-6E9B-0A57-E71A24060472}"/>
              </a:ext>
            </a:extLst>
          </p:cNvPr>
          <p:cNvSpPr>
            <a:spLocks noChangeArrowheads="1" noTextEdit="1"/>
          </p:cNvSpPr>
          <p:nvPr>
            <p:ph type="sldImg"/>
          </p:nvPr>
        </p:nvSpPr>
        <p:spPr>
          <a:ln/>
        </p:spPr>
      </p:sp>
      <p:sp>
        <p:nvSpPr>
          <p:cNvPr id="167940" name="Rectangle 3">
            <a:extLst>
              <a:ext uri="{FF2B5EF4-FFF2-40B4-BE49-F238E27FC236}">
                <a16:creationId xmlns:a16="http://schemas.microsoft.com/office/drawing/2014/main" id="{4C559DAC-81DA-ED73-88A9-556E260790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AAE579F-2B1A-6AE5-D821-91D0D18C70D0}"/>
              </a:ext>
            </a:extLst>
          </p:cNvPr>
          <p:cNvSpPr>
            <a:spLocks noChangeArrowheads="1" noTextEdit="1"/>
          </p:cNvSpPr>
          <p:nvPr>
            <p:ph type="sldImg"/>
          </p:nvPr>
        </p:nvSpPr>
        <p:spPr>
          <a:ln/>
        </p:spPr>
      </p:sp>
      <p:sp>
        <p:nvSpPr>
          <p:cNvPr id="22531" name="Rectangle 3">
            <a:extLst>
              <a:ext uri="{FF2B5EF4-FFF2-40B4-BE49-F238E27FC236}">
                <a16:creationId xmlns:a16="http://schemas.microsoft.com/office/drawing/2014/main" id="{9503EBE5-B115-80B0-19EE-DE6B4C7B6C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13A6DE66-18BA-BCC1-84E9-0C2E548681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9DF4A38-2B14-45FB-BA89-6D5F26285DEB}" type="slidenum">
              <a:rPr lang="en-US" altLang="en-US"/>
              <a:pPr>
                <a:spcBef>
                  <a:spcPct val="0"/>
                </a:spcBef>
              </a:pPr>
              <a:t>80</a:t>
            </a:fld>
            <a:endParaRPr lang="en-US" altLang="en-US"/>
          </a:p>
        </p:txBody>
      </p:sp>
      <p:sp>
        <p:nvSpPr>
          <p:cNvPr id="169987" name="Rectangle 2">
            <a:extLst>
              <a:ext uri="{FF2B5EF4-FFF2-40B4-BE49-F238E27FC236}">
                <a16:creationId xmlns:a16="http://schemas.microsoft.com/office/drawing/2014/main" id="{D8FF02C0-F1DA-D731-EC78-86169BBD887B}"/>
              </a:ext>
            </a:extLst>
          </p:cNvPr>
          <p:cNvSpPr>
            <a:spLocks noChangeArrowheads="1" noTextEdit="1"/>
          </p:cNvSpPr>
          <p:nvPr>
            <p:ph type="sldImg"/>
          </p:nvPr>
        </p:nvSpPr>
        <p:spPr>
          <a:ln/>
        </p:spPr>
      </p:sp>
      <p:sp>
        <p:nvSpPr>
          <p:cNvPr id="169988" name="Rectangle 3">
            <a:extLst>
              <a:ext uri="{FF2B5EF4-FFF2-40B4-BE49-F238E27FC236}">
                <a16:creationId xmlns:a16="http://schemas.microsoft.com/office/drawing/2014/main" id="{4EA6513E-402F-F808-B554-D84FF720E3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A6CD7465-9128-2474-1D5B-5A8A2B8952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E46C8F9-E483-48C7-AA1A-059234FD55D5}" type="slidenum">
              <a:rPr lang="en-US" altLang="en-US"/>
              <a:pPr>
                <a:spcBef>
                  <a:spcPct val="0"/>
                </a:spcBef>
              </a:pPr>
              <a:t>81</a:t>
            </a:fld>
            <a:endParaRPr lang="en-US" altLang="en-US"/>
          </a:p>
        </p:txBody>
      </p:sp>
      <p:sp>
        <p:nvSpPr>
          <p:cNvPr id="172035" name="Rectangle 2">
            <a:extLst>
              <a:ext uri="{FF2B5EF4-FFF2-40B4-BE49-F238E27FC236}">
                <a16:creationId xmlns:a16="http://schemas.microsoft.com/office/drawing/2014/main" id="{C07C15FD-F87F-7269-1CC8-3A8FC7613245}"/>
              </a:ext>
            </a:extLst>
          </p:cNvPr>
          <p:cNvSpPr>
            <a:spLocks noChangeArrowheads="1" noTextEdit="1"/>
          </p:cNvSpPr>
          <p:nvPr>
            <p:ph type="sldImg"/>
          </p:nvPr>
        </p:nvSpPr>
        <p:spPr>
          <a:ln/>
        </p:spPr>
      </p:sp>
      <p:sp>
        <p:nvSpPr>
          <p:cNvPr id="172036" name="Rectangle 3">
            <a:extLst>
              <a:ext uri="{FF2B5EF4-FFF2-40B4-BE49-F238E27FC236}">
                <a16:creationId xmlns:a16="http://schemas.microsoft.com/office/drawing/2014/main" id="{E98BAE40-9517-5C8D-08C8-435C5906DF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D4D5B2F1-4FA7-472F-1684-3EBD9441ED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384BA61-8862-4DD1-86F5-EC6D50337FAE}" type="slidenum">
              <a:rPr lang="en-US" altLang="en-US"/>
              <a:pPr>
                <a:spcBef>
                  <a:spcPct val="0"/>
                </a:spcBef>
              </a:pPr>
              <a:t>82</a:t>
            </a:fld>
            <a:endParaRPr lang="en-US" altLang="en-US"/>
          </a:p>
        </p:txBody>
      </p:sp>
      <p:sp>
        <p:nvSpPr>
          <p:cNvPr id="174083" name="Rectangle 2">
            <a:extLst>
              <a:ext uri="{FF2B5EF4-FFF2-40B4-BE49-F238E27FC236}">
                <a16:creationId xmlns:a16="http://schemas.microsoft.com/office/drawing/2014/main" id="{24F5F48A-41FD-EE4B-DC18-CC7E1BE840C8}"/>
              </a:ext>
            </a:extLst>
          </p:cNvPr>
          <p:cNvSpPr>
            <a:spLocks noChangeArrowheads="1" noTextEdit="1"/>
          </p:cNvSpPr>
          <p:nvPr>
            <p:ph type="sldImg"/>
          </p:nvPr>
        </p:nvSpPr>
        <p:spPr>
          <a:ln/>
        </p:spPr>
      </p:sp>
      <p:sp>
        <p:nvSpPr>
          <p:cNvPr id="174084" name="Rectangle 3">
            <a:extLst>
              <a:ext uri="{FF2B5EF4-FFF2-40B4-BE49-F238E27FC236}">
                <a16:creationId xmlns:a16="http://schemas.microsoft.com/office/drawing/2014/main" id="{FE5F3582-7AB8-3A27-4BFA-90E6DDFBF6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a:extLst>
              <a:ext uri="{FF2B5EF4-FFF2-40B4-BE49-F238E27FC236}">
                <a16:creationId xmlns:a16="http://schemas.microsoft.com/office/drawing/2014/main" id="{00F62A0F-C68F-9C7F-2965-5151F265FE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0D35A1D-BDC4-47D0-B512-F21D968478CB}" type="slidenum">
              <a:rPr lang="en-US" altLang="en-US"/>
              <a:pPr>
                <a:spcBef>
                  <a:spcPct val="0"/>
                </a:spcBef>
              </a:pPr>
              <a:t>83</a:t>
            </a:fld>
            <a:endParaRPr lang="en-US" altLang="en-US"/>
          </a:p>
        </p:txBody>
      </p:sp>
      <p:sp>
        <p:nvSpPr>
          <p:cNvPr id="176131" name="Rectangle 2">
            <a:extLst>
              <a:ext uri="{FF2B5EF4-FFF2-40B4-BE49-F238E27FC236}">
                <a16:creationId xmlns:a16="http://schemas.microsoft.com/office/drawing/2014/main" id="{A315318E-6FBD-7B50-9384-DA09A990E5E8}"/>
              </a:ext>
            </a:extLst>
          </p:cNvPr>
          <p:cNvSpPr>
            <a:spLocks noChangeArrowheads="1" noTextEdit="1"/>
          </p:cNvSpPr>
          <p:nvPr>
            <p:ph type="sldImg"/>
          </p:nvPr>
        </p:nvSpPr>
        <p:spPr>
          <a:ln/>
        </p:spPr>
      </p:sp>
      <p:sp>
        <p:nvSpPr>
          <p:cNvPr id="176132" name="Rectangle 3">
            <a:extLst>
              <a:ext uri="{FF2B5EF4-FFF2-40B4-BE49-F238E27FC236}">
                <a16:creationId xmlns:a16="http://schemas.microsoft.com/office/drawing/2014/main" id="{6639AB8E-772B-E7D8-B59A-5A9A93A829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10B132A2-A789-D129-8258-5E3FED1986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1124A89-7223-4435-834F-124914ED1773}" type="slidenum">
              <a:rPr lang="en-US" altLang="en-US"/>
              <a:pPr>
                <a:spcBef>
                  <a:spcPct val="0"/>
                </a:spcBef>
              </a:pPr>
              <a:t>84</a:t>
            </a:fld>
            <a:endParaRPr lang="en-US" altLang="en-US"/>
          </a:p>
        </p:txBody>
      </p:sp>
      <p:sp>
        <p:nvSpPr>
          <p:cNvPr id="178179" name="Rectangle 2">
            <a:extLst>
              <a:ext uri="{FF2B5EF4-FFF2-40B4-BE49-F238E27FC236}">
                <a16:creationId xmlns:a16="http://schemas.microsoft.com/office/drawing/2014/main" id="{D89D5E9A-0F0E-27E0-B7F5-7CE46C199816}"/>
              </a:ext>
            </a:extLst>
          </p:cNvPr>
          <p:cNvSpPr>
            <a:spLocks noChangeArrowheads="1" noTextEdit="1"/>
          </p:cNvSpPr>
          <p:nvPr>
            <p:ph type="sldImg"/>
          </p:nvPr>
        </p:nvSpPr>
        <p:spPr>
          <a:ln/>
        </p:spPr>
      </p:sp>
      <p:sp>
        <p:nvSpPr>
          <p:cNvPr id="178180" name="Rectangle 3">
            <a:extLst>
              <a:ext uri="{FF2B5EF4-FFF2-40B4-BE49-F238E27FC236}">
                <a16:creationId xmlns:a16="http://schemas.microsoft.com/office/drawing/2014/main" id="{8B04B573-5742-4218-8223-CC3C02D388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E55D3463-959D-2E46-B4D5-10286EA089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ABE0D40-6DFA-4E98-9614-8E4D224F7BD9}" type="slidenum">
              <a:rPr lang="en-US" altLang="en-US"/>
              <a:pPr>
                <a:spcBef>
                  <a:spcPct val="0"/>
                </a:spcBef>
              </a:pPr>
              <a:t>85</a:t>
            </a:fld>
            <a:endParaRPr lang="en-US" altLang="en-US"/>
          </a:p>
        </p:txBody>
      </p:sp>
      <p:sp>
        <p:nvSpPr>
          <p:cNvPr id="180227" name="Rectangle 2">
            <a:extLst>
              <a:ext uri="{FF2B5EF4-FFF2-40B4-BE49-F238E27FC236}">
                <a16:creationId xmlns:a16="http://schemas.microsoft.com/office/drawing/2014/main" id="{24CFE987-60B9-6236-69CA-81A681CB3C34}"/>
              </a:ext>
            </a:extLst>
          </p:cNvPr>
          <p:cNvSpPr>
            <a:spLocks noChangeArrowheads="1" noTextEdit="1"/>
          </p:cNvSpPr>
          <p:nvPr>
            <p:ph type="sldImg"/>
          </p:nvPr>
        </p:nvSpPr>
        <p:spPr>
          <a:ln/>
        </p:spPr>
      </p:sp>
      <p:sp>
        <p:nvSpPr>
          <p:cNvPr id="180228" name="Rectangle 3">
            <a:extLst>
              <a:ext uri="{FF2B5EF4-FFF2-40B4-BE49-F238E27FC236}">
                <a16:creationId xmlns:a16="http://schemas.microsoft.com/office/drawing/2014/main" id="{4FFBEC46-366A-DC5C-6038-92EF865407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964968C0-1A6A-B6D9-7D0F-C4FB876F1B9C}"/>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5868F5DB-4C5E-468E-B31F-0D60B001EBE9}" type="slidenum">
              <a:rPr lang="en-US" altLang="en-US"/>
              <a:pPr algn="r">
                <a:spcBef>
                  <a:spcPct val="0"/>
                </a:spcBef>
              </a:pPr>
              <a:t>86</a:t>
            </a:fld>
            <a:endParaRPr lang="en-US" altLang="en-US"/>
          </a:p>
        </p:txBody>
      </p:sp>
      <p:sp>
        <p:nvSpPr>
          <p:cNvPr id="182275" name="Rectangle 2">
            <a:extLst>
              <a:ext uri="{FF2B5EF4-FFF2-40B4-BE49-F238E27FC236}">
                <a16:creationId xmlns:a16="http://schemas.microsoft.com/office/drawing/2014/main" id="{49F5199B-0CCF-100E-B30B-7B4EE98E0316}"/>
              </a:ext>
            </a:extLst>
          </p:cNvPr>
          <p:cNvSpPr>
            <a:spLocks noChangeArrowheads="1" noTextEdit="1"/>
          </p:cNvSpPr>
          <p:nvPr>
            <p:ph type="sldImg"/>
          </p:nvPr>
        </p:nvSpPr>
        <p:spPr>
          <a:xfrm>
            <a:off x="1182688" y="696913"/>
            <a:ext cx="4646612" cy="3486150"/>
          </a:xfrm>
          <a:ln/>
        </p:spPr>
      </p:sp>
      <p:sp>
        <p:nvSpPr>
          <p:cNvPr id="182276" name="Rectangle 3">
            <a:extLst>
              <a:ext uri="{FF2B5EF4-FFF2-40B4-BE49-F238E27FC236}">
                <a16:creationId xmlns:a16="http://schemas.microsoft.com/office/drawing/2014/main" id="{75A5A071-C7A1-1D59-1F3A-A56D995C3E6E}"/>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id="{9EA3D7F6-4605-ED70-FFB3-62A5A6727EF4}"/>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C3180743-0C2C-43FE-8C39-55025917C7AF}" type="slidenum">
              <a:rPr lang="en-US" altLang="en-US"/>
              <a:pPr algn="r">
                <a:spcBef>
                  <a:spcPct val="0"/>
                </a:spcBef>
              </a:pPr>
              <a:t>87</a:t>
            </a:fld>
            <a:endParaRPr lang="en-US" altLang="en-US"/>
          </a:p>
        </p:txBody>
      </p:sp>
      <p:sp>
        <p:nvSpPr>
          <p:cNvPr id="184323" name="Rectangle 2">
            <a:extLst>
              <a:ext uri="{FF2B5EF4-FFF2-40B4-BE49-F238E27FC236}">
                <a16:creationId xmlns:a16="http://schemas.microsoft.com/office/drawing/2014/main" id="{FA75B616-253E-618B-0FB1-C2629252B9F4}"/>
              </a:ext>
            </a:extLst>
          </p:cNvPr>
          <p:cNvSpPr>
            <a:spLocks noChangeArrowheads="1" noTextEdit="1"/>
          </p:cNvSpPr>
          <p:nvPr>
            <p:ph type="sldImg"/>
          </p:nvPr>
        </p:nvSpPr>
        <p:spPr>
          <a:xfrm>
            <a:off x="1182688" y="696913"/>
            <a:ext cx="4646612" cy="3486150"/>
          </a:xfrm>
          <a:ln/>
        </p:spPr>
      </p:sp>
      <p:sp>
        <p:nvSpPr>
          <p:cNvPr id="184324" name="Rectangle 3">
            <a:extLst>
              <a:ext uri="{FF2B5EF4-FFF2-40B4-BE49-F238E27FC236}">
                <a16:creationId xmlns:a16="http://schemas.microsoft.com/office/drawing/2014/main" id="{2EB20D53-9852-8036-A4A2-B7352FF9252C}"/>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a:extLst>
              <a:ext uri="{FF2B5EF4-FFF2-40B4-BE49-F238E27FC236}">
                <a16:creationId xmlns:a16="http://schemas.microsoft.com/office/drawing/2014/main" id="{F5FD9434-F19E-E162-6D77-7860D0EF422D}"/>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2AB6861A-57DA-4307-8B17-7E84041902F5}" type="slidenum">
              <a:rPr lang="en-US" altLang="en-US"/>
              <a:pPr algn="r">
                <a:spcBef>
                  <a:spcPct val="0"/>
                </a:spcBef>
              </a:pPr>
              <a:t>88</a:t>
            </a:fld>
            <a:endParaRPr lang="en-US" altLang="en-US"/>
          </a:p>
        </p:txBody>
      </p:sp>
      <p:sp>
        <p:nvSpPr>
          <p:cNvPr id="186371" name="Rectangle 2">
            <a:extLst>
              <a:ext uri="{FF2B5EF4-FFF2-40B4-BE49-F238E27FC236}">
                <a16:creationId xmlns:a16="http://schemas.microsoft.com/office/drawing/2014/main" id="{CDCE3C29-C2AC-93F5-F635-5A15C666BBC7}"/>
              </a:ext>
            </a:extLst>
          </p:cNvPr>
          <p:cNvSpPr>
            <a:spLocks noChangeArrowheads="1" noTextEdit="1"/>
          </p:cNvSpPr>
          <p:nvPr>
            <p:ph type="sldImg"/>
          </p:nvPr>
        </p:nvSpPr>
        <p:spPr>
          <a:ln/>
        </p:spPr>
      </p:sp>
      <p:sp>
        <p:nvSpPr>
          <p:cNvPr id="186372" name="Rectangle 3">
            <a:extLst>
              <a:ext uri="{FF2B5EF4-FFF2-40B4-BE49-F238E27FC236}">
                <a16:creationId xmlns:a16="http://schemas.microsoft.com/office/drawing/2014/main" id="{E8961036-2DA8-B1D8-6814-9E782B1EE4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a:extLst>
              <a:ext uri="{FF2B5EF4-FFF2-40B4-BE49-F238E27FC236}">
                <a16:creationId xmlns:a16="http://schemas.microsoft.com/office/drawing/2014/main" id="{595CF311-B450-DD9E-D72A-320491D718F4}"/>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94FC3D96-1AF2-4331-8CC1-A790C65682C3}" type="slidenum">
              <a:rPr lang="en-US" altLang="en-US"/>
              <a:pPr algn="r">
                <a:spcBef>
                  <a:spcPct val="0"/>
                </a:spcBef>
              </a:pPr>
              <a:t>89</a:t>
            </a:fld>
            <a:endParaRPr lang="en-US" altLang="en-US"/>
          </a:p>
        </p:txBody>
      </p:sp>
      <p:sp>
        <p:nvSpPr>
          <p:cNvPr id="188419" name="Rectangle 2">
            <a:extLst>
              <a:ext uri="{FF2B5EF4-FFF2-40B4-BE49-F238E27FC236}">
                <a16:creationId xmlns:a16="http://schemas.microsoft.com/office/drawing/2014/main" id="{79DF791C-BFD4-8278-34A9-EC81D88A0A41}"/>
              </a:ext>
            </a:extLst>
          </p:cNvPr>
          <p:cNvSpPr>
            <a:spLocks noChangeArrowheads="1" noTextEdit="1"/>
          </p:cNvSpPr>
          <p:nvPr>
            <p:ph type="sldImg"/>
          </p:nvPr>
        </p:nvSpPr>
        <p:spPr>
          <a:xfrm>
            <a:off x="1182688" y="696913"/>
            <a:ext cx="4646612" cy="3486150"/>
          </a:xfrm>
          <a:ln/>
        </p:spPr>
      </p:sp>
      <p:sp>
        <p:nvSpPr>
          <p:cNvPr id="188420" name="Rectangle 3">
            <a:extLst>
              <a:ext uri="{FF2B5EF4-FFF2-40B4-BE49-F238E27FC236}">
                <a16:creationId xmlns:a16="http://schemas.microsoft.com/office/drawing/2014/main" id="{DD66F7FE-E976-329F-F10F-4C28685B4DBF}"/>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C7469F4-C8B4-D8A6-8810-3C517BACEB64}"/>
              </a:ext>
            </a:extLst>
          </p:cNvPr>
          <p:cNvSpPr>
            <a:spLocks noChangeArrowheads="1" noTextEdit="1"/>
          </p:cNvSpPr>
          <p:nvPr>
            <p:ph type="sldImg"/>
          </p:nvPr>
        </p:nvSpPr>
        <p:spPr>
          <a:ln/>
        </p:spPr>
      </p:sp>
      <p:sp>
        <p:nvSpPr>
          <p:cNvPr id="24579" name="Rectangle 3">
            <a:extLst>
              <a:ext uri="{FF2B5EF4-FFF2-40B4-BE49-F238E27FC236}">
                <a16:creationId xmlns:a16="http://schemas.microsoft.com/office/drawing/2014/main" id="{F650ADCD-2686-C1BE-CA7B-7463AB52FA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a:extLst>
              <a:ext uri="{FF2B5EF4-FFF2-40B4-BE49-F238E27FC236}">
                <a16:creationId xmlns:a16="http://schemas.microsoft.com/office/drawing/2014/main" id="{B38109D1-5FDF-8203-5728-EF598C7D47E0}"/>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1CAB7FDD-D703-42FD-A7D1-5DB93585521B}" type="slidenum">
              <a:rPr lang="en-US" altLang="en-US"/>
              <a:pPr algn="r">
                <a:spcBef>
                  <a:spcPct val="0"/>
                </a:spcBef>
              </a:pPr>
              <a:t>90</a:t>
            </a:fld>
            <a:endParaRPr lang="en-US" altLang="en-US"/>
          </a:p>
        </p:txBody>
      </p:sp>
      <p:sp>
        <p:nvSpPr>
          <p:cNvPr id="190467" name="Rectangle 2">
            <a:extLst>
              <a:ext uri="{FF2B5EF4-FFF2-40B4-BE49-F238E27FC236}">
                <a16:creationId xmlns:a16="http://schemas.microsoft.com/office/drawing/2014/main" id="{AA5529AB-315B-61CC-66FA-987262FF3AC4}"/>
              </a:ext>
            </a:extLst>
          </p:cNvPr>
          <p:cNvSpPr>
            <a:spLocks noChangeArrowheads="1" noTextEdit="1"/>
          </p:cNvSpPr>
          <p:nvPr>
            <p:ph type="sldImg"/>
          </p:nvPr>
        </p:nvSpPr>
        <p:spPr>
          <a:xfrm>
            <a:off x="1182688" y="696913"/>
            <a:ext cx="4646612" cy="3486150"/>
          </a:xfrm>
          <a:ln/>
        </p:spPr>
      </p:sp>
      <p:sp>
        <p:nvSpPr>
          <p:cNvPr id="190468" name="Rectangle 3">
            <a:extLst>
              <a:ext uri="{FF2B5EF4-FFF2-40B4-BE49-F238E27FC236}">
                <a16:creationId xmlns:a16="http://schemas.microsoft.com/office/drawing/2014/main" id="{42355940-8522-C872-99AA-2AAF8DC2595B}"/>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a:extLst>
              <a:ext uri="{FF2B5EF4-FFF2-40B4-BE49-F238E27FC236}">
                <a16:creationId xmlns:a16="http://schemas.microsoft.com/office/drawing/2014/main" id="{F3FD7718-EFB0-0ACB-829B-6EF41DE040F8}"/>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DB5A4B84-1C84-49E4-9C48-506F21D5571C}" type="slidenum">
              <a:rPr lang="en-US" altLang="en-US"/>
              <a:pPr algn="r">
                <a:spcBef>
                  <a:spcPct val="0"/>
                </a:spcBef>
              </a:pPr>
              <a:t>91</a:t>
            </a:fld>
            <a:endParaRPr lang="en-US" altLang="en-US"/>
          </a:p>
        </p:txBody>
      </p:sp>
      <p:sp>
        <p:nvSpPr>
          <p:cNvPr id="192515" name="Rectangle 2">
            <a:extLst>
              <a:ext uri="{FF2B5EF4-FFF2-40B4-BE49-F238E27FC236}">
                <a16:creationId xmlns:a16="http://schemas.microsoft.com/office/drawing/2014/main" id="{A4F69B28-30C5-FA97-7584-28C0DF371A8F}"/>
              </a:ext>
            </a:extLst>
          </p:cNvPr>
          <p:cNvSpPr>
            <a:spLocks noChangeArrowheads="1" noTextEdit="1"/>
          </p:cNvSpPr>
          <p:nvPr>
            <p:ph type="sldImg"/>
          </p:nvPr>
        </p:nvSpPr>
        <p:spPr>
          <a:xfrm>
            <a:off x="1182688" y="696913"/>
            <a:ext cx="4646612" cy="3486150"/>
          </a:xfrm>
          <a:ln/>
        </p:spPr>
      </p:sp>
      <p:sp>
        <p:nvSpPr>
          <p:cNvPr id="192516" name="Rectangle 3">
            <a:extLst>
              <a:ext uri="{FF2B5EF4-FFF2-40B4-BE49-F238E27FC236}">
                <a16:creationId xmlns:a16="http://schemas.microsoft.com/office/drawing/2014/main" id="{56CEB494-A4DF-DB17-18EC-5F73F0F97919}"/>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a:extLst>
              <a:ext uri="{FF2B5EF4-FFF2-40B4-BE49-F238E27FC236}">
                <a16:creationId xmlns:a16="http://schemas.microsoft.com/office/drawing/2014/main" id="{AC71DBCB-7135-FAC4-DEBC-F58ACB3DF972}"/>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16A61F82-9B5A-4D0E-A0C4-E2835E1DD711}" type="slidenum">
              <a:rPr lang="en-US" altLang="en-US"/>
              <a:pPr algn="r">
                <a:spcBef>
                  <a:spcPct val="0"/>
                </a:spcBef>
              </a:pPr>
              <a:t>92</a:t>
            </a:fld>
            <a:endParaRPr lang="en-US" altLang="en-US"/>
          </a:p>
        </p:txBody>
      </p:sp>
      <p:sp>
        <p:nvSpPr>
          <p:cNvPr id="194563" name="Rectangle 2">
            <a:extLst>
              <a:ext uri="{FF2B5EF4-FFF2-40B4-BE49-F238E27FC236}">
                <a16:creationId xmlns:a16="http://schemas.microsoft.com/office/drawing/2014/main" id="{4D4801E5-337C-5C0F-724D-69B53CFC6A82}"/>
              </a:ext>
            </a:extLst>
          </p:cNvPr>
          <p:cNvSpPr>
            <a:spLocks noChangeArrowheads="1" noTextEdit="1"/>
          </p:cNvSpPr>
          <p:nvPr>
            <p:ph type="sldImg"/>
          </p:nvPr>
        </p:nvSpPr>
        <p:spPr>
          <a:xfrm>
            <a:off x="1182688" y="696913"/>
            <a:ext cx="4646612" cy="3486150"/>
          </a:xfrm>
          <a:ln/>
        </p:spPr>
      </p:sp>
      <p:sp>
        <p:nvSpPr>
          <p:cNvPr id="194564" name="Rectangle 3">
            <a:extLst>
              <a:ext uri="{FF2B5EF4-FFF2-40B4-BE49-F238E27FC236}">
                <a16:creationId xmlns:a16="http://schemas.microsoft.com/office/drawing/2014/main" id="{24DEEE96-571B-E879-4E39-6A0F4380AC35}"/>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a:extLst>
              <a:ext uri="{FF2B5EF4-FFF2-40B4-BE49-F238E27FC236}">
                <a16:creationId xmlns:a16="http://schemas.microsoft.com/office/drawing/2014/main" id="{B65944D5-A11A-CB9C-A8C2-BA06D7C4CF4E}"/>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552426D3-8C64-4088-B748-FC34767E7F0D}" type="slidenum">
              <a:rPr lang="en-US" altLang="en-US"/>
              <a:pPr algn="r">
                <a:spcBef>
                  <a:spcPct val="0"/>
                </a:spcBef>
              </a:pPr>
              <a:t>93</a:t>
            </a:fld>
            <a:endParaRPr lang="en-US" altLang="en-US"/>
          </a:p>
        </p:txBody>
      </p:sp>
      <p:sp>
        <p:nvSpPr>
          <p:cNvPr id="196611" name="Rectangle 2">
            <a:extLst>
              <a:ext uri="{FF2B5EF4-FFF2-40B4-BE49-F238E27FC236}">
                <a16:creationId xmlns:a16="http://schemas.microsoft.com/office/drawing/2014/main" id="{FB57BF08-0080-59A5-1E3A-3E7E819B0789}"/>
              </a:ext>
            </a:extLst>
          </p:cNvPr>
          <p:cNvSpPr>
            <a:spLocks noChangeArrowheads="1" noTextEdit="1"/>
          </p:cNvSpPr>
          <p:nvPr>
            <p:ph type="sldImg"/>
          </p:nvPr>
        </p:nvSpPr>
        <p:spPr>
          <a:xfrm>
            <a:off x="1182688" y="696913"/>
            <a:ext cx="4646612" cy="3486150"/>
          </a:xfrm>
          <a:ln/>
        </p:spPr>
      </p:sp>
      <p:sp>
        <p:nvSpPr>
          <p:cNvPr id="196612" name="Rectangle 3">
            <a:extLst>
              <a:ext uri="{FF2B5EF4-FFF2-40B4-BE49-F238E27FC236}">
                <a16:creationId xmlns:a16="http://schemas.microsoft.com/office/drawing/2014/main" id="{40FE02ED-7DAE-9AAC-8C5B-87DDD2DC7847}"/>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a:extLst>
              <a:ext uri="{FF2B5EF4-FFF2-40B4-BE49-F238E27FC236}">
                <a16:creationId xmlns:a16="http://schemas.microsoft.com/office/drawing/2014/main" id="{F6076235-56B3-9EEE-892D-0C9DDC1B1719}"/>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63538EDC-4EAD-41CE-BA05-2EDE0F24952B}" type="slidenum">
              <a:rPr lang="en-US" altLang="en-US"/>
              <a:pPr algn="r">
                <a:spcBef>
                  <a:spcPct val="0"/>
                </a:spcBef>
              </a:pPr>
              <a:t>94</a:t>
            </a:fld>
            <a:endParaRPr lang="en-US" altLang="en-US"/>
          </a:p>
        </p:txBody>
      </p:sp>
      <p:sp>
        <p:nvSpPr>
          <p:cNvPr id="198659" name="Rectangle 2">
            <a:extLst>
              <a:ext uri="{FF2B5EF4-FFF2-40B4-BE49-F238E27FC236}">
                <a16:creationId xmlns:a16="http://schemas.microsoft.com/office/drawing/2014/main" id="{B6FFC9DE-E43B-340B-4413-9C5E385D5A08}"/>
              </a:ext>
            </a:extLst>
          </p:cNvPr>
          <p:cNvSpPr>
            <a:spLocks noChangeArrowheads="1" noTextEdit="1"/>
          </p:cNvSpPr>
          <p:nvPr>
            <p:ph type="sldImg"/>
          </p:nvPr>
        </p:nvSpPr>
        <p:spPr>
          <a:xfrm>
            <a:off x="1182688" y="696913"/>
            <a:ext cx="4646612" cy="3486150"/>
          </a:xfrm>
          <a:ln/>
        </p:spPr>
      </p:sp>
      <p:sp>
        <p:nvSpPr>
          <p:cNvPr id="198660" name="Rectangle 3">
            <a:extLst>
              <a:ext uri="{FF2B5EF4-FFF2-40B4-BE49-F238E27FC236}">
                <a16:creationId xmlns:a16="http://schemas.microsoft.com/office/drawing/2014/main" id="{D261C561-6866-05E0-74DC-C5A813462431}"/>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a:extLst>
              <a:ext uri="{FF2B5EF4-FFF2-40B4-BE49-F238E27FC236}">
                <a16:creationId xmlns:a16="http://schemas.microsoft.com/office/drawing/2014/main" id="{A0DD57E5-ECD4-9CD4-067A-4788BE5CAB85}"/>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D6FE5C9C-5B42-49F2-9F03-E8C4765546CC}" type="slidenum">
              <a:rPr lang="en-US" altLang="en-US"/>
              <a:pPr algn="r">
                <a:spcBef>
                  <a:spcPct val="0"/>
                </a:spcBef>
              </a:pPr>
              <a:t>95</a:t>
            </a:fld>
            <a:endParaRPr lang="en-US" altLang="en-US"/>
          </a:p>
        </p:txBody>
      </p:sp>
      <p:sp>
        <p:nvSpPr>
          <p:cNvPr id="200707" name="Rectangle 2">
            <a:extLst>
              <a:ext uri="{FF2B5EF4-FFF2-40B4-BE49-F238E27FC236}">
                <a16:creationId xmlns:a16="http://schemas.microsoft.com/office/drawing/2014/main" id="{16D3DBF1-793E-C3C8-2974-8A3B9FACE4C5}"/>
              </a:ext>
            </a:extLst>
          </p:cNvPr>
          <p:cNvSpPr>
            <a:spLocks noChangeArrowheads="1" noTextEdit="1"/>
          </p:cNvSpPr>
          <p:nvPr>
            <p:ph type="sldImg"/>
          </p:nvPr>
        </p:nvSpPr>
        <p:spPr>
          <a:xfrm>
            <a:off x="1182688" y="696913"/>
            <a:ext cx="4646612" cy="3486150"/>
          </a:xfrm>
          <a:ln/>
        </p:spPr>
      </p:sp>
      <p:sp>
        <p:nvSpPr>
          <p:cNvPr id="200708" name="Rectangle 3">
            <a:extLst>
              <a:ext uri="{FF2B5EF4-FFF2-40B4-BE49-F238E27FC236}">
                <a16:creationId xmlns:a16="http://schemas.microsoft.com/office/drawing/2014/main" id="{1F42FC1B-BBCE-E0F4-7B7E-BFEE895976DA}"/>
              </a:ext>
            </a:extLst>
          </p:cNvPr>
          <p:cNvSpPr>
            <a:spLocks noGrp="1" noChangeArrowheads="1"/>
          </p:cNvSpPr>
          <p:nvPr>
            <p:ph type="body" idx="1"/>
          </p:nvPr>
        </p:nvSpPr>
        <p:spPr>
          <a:xfrm>
            <a:off x="700088" y="4414838"/>
            <a:ext cx="56102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We use this simple definition of tightness for efficiency concerns.</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a:extLst>
              <a:ext uri="{FF2B5EF4-FFF2-40B4-BE49-F238E27FC236}">
                <a16:creationId xmlns:a16="http://schemas.microsoft.com/office/drawing/2014/main" id="{59AB5C1B-6462-7FAD-C4B8-C9C3B74FCD02}"/>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C808BB28-9D57-4A84-959C-9EBC9B3B1DD3}" type="slidenum">
              <a:rPr lang="en-US" altLang="en-US"/>
              <a:pPr algn="r">
                <a:spcBef>
                  <a:spcPct val="0"/>
                </a:spcBef>
              </a:pPr>
              <a:t>96</a:t>
            </a:fld>
            <a:endParaRPr lang="en-US" altLang="en-US"/>
          </a:p>
        </p:txBody>
      </p:sp>
      <p:sp>
        <p:nvSpPr>
          <p:cNvPr id="202755" name="Rectangle 2">
            <a:extLst>
              <a:ext uri="{FF2B5EF4-FFF2-40B4-BE49-F238E27FC236}">
                <a16:creationId xmlns:a16="http://schemas.microsoft.com/office/drawing/2014/main" id="{E8697BF6-4ADA-A2C9-BBCB-7DEA2A6E5597}"/>
              </a:ext>
            </a:extLst>
          </p:cNvPr>
          <p:cNvSpPr>
            <a:spLocks noChangeArrowheads="1" noTextEdit="1"/>
          </p:cNvSpPr>
          <p:nvPr>
            <p:ph type="sldImg"/>
          </p:nvPr>
        </p:nvSpPr>
        <p:spPr>
          <a:xfrm>
            <a:off x="1182688" y="696913"/>
            <a:ext cx="4646612" cy="3486150"/>
          </a:xfrm>
          <a:ln/>
        </p:spPr>
      </p:sp>
      <p:sp>
        <p:nvSpPr>
          <p:cNvPr id="202756" name="Rectangle 3">
            <a:extLst>
              <a:ext uri="{FF2B5EF4-FFF2-40B4-BE49-F238E27FC236}">
                <a16:creationId xmlns:a16="http://schemas.microsoft.com/office/drawing/2014/main" id="{12CE6B4F-B4EC-D47B-751D-DEED7BEAE2BD}"/>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a:extLst>
              <a:ext uri="{FF2B5EF4-FFF2-40B4-BE49-F238E27FC236}">
                <a16:creationId xmlns:a16="http://schemas.microsoft.com/office/drawing/2014/main" id="{A9859184-0840-483A-1762-31F0676BCE38}"/>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28938B77-B291-4D0C-9C98-39D91015D418}" type="slidenum">
              <a:rPr lang="en-US" altLang="en-US"/>
              <a:pPr algn="r">
                <a:spcBef>
                  <a:spcPct val="0"/>
                </a:spcBef>
              </a:pPr>
              <a:t>97</a:t>
            </a:fld>
            <a:endParaRPr lang="en-US" altLang="en-US"/>
          </a:p>
        </p:txBody>
      </p:sp>
      <p:sp>
        <p:nvSpPr>
          <p:cNvPr id="204803" name="Rectangle 2">
            <a:extLst>
              <a:ext uri="{FF2B5EF4-FFF2-40B4-BE49-F238E27FC236}">
                <a16:creationId xmlns:a16="http://schemas.microsoft.com/office/drawing/2014/main" id="{AC844F23-E045-F3A8-E412-9EB6AE2582A2}"/>
              </a:ext>
            </a:extLst>
          </p:cNvPr>
          <p:cNvSpPr>
            <a:spLocks noChangeArrowheads="1" noTextEdit="1"/>
          </p:cNvSpPr>
          <p:nvPr>
            <p:ph type="sldImg"/>
          </p:nvPr>
        </p:nvSpPr>
        <p:spPr>
          <a:xfrm>
            <a:off x="1182688" y="696913"/>
            <a:ext cx="4646612" cy="3486150"/>
          </a:xfrm>
          <a:ln/>
        </p:spPr>
      </p:sp>
      <p:sp>
        <p:nvSpPr>
          <p:cNvPr id="204804" name="Rectangle 3">
            <a:extLst>
              <a:ext uri="{FF2B5EF4-FFF2-40B4-BE49-F238E27FC236}">
                <a16:creationId xmlns:a16="http://schemas.microsoft.com/office/drawing/2014/main" id="{9F16DB3A-6E2F-CE77-3CBA-A7EDCDAE5B10}"/>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a:extLst>
              <a:ext uri="{FF2B5EF4-FFF2-40B4-BE49-F238E27FC236}">
                <a16:creationId xmlns:a16="http://schemas.microsoft.com/office/drawing/2014/main" id="{46CBCB98-E4EA-5D9B-14B4-3A4424A63845}"/>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F20ECF7E-C8CA-4965-94F6-807B362F5415}" type="slidenum">
              <a:rPr lang="en-US" altLang="en-US"/>
              <a:pPr algn="r">
                <a:spcBef>
                  <a:spcPct val="0"/>
                </a:spcBef>
              </a:pPr>
              <a:t>98</a:t>
            </a:fld>
            <a:endParaRPr lang="en-US" altLang="en-US"/>
          </a:p>
        </p:txBody>
      </p:sp>
      <p:sp>
        <p:nvSpPr>
          <p:cNvPr id="206851" name="Rectangle 2">
            <a:extLst>
              <a:ext uri="{FF2B5EF4-FFF2-40B4-BE49-F238E27FC236}">
                <a16:creationId xmlns:a16="http://schemas.microsoft.com/office/drawing/2014/main" id="{6337D56F-0F94-E644-AA14-3C5FE1106BA6}"/>
              </a:ext>
            </a:extLst>
          </p:cNvPr>
          <p:cNvSpPr>
            <a:spLocks noChangeArrowheads="1" noTextEdit="1"/>
          </p:cNvSpPr>
          <p:nvPr>
            <p:ph type="sldImg"/>
          </p:nvPr>
        </p:nvSpPr>
        <p:spPr>
          <a:xfrm>
            <a:off x="1182688" y="696913"/>
            <a:ext cx="4646612" cy="3486150"/>
          </a:xfrm>
          <a:ln/>
        </p:spPr>
      </p:sp>
      <p:sp>
        <p:nvSpPr>
          <p:cNvPr id="206852" name="Rectangle 3">
            <a:extLst>
              <a:ext uri="{FF2B5EF4-FFF2-40B4-BE49-F238E27FC236}">
                <a16:creationId xmlns:a16="http://schemas.microsoft.com/office/drawing/2014/main" id="{CB3D2B19-1E79-7AA7-DFF9-0E491DCED391}"/>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a:extLst>
              <a:ext uri="{FF2B5EF4-FFF2-40B4-BE49-F238E27FC236}">
                <a16:creationId xmlns:a16="http://schemas.microsoft.com/office/drawing/2014/main" id="{E80A21EC-C0E5-C8AF-E063-C90E8F32BF42}"/>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9296CC6B-82EE-407C-82DF-D942B248CAC7}" type="slidenum">
              <a:rPr lang="en-US" altLang="en-US"/>
              <a:pPr algn="r">
                <a:spcBef>
                  <a:spcPct val="0"/>
                </a:spcBef>
              </a:pPr>
              <a:t>99</a:t>
            </a:fld>
            <a:endParaRPr lang="en-US" altLang="en-US"/>
          </a:p>
        </p:txBody>
      </p:sp>
      <p:sp>
        <p:nvSpPr>
          <p:cNvPr id="208899" name="Rectangle 2">
            <a:extLst>
              <a:ext uri="{FF2B5EF4-FFF2-40B4-BE49-F238E27FC236}">
                <a16:creationId xmlns:a16="http://schemas.microsoft.com/office/drawing/2014/main" id="{6D7A8E0A-A879-87F5-AC5F-B8DF3FFFBFC8}"/>
              </a:ext>
            </a:extLst>
          </p:cNvPr>
          <p:cNvSpPr>
            <a:spLocks noChangeArrowheads="1" noTextEdit="1"/>
          </p:cNvSpPr>
          <p:nvPr>
            <p:ph type="sldImg"/>
          </p:nvPr>
        </p:nvSpPr>
        <p:spPr>
          <a:xfrm>
            <a:off x="1182688" y="696913"/>
            <a:ext cx="4646612" cy="3486150"/>
          </a:xfrm>
          <a:ln/>
        </p:spPr>
      </p:sp>
      <p:sp>
        <p:nvSpPr>
          <p:cNvPr id="208900" name="Rectangle 3">
            <a:extLst>
              <a:ext uri="{FF2B5EF4-FFF2-40B4-BE49-F238E27FC236}">
                <a16:creationId xmlns:a16="http://schemas.microsoft.com/office/drawing/2014/main" id="{F9DF0424-175B-08C7-B31D-9A3F9E619795}"/>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051EEA4-FDBC-95C1-A1C4-05E1793F743B}"/>
              </a:ext>
            </a:extLst>
          </p:cNvPr>
          <p:cNvGrpSpPr>
            <a:grpSpLocks/>
          </p:cNvGrpSpPr>
          <p:nvPr/>
        </p:nvGrpSpPr>
        <p:grpSpPr bwMode="auto">
          <a:xfrm>
            <a:off x="0" y="2438400"/>
            <a:ext cx="9009063" cy="1052513"/>
            <a:chOff x="0" y="1536"/>
            <a:chExt cx="5675" cy="663"/>
          </a:xfrm>
        </p:grpSpPr>
        <p:grpSp>
          <p:nvGrpSpPr>
            <p:cNvPr id="3" name="Group 3">
              <a:extLst>
                <a:ext uri="{FF2B5EF4-FFF2-40B4-BE49-F238E27FC236}">
                  <a16:creationId xmlns:a16="http://schemas.microsoft.com/office/drawing/2014/main" id="{8709D0A8-6802-BE29-0446-766E90B53CC2}"/>
                </a:ext>
              </a:extLst>
            </p:cNvPr>
            <p:cNvGrpSpPr>
              <a:grpSpLocks/>
            </p:cNvGrpSpPr>
            <p:nvPr/>
          </p:nvGrpSpPr>
          <p:grpSpPr bwMode="auto">
            <a:xfrm>
              <a:off x="185" y="1604"/>
              <a:ext cx="449" cy="299"/>
              <a:chOff x="720" y="336"/>
              <a:chExt cx="624" cy="432"/>
            </a:xfrm>
          </p:grpSpPr>
          <p:sp>
            <p:nvSpPr>
              <p:cNvPr id="10" name="Rectangle 4">
                <a:extLst>
                  <a:ext uri="{FF2B5EF4-FFF2-40B4-BE49-F238E27FC236}">
                    <a16:creationId xmlns:a16="http://schemas.microsoft.com/office/drawing/2014/main" id="{5F419DD1-533E-024F-AC29-146599630DA5}"/>
                  </a:ext>
                </a:extLst>
              </p:cNvPr>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lang="en-US" altLang="en-US"/>
              </a:p>
            </p:txBody>
          </p:sp>
          <p:sp>
            <p:nvSpPr>
              <p:cNvPr id="11" name="Rectangle 5">
                <a:extLst>
                  <a:ext uri="{FF2B5EF4-FFF2-40B4-BE49-F238E27FC236}">
                    <a16:creationId xmlns:a16="http://schemas.microsoft.com/office/drawing/2014/main" id="{A39F8886-1EB8-294D-38D7-0B701739258F}"/>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lang="en-US" altLang="en-US"/>
              </a:p>
            </p:txBody>
          </p:sp>
        </p:grpSp>
        <p:grpSp>
          <p:nvGrpSpPr>
            <p:cNvPr id="4" name="Group 6">
              <a:extLst>
                <a:ext uri="{FF2B5EF4-FFF2-40B4-BE49-F238E27FC236}">
                  <a16:creationId xmlns:a16="http://schemas.microsoft.com/office/drawing/2014/main" id="{6EC9F894-D022-C86C-D240-4A0D41F0F579}"/>
                </a:ext>
              </a:extLst>
            </p:cNvPr>
            <p:cNvGrpSpPr>
              <a:grpSpLocks/>
            </p:cNvGrpSpPr>
            <p:nvPr/>
          </p:nvGrpSpPr>
          <p:grpSpPr bwMode="auto">
            <a:xfrm>
              <a:off x="263" y="1870"/>
              <a:ext cx="466" cy="299"/>
              <a:chOff x="912" y="2640"/>
              <a:chExt cx="672" cy="432"/>
            </a:xfrm>
          </p:grpSpPr>
          <p:sp>
            <p:nvSpPr>
              <p:cNvPr id="8" name="Rectangle 7">
                <a:extLst>
                  <a:ext uri="{FF2B5EF4-FFF2-40B4-BE49-F238E27FC236}">
                    <a16:creationId xmlns:a16="http://schemas.microsoft.com/office/drawing/2014/main" id="{6C9CF059-8459-785D-2A63-C068FD317C20}"/>
                  </a:ext>
                </a:extLst>
              </p:cNvPr>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lang="en-US" altLang="en-US"/>
              </a:p>
            </p:txBody>
          </p:sp>
          <p:sp>
            <p:nvSpPr>
              <p:cNvPr id="9" name="Rectangle 8">
                <a:extLst>
                  <a:ext uri="{FF2B5EF4-FFF2-40B4-BE49-F238E27FC236}">
                    <a16:creationId xmlns:a16="http://schemas.microsoft.com/office/drawing/2014/main" id="{9EAABA4A-F331-8BAD-2653-9BF0EB08F06C}"/>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lang="en-US" altLang="en-US"/>
              </a:p>
            </p:txBody>
          </p:sp>
        </p:grpSp>
        <p:sp>
          <p:nvSpPr>
            <p:cNvPr id="5" name="Rectangle 9">
              <a:extLst>
                <a:ext uri="{FF2B5EF4-FFF2-40B4-BE49-F238E27FC236}">
                  <a16:creationId xmlns:a16="http://schemas.microsoft.com/office/drawing/2014/main" id="{FF2F6E15-F5FB-11A9-32B2-64027C2DD5C4}"/>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lang="en-US" altLang="en-US"/>
            </a:p>
          </p:txBody>
        </p:sp>
        <p:sp>
          <p:nvSpPr>
            <p:cNvPr id="6" name="Rectangle 10">
              <a:extLst>
                <a:ext uri="{FF2B5EF4-FFF2-40B4-BE49-F238E27FC236}">
                  <a16:creationId xmlns:a16="http://schemas.microsoft.com/office/drawing/2014/main" id="{61C63C18-1C72-C829-A5ED-806C19D8A45D}"/>
                </a:ext>
              </a:extLst>
            </p:cNvPr>
            <p:cNvSpPr>
              <a:spLocks noChangeArrowheads="1"/>
            </p:cNvSpPr>
            <p:nvPr/>
          </p:nvSpPr>
          <p:spPr bwMode="auto">
            <a:xfrm>
              <a:off x="400" y="1536"/>
              <a:ext cx="20" cy="663"/>
            </a:xfrm>
            <a:prstGeom prst="rect">
              <a:avLst/>
            </a:prstGeom>
            <a:solidFill>
              <a:schemeClr val="bg2"/>
            </a:solidFill>
            <a:ln>
              <a:noFill/>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lang="en-US" altLang="en-US"/>
            </a:p>
          </p:txBody>
        </p:sp>
        <p:sp>
          <p:nvSpPr>
            <p:cNvPr id="7" name="Rectangle 11">
              <a:extLst>
                <a:ext uri="{FF2B5EF4-FFF2-40B4-BE49-F238E27FC236}">
                  <a16:creationId xmlns:a16="http://schemas.microsoft.com/office/drawing/2014/main" id="{6A01AEEB-BD40-83F3-BCDD-3BC9B7C7638E}"/>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lang="en-US" altLang="en-US"/>
            </a:p>
          </p:txBody>
        </p:sp>
      </p:grpSp>
      <p:sp>
        <p:nvSpPr>
          <p:cNvPr id="929804"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92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2" name="Rectangle 14">
            <a:extLst>
              <a:ext uri="{FF2B5EF4-FFF2-40B4-BE49-F238E27FC236}">
                <a16:creationId xmlns:a16="http://schemas.microsoft.com/office/drawing/2014/main" id="{F62F1E4E-8D3A-FDB9-DA2F-23FE7A52549B}"/>
              </a:ext>
            </a:extLst>
          </p:cNvPr>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4A68E624-D0A3-4CC7-AEC5-B5358D6E4C25}" type="datetime1">
              <a:rPr lang="en-US"/>
              <a:pPr>
                <a:defRPr/>
              </a:pPr>
              <a:t>4/23/2024</a:t>
            </a:fld>
            <a:endParaRPr lang="en-US"/>
          </a:p>
        </p:txBody>
      </p:sp>
      <p:sp>
        <p:nvSpPr>
          <p:cNvPr id="13" name="Rectangle 15">
            <a:extLst>
              <a:ext uri="{FF2B5EF4-FFF2-40B4-BE49-F238E27FC236}">
                <a16:creationId xmlns:a16="http://schemas.microsoft.com/office/drawing/2014/main" id="{05DF88CE-33B9-6864-F4D3-92C8A9B50662}"/>
              </a:ext>
            </a:extLst>
          </p:cNvPr>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Data Mining: Concepts and Techniques</a:t>
            </a:r>
          </a:p>
        </p:txBody>
      </p:sp>
      <p:sp>
        <p:nvSpPr>
          <p:cNvPr id="14" name="Rectangle 16">
            <a:extLst>
              <a:ext uri="{FF2B5EF4-FFF2-40B4-BE49-F238E27FC236}">
                <a16:creationId xmlns:a16="http://schemas.microsoft.com/office/drawing/2014/main" id="{094363E6-85B3-A64E-0848-944CEA63FE11}"/>
              </a:ext>
            </a:extLst>
          </p:cNvPr>
          <p:cNvSpPr>
            <a:spLocks noGrp="1" noChangeArrowheads="1"/>
          </p:cNvSpPr>
          <p:nvPr>
            <p:ph type="sldNum" sz="quarter" idx="12"/>
          </p:nvPr>
        </p:nvSpPr>
        <p:spPr>
          <a:xfrm>
            <a:off x="6858000" y="6248400"/>
            <a:ext cx="1905000" cy="457200"/>
          </a:xfrm>
        </p:spPr>
        <p:txBody>
          <a:bodyPr/>
          <a:lstStyle>
            <a:lvl1pPr>
              <a:defRPr sz="1400" smtClean="0">
                <a:solidFill>
                  <a:schemeClr val="bg2"/>
                </a:solidFill>
              </a:defRPr>
            </a:lvl1pPr>
          </a:lstStyle>
          <a:p>
            <a:pPr>
              <a:defRPr/>
            </a:pPr>
            <a:fld id="{DD40C7F4-B1E0-4880-9ABB-64CD9403AB5D}" type="slidenum">
              <a:rPr lang="en-US" altLang="en-US"/>
              <a:pPr>
                <a:defRPr/>
              </a:pPr>
              <a:t>‹#›</a:t>
            </a:fld>
            <a:endParaRPr lang="en-US" altLang="en-US"/>
          </a:p>
        </p:txBody>
      </p:sp>
    </p:spTree>
    <p:extLst>
      <p:ext uri="{BB962C8B-B14F-4D97-AF65-F5344CB8AC3E}">
        <p14:creationId xmlns:p14="http://schemas.microsoft.com/office/powerpoint/2010/main" val="3787520529"/>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a:extLst>
              <a:ext uri="{FF2B5EF4-FFF2-40B4-BE49-F238E27FC236}">
                <a16:creationId xmlns:a16="http://schemas.microsoft.com/office/drawing/2014/main" id="{DFB783FD-123F-0546-67BD-D3D6D3DBEFBB}"/>
              </a:ext>
            </a:extLst>
          </p:cNvPr>
          <p:cNvSpPr>
            <a:spLocks noGrp="1" noChangeArrowheads="1"/>
          </p:cNvSpPr>
          <p:nvPr>
            <p:ph type="dt" sz="half" idx="10"/>
          </p:nvPr>
        </p:nvSpPr>
        <p:spPr>
          <a:ln/>
        </p:spPr>
        <p:txBody>
          <a:bodyPr/>
          <a:lstStyle>
            <a:lvl1pPr>
              <a:defRPr/>
            </a:lvl1pPr>
          </a:lstStyle>
          <a:p>
            <a:pPr>
              <a:defRPr/>
            </a:pPr>
            <a:fld id="{FA5F9913-9A6F-4673-B20B-520C2BEBF2B9}" type="datetime1">
              <a:rPr lang="en-US"/>
              <a:pPr>
                <a:defRPr/>
              </a:pPr>
              <a:t>4/23/2024</a:t>
            </a:fld>
            <a:endParaRPr lang="en-US"/>
          </a:p>
        </p:txBody>
      </p:sp>
      <p:sp>
        <p:nvSpPr>
          <p:cNvPr id="5" name="Rectangle 2060">
            <a:extLst>
              <a:ext uri="{FF2B5EF4-FFF2-40B4-BE49-F238E27FC236}">
                <a16:creationId xmlns:a16="http://schemas.microsoft.com/office/drawing/2014/main" id="{C7B9A23B-F5F4-C1CA-0D0A-AA411B942EDB}"/>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a:extLst>
              <a:ext uri="{FF2B5EF4-FFF2-40B4-BE49-F238E27FC236}">
                <a16:creationId xmlns:a16="http://schemas.microsoft.com/office/drawing/2014/main" id="{E534E2FC-CF4E-B649-3B4B-173D537378C0}"/>
              </a:ext>
            </a:extLst>
          </p:cNvPr>
          <p:cNvSpPr>
            <a:spLocks noGrp="1" noChangeArrowheads="1"/>
          </p:cNvSpPr>
          <p:nvPr>
            <p:ph type="sldNum" sz="quarter" idx="12"/>
          </p:nvPr>
        </p:nvSpPr>
        <p:spPr>
          <a:ln/>
        </p:spPr>
        <p:txBody>
          <a:bodyPr/>
          <a:lstStyle>
            <a:lvl1pPr>
              <a:defRPr/>
            </a:lvl1pPr>
          </a:lstStyle>
          <a:p>
            <a:pPr>
              <a:defRPr/>
            </a:pPr>
            <a:fld id="{71437C6A-BD97-4FA2-8892-D2E0A9B81EE1}" type="slidenum">
              <a:rPr lang="en-US" altLang="en-US"/>
              <a:pPr>
                <a:defRPr/>
              </a:pPr>
              <a:t>‹#›</a:t>
            </a:fld>
            <a:endParaRPr lang="en-US" altLang="en-US"/>
          </a:p>
        </p:txBody>
      </p:sp>
    </p:spTree>
    <p:extLst>
      <p:ext uri="{BB962C8B-B14F-4D97-AF65-F5344CB8AC3E}">
        <p14:creationId xmlns:p14="http://schemas.microsoft.com/office/powerpoint/2010/main" val="253373848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81000"/>
            <a:ext cx="20955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381000"/>
            <a:ext cx="61341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a:extLst>
              <a:ext uri="{FF2B5EF4-FFF2-40B4-BE49-F238E27FC236}">
                <a16:creationId xmlns:a16="http://schemas.microsoft.com/office/drawing/2014/main" id="{BEBD014A-DB78-ADAA-52A4-4090134FAC57}"/>
              </a:ext>
            </a:extLst>
          </p:cNvPr>
          <p:cNvSpPr>
            <a:spLocks noGrp="1" noChangeArrowheads="1"/>
          </p:cNvSpPr>
          <p:nvPr>
            <p:ph type="dt" sz="half" idx="10"/>
          </p:nvPr>
        </p:nvSpPr>
        <p:spPr>
          <a:ln/>
        </p:spPr>
        <p:txBody>
          <a:bodyPr/>
          <a:lstStyle>
            <a:lvl1pPr>
              <a:defRPr/>
            </a:lvl1pPr>
          </a:lstStyle>
          <a:p>
            <a:pPr>
              <a:defRPr/>
            </a:pPr>
            <a:fld id="{ADDDF70D-3EE9-4ADD-B9A4-F1703C6AA6B9}" type="datetime1">
              <a:rPr lang="en-US"/>
              <a:pPr>
                <a:defRPr/>
              </a:pPr>
              <a:t>4/23/2024</a:t>
            </a:fld>
            <a:endParaRPr lang="en-US"/>
          </a:p>
        </p:txBody>
      </p:sp>
      <p:sp>
        <p:nvSpPr>
          <p:cNvPr id="5" name="Rectangle 2060">
            <a:extLst>
              <a:ext uri="{FF2B5EF4-FFF2-40B4-BE49-F238E27FC236}">
                <a16:creationId xmlns:a16="http://schemas.microsoft.com/office/drawing/2014/main" id="{519FAFB2-2C77-3582-E1D7-5237B861A0EF}"/>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a:extLst>
              <a:ext uri="{FF2B5EF4-FFF2-40B4-BE49-F238E27FC236}">
                <a16:creationId xmlns:a16="http://schemas.microsoft.com/office/drawing/2014/main" id="{F42E30A2-B9B4-0070-48AD-4B046737C39B}"/>
              </a:ext>
            </a:extLst>
          </p:cNvPr>
          <p:cNvSpPr>
            <a:spLocks noGrp="1" noChangeArrowheads="1"/>
          </p:cNvSpPr>
          <p:nvPr>
            <p:ph type="sldNum" sz="quarter" idx="12"/>
          </p:nvPr>
        </p:nvSpPr>
        <p:spPr>
          <a:ln/>
        </p:spPr>
        <p:txBody>
          <a:bodyPr/>
          <a:lstStyle>
            <a:lvl1pPr>
              <a:defRPr/>
            </a:lvl1pPr>
          </a:lstStyle>
          <a:p>
            <a:pPr>
              <a:defRPr/>
            </a:pPr>
            <a:fld id="{5F1A7ADD-0868-46A8-9106-89A911654171}" type="slidenum">
              <a:rPr lang="en-US" altLang="en-US"/>
              <a:pPr>
                <a:defRPr/>
              </a:pPr>
              <a:t>‹#›</a:t>
            </a:fld>
            <a:endParaRPr lang="en-US" altLang="en-US"/>
          </a:p>
        </p:txBody>
      </p:sp>
    </p:spTree>
    <p:extLst>
      <p:ext uri="{BB962C8B-B14F-4D97-AF65-F5344CB8AC3E}">
        <p14:creationId xmlns:p14="http://schemas.microsoft.com/office/powerpoint/2010/main" val="4239860833"/>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1148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0"/>
            <a:ext cx="41148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a:extLst>
              <a:ext uri="{FF2B5EF4-FFF2-40B4-BE49-F238E27FC236}">
                <a16:creationId xmlns:a16="http://schemas.microsoft.com/office/drawing/2014/main" id="{B2AC87C4-AA41-4DF4-825A-FE45470C29DD}"/>
              </a:ext>
            </a:extLst>
          </p:cNvPr>
          <p:cNvSpPr>
            <a:spLocks noGrp="1" noChangeArrowheads="1"/>
          </p:cNvSpPr>
          <p:nvPr>
            <p:ph type="dt" sz="half" idx="10"/>
          </p:nvPr>
        </p:nvSpPr>
        <p:spPr>
          <a:ln/>
        </p:spPr>
        <p:txBody>
          <a:bodyPr/>
          <a:lstStyle>
            <a:lvl1pPr>
              <a:defRPr/>
            </a:lvl1pPr>
          </a:lstStyle>
          <a:p>
            <a:pPr>
              <a:defRPr/>
            </a:pPr>
            <a:fld id="{B76FB4A9-6F77-408F-8E91-3EFCDBF68DA9}" type="datetime1">
              <a:rPr lang="en-US"/>
              <a:pPr>
                <a:defRPr/>
              </a:pPr>
              <a:t>4/23/2024</a:t>
            </a:fld>
            <a:endParaRPr lang="en-US"/>
          </a:p>
        </p:txBody>
      </p:sp>
      <p:sp>
        <p:nvSpPr>
          <p:cNvPr id="7" name="Rectangle 2060">
            <a:extLst>
              <a:ext uri="{FF2B5EF4-FFF2-40B4-BE49-F238E27FC236}">
                <a16:creationId xmlns:a16="http://schemas.microsoft.com/office/drawing/2014/main" id="{EE95A209-BFCD-C7CD-B8DC-CB9742C409FE}"/>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a:extLst>
              <a:ext uri="{FF2B5EF4-FFF2-40B4-BE49-F238E27FC236}">
                <a16:creationId xmlns:a16="http://schemas.microsoft.com/office/drawing/2014/main" id="{B155A40A-2F8A-171E-857D-65716016665D}"/>
              </a:ext>
            </a:extLst>
          </p:cNvPr>
          <p:cNvSpPr>
            <a:spLocks noGrp="1" noChangeArrowheads="1"/>
          </p:cNvSpPr>
          <p:nvPr>
            <p:ph type="sldNum" sz="quarter" idx="12"/>
          </p:nvPr>
        </p:nvSpPr>
        <p:spPr>
          <a:ln/>
        </p:spPr>
        <p:txBody>
          <a:bodyPr/>
          <a:lstStyle>
            <a:lvl1pPr>
              <a:defRPr/>
            </a:lvl1pPr>
          </a:lstStyle>
          <a:p>
            <a:pPr>
              <a:defRPr/>
            </a:pPr>
            <a:fld id="{B9616D7C-1F52-41C8-BFA7-EE0A4E59DF15}" type="slidenum">
              <a:rPr lang="en-US" altLang="en-US"/>
              <a:pPr>
                <a:defRPr/>
              </a:pPr>
              <a:t>‹#›</a:t>
            </a:fld>
            <a:endParaRPr lang="en-US" altLang="en-US"/>
          </a:p>
        </p:txBody>
      </p:sp>
    </p:spTree>
    <p:extLst>
      <p:ext uri="{BB962C8B-B14F-4D97-AF65-F5344CB8AC3E}">
        <p14:creationId xmlns:p14="http://schemas.microsoft.com/office/powerpoint/2010/main" val="2012661460"/>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a:extLst>
              <a:ext uri="{FF2B5EF4-FFF2-40B4-BE49-F238E27FC236}">
                <a16:creationId xmlns:a16="http://schemas.microsoft.com/office/drawing/2014/main" id="{74D4F6B0-11CF-99FA-C11B-E6C329146970}"/>
              </a:ext>
            </a:extLst>
          </p:cNvPr>
          <p:cNvSpPr>
            <a:spLocks noGrp="1" noChangeArrowheads="1"/>
          </p:cNvSpPr>
          <p:nvPr>
            <p:ph type="dt" sz="half" idx="10"/>
          </p:nvPr>
        </p:nvSpPr>
        <p:spPr>
          <a:ln/>
        </p:spPr>
        <p:txBody>
          <a:bodyPr/>
          <a:lstStyle>
            <a:lvl1pPr>
              <a:defRPr/>
            </a:lvl1pPr>
          </a:lstStyle>
          <a:p>
            <a:pPr>
              <a:defRPr/>
            </a:pPr>
            <a:fld id="{83505C7A-520D-49AE-8D2E-2A45D399AFA3}" type="datetime1">
              <a:rPr lang="en-US"/>
              <a:pPr>
                <a:defRPr/>
              </a:pPr>
              <a:t>4/23/2024</a:t>
            </a:fld>
            <a:endParaRPr lang="en-US"/>
          </a:p>
        </p:txBody>
      </p:sp>
      <p:sp>
        <p:nvSpPr>
          <p:cNvPr id="6" name="Rectangle 2060">
            <a:extLst>
              <a:ext uri="{FF2B5EF4-FFF2-40B4-BE49-F238E27FC236}">
                <a16:creationId xmlns:a16="http://schemas.microsoft.com/office/drawing/2014/main" id="{B3E467A5-8A6D-416D-AA22-94EAF8A338E8}"/>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a:extLst>
              <a:ext uri="{FF2B5EF4-FFF2-40B4-BE49-F238E27FC236}">
                <a16:creationId xmlns:a16="http://schemas.microsoft.com/office/drawing/2014/main" id="{379B529F-AD5A-4397-1154-E9C66C1277CB}"/>
              </a:ext>
            </a:extLst>
          </p:cNvPr>
          <p:cNvSpPr>
            <a:spLocks noGrp="1" noChangeArrowheads="1"/>
          </p:cNvSpPr>
          <p:nvPr>
            <p:ph type="sldNum" sz="quarter" idx="12"/>
          </p:nvPr>
        </p:nvSpPr>
        <p:spPr>
          <a:ln/>
        </p:spPr>
        <p:txBody>
          <a:bodyPr/>
          <a:lstStyle>
            <a:lvl1pPr>
              <a:defRPr/>
            </a:lvl1pPr>
          </a:lstStyle>
          <a:p>
            <a:pPr>
              <a:defRPr/>
            </a:pPr>
            <a:fld id="{5D6AD9A1-ED89-4468-B37F-E720D813D37F}" type="slidenum">
              <a:rPr lang="en-US" altLang="en-US"/>
              <a:pPr>
                <a:defRPr/>
              </a:pPr>
              <a:t>‹#›</a:t>
            </a:fld>
            <a:endParaRPr lang="en-US" altLang="en-US"/>
          </a:p>
        </p:txBody>
      </p:sp>
    </p:spTree>
    <p:extLst>
      <p:ext uri="{BB962C8B-B14F-4D97-AF65-F5344CB8AC3E}">
        <p14:creationId xmlns:p14="http://schemas.microsoft.com/office/powerpoint/2010/main" val="2558651934"/>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able Placeholder 2"/>
          <p:cNvSpPr>
            <a:spLocks noGrp="1"/>
          </p:cNvSpPr>
          <p:nvPr>
            <p:ph type="tbl" idx="1"/>
          </p:nvPr>
        </p:nvSpPr>
        <p:spPr>
          <a:xfrm>
            <a:off x="381000" y="1371600"/>
            <a:ext cx="8382000" cy="5105400"/>
          </a:xfrm>
        </p:spPr>
        <p:txBody>
          <a:bodyPr/>
          <a:lstStyle/>
          <a:p>
            <a:pPr lvl="0"/>
            <a:endParaRPr lang="en-US" noProof="0"/>
          </a:p>
        </p:txBody>
      </p:sp>
      <p:sp>
        <p:nvSpPr>
          <p:cNvPr id="4" name="Rectangle 2059">
            <a:extLst>
              <a:ext uri="{FF2B5EF4-FFF2-40B4-BE49-F238E27FC236}">
                <a16:creationId xmlns:a16="http://schemas.microsoft.com/office/drawing/2014/main" id="{D6CEC5E9-A11F-9028-14EB-17B2066043AE}"/>
              </a:ext>
            </a:extLst>
          </p:cNvPr>
          <p:cNvSpPr>
            <a:spLocks noGrp="1" noChangeArrowheads="1"/>
          </p:cNvSpPr>
          <p:nvPr>
            <p:ph type="dt" sz="half" idx="10"/>
          </p:nvPr>
        </p:nvSpPr>
        <p:spPr>
          <a:ln/>
        </p:spPr>
        <p:txBody>
          <a:bodyPr/>
          <a:lstStyle>
            <a:lvl1pPr>
              <a:defRPr/>
            </a:lvl1pPr>
          </a:lstStyle>
          <a:p>
            <a:pPr>
              <a:defRPr/>
            </a:pPr>
            <a:fld id="{197D081F-E675-4AFC-B732-24F84DDC4709}" type="datetime1">
              <a:rPr lang="en-US"/>
              <a:pPr>
                <a:defRPr/>
              </a:pPr>
              <a:t>4/23/2024</a:t>
            </a:fld>
            <a:endParaRPr lang="en-US"/>
          </a:p>
        </p:txBody>
      </p:sp>
      <p:sp>
        <p:nvSpPr>
          <p:cNvPr id="5" name="Rectangle 2060">
            <a:extLst>
              <a:ext uri="{FF2B5EF4-FFF2-40B4-BE49-F238E27FC236}">
                <a16:creationId xmlns:a16="http://schemas.microsoft.com/office/drawing/2014/main" id="{51554ABB-7633-AE29-6B73-B0C4F3CF7CFB}"/>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a:extLst>
              <a:ext uri="{FF2B5EF4-FFF2-40B4-BE49-F238E27FC236}">
                <a16:creationId xmlns:a16="http://schemas.microsoft.com/office/drawing/2014/main" id="{75EF5608-E83F-ED86-7349-F74C85C2777E}"/>
              </a:ext>
            </a:extLst>
          </p:cNvPr>
          <p:cNvSpPr>
            <a:spLocks noGrp="1" noChangeArrowheads="1"/>
          </p:cNvSpPr>
          <p:nvPr>
            <p:ph type="sldNum" sz="quarter" idx="12"/>
          </p:nvPr>
        </p:nvSpPr>
        <p:spPr>
          <a:ln/>
        </p:spPr>
        <p:txBody>
          <a:bodyPr/>
          <a:lstStyle>
            <a:lvl1pPr>
              <a:defRPr/>
            </a:lvl1pPr>
          </a:lstStyle>
          <a:p>
            <a:pPr>
              <a:defRPr/>
            </a:pPr>
            <a:fld id="{8715A205-CEB7-4482-A8F7-F804395AE4EA}" type="slidenum">
              <a:rPr lang="en-US" altLang="en-US"/>
              <a:pPr>
                <a:defRPr/>
              </a:pPr>
              <a:t>‹#›</a:t>
            </a:fld>
            <a:endParaRPr lang="en-US" altLang="en-US"/>
          </a:p>
        </p:txBody>
      </p:sp>
    </p:spTree>
    <p:extLst>
      <p:ext uri="{BB962C8B-B14F-4D97-AF65-F5344CB8AC3E}">
        <p14:creationId xmlns:p14="http://schemas.microsoft.com/office/powerpoint/2010/main" val="1859748291"/>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4800" y="381000"/>
            <a:ext cx="8458200" cy="60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059">
            <a:extLst>
              <a:ext uri="{FF2B5EF4-FFF2-40B4-BE49-F238E27FC236}">
                <a16:creationId xmlns:a16="http://schemas.microsoft.com/office/drawing/2014/main" id="{A8E41696-6E0B-4E0F-A282-C9E78861B268}"/>
              </a:ext>
            </a:extLst>
          </p:cNvPr>
          <p:cNvSpPr>
            <a:spLocks noGrp="1" noChangeArrowheads="1"/>
          </p:cNvSpPr>
          <p:nvPr>
            <p:ph type="dt" sz="half" idx="10"/>
          </p:nvPr>
        </p:nvSpPr>
        <p:spPr>
          <a:ln/>
        </p:spPr>
        <p:txBody>
          <a:bodyPr/>
          <a:lstStyle>
            <a:lvl1pPr>
              <a:defRPr/>
            </a:lvl1pPr>
          </a:lstStyle>
          <a:p>
            <a:pPr>
              <a:defRPr/>
            </a:pPr>
            <a:fld id="{5B9E12EB-2D2B-4E06-8C33-2D130CA3A548}" type="datetime1">
              <a:rPr lang="en-US"/>
              <a:pPr>
                <a:defRPr/>
              </a:pPr>
              <a:t>4/23/2024</a:t>
            </a:fld>
            <a:endParaRPr lang="en-US"/>
          </a:p>
        </p:txBody>
      </p:sp>
      <p:sp>
        <p:nvSpPr>
          <p:cNvPr id="4" name="Rectangle 2060">
            <a:extLst>
              <a:ext uri="{FF2B5EF4-FFF2-40B4-BE49-F238E27FC236}">
                <a16:creationId xmlns:a16="http://schemas.microsoft.com/office/drawing/2014/main" id="{B8D2819C-2196-BF05-20C9-D43A56AAEACF}"/>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2061">
            <a:extLst>
              <a:ext uri="{FF2B5EF4-FFF2-40B4-BE49-F238E27FC236}">
                <a16:creationId xmlns:a16="http://schemas.microsoft.com/office/drawing/2014/main" id="{A6B68A74-19D0-E8CB-7DF1-82EDB47633DF}"/>
              </a:ext>
            </a:extLst>
          </p:cNvPr>
          <p:cNvSpPr>
            <a:spLocks noGrp="1" noChangeArrowheads="1"/>
          </p:cNvSpPr>
          <p:nvPr>
            <p:ph type="sldNum" sz="quarter" idx="12"/>
          </p:nvPr>
        </p:nvSpPr>
        <p:spPr>
          <a:ln/>
        </p:spPr>
        <p:txBody>
          <a:bodyPr/>
          <a:lstStyle>
            <a:lvl1pPr>
              <a:defRPr/>
            </a:lvl1pPr>
          </a:lstStyle>
          <a:p>
            <a:pPr>
              <a:defRPr/>
            </a:pPr>
            <a:fld id="{6FC9B0D1-B764-49CF-8835-D8EC2972CABA}" type="slidenum">
              <a:rPr lang="en-US" altLang="en-US"/>
              <a:pPr>
                <a:defRPr/>
              </a:pPr>
              <a:t>‹#›</a:t>
            </a:fld>
            <a:endParaRPr lang="en-US" altLang="en-US"/>
          </a:p>
        </p:txBody>
      </p:sp>
    </p:spTree>
    <p:extLst>
      <p:ext uri="{BB962C8B-B14F-4D97-AF65-F5344CB8AC3E}">
        <p14:creationId xmlns:p14="http://schemas.microsoft.com/office/powerpoint/2010/main" val="587920334"/>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a:extLst>
              <a:ext uri="{FF2B5EF4-FFF2-40B4-BE49-F238E27FC236}">
                <a16:creationId xmlns:a16="http://schemas.microsoft.com/office/drawing/2014/main" id="{F7377560-682C-6D34-D54C-03576332C493}"/>
              </a:ext>
            </a:extLst>
          </p:cNvPr>
          <p:cNvSpPr>
            <a:spLocks noGrp="1" noChangeArrowheads="1"/>
          </p:cNvSpPr>
          <p:nvPr>
            <p:ph type="dt" sz="half" idx="10"/>
          </p:nvPr>
        </p:nvSpPr>
        <p:spPr>
          <a:xfrm>
            <a:off x="0" y="6477000"/>
            <a:ext cx="1905000" cy="381000"/>
          </a:xfrm>
        </p:spPr>
        <p:txBody>
          <a:bodyPr/>
          <a:lstStyle>
            <a:lvl1pPr>
              <a:defRPr/>
            </a:lvl1pPr>
          </a:lstStyle>
          <a:p>
            <a:pPr>
              <a:defRPr/>
            </a:pPr>
            <a:fld id="{82416D1C-3AF8-4459-B371-7B76C61B58AC}" type="datetime1">
              <a:rPr lang="en-US"/>
              <a:pPr>
                <a:defRPr/>
              </a:pPr>
              <a:t>4/23/2024</a:t>
            </a:fld>
            <a:endParaRPr lang="en-US"/>
          </a:p>
        </p:txBody>
      </p:sp>
      <p:sp>
        <p:nvSpPr>
          <p:cNvPr id="5" name="Rectangle 2060">
            <a:extLst>
              <a:ext uri="{FF2B5EF4-FFF2-40B4-BE49-F238E27FC236}">
                <a16:creationId xmlns:a16="http://schemas.microsoft.com/office/drawing/2014/main" id="{96FEC48B-68BB-1A69-C5CE-C758CB003693}"/>
              </a:ext>
            </a:extLst>
          </p:cNvPr>
          <p:cNvSpPr>
            <a:spLocks noGrp="1" noChangeArrowheads="1"/>
          </p:cNvSpPr>
          <p:nvPr>
            <p:ph type="ftr" sz="quarter" idx="11"/>
          </p:nvPr>
        </p:nvSpPr>
        <p:spPr>
          <a:xfrm>
            <a:off x="3124200" y="6477000"/>
            <a:ext cx="2895600" cy="381000"/>
          </a:xfrm>
        </p:spPr>
        <p:txBody>
          <a:bodyPr/>
          <a:lstStyle>
            <a:lvl1pPr>
              <a:defRPr/>
            </a:lvl1pPr>
          </a:lstStyle>
          <a:p>
            <a:pPr>
              <a:defRPr/>
            </a:pPr>
            <a:r>
              <a:rPr lang="en-US"/>
              <a:t>Data Mining: Concepts and Techniques</a:t>
            </a:r>
          </a:p>
        </p:txBody>
      </p:sp>
      <p:sp>
        <p:nvSpPr>
          <p:cNvPr id="6" name="Rectangle 2061">
            <a:extLst>
              <a:ext uri="{FF2B5EF4-FFF2-40B4-BE49-F238E27FC236}">
                <a16:creationId xmlns:a16="http://schemas.microsoft.com/office/drawing/2014/main" id="{F4C3427E-2D68-78E4-91BB-D27624247F58}"/>
              </a:ext>
            </a:extLst>
          </p:cNvPr>
          <p:cNvSpPr>
            <a:spLocks noGrp="1" noChangeArrowheads="1"/>
          </p:cNvSpPr>
          <p:nvPr>
            <p:ph type="sldNum" sz="quarter" idx="12"/>
          </p:nvPr>
        </p:nvSpPr>
        <p:spPr/>
        <p:txBody>
          <a:bodyPr/>
          <a:lstStyle>
            <a:lvl1pPr>
              <a:defRPr smtClean="0"/>
            </a:lvl1pPr>
          </a:lstStyle>
          <a:p>
            <a:pPr>
              <a:defRPr/>
            </a:pPr>
            <a:fld id="{B5CEF0F4-1ED1-44F1-9019-3F16D33B5F94}" type="slidenum">
              <a:rPr lang="en-US" altLang="en-US"/>
              <a:pPr>
                <a:defRPr/>
              </a:pPr>
              <a:t>‹#›</a:t>
            </a:fld>
            <a:endParaRPr lang="en-US" altLang="en-US"/>
          </a:p>
        </p:txBody>
      </p:sp>
    </p:spTree>
    <p:extLst>
      <p:ext uri="{BB962C8B-B14F-4D97-AF65-F5344CB8AC3E}">
        <p14:creationId xmlns:p14="http://schemas.microsoft.com/office/powerpoint/2010/main" val="509023948"/>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059">
            <a:extLst>
              <a:ext uri="{FF2B5EF4-FFF2-40B4-BE49-F238E27FC236}">
                <a16:creationId xmlns:a16="http://schemas.microsoft.com/office/drawing/2014/main" id="{397FA7E6-0ECF-CD8E-50D7-B1B818731C6D}"/>
              </a:ext>
            </a:extLst>
          </p:cNvPr>
          <p:cNvSpPr>
            <a:spLocks noGrp="1" noChangeArrowheads="1"/>
          </p:cNvSpPr>
          <p:nvPr>
            <p:ph type="dt" sz="half" idx="10"/>
          </p:nvPr>
        </p:nvSpPr>
        <p:spPr>
          <a:ln/>
        </p:spPr>
        <p:txBody>
          <a:bodyPr/>
          <a:lstStyle>
            <a:lvl1pPr>
              <a:defRPr/>
            </a:lvl1pPr>
          </a:lstStyle>
          <a:p>
            <a:pPr>
              <a:defRPr/>
            </a:pPr>
            <a:fld id="{17CBBB15-90F2-474B-A900-62B99BA04799}" type="datetime1">
              <a:rPr lang="en-US"/>
              <a:pPr>
                <a:defRPr/>
              </a:pPr>
              <a:t>4/23/2024</a:t>
            </a:fld>
            <a:endParaRPr lang="en-US"/>
          </a:p>
        </p:txBody>
      </p:sp>
      <p:sp>
        <p:nvSpPr>
          <p:cNvPr id="5" name="Rectangle 2060">
            <a:extLst>
              <a:ext uri="{FF2B5EF4-FFF2-40B4-BE49-F238E27FC236}">
                <a16:creationId xmlns:a16="http://schemas.microsoft.com/office/drawing/2014/main" id="{83EEDF47-9CC5-62D0-7E71-1BA5B4B10116}"/>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a:extLst>
              <a:ext uri="{FF2B5EF4-FFF2-40B4-BE49-F238E27FC236}">
                <a16:creationId xmlns:a16="http://schemas.microsoft.com/office/drawing/2014/main" id="{4B10EFB9-5E66-9633-4DF7-B91FF0C64E0A}"/>
              </a:ext>
            </a:extLst>
          </p:cNvPr>
          <p:cNvSpPr>
            <a:spLocks noGrp="1" noChangeArrowheads="1"/>
          </p:cNvSpPr>
          <p:nvPr>
            <p:ph type="sldNum" sz="quarter" idx="12"/>
          </p:nvPr>
        </p:nvSpPr>
        <p:spPr>
          <a:ln/>
        </p:spPr>
        <p:txBody>
          <a:bodyPr/>
          <a:lstStyle>
            <a:lvl1pPr>
              <a:defRPr/>
            </a:lvl1pPr>
          </a:lstStyle>
          <a:p>
            <a:pPr>
              <a:defRPr/>
            </a:pPr>
            <a:fld id="{B9FF2A3E-4E4B-48FF-B318-A06C54553EB8}" type="slidenum">
              <a:rPr lang="en-US" altLang="en-US"/>
              <a:pPr>
                <a:defRPr/>
              </a:pPr>
              <a:t>‹#›</a:t>
            </a:fld>
            <a:endParaRPr lang="en-US" altLang="en-US"/>
          </a:p>
        </p:txBody>
      </p:sp>
    </p:spTree>
    <p:extLst>
      <p:ext uri="{BB962C8B-B14F-4D97-AF65-F5344CB8AC3E}">
        <p14:creationId xmlns:p14="http://schemas.microsoft.com/office/powerpoint/2010/main" val="1156794937"/>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a:extLst>
              <a:ext uri="{FF2B5EF4-FFF2-40B4-BE49-F238E27FC236}">
                <a16:creationId xmlns:a16="http://schemas.microsoft.com/office/drawing/2014/main" id="{3DB30984-FD2F-49B2-F1EA-3780EC19637F}"/>
              </a:ext>
            </a:extLst>
          </p:cNvPr>
          <p:cNvSpPr>
            <a:spLocks noGrp="1" noChangeArrowheads="1"/>
          </p:cNvSpPr>
          <p:nvPr>
            <p:ph type="dt" sz="half" idx="10"/>
          </p:nvPr>
        </p:nvSpPr>
        <p:spPr>
          <a:ln/>
        </p:spPr>
        <p:txBody>
          <a:bodyPr/>
          <a:lstStyle>
            <a:lvl1pPr>
              <a:defRPr/>
            </a:lvl1pPr>
          </a:lstStyle>
          <a:p>
            <a:pPr>
              <a:defRPr/>
            </a:pPr>
            <a:fld id="{E161C03E-D2EA-493E-BB7C-AB8A631ACE13}" type="datetime1">
              <a:rPr lang="en-US"/>
              <a:pPr>
                <a:defRPr/>
              </a:pPr>
              <a:t>4/23/2024</a:t>
            </a:fld>
            <a:endParaRPr lang="en-US"/>
          </a:p>
        </p:txBody>
      </p:sp>
      <p:sp>
        <p:nvSpPr>
          <p:cNvPr id="6" name="Rectangle 2060">
            <a:extLst>
              <a:ext uri="{FF2B5EF4-FFF2-40B4-BE49-F238E27FC236}">
                <a16:creationId xmlns:a16="http://schemas.microsoft.com/office/drawing/2014/main" id="{47479B37-D8E1-7936-3A0F-DA36B99088B5}"/>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a:extLst>
              <a:ext uri="{FF2B5EF4-FFF2-40B4-BE49-F238E27FC236}">
                <a16:creationId xmlns:a16="http://schemas.microsoft.com/office/drawing/2014/main" id="{36BBD3E1-1522-CC0B-774B-54182C2E217C}"/>
              </a:ext>
            </a:extLst>
          </p:cNvPr>
          <p:cNvSpPr>
            <a:spLocks noGrp="1" noChangeArrowheads="1"/>
          </p:cNvSpPr>
          <p:nvPr>
            <p:ph type="sldNum" sz="quarter" idx="12"/>
          </p:nvPr>
        </p:nvSpPr>
        <p:spPr>
          <a:ln/>
        </p:spPr>
        <p:txBody>
          <a:bodyPr/>
          <a:lstStyle>
            <a:lvl1pPr>
              <a:defRPr/>
            </a:lvl1pPr>
          </a:lstStyle>
          <a:p>
            <a:pPr>
              <a:defRPr/>
            </a:pPr>
            <a:fld id="{7D4923AF-33FD-4CDF-8CA7-D5D9FA57489F}" type="slidenum">
              <a:rPr lang="en-US" altLang="en-US"/>
              <a:pPr>
                <a:defRPr/>
              </a:pPr>
              <a:t>‹#›</a:t>
            </a:fld>
            <a:endParaRPr lang="en-US" altLang="en-US"/>
          </a:p>
        </p:txBody>
      </p:sp>
    </p:spTree>
    <p:extLst>
      <p:ext uri="{BB962C8B-B14F-4D97-AF65-F5344CB8AC3E}">
        <p14:creationId xmlns:p14="http://schemas.microsoft.com/office/powerpoint/2010/main" val="2237408630"/>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59">
            <a:extLst>
              <a:ext uri="{FF2B5EF4-FFF2-40B4-BE49-F238E27FC236}">
                <a16:creationId xmlns:a16="http://schemas.microsoft.com/office/drawing/2014/main" id="{E66B3C76-F9C4-5020-7028-C819B99A3C25}"/>
              </a:ext>
            </a:extLst>
          </p:cNvPr>
          <p:cNvSpPr>
            <a:spLocks noGrp="1" noChangeArrowheads="1"/>
          </p:cNvSpPr>
          <p:nvPr>
            <p:ph type="dt" sz="half" idx="10"/>
          </p:nvPr>
        </p:nvSpPr>
        <p:spPr>
          <a:ln/>
        </p:spPr>
        <p:txBody>
          <a:bodyPr/>
          <a:lstStyle>
            <a:lvl1pPr>
              <a:defRPr/>
            </a:lvl1pPr>
          </a:lstStyle>
          <a:p>
            <a:pPr>
              <a:defRPr/>
            </a:pPr>
            <a:fld id="{B8F502B9-50D9-4D9C-BF55-281F289FE091}" type="datetime1">
              <a:rPr lang="en-US"/>
              <a:pPr>
                <a:defRPr/>
              </a:pPr>
              <a:t>4/23/2024</a:t>
            </a:fld>
            <a:endParaRPr lang="en-US"/>
          </a:p>
        </p:txBody>
      </p:sp>
      <p:sp>
        <p:nvSpPr>
          <p:cNvPr id="8" name="Rectangle 2060">
            <a:extLst>
              <a:ext uri="{FF2B5EF4-FFF2-40B4-BE49-F238E27FC236}">
                <a16:creationId xmlns:a16="http://schemas.microsoft.com/office/drawing/2014/main" id="{350E7055-6237-666E-E3B0-B9C89524EF96}"/>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9" name="Rectangle 2061">
            <a:extLst>
              <a:ext uri="{FF2B5EF4-FFF2-40B4-BE49-F238E27FC236}">
                <a16:creationId xmlns:a16="http://schemas.microsoft.com/office/drawing/2014/main" id="{956C0DF5-9C54-922E-2A94-32703C80EB21}"/>
              </a:ext>
            </a:extLst>
          </p:cNvPr>
          <p:cNvSpPr>
            <a:spLocks noGrp="1" noChangeArrowheads="1"/>
          </p:cNvSpPr>
          <p:nvPr>
            <p:ph type="sldNum" sz="quarter" idx="12"/>
          </p:nvPr>
        </p:nvSpPr>
        <p:spPr>
          <a:ln/>
        </p:spPr>
        <p:txBody>
          <a:bodyPr/>
          <a:lstStyle>
            <a:lvl1pPr>
              <a:defRPr/>
            </a:lvl1pPr>
          </a:lstStyle>
          <a:p>
            <a:pPr>
              <a:defRPr/>
            </a:pPr>
            <a:fld id="{5B471717-534A-4C4B-8537-2189FB184E10}" type="slidenum">
              <a:rPr lang="en-US" altLang="en-US"/>
              <a:pPr>
                <a:defRPr/>
              </a:pPr>
              <a:t>‹#›</a:t>
            </a:fld>
            <a:endParaRPr lang="en-US" altLang="en-US"/>
          </a:p>
        </p:txBody>
      </p:sp>
    </p:spTree>
    <p:extLst>
      <p:ext uri="{BB962C8B-B14F-4D97-AF65-F5344CB8AC3E}">
        <p14:creationId xmlns:p14="http://schemas.microsoft.com/office/powerpoint/2010/main" val="2314503536"/>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059">
            <a:extLst>
              <a:ext uri="{FF2B5EF4-FFF2-40B4-BE49-F238E27FC236}">
                <a16:creationId xmlns:a16="http://schemas.microsoft.com/office/drawing/2014/main" id="{98A5AC42-E99C-B73A-2966-7198B01A921E}"/>
              </a:ext>
            </a:extLst>
          </p:cNvPr>
          <p:cNvSpPr>
            <a:spLocks noGrp="1" noChangeArrowheads="1"/>
          </p:cNvSpPr>
          <p:nvPr>
            <p:ph type="dt" sz="half" idx="10"/>
          </p:nvPr>
        </p:nvSpPr>
        <p:spPr>
          <a:ln/>
        </p:spPr>
        <p:txBody>
          <a:bodyPr/>
          <a:lstStyle>
            <a:lvl1pPr>
              <a:defRPr/>
            </a:lvl1pPr>
          </a:lstStyle>
          <a:p>
            <a:pPr>
              <a:defRPr/>
            </a:pPr>
            <a:fld id="{223146F1-055B-43F0-A261-615944EA94B5}" type="datetime1">
              <a:rPr lang="en-US"/>
              <a:pPr>
                <a:defRPr/>
              </a:pPr>
              <a:t>4/23/2024</a:t>
            </a:fld>
            <a:endParaRPr lang="en-US"/>
          </a:p>
        </p:txBody>
      </p:sp>
      <p:sp>
        <p:nvSpPr>
          <p:cNvPr id="4" name="Rectangle 2060">
            <a:extLst>
              <a:ext uri="{FF2B5EF4-FFF2-40B4-BE49-F238E27FC236}">
                <a16:creationId xmlns:a16="http://schemas.microsoft.com/office/drawing/2014/main" id="{EA3B867B-4267-3AB7-E0C0-6502FD139423}"/>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2061">
            <a:extLst>
              <a:ext uri="{FF2B5EF4-FFF2-40B4-BE49-F238E27FC236}">
                <a16:creationId xmlns:a16="http://schemas.microsoft.com/office/drawing/2014/main" id="{EAC4FF49-403F-DCAD-61F3-DB8747742AB0}"/>
              </a:ext>
            </a:extLst>
          </p:cNvPr>
          <p:cNvSpPr>
            <a:spLocks noGrp="1" noChangeArrowheads="1"/>
          </p:cNvSpPr>
          <p:nvPr>
            <p:ph type="sldNum" sz="quarter" idx="12"/>
          </p:nvPr>
        </p:nvSpPr>
        <p:spPr>
          <a:ln/>
        </p:spPr>
        <p:txBody>
          <a:bodyPr/>
          <a:lstStyle>
            <a:lvl1pPr>
              <a:defRPr/>
            </a:lvl1pPr>
          </a:lstStyle>
          <a:p>
            <a:pPr>
              <a:defRPr/>
            </a:pPr>
            <a:fld id="{E7F1D02F-043F-4E9E-B00E-D93C04A22A44}" type="slidenum">
              <a:rPr lang="en-US" altLang="en-US"/>
              <a:pPr>
                <a:defRPr/>
              </a:pPr>
              <a:t>‹#›</a:t>
            </a:fld>
            <a:endParaRPr lang="en-US" altLang="en-US"/>
          </a:p>
        </p:txBody>
      </p:sp>
    </p:spTree>
    <p:extLst>
      <p:ext uri="{BB962C8B-B14F-4D97-AF65-F5344CB8AC3E}">
        <p14:creationId xmlns:p14="http://schemas.microsoft.com/office/powerpoint/2010/main" val="2231070392"/>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61">
            <a:extLst>
              <a:ext uri="{FF2B5EF4-FFF2-40B4-BE49-F238E27FC236}">
                <a16:creationId xmlns:a16="http://schemas.microsoft.com/office/drawing/2014/main" id="{DE472FAD-E85A-1B34-B84B-052EB2511EF7}"/>
              </a:ext>
            </a:extLst>
          </p:cNvPr>
          <p:cNvSpPr>
            <a:spLocks noGrp="1" noChangeArrowheads="1"/>
          </p:cNvSpPr>
          <p:nvPr>
            <p:ph type="sldNum" sz="quarter" idx="10"/>
          </p:nvPr>
        </p:nvSpPr>
        <p:spPr/>
        <p:txBody>
          <a:bodyPr/>
          <a:lstStyle>
            <a:lvl1pPr>
              <a:defRPr smtClean="0"/>
            </a:lvl1pPr>
          </a:lstStyle>
          <a:p>
            <a:pPr>
              <a:defRPr/>
            </a:pPr>
            <a:fld id="{856A963B-80CC-4F78-970D-04E10D858B3C}" type="slidenum">
              <a:rPr lang="en-US" altLang="en-US"/>
              <a:pPr>
                <a:defRPr/>
              </a:pPr>
              <a:t>‹#›</a:t>
            </a:fld>
            <a:endParaRPr lang="en-US" altLang="en-US"/>
          </a:p>
        </p:txBody>
      </p:sp>
    </p:spTree>
    <p:extLst>
      <p:ext uri="{BB962C8B-B14F-4D97-AF65-F5344CB8AC3E}">
        <p14:creationId xmlns:p14="http://schemas.microsoft.com/office/powerpoint/2010/main" val="2530345867"/>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059">
            <a:extLst>
              <a:ext uri="{FF2B5EF4-FFF2-40B4-BE49-F238E27FC236}">
                <a16:creationId xmlns:a16="http://schemas.microsoft.com/office/drawing/2014/main" id="{DA609030-8781-66DB-759C-98CD7ECF3646}"/>
              </a:ext>
            </a:extLst>
          </p:cNvPr>
          <p:cNvSpPr>
            <a:spLocks noGrp="1" noChangeArrowheads="1"/>
          </p:cNvSpPr>
          <p:nvPr>
            <p:ph type="dt" sz="half" idx="10"/>
          </p:nvPr>
        </p:nvSpPr>
        <p:spPr>
          <a:ln/>
        </p:spPr>
        <p:txBody>
          <a:bodyPr/>
          <a:lstStyle>
            <a:lvl1pPr>
              <a:defRPr/>
            </a:lvl1pPr>
          </a:lstStyle>
          <a:p>
            <a:pPr>
              <a:defRPr/>
            </a:pPr>
            <a:fld id="{6E2E0238-8B99-48D4-AEB1-E8A33041E9EC}" type="datetime1">
              <a:rPr lang="en-US"/>
              <a:pPr>
                <a:defRPr/>
              </a:pPr>
              <a:t>4/23/2024</a:t>
            </a:fld>
            <a:endParaRPr lang="en-US"/>
          </a:p>
        </p:txBody>
      </p:sp>
      <p:sp>
        <p:nvSpPr>
          <p:cNvPr id="6" name="Rectangle 2060">
            <a:extLst>
              <a:ext uri="{FF2B5EF4-FFF2-40B4-BE49-F238E27FC236}">
                <a16:creationId xmlns:a16="http://schemas.microsoft.com/office/drawing/2014/main" id="{A6AACC2B-9981-B999-E647-203F772E871B}"/>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a:extLst>
              <a:ext uri="{FF2B5EF4-FFF2-40B4-BE49-F238E27FC236}">
                <a16:creationId xmlns:a16="http://schemas.microsoft.com/office/drawing/2014/main" id="{93CF1AF7-7561-B319-3C90-D610D5B50975}"/>
              </a:ext>
            </a:extLst>
          </p:cNvPr>
          <p:cNvSpPr>
            <a:spLocks noGrp="1" noChangeArrowheads="1"/>
          </p:cNvSpPr>
          <p:nvPr>
            <p:ph type="sldNum" sz="quarter" idx="12"/>
          </p:nvPr>
        </p:nvSpPr>
        <p:spPr>
          <a:ln/>
        </p:spPr>
        <p:txBody>
          <a:bodyPr/>
          <a:lstStyle>
            <a:lvl1pPr>
              <a:defRPr/>
            </a:lvl1pPr>
          </a:lstStyle>
          <a:p>
            <a:pPr>
              <a:defRPr/>
            </a:pPr>
            <a:fld id="{2AD2BFD4-A07B-4C06-832F-F299C23834C8}" type="slidenum">
              <a:rPr lang="en-US" altLang="en-US"/>
              <a:pPr>
                <a:defRPr/>
              </a:pPr>
              <a:t>‹#›</a:t>
            </a:fld>
            <a:endParaRPr lang="en-US" altLang="en-US"/>
          </a:p>
        </p:txBody>
      </p:sp>
    </p:spTree>
    <p:extLst>
      <p:ext uri="{BB962C8B-B14F-4D97-AF65-F5344CB8AC3E}">
        <p14:creationId xmlns:p14="http://schemas.microsoft.com/office/powerpoint/2010/main" val="1591992910"/>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059">
            <a:extLst>
              <a:ext uri="{FF2B5EF4-FFF2-40B4-BE49-F238E27FC236}">
                <a16:creationId xmlns:a16="http://schemas.microsoft.com/office/drawing/2014/main" id="{766B2AC2-7977-C944-8CC6-9278B50BBF08}"/>
              </a:ext>
            </a:extLst>
          </p:cNvPr>
          <p:cNvSpPr>
            <a:spLocks noGrp="1" noChangeArrowheads="1"/>
          </p:cNvSpPr>
          <p:nvPr>
            <p:ph type="dt" sz="half" idx="10"/>
          </p:nvPr>
        </p:nvSpPr>
        <p:spPr>
          <a:ln/>
        </p:spPr>
        <p:txBody>
          <a:bodyPr/>
          <a:lstStyle>
            <a:lvl1pPr>
              <a:defRPr/>
            </a:lvl1pPr>
          </a:lstStyle>
          <a:p>
            <a:pPr>
              <a:defRPr/>
            </a:pPr>
            <a:fld id="{1CC87A74-18D1-4FD8-BD4C-C4086736F6A2}" type="datetime1">
              <a:rPr lang="en-US"/>
              <a:pPr>
                <a:defRPr/>
              </a:pPr>
              <a:t>4/23/2024</a:t>
            </a:fld>
            <a:endParaRPr lang="en-US"/>
          </a:p>
        </p:txBody>
      </p:sp>
      <p:sp>
        <p:nvSpPr>
          <p:cNvPr id="6" name="Rectangle 2060">
            <a:extLst>
              <a:ext uri="{FF2B5EF4-FFF2-40B4-BE49-F238E27FC236}">
                <a16:creationId xmlns:a16="http://schemas.microsoft.com/office/drawing/2014/main" id="{EEF4F747-FB54-082C-13BA-653A4AD295EA}"/>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a:extLst>
              <a:ext uri="{FF2B5EF4-FFF2-40B4-BE49-F238E27FC236}">
                <a16:creationId xmlns:a16="http://schemas.microsoft.com/office/drawing/2014/main" id="{DBBE5D42-BA10-72F3-60E3-3C1F4DACF065}"/>
              </a:ext>
            </a:extLst>
          </p:cNvPr>
          <p:cNvSpPr>
            <a:spLocks noGrp="1" noChangeArrowheads="1"/>
          </p:cNvSpPr>
          <p:nvPr>
            <p:ph type="sldNum" sz="quarter" idx="12"/>
          </p:nvPr>
        </p:nvSpPr>
        <p:spPr>
          <a:ln/>
        </p:spPr>
        <p:txBody>
          <a:bodyPr/>
          <a:lstStyle>
            <a:lvl1pPr>
              <a:defRPr/>
            </a:lvl1pPr>
          </a:lstStyle>
          <a:p>
            <a:pPr>
              <a:defRPr/>
            </a:pPr>
            <a:fld id="{1158E0AC-F5C9-44D5-A031-72CE0B021D93}" type="slidenum">
              <a:rPr lang="en-US" altLang="en-US"/>
              <a:pPr>
                <a:defRPr/>
              </a:pPr>
              <a:t>‹#›</a:t>
            </a:fld>
            <a:endParaRPr lang="en-US" altLang="en-US"/>
          </a:p>
        </p:txBody>
      </p:sp>
    </p:spTree>
    <p:extLst>
      <p:ext uri="{BB962C8B-B14F-4D97-AF65-F5344CB8AC3E}">
        <p14:creationId xmlns:p14="http://schemas.microsoft.com/office/powerpoint/2010/main" val="2442563679"/>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056">
            <a:extLst>
              <a:ext uri="{FF2B5EF4-FFF2-40B4-BE49-F238E27FC236}">
                <a16:creationId xmlns:a16="http://schemas.microsoft.com/office/drawing/2014/main" id="{03220623-C96E-0282-47A9-AC84689D251F}"/>
              </a:ext>
            </a:extLst>
          </p:cNvPr>
          <p:cNvSpPr>
            <a:spLocks noChangeArrowheads="1"/>
          </p:cNvSpPr>
          <p:nvPr/>
        </p:nvSpPr>
        <p:spPr bwMode="gray">
          <a:xfrm>
            <a:off x="304800" y="1219200"/>
            <a:ext cx="8410575" cy="46038"/>
          </a:xfrm>
          <a:prstGeom prst="rect">
            <a:avLst/>
          </a:prstGeom>
          <a:gradFill rotWithShape="1">
            <a:gsLst>
              <a:gs pos="0">
                <a:srgbClr val="800000">
                  <a:alpha val="50000"/>
                </a:srgbClr>
              </a:gs>
              <a:gs pos="100000">
                <a:srgbClr val="FAE2F6">
                  <a:alpha val="50000"/>
                </a:srgbClr>
              </a:gs>
            </a:gsLst>
            <a:lin ang="0" scaled="1"/>
          </a:gradFill>
          <a:ln>
            <a:noFill/>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kumimoji="1" lang="en-US" altLang="en-US"/>
          </a:p>
        </p:txBody>
      </p:sp>
      <p:sp>
        <p:nvSpPr>
          <p:cNvPr id="1027" name="Rectangle 2057">
            <a:extLst>
              <a:ext uri="{FF2B5EF4-FFF2-40B4-BE49-F238E27FC236}">
                <a16:creationId xmlns:a16="http://schemas.microsoft.com/office/drawing/2014/main" id="{4FD9C7B2-7F93-9A2B-634C-4404F832793F}"/>
              </a:ext>
            </a:extLst>
          </p:cNvPr>
          <p:cNvSpPr>
            <a:spLocks noGrp="1" noChangeArrowheads="1"/>
          </p:cNvSpPr>
          <p:nvPr>
            <p:ph type="title"/>
          </p:nvPr>
        </p:nvSpPr>
        <p:spPr bwMode="auto">
          <a:xfrm>
            <a:off x="609600" y="381000"/>
            <a:ext cx="77930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2058">
            <a:extLst>
              <a:ext uri="{FF2B5EF4-FFF2-40B4-BE49-F238E27FC236}">
                <a16:creationId xmlns:a16="http://schemas.microsoft.com/office/drawing/2014/main" id="{9B218B9E-C036-A730-8522-7A98A5C707A1}"/>
              </a:ext>
            </a:extLst>
          </p:cNvPr>
          <p:cNvSpPr>
            <a:spLocks noGrp="1" noChangeArrowheads="1"/>
          </p:cNvSpPr>
          <p:nvPr>
            <p:ph type="body" idx="1"/>
          </p:nvPr>
        </p:nvSpPr>
        <p:spPr bwMode="auto">
          <a:xfrm>
            <a:off x="381000" y="13716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8779" name="Rectangle 2059">
            <a:extLst>
              <a:ext uri="{FF2B5EF4-FFF2-40B4-BE49-F238E27FC236}">
                <a16:creationId xmlns:a16="http://schemas.microsoft.com/office/drawing/2014/main" id="{D4F4428C-E541-916F-223A-318D6AF9EA86}"/>
              </a:ext>
            </a:extLst>
          </p:cNvPr>
          <p:cNvSpPr>
            <a:spLocks noGrp="1" noChangeArrowheads="1"/>
          </p:cNvSpPr>
          <p:nvPr>
            <p:ph type="dt" sz="half" idx="2"/>
          </p:nvPr>
        </p:nvSpPr>
        <p:spPr bwMode="auto">
          <a:xfrm>
            <a:off x="3048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fld id="{631F23AA-C6D3-4F16-B624-F68E0FF0BF40}" type="datetime1">
              <a:rPr lang="en-US"/>
              <a:pPr>
                <a:defRPr/>
              </a:pPr>
              <a:t>4/23/2024</a:t>
            </a:fld>
            <a:endParaRPr lang="en-US"/>
          </a:p>
        </p:txBody>
      </p:sp>
      <p:sp>
        <p:nvSpPr>
          <p:cNvPr id="928780" name="Rectangle 2060">
            <a:extLst>
              <a:ext uri="{FF2B5EF4-FFF2-40B4-BE49-F238E27FC236}">
                <a16:creationId xmlns:a16="http://schemas.microsoft.com/office/drawing/2014/main" id="{0E280195-AC32-78FB-8BD4-03B05B886AA1}"/>
              </a:ext>
            </a:extLst>
          </p:cNvPr>
          <p:cNvSpPr>
            <a:spLocks noGrp="1" noChangeArrowheads="1"/>
          </p:cNvSpPr>
          <p:nvPr>
            <p:ph type="ftr" sz="quarter" idx="3"/>
          </p:nvPr>
        </p:nvSpPr>
        <p:spPr bwMode="auto">
          <a:xfrm>
            <a:off x="33528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r>
              <a:rPr lang="en-US"/>
              <a:t>Data Mining: Concepts and Techniques</a:t>
            </a:r>
          </a:p>
        </p:txBody>
      </p:sp>
      <p:sp>
        <p:nvSpPr>
          <p:cNvPr id="928781" name="Rectangle 2061">
            <a:extLst>
              <a:ext uri="{FF2B5EF4-FFF2-40B4-BE49-F238E27FC236}">
                <a16:creationId xmlns:a16="http://schemas.microsoft.com/office/drawing/2014/main" id="{AE836A39-2D48-FFF3-F922-9B160FB5CE8C}"/>
              </a:ext>
            </a:extLst>
          </p:cNvPr>
          <p:cNvSpPr>
            <a:spLocks noGrp="1" noChangeArrowheads="1"/>
          </p:cNvSpPr>
          <p:nvPr>
            <p:ph type="sldNum" sz="quarter" idx="4"/>
          </p:nvPr>
        </p:nvSpPr>
        <p:spPr bwMode="auto">
          <a:xfrm>
            <a:off x="72390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670EEDE-D52E-45CC-A4D0-608ACFD7A7B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 id="2147483876" r:id="rId3"/>
    <p:sldLayoutId id="2147483877" r:id="rId4"/>
    <p:sldLayoutId id="2147483878" r:id="rId5"/>
    <p:sldLayoutId id="2147483879" r:id="rId6"/>
    <p:sldLayoutId id="2147483890"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Lst>
  <p:transition>
    <p:zoom/>
  </p:transition>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Berlin Sans FB Demi" pitchFamily="34" charset="0"/>
        </a:defRPr>
      </a:lvl2pPr>
      <a:lvl3pPr algn="ctr" rtl="0" eaLnBrk="0" fontAlgn="base" hangingPunct="0">
        <a:spcBef>
          <a:spcPct val="0"/>
        </a:spcBef>
        <a:spcAft>
          <a:spcPct val="0"/>
        </a:spcAft>
        <a:defRPr sz="3600">
          <a:solidFill>
            <a:schemeClr val="tx2"/>
          </a:solidFill>
          <a:latin typeface="Berlin Sans FB Demi" pitchFamily="34" charset="0"/>
        </a:defRPr>
      </a:lvl3pPr>
      <a:lvl4pPr algn="ctr" rtl="0" eaLnBrk="0" fontAlgn="base" hangingPunct="0">
        <a:spcBef>
          <a:spcPct val="0"/>
        </a:spcBef>
        <a:spcAft>
          <a:spcPct val="0"/>
        </a:spcAft>
        <a:defRPr sz="3600">
          <a:solidFill>
            <a:schemeClr val="tx2"/>
          </a:solidFill>
          <a:latin typeface="Berlin Sans FB Demi" pitchFamily="34" charset="0"/>
        </a:defRPr>
      </a:lvl4pPr>
      <a:lvl5pPr algn="ctr" rtl="0" eaLnBrk="0" fontAlgn="base" hangingPunct="0">
        <a:spcBef>
          <a:spcPct val="0"/>
        </a:spcBef>
        <a:spcAft>
          <a:spcPct val="0"/>
        </a:spcAft>
        <a:defRPr sz="3600">
          <a:solidFill>
            <a:schemeClr val="tx2"/>
          </a:solidFill>
          <a:latin typeface="Berlin Sans FB Demi" pitchFamily="34" charset="0"/>
        </a:defRPr>
      </a:lvl5pPr>
      <a:lvl6pPr marL="457200" algn="ctr" rtl="0" fontAlgn="base">
        <a:spcBef>
          <a:spcPct val="0"/>
        </a:spcBef>
        <a:spcAft>
          <a:spcPct val="0"/>
        </a:spcAft>
        <a:defRPr sz="3600">
          <a:solidFill>
            <a:schemeClr val="tx2"/>
          </a:solidFill>
          <a:latin typeface="Berlin Sans FB Demi" pitchFamily="34" charset="0"/>
        </a:defRPr>
      </a:lvl6pPr>
      <a:lvl7pPr marL="914400" algn="ctr" rtl="0" fontAlgn="base">
        <a:spcBef>
          <a:spcPct val="0"/>
        </a:spcBef>
        <a:spcAft>
          <a:spcPct val="0"/>
        </a:spcAft>
        <a:defRPr sz="3600">
          <a:solidFill>
            <a:schemeClr val="tx2"/>
          </a:solidFill>
          <a:latin typeface="Berlin Sans FB Demi" pitchFamily="34" charset="0"/>
        </a:defRPr>
      </a:lvl7pPr>
      <a:lvl8pPr marL="1371600" algn="ctr" rtl="0" fontAlgn="base">
        <a:spcBef>
          <a:spcPct val="0"/>
        </a:spcBef>
        <a:spcAft>
          <a:spcPct val="0"/>
        </a:spcAft>
        <a:defRPr sz="3600">
          <a:solidFill>
            <a:schemeClr val="tx2"/>
          </a:solidFill>
          <a:latin typeface="Berlin Sans FB Demi" pitchFamily="34" charset="0"/>
        </a:defRPr>
      </a:lvl8pPr>
      <a:lvl9pPr marL="1828800" algn="ctr" rtl="0" fontAlgn="base">
        <a:spcBef>
          <a:spcPct val="0"/>
        </a:spcBef>
        <a:spcAft>
          <a:spcPct val="0"/>
        </a:spcAft>
        <a:defRPr sz="3600">
          <a:solidFill>
            <a:schemeClr val="tx2"/>
          </a:solidFill>
          <a:latin typeface="Berlin Sans FB Demi"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0.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2.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6.w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oleObject" Target="../embeddings/oleObject9.bin"/><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17.bin"/><Relationship Id="rId4" Type="http://schemas.openxmlformats.org/officeDocument/2006/relationships/image" Target="../media/image10.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14.wmf"/><Relationship Id="rId5" Type="http://schemas.openxmlformats.org/officeDocument/2006/relationships/oleObject" Target="../embeddings/oleObject20.bin"/><Relationship Id="rId4" Type="http://schemas.openxmlformats.org/officeDocument/2006/relationships/image" Target="../media/image13.emf"/></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image" Target="../media/image21.png"/><Relationship Id="rId4" Type="http://schemas.openxmlformats.org/officeDocument/2006/relationships/image" Target="../media/image20.wmf"/></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image" Target="../media/image29.wmf"/><Relationship Id="rId5" Type="http://schemas.openxmlformats.org/officeDocument/2006/relationships/oleObject" Target="../embeddings/oleObject24.bin"/><Relationship Id="rId4" Type="http://schemas.openxmlformats.org/officeDocument/2006/relationships/image" Target="../media/image28.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notesSlide" Target="../notesSlides/notesSlide51.xml"/><Relationship Id="rId1" Type="http://schemas.openxmlformats.org/officeDocument/2006/relationships/slideLayout" Target="../slideLayouts/slideLayout12.xml"/><Relationship Id="rId6" Type="http://schemas.openxmlformats.org/officeDocument/2006/relationships/image" Target="../media/image36.wmf"/><Relationship Id="rId5" Type="http://schemas.openxmlformats.org/officeDocument/2006/relationships/oleObject" Target="../embeddings/oleObject27.bin"/><Relationship Id="rId4" Type="http://schemas.openxmlformats.org/officeDocument/2006/relationships/image" Target="../media/image35.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oleObject" Target="../embeddings/oleObject31.bin"/><Relationship Id="rId4" Type="http://schemas.openxmlformats.org/officeDocument/2006/relationships/image" Target="../media/image8.e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47.wmf"/><Relationship Id="rId5" Type="http://schemas.openxmlformats.org/officeDocument/2006/relationships/oleObject" Target="../embeddings/oleObject33.bin"/><Relationship Id="rId4" Type="http://schemas.openxmlformats.org/officeDocument/2006/relationships/image" Target="../media/image46.w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86.xml"/><Relationship Id="rId1" Type="http://schemas.openxmlformats.org/officeDocument/2006/relationships/slideLayout" Target="../slideLayouts/slideLayout7.xml"/><Relationship Id="rId4" Type="http://schemas.openxmlformats.org/officeDocument/2006/relationships/image" Target="../media/image48.wmf"/></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notesSlide" Target="../notesSlides/notesSlide89.xml"/><Relationship Id="rId1" Type="http://schemas.openxmlformats.org/officeDocument/2006/relationships/slideLayout" Target="../slideLayouts/slideLayout7.xml"/><Relationship Id="rId4" Type="http://schemas.openxmlformats.org/officeDocument/2006/relationships/image" Target="../media/image49.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91.xml"/><Relationship Id="rId1" Type="http://schemas.openxmlformats.org/officeDocument/2006/relationships/slideLayout" Target="../slideLayouts/slideLayout7.xml"/><Relationship Id="rId4" Type="http://schemas.openxmlformats.org/officeDocument/2006/relationships/image" Target="../media/image51.emf"/></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47502F1-3235-EB6A-89B7-C59FE4EB765A}"/>
              </a:ext>
            </a:extLst>
          </p:cNvPr>
          <p:cNvSpPr>
            <a:spLocks noGrp="1" noChangeArrowheads="1"/>
          </p:cNvSpPr>
          <p:nvPr>
            <p:ph type="title" idx="4294967295"/>
          </p:nvPr>
        </p:nvSpPr>
        <p:spPr>
          <a:xfrm>
            <a:off x="533400" y="152400"/>
            <a:ext cx="8077200" cy="3886200"/>
          </a:xfrm>
        </p:spPr>
        <p:txBody>
          <a:bodyPr/>
          <a:lstStyle/>
          <a:p>
            <a:r>
              <a:rPr lang="en-US" altLang="en-US" sz="6000"/>
              <a:t>Data Mining: </a:t>
            </a:r>
            <a:br>
              <a:rPr lang="en-US" altLang="en-US" sz="6000"/>
            </a:br>
            <a:r>
              <a:rPr lang="en-US" altLang="en-US" sz="6000"/>
              <a:t> </a:t>
            </a:r>
            <a:r>
              <a:rPr lang="en-US" altLang="en-US" sz="4800"/>
              <a:t>Concepts and Techniques</a:t>
            </a:r>
            <a:br>
              <a:rPr lang="en-US" altLang="en-US" sz="4800"/>
            </a:br>
            <a:r>
              <a:rPr lang="en-US" altLang="en-US" sz="4800"/>
              <a:t> </a:t>
            </a:r>
            <a:r>
              <a:rPr lang="en-US" altLang="en-US" sz="2800"/>
              <a:t>(3</a:t>
            </a:r>
            <a:r>
              <a:rPr lang="en-US" altLang="en-US" sz="2800" baseline="30000"/>
              <a:t>rd</a:t>
            </a:r>
            <a:r>
              <a:rPr lang="en-US" altLang="en-US" sz="2800"/>
              <a:t> ed.)</a:t>
            </a:r>
            <a:br>
              <a:rPr lang="en-US" altLang="en-US" sz="4800"/>
            </a:br>
            <a:br>
              <a:rPr lang="en-US" altLang="en-US" sz="4800"/>
            </a:br>
            <a:r>
              <a:rPr lang="en-US" altLang="en-US" sz="3200"/>
              <a:t>— Chapter 10</a:t>
            </a:r>
            <a:r>
              <a:rPr lang="en-US" altLang="en-US" sz="2800"/>
              <a:t> —</a:t>
            </a:r>
          </a:p>
        </p:txBody>
      </p:sp>
      <p:sp>
        <p:nvSpPr>
          <p:cNvPr id="7171" name="Slide Number Placeholder 6">
            <a:extLst>
              <a:ext uri="{FF2B5EF4-FFF2-40B4-BE49-F238E27FC236}">
                <a16:creationId xmlns:a16="http://schemas.microsoft.com/office/drawing/2014/main" id="{EDC62431-D03B-F9BC-C693-679724A98C5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6E9F315C-C4FE-427F-9822-5DCA7D8266FE}" type="slidenum">
              <a:rPr lang="en-US" altLang="en-US" sz="1200">
                <a:latin typeface="Tahoma" panose="020B0604030504040204" pitchFamily="34" charset="0"/>
              </a:rPr>
              <a:pPr>
                <a:spcBef>
                  <a:spcPct val="0"/>
                </a:spcBef>
                <a:buClrTx/>
                <a:buSzTx/>
                <a:buFontTx/>
                <a:buNone/>
              </a:pPr>
              <a:t>1</a:t>
            </a:fld>
            <a:endParaRPr lang="en-US" altLang="en-US" sz="1200">
              <a:latin typeface="Tahoma" panose="020B0604030504040204" pitchFamily="34" charset="0"/>
            </a:endParaRP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F26A47B-CADF-D73F-1BD0-CA0F013322EE}"/>
              </a:ext>
            </a:extLst>
          </p:cNvPr>
          <p:cNvSpPr>
            <a:spLocks noGrp="1" noChangeArrowheads="1"/>
          </p:cNvSpPr>
          <p:nvPr>
            <p:ph type="title"/>
          </p:nvPr>
        </p:nvSpPr>
        <p:spPr>
          <a:xfrm>
            <a:off x="1371600" y="304800"/>
            <a:ext cx="6324600" cy="685800"/>
          </a:xfrm>
          <a:noFill/>
        </p:spPr>
        <p:txBody>
          <a:bodyPr lIns="92075" tIns="46038" rIns="92075" bIns="46038" anchor="ctr"/>
          <a:lstStyle/>
          <a:p>
            <a:pPr eaLnBrk="1" hangingPunct="1"/>
            <a:r>
              <a:rPr lang="en-US" altLang="en-US" sz="3200"/>
              <a:t>Major Clustering Approaches (I)</a:t>
            </a:r>
            <a:endParaRPr lang="en-US" altLang="en-US"/>
          </a:p>
        </p:txBody>
      </p:sp>
      <p:sp>
        <p:nvSpPr>
          <p:cNvPr id="25603" name="Rectangle 3">
            <a:extLst>
              <a:ext uri="{FF2B5EF4-FFF2-40B4-BE49-F238E27FC236}">
                <a16:creationId xmlns:a16="http://schemas.microsoft.com/office/drawing/2014/main" id="{B9E6D687-DFE0-C550-E473-1781A312BE6A}"/>
              </a:ext>
            </a:extLst>
          </p:cNvPr>
          <p:cNvSpPr>
            <a:spLocks noGrp="1" noChangeArrowheads="1"/>
          </p:cNvSpPr>
          <p:nvPr>
            <p:ph type="body" idx="1"/>
          </p:nvPr>
        </p:nvSpPr>
        <p:spPr>
          <a:xfrm>
            <a:off x="304800" y="1447800"/>
            <a:ext cx="8534400" cy="5105400"/>
          </a:xfrm>
          <a:noFill/>
        </p:spPr>
        <p:txBody>
          <a:bodyPr lIns="92075" tIns="46038" rIns="92075" bIns="46038"/>
          <a:lstStyle/>
          <a:p>
            <a:pPr eaLnBrk="1" hangingPunct="1"/>
            <a:r>
              <a:rPr lang="en-US" altLang="en-US" sz="2000" u="sng"/>
              <a:t>Partitioning approach</a:t>
            </a:r>
            <a:r>
              <a:rPr lang="en-US" altLang="en-US" sz="2000"/>
              <a:t>: </a:t>
            </a:r>
          </a:p>
          <a:p>
            <a:pPr lvl="1" eaLnBrk="1" hangingPunct="1"/>
            <a:r>
              <a:rPr lang="en-US" altLang="en-US" sz="2000"/>
              <a:t>Construct various partitions and then evaluate them by some criterion, e.g., minimizing the sum of square errors</a:t>
            </a:r>
          </a:p>
          <a:p>
            <a:pPr lvl="1" eaLnBrk="1" hangingPunct="1"/>
            <a:r>
              <a:rPr lang="en-US" altLang="en-US" sz="2000"/>
              <a:t>Typical methods: k-means, k-medoids, CLARANS</a:t>
            </a:r>
          </a:p>
          <a:p>
            <a:pPr eaLnBrk="1" hangingPunct="1"/>
            <a:r>
              <a:rPr lang="en-US" altLang="en-US" sz="2000" u="sng"/>
              <a:t>Hierarchical approach</a:t>
            </a:r>
            <a:r>
              <a:rPr lang="en-US" altLang="en-US" sz="2000"/>
              <a:t>: </a:t>
            </a:r>
          </a:p>
          <a:p>
            <a:pPr lvl="1" eaLnBrk="1" hangingPunct="1"/>
            <a:r>
              <a:rPr lang="en-US" altLang="en-US" sz="2000"/>
              <a:t>Create a hierarchical decomposition of the set of data (or objects) using some criterion</a:t>
            </a:r>
          </a:p>
          <a:p>
            <a:pPr lvl="1" eaLnBrk="1" hangingPunct="1"/>
            <a:r>
              <a:rPr lang="en-US" altLang="en-US" sz="2000"/>
              <a:t>Typical methods: Diana, Agnes, BIRCH, CAMELEON</a:t>
            </a:r>
          </a:p>
          <a:p>
            <a:pPr eaLnBrk="1" hangingPunct="1"/>
            <a:r>
              <a:rPr lang="en-US" altLang="en-US" sz="2000" u="sng"/>
              <a:t>Density-based approach</a:t>
            </a:r>
            <a:r>
              <a:rPr lang="en-US" altLang="en-US" sz="2000"/>
              <a:t>: </a:t>
            </a:r>
          </a:p>
          <a:p>
            <a:pPr lvl="1" eaLnBrk="1" hangingPunct="1"/>
            <a:r>
              <a:rPr lang="en-US" altLang="en-US" sz="2000"/>
              <a:t>Based on connectivity and density functions</a:t>
            </a:r>
          </a:p>
          <a:p>
            <a:pPr lvl="1" eaLnBrk="1" hangingPunct="1"/>
            <a:r>
              <a:rPr lang="en-US" altLang="en-US" sz="2000"/>
              <a:t>Typical methods: DBSACN, OPTICS, DenClue</a:t>
            </a:r>
          </a:p>
          <a:p>
            <a:pPr eaLnBrk="1" hangingPunct="1"/>
            <a:r>
              <a:rPr lang="en-US" altLang="en-US" sz="2000" u="sng"/>
              <a:t>Grid-based approach</a:t>
            </a:r>
            <a:r>
              <a:rPr lang="en-US" altLang="en-US" sz="2000"/>
              <a:t>: </a:t>
            </a:r>
          </a:p>
          <a:p>
            <a:pPr lvl="1" eaLnBrk="1" hangingPunct="1"/>
            <a:r>
              <a:rPr lang="en-US" altLang="en-US" sz="2000"/>
              <a:t>based on a multiple-level granularity structure</a:t>
            </a:r>
          </a:p>
          <a:p>
            <a:pPr lvl="1" eaLnBrk="1" hangingPunct="1"/>
            <a:r>
              <a:rPr lang="en-US" altLang="en-US" sz="2000"/>
              <a:t>Typical methods: STING, WaveCluster, CLIQUE</a:t>
            </a:r>
          </a:p>
        </p:txBody>
      </p:sp>
      <p:sp>
        <p:nvSpPr>
          <p:cNvPr id="25604" name="Slide Number Placeholder 6">
            <a:extLst>
              <a:ext uri="{FF2B5EF4-FFF2-40B4-BE49-F238E27FC236}">
                <a16:creationId xmlns:a16="http://schemas.microsoft.com/office/drawing/2014/main" id="{D985EFD4-9FD1-9273-2086-96D365B9AE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05677727-1BAF-4D92-A830-7E42C5CE263E}" type="slidenum">
              <a:rPr lang="en-US" altLang="en-US" sz="1200">
                <a:latin typeface="Tahoma" panose="020B0604030504040204" pitchFamily="34" charset="0"/>
              </a:rPr>
              <a:pPr>
                <a:spcBef>
                  <a:spcPct val="0"/>
                </a:spcBef>
                <a:buClrTx/>
                <a:buSzTx/>
                <a:buFontTx/>
                <a:buNone/>
              </a:pPr>
              <a:t>10</a:t>
            </a:fld>
            <a:endParaRPr lang="en-US" altLang="en-US" sz="1200">
              <a:latin typeface="Tahoma" panose="020B0604030504040204" pitchFamily="34" charset="0"/>
            </a:endParaRPr>
          </a:p>
        </p:txBody>
      </p:sp>
    </p:spTree>
  </p:cSld>
  <p:clrMapOvr>
    <a:masterClrMapping/>
  </p:clrMapOvr>
  <p:transition>
    <p:zo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F4A2F62F-821F-D14A-2A30-7385FC9B401B}"/>
              </a:ext>
            </a:extLst>
          </p:cNvPr>
          <p:cNvSpPr>
            <a:spLocks noGrp="1" noChangeArrowheads="1"/>
          </p:cNvSpPr>
          <p:nvPr>
            <p:ph type="title" idx="4294967295"/>
          </p:nvPr>
        </p:nvSpPr>
        <p:spPr>
          <a:xfrm>
            <a:off x="228600" y="304800"/>
            <a:ext cx="8763000" cy="762000"/>
          </a:xfrm>
          <a:noFill/>
        </p:spPr>
        <p:txBody>
          <a:bodyPr lIns="92075" tIns="46038" rIns="92075" bIns="46038" anchor="ctr"/>
          <a:lstStyle/>
          <a:p>
            <a:pPr eaLnBrk="1" hangingPunct="1"/>
            <a:r>
              <a:rPr lang="en-US" altLang="en-US" sz="2800"/>
              <a:t>WaveCluster: Clustering by Wavelet Analysis (1998)</a:t>
            </a:r>
          </a:p>
        </p:txBody>
      </p:sp>
      <p:sp>
        <p:nvSpPr>
          <p:cNvPr id="209923" name="Rectangle 3">
            <a:extLst>
              <a:ext uri="{FF2B5EF4-FFF2-40B4-BE49-F238E27FC236}">
                <a16:creationId xmlns:a16="http://schemas.microsoft.com/office/drawing/2014/main" id="{989B7799-BD2A-09EF-0B3B-4E0F78ED5F23}"/>
              </a:ext>
            </a:extLst>
          </p:cNvPr>
          <p:cNvSpPr>
            <a:spLocks noGrp="1" noChangeArrowheads="1"/>
          </p:cNvSpPr>
          <p:nvPr>
            <p:ph type="body" idx="4294967295"/>
          </p:nvPr>
        </p:nvSpPr>
        <p:spPr>
          <a:xfrm>
            <a:off x="304800" y="1371600"/>
            <a:ext cx="8686800" cy="2667000"/>
          </a:xfrm>
        </p:spPr>
        <p:txBody>
          <a:bodyPr lIns="92075" tIns="46038" rIns="92075" bIns="46038"/>
          <a:lstStyle/>
          <a:p>
            <a:pPr eaLnBrk="1" hangingPunct="1"/>
            <a:r>
              <a:rPr lang="en-US" altLang="en-US" sz="2000"/>
              <a:t>Sheikholeslami, Chatterjee, and Zhang (VLDB’98) </a:t>
            </a:r>
          </a:p>
          <a:p>
            <a:pPr eaLnBrk="1" hangingPunct="1"/>
            <a:r>
              <a:rPr lang="en-US" altLang="en-US" sz="2000"/>
              <a:t>A multi-resolution clustering approach which applies wavelet transform to the feature space; both grid-based and density-based</a:t>
            </a:r>
          </a:p>
          <a:p>
            <a:pPr eaLnBrk="1" hangingPunct="1"/>
            <a:r>
              <a:rPr lang="en-US" altLang="en-US" sz="2000"/>
              <a:t>Wavelet transform: A signal processing technique that decomposes a signal into different frequency sub-band</a:t>
            </a:r>
          </a:p>
          <a:p>
            <a:pPr lvl="1" eaLnBrk="1" hangingPunct="1"/>
            <a:r>
              <a:rPr lang="en-US" altLang="en-US" sz="2000"/>
              <a:t>Data are transformed to preserve relative distance between objects at different levels of resolution</a:t>
            </a:r>
          </a:p>
          <a:p>
            <a:pPr lvl="1" eaLnBrk="1" hangingPunct="1"/>
            <a:r>
              <a:rPr lang="en-US" altLang="en-US" sz="2000"/>
              <a:t>Allows natural clusters to become more distinguishable</a:t>
            </a:r>
          </a:p>
          <a:p>
            <a:pPr eaLnBrk="1" hangingPunct="1">
              <a:lnSpc>
                <a:spcPct val="110000"/>
              </a:lnSpc>
            </a:pPr>
            <a:endParaRPr lang="en-US" altLang="en-US" sz="2000"/>
          </a:p>
        </p:txBody>
      </p:sp>
      <p:pic>
        <p:nvPicPr>
          <p:cNvPr id="209924" name="Picture 4">
            <a:extLst>
              <a:ext uri="{FF2B5EF4-FFF2-40B4-BE49-F238E27FC236}">
                <a16:creationId xmlns:a16="http://schemas.microsoft.com/office/drawing/2014/main" id="{2EE34158-974C-490F-9E59-1FED3BEF141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4343400"/>
            <a:ext cx="3262312"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925" name="Picture 5">
            <a:extLst>
              <a:ext uri="{FF2B5EF4-FFF2-40B4-BE49-F238E27FC236}">
                <a16:creationId xmlns:a16="http://schemas.microsoft.com/office/drawing/2014/main" id="{92BC2D9F-18CF-7494-BB9C-C71CE7374E3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311650"/>
            <a:ext cx="3319463"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926" name="Slide Number Placeholder 8">
            <a:extLst>
              <a:ext uri="{FF2B5EF4-FFF2-40B4-BE49-F238E27FC236}">
                <a16:creationId xmlns:a16="http://schemas.microsoft.com/office/drawing/2014/main" id="{DEF15165-4325-B269-1AC1-34F3318FE70C}"/>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BCF473EB-11DE-4664-AEAA-DED8788EF5B9}" type="slidenum">
              <a:rPr lang="en-US" altLang="en-US" sz="1200">
                <a:latin typeface="Tahoma" panose="020B0604030504040204" pitchFamily="34" charset="0"/>
              </a:rPr>
              <a:pPr algn="r" eaLnBrk="1" hangingPunct="1">
                <a:spcBef>
                  <a:spcPct val="0"/>
                </a:spcBef>
                <a:buClrTx/>
                <a:buSzTx/>
                <a:buFontTx/>
                <a:buNone/>
              </a:pPr>
              <a:t>100</a:t>
            </a:fld>
            <a:endParaRPr lang="en-US" altLang="en-US" sz="1200">
              <a:latin typeface="Tahoma" panose="020B0604030504040204" pitchFamily="34" charset="0"/>
            </a:endParaRPr>
          </a:p>
        </p:txBody>
      </p:sp>
    </p:spTree>
  </p:cSld>
  <p:clrMapOvr>
    <a:masterClrMapping/>
  </p:clrMapOvr>
  <p:transition>
    <p:zo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170B4DCC-D170-315A-35D0-9767AE9FE396}"/>
              </a:ext>
            </a:extLst>
          </p:cNvPr>
          <p:cNvSpPr>
            <a:spLocks noGrp="1" noChangeArrowheads="1"/>
          </p:cNvSpPr>
          <p:nvPr>
            <p:ph type="title" idx="4294967295"/>
          </p:nvPr>
        </p:nvSpPr>
        <p:spPr>
          <a:xfrm>
            <a:off x="822325" y="381000"/>
            <a:ext cx="7580313" cy="609600"/>
          </a:xfrm>
          <a:noFill/>
        </p:spPr>
        <p:txBody>
          <a:bodyPr lIns="92075" tIns="46038" rIns="92075" bIns="46038" anchor="ctr"/>
          <a:lstStyle/>
          <a:p>
            <a:pPr eaLnBrk="1" hangingPunct="1"/>
            <a:r>
              <a:rPr lang="en-US" altLang="en-US"/>
              <a:t>The WaveCluster Algorithm</a:t>
            </a:r>
          </a:p>
        </p:txBody>
      </p:sp>
      <p:sp>
        <p:nvSpPr>
          <p:cNvPr id="211971" name="Rectangle 3">
            <a:extLst>
              <a:ext uri="{FF2B5EF4-FFF2-40B4-BE49-F238E27FC236}">
                <a16:creationId xmlns:a16="http://schemas.microsoft.com/office/drawing/2014/main" id="{EF8076B6-83A0-C130-AB16-D895652758E1}"/>
              </a:ext>
            </a:extLst>
          </p:cNvPr>
          <p:cNvSpPr>
            <a:spLocks noGrp="1" noChangeArrowheads="1"/>
          </p:cNvSpPr>
          <p:nvPr>
            <p:ph type="body" idx="4294967295"/>
          </p:nvPr>
        </p:nvSpPr>
        <p:spPr>
          <a:xfrm>
            <a:off x="304800" y="1371600"/>
            <a:ext cx="8305800" cy="5029200"/>
          </a:xfrm>
        </p:spPr>
        <p:txBody>
          <a:bodyPr lIns="92075" tIns="46038" rIns="92075" bIns="46038"/>
          <a:lstStyle/>
          <a:p>
            <a:pPr eaLnBrk="1" hangingPunct="1"/>
            <a:r>
              <a:rPr lang="en-US" altLang="en-US" sz="2000"/>
              <a:t>How to apply wavelet transform to find clusters</a:t>
            </a:r>
          </a:p>
          <a:p>
            <a:pPr lvl="1" eaLnBrk="1" hangingPunct="1"/>
            <a:r>
              <a:rPr lang="en-US" altLang="en-US" sz="2000"/>
              <a:t>Summarizes the data by imposing a multidimensional grid structure onto data space</a:t>
            </a:r>
          </a:p>
          <a:p>
            <a:pPr lvl="1" eaLnBrk="1" hangingPunct="1"/>
            <a:r>
              <a:rPr lang="en-US" altLang="en-US" sz="2000"/>
              <a:t>These multidimensional spatial data objects are represented in a n-dimensional feature space</a:t>
            </a:r>
          </a:p>
          <a:p>
            <a:pPr lvl="1" eaLnBrk="1" hangingPunct="1"/>
            <a:r>
              <a:rPr lang="en-US" altLang="en-US" sz="2000"/>
              <a:t>Apply wavelet transform on feature space to find the dense regions in the feature space</a:t>
            </a:r>
          </a:p>
          <a:p>
            <a:pPr lvl="1" eaLnBrk="1" hangingPunct="1"/>
            <a:r>
              <a:rPr lang="en-US" altLang="en-US" sz="2000"/>
              <a:t>Apply wavelet transform multiple times which result in clusters at different scales from fine to coarse </a:t>
            </a:r>
          </a:p>
          <a:p>
            <a:pPr eaLnBrk="1" hangingPunct="1"/>
            <a:r>
              <a:rPr lang="en-US" altLang="en-US" sz="2000"/>
              <a:t>Major features:</a:t>
            </a:r>
          </a:p>
          <a:p>
            <a:pPr lvl="1" eaLnBrk="1" hangingPunct="1"/>
            <a:r>
              <a:rPr lang="en-US" altLang="en-US" sz="2000"/>
              <a:t>Complexity O(N)</a:t>
            </a:r>
          </a:p>
          <a:p>
            <a:pPr lvl="1" eaLnBrk="1" hangingPunct="1"/>
            <a:r>
              <a:rPr lang="en-US" altLang="en-US" sz="2000"/>
              <a:t>Detect arbitrary shaped clusters at different scales</a:t>
            </a:r>
          </a:p>
          <a:p>
            <a:pPr lvl="1" eaLnBrk="1" hangingPunct="1"/>
            <a:r>
              <a:rPr lang="en-US" altLang="en-US" sz="2000"/>
              <a:t>Not sensitive to noise, not sensitive to input order</a:t>
            </a:r>
          </a:p>
          <a:p>
            <a:pPr lvl="1" eaLnBrk="1" hangingPunct="1"/>
            <a:r>
              <a:rPr lang="en-US" altLang="en-US" sz="2000"/>
              <a:t>Only applicable to low dimensional data</a:t>
            </a:r>
          </a:p>
        </p:txBody>
      </p:sp>
      <p:sp>
        <p:nvSpPr>
          <p:cNvPr id="211972" name="Slide Number Placeholder 6">
            <a:extLst>
              <a:ext uri="{FF2B5EF4-FFF2-40B4-BE49-F238E27FC236}">
                <a16:creationId xmlns:a16="http://schemas.microsoft.com/office/drawing/2014/main" id="{993E4511-8DC3-1727-2A42-308AB1EFBCFA}"/>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DF7C855D-32EC-4C55-96A7-CA8A9082B93A}" type="slidenum">
              <a:rPr lang="en-US" altLang="en-US" sz="1200">
                <a:latin typeface="Tahoma" panose="020B0604030504040204" pitchFamily="34" charset="0"/>
              </a:rPr>
              <a:pPr algn="r" eaLnBrk="1" hangingPunct="1">
                <a:spcBef>
                  <a:spcPct val="0"/>
                </a:spcBef>
                <a:buClrTx/>
                <a:buSzTx/>
                <a:buFontTx/>
                <a:buNone/>
              </a:pPr>
              <a:t>101</a:t>
            </a:fld>
            <a:endParaRPr lang="en-US" altLang="en-US" sz="1200">
              <a:latin typeface="Tahoma" panose="020B0604030504040204" pitchFamily="34" charset="0"/>
            </a:endParaRPr>
          </a:p>
        </p:txBody>
      </p:sp>
    </p:spTree>
  </p:cSld>
  <p:clrMapOvr>
    <a:masterClrMapping/>
  </p:clrMapOvr>
  <p:transition>
    <p:zo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Number Placeholder 5">
            <a:extLst>
              <a:ext uri="{FF2B5EF4-FFF2-40B4-BE49-F238E27FC236}">
                <a16:creationId xmlns:a16="http://schemas.microsoft.com/office/drawing/2014/main" id="{84188080-CC68-C7BA-6159-94A89C60EBAE}"/>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411A3297-BAE6-40F5-A76A-FB616E4CDD43}" type="slidenum">
              <a:rPr lang="en-US" altLang="en-US" sz="1200">
                <a:latin typeface="Tahoma" panose="020B0604030504040204" pitchFamily="34" charset="0"/>
              </a:rPr>
              <a:pPr algn="r" eaLnBrk="1" hangingPunct="1">
                <a:spcBef>
                  <a:spcPct val="0"/>
                </a:spcBef>
                <a:buClrTx/>
                <a:buSzTx/>
                <a:buFontTx/>
                <a:buNone/>
              </a:pPr>
              <a:t>102</a:t>
            </a:fld>
            <a:endParaRPr lang="en-US" altLang="en-US" sz="1200">
              <a:latin typeface="Tahoma" panose="020B0604030504040204" pitchFamily="34" charset="0"/>
            </a:endParaRPr>
          </a:p>
        </p:txBody>
      </p:sp>
      <p:pic>
        <p:nvPicPr>
          <p:cNvPr id="214019" name="Picture 24">
            <a:extLst>
              <a:ext uri="{FF2B5EF4-FFF2-40B4-BE49-F238E27FC236}">
                <a16:creationId xmlns:a16="http://schemas.microsoft.com/office/drawing/2014/main" id="{BB931015-875F-B60B-AB53-2834D8D4BF8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00363"/>
            <a:ext cx="9142413" cy="411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020" name="Rectangle 2">
            <a:extLst>
              <a:ext uri="{FF2B5EF4-FFF2-40B4-BE49-F238E27FC236}">
                <a16:creationId xmlns:a16="http://schemas.microsoft.com/office/drawing/2014/main" id="{E53E42B6-B8EC-F3D1-1A4A-0087C9217CE8}"/>
              </a:ext>
            </a:extLst>
          </p:cNvPr>
          <p:cNvSpPr>
            <a:spLocks noGrp="1" noChangeArrowheads="1"/>
          </p:cNvSpPr>
          <p:nvPr>
            <p:ph type="title" idx="4294967295"/>
          </p:nvPr>
        </p:nvSpPr>
        <p:spPr>
          <a:xfrm>
            <a:off x="304800" y="152400"/>
            <a:ext cx="4953000" cy="990600"/>
          </a:xfrm>
          <a:noFill/>
        </p:spPr>
        <p:txBody>
          <a:bodyPr lIns="92075" tIns="46038" rIns="92075" bIns="46038" anchor="ctr"/>
          <a:lstStyle/>
          <a:p>
            <a:pPr eaLnBrk="1" hangingPunct="1"/>
            <a:r>
              <a:rPr lang="en-US" altLang="en-US" sz="3200"/>
              <a:t>Quantization</a:t>
            </a:r>
            <a:br>
              <a:rPr lang="en-US" altLang="en-US" sz="3200"/>
            </a:br>
            <a:r>
              <a:rPr lang="en-US" altLang="en-US" sz="3200"/>
              <a:t>&amp; Transformation</a:t>
            </a:r>
          </a:p>
        </p:txBody>
      </p:sp>
      <p:sp>
        <p:nvSpPr>
          <p:cNvPr id="214021" name="Rectangle 13">
            <a:extLst>
              <a:ext uri="{FF2B5EF4-FFF2-40B4-BE49-F238E27FC236}">
                <a16:creationId xmlns:a16="http://schemas.microsoft.com/office/drawing/2014/main" id="{A3C94480-91D7-66EC-1644-B16C9C46E93C}"/>
              </a:ext>
            </a:extLst>
          </p:cNvPr>
          <p:cNvSpPr>
            <a:spLocks noGrp="1" noChangeArrowheads="1"/>
          </p:cNvSpPr>
          <p:nvPr>
            <p:ph type="body" idx="4294967295"/>
          </p:nvPr>
        </p:nvSpPr>
        <p:spPr>
          <a:xfrm>
            <a:off x="381000" y="1371600"/>
            <a:ext cx="5029200" cy="1981200"/>
          </a:xfrm>
        </p:spPr>
        <p:txBody>
          <a:bodyPr/>
          <a:lstStyle/>
          <a:p>
            <a:pPr eaLnBrk="1" hangingPunct="1"/>
            <a:r>
              <a:rPr lang="en-US" altLang="en-US" sz="2000"/>
              <a:t>Quantize data into m-D grid structure, then wavelet transform</a:t>
            </a:r>
          </a:p>
          <a:p>
            <a:pPr lvl="1" eaLnBrk="1" hangingPunct="1">
              <a:buFont typeface="Wingdings" panose="05000000000000000000" pitchFamily="2" charset="2"/>
              <a:buNone/>
            </a:pPr>
            <a:r>
              <a:rPr lang="en-US" altLang="en-US" sz="2000"/>
              <a:t>a) scale 1: high resolution</a:t>
            </a:r>
          </a:p>
          <a:p>
            <a:pPr lvl="1" eaLnBrk="1" hangingPunct="1">
              <a:buFont typeface="Wingdings" panose="05000000000000000000" pitchFamily="2" charset="2"/>
              <a:buNone/>
            </a:pPr>
            <a:r>
              <a:rPr lang="en-US" altLang="en-US" sz="2000"/>
              <a:t>b) scale 2: medium resolution</a:t>
            </a:r>
          </a:p>
          <a:p>
            <a:pPr lvl="1" eaLnBrk="1" hangingPunct="1">
              <a:buFont typeface="Wingdings" panose="05000000000000000000" pitchFamily="2" charset="2"/>
              <a:buNone/>
            </a:pPr>
            <a:r>
              <a:rPr lang="en-US" altLang="en-US" sz="2000"/>
              <a:t>c) scale 3: low resolution</a:t>
            </a:r>
          </a:p>
        </p:txBody>
      </p:sp>
      <p:grpSp>
        <p:nvGrpSpPr>
          <p:cNvPr id="214022" name="Group 14">
            <a:extLst>
              <a:ext uri="{FF2B5EF4-FFF2-40B4-BE49-F238E27FC236}">
                <a16:creationId xmlns:a16="http://schemas.microsoft.com/office/drawing/2014/main" id="{577FC0C0-D481-7361-4D99-9A11001FE8AD}"/>
              </a:ext>
            </a:extLst>
          </p:cNvPr>
          <p:cNvGrpSpPr>
            <a:grpSpLocks/>
          </p:cNvGrpSpPr>
          <p:nvPr/>
        </p:nvGrpSpPr>
        <p:grpSpPr bwMode="auto">
          <a:xfrm>
            <a:off x="4495800" y="0"/>
            <a:ext cx="4648200" cy="3200400"/>
            <a:chOff x="960" y="1152"/>
            <a:chExt cx="3807" cy="2750"/>
          </a:xfrm>
        </p:grpSpPr>
        <p:pic>
          <p:nvPicPr>
            <p:cNvPr id="214023" name="Picture 15">
              <a:extLst>
                <a:ext uri="{FF2B5EF4-FFF2-40B4-BE49-F238E27FC236}">
                  <a16:creationId xmlns:a16="http://schemas.microsoft.com/office/drawing/2014/main" id="{FC0F3C91-8BD0-B875-B6AF-C519D1A856F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1152"/>
              <a:ext cx="3807" cy="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4024" name="Group 16">
              <a:extLst>
                <a:ext uri="{FF2B5EF4-FFF2-40B4-BE49-F238E27FC236}">
                  <a16:creationId xmlns:a16="http://schemas.microsoft.com/office/drawing/2014/main" id="{76B7C0EE-0E2F-1208-619F-0F3C4CE63A08}"/>
                </a:ext>
              </a:extLst>
            </p:cNvPr>
            <p:cNvGrpSpPr>
              <a:grpSpLocks/>
            </p:cNvGrpSpPr>
            <p:nvPr/>
          </p:nvGrpSpPr>
          <p:grpSpPr bwMode="auto">
            <a:xfrm>
              <a:off x="1728" y="1392"/>
              <a:ext cx="2016" cy="2064"/>
              <a:chOff x="1728" y="1392"/>
              <a:chExt cx="2016" cy="2064"/>
            </a:xfrm>
          </p:grpSpPr>
          <p:sp>
            <p:nvSpPr>
              <p:cNvPr id="214025" name="Line 17">
                <a:extLst>
                  <a:ext uri="{FF2B5EF4-FFF2-40B4-BE49-F238E27FC236}">
                    <a16:creationId xmlns:a16="http://schemas.microsoft.com/office/drawing/2014/main" id="{21CA9383-96DB-3A35-CD77-08C84A393418}"/>
                  </a:ext>
                </a:extLst>
              </p:cNvPr>
              <p:cNvSpPr>
                <a:spLocks noChangeShapeType="1"/>
              </p:cNvSpPr>
              <p:nvPr/>
            </p:nvSpPr>
            <p:spPr bwMode="auto">
              <a:xfrm>
                <a:off x="1728" y="1872"/>
                <a:ext cx="20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4026" name="Line 18">
                <a:extLst>
                  <a:ext uri="{FF2B5EF4-FFF2-40B4-BE49-F238E27FC236}">
                    <a16:creationId xmlns:a16="http://schemas.microsoft.com/office/drawing/2014/main" id="{BDED6559-EB76-0831-4ABE-7914067578E5}"/>
                  </a:ext>
                </a:extLst>
              </p:cNvPr>
              <p:cNvSpPr>
                <a:spLocks noChangeShapeType="1"/>
              </p:cNvSpPr>
              <p:nvPr/>
            </p:nvSpPr>
            <p:spPr bwMode="auto">
              <a:xfrm>
                <a:off x="1728" y="2448"/>
                <a:ext cx="20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4027" name="Line 19">
                <a:extLst>
                  <a:ext uri="{FF2B5EF4-FFF2-40B4-BE49-F238E27FC236}">
                    <a16:creationId xmlns:a16="http://schemas.microsoft.com/office/drawing/2014/main" id="{496248AE-6139-8D00-0F9D-E91475C03F75}"/>
                  </a:ext>
                </a:extLst>
              </p:cNvPr>
              <p:cNvSpPr>
                <a:spLocks noChangeShapeType="1"/>
              </p:cNvSpPr>
              <p:nvPr/>
            </p:nvSpPr>
            <p:spPr bwMode="auto">
              <a:xfrm>
                <a:off x="1728" y="2976"/>
                <a:ext cx="20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4028" name="Line 20">
                <a:extLst>
                  <a:ext uri="{FF2B5EF4-FFF2-40B4-BE49-F238E27FC236}">
                    <a16:creationId xmlns:a16="http://schemas.microsoft.com/office/drawing/2014/main" id="{4CA9BB33-B034-9649-666C-B8EDBB0BD9EF}"/>
                  </a:ext>
                </a:extLst>
              </p:cNvPr>
              <p:cNvSpPr>
                <a:spLocks noChangeShapeType="1"/>
              </p:cNvSpPr>
              <p:nvPr/>
            </p:nvSpPr>
            <p:spPr bwMode="auto">
              <a:xfrm>
                <a:off x="2736" y="1392"/>
                <a:ext cx="0" cy="206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4029" name="Line 21">
                <a:extLst>
                  <a:ext uri="{FF2B5EF4-FFF2-40B4-BE49-F238E27FC236}">
                    <a16:creationId xmlns:a16="http://schemas.microsoft.com/office/drawing/2014/main" id="{AA3A6F5C-39FC-9BA7-1485-62FCEC97302D}"/>
                  </a:ext>
                </a:extLst>
              </p:cNvPr>
              <p:cNvSpPr>
                <a:spLocks noChangeShapeType="1"/>
              </p:cNvSpPr>
              <p:nvPr/>
            </p:nvSpPr>
            <p:spPr bwMode="auto">
              <a:xfrm>
                <a:off x="3264" y="1392"/>
                <a:ext cx="0" cy="206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4030" name="Line 22">
                <a:extLst>
                  <a:ext uri="{FF2B5EF4-FFF2-40B4-BE49-F238E27FC236}">
                    <a16:creationId xmlns:a16="http://schemas.microsoft.com/office/drawing/2014/main" id="{05F47ABB-E464-5EF9-0722-55D233D47F3A}"/>
                  </a:ext>
                </a:extLst>
              </p:cNvPr>
              <p:cNvSpPr>
                <a:spLocks noChangeShapeType="1"/>
              </p:cNvSpPr>
              <p:nvPr/>
            </p:nvSpPr>
            <p:spPr bwMode="auto">
              <a:xfrm>
                <a:off x="2256" y="1392"/>
                <a:ext cx="0" cy="206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0A08E89-FDA7-3C47-2DDB-18265FC34EF3}"/>
              </a:ext>
            </a:extLst>
          </p:cNvPr>
          <p:cNvSpPr>
            <a:spLocks noGrp="1" noChangeArrowheads="1"/>
          </p:cNvSpPr>
          <p:nvPr>
            <p:ph type="title"/>
          </p:nvPr>
        </p:nvSpPr>
        <p:spPr>
          <a:xfrm>
            <a:off x="1371600" y="381000"/>
            <a:ext cx="6324600" cy="685800"/>
          </a:xfrm>
          <a:noFill/>
        </p:spPr>
        <p:txBody>
          <a:bodyPr lIns="92075" tIns="46038" rIns="92075" bIns="46038" anchor="ctr"/>
          <a:lstStyle/>
          <a:p>
            <a:pPr eaLnBrk="1" hangingPunct="1"/>
            <a:r>
              <a:rPr lang="en-US" altLang="en-US" sz="3200"/>
              <a:t>Major Clustering Approaches (II)</a:t>
            </a:r>
          </a:p>
        </p:txBody>
      </p:sp>
      <p:sp>
        <p:nvSpPr>
          <p:cNvPr id="27651" name="Rectangle 3">
            <a:extLst>
              <a:ext uri="{FF2B5EF4-FFF2-40B4-BE49-F238E27FC236}">
                <a16:creationId xmlns:a16="http://schemas.microsoft.com/office/drawing/2014/main" id="{C1B793C6-0077-5D2F-2F94-EFEE2E6235C2}"/>
              </a:ext>
            </a:extLst>
          </p:cNvPr>
          <p:cNvSpPr>
            <a:spLocks noGrp="1" noChangeArrowheads="1"/>
          </p:cNvSpPr>
          <p:nvPr>
            <p:ph type="body" idx="1"/>
          </p:nvPr>
        </p:nvSpPr>
        <p:spPr>
          <a:xfrm>
            <a:off x="304800" y="1295400"/>
            <a:ext cx="8534400" cy="5257800"/>
          </a:xfrm>
          <a:noFill/>
        </p:spPr>
        <p:txBody>
          <a:bodyPr lIns="92075" tIns="46038" rIns="92075" bIns="46038"/>
          <a:lstStyle/>
          <a:p>
            <a:pPr eaLnBrk="1" hangingPunct="1"/>
            <a:r>
              <a:rPr lang="en-US" altLang="en-US" sz="2000" u="sng"/>
              <a:t>Model-based</a:t>
            </a:r>
            <a:r>
              <a:rPr lang="en-US" altLang="en-US" sz="2000"/>
              <a:t>: </a:t>
            </a:r>
          </a:p>
          <a:p>
            <a:pPr lvl="1" eaLnBrk="1" hangingPunct="1"/>
            <a:r>
              <a:rPr lang="en-US" altLang="en-US" sz="2000"/>
              <a:t>A model is hypothesized for each of the clusters and tries to find the best fit of that model to each other</a:t>
            </a:r>
          </a:p>
          <a:p>
            <a:pPr lvl="1" eaLnBrk="1" hangingPunct="1"/>
            <a:r>
              <a:rPr lang="en-US" altLang="en-US" sz="2000"/>
              <a:t>Typical methods:</a:t>
            </a:r>
            <a:r>
              <a:rPr lang="en-US" altLang="en-US" sz="2000" b="1"/>
              <a:t> </a:t>
            </a:r>
            <a:r>
              <a:rPr lang="en-US" altLang="en-US" sz="2000"/>
              <a:t>EM, SOM, COBWEB</a:t>
            </a:r>
          </a:p>
          <a:p>
            <a:pPr eaLnBrk="1" hangingPunct="1"/>
            <a:r>
              <a:rPr lang="en-US" altLang="en-US" sz="2000" u="sng"/>
              <a:t>Frequent pattern-based:</a:t>
            </a:r>
          </a:p>
          <a:p>
            <a:pPr lvl="1" eaLnBrk="1" hangingPunct="1"/>
            <a:r>
              <a:rPr lang="en-US" altLang="en-US" sz="2000"/>
              <a:t>Based on the analysis of frequent patterns</a:t>
            </a:r>
          </a:p>
          <a:p>
            <a:pPr lvl="1" eaLnBrk="1" hangingPunct="1"/>
            <a:r>
              <a:rPr lang="en-US" altLang="en-US" sz="2000"/>
              <a:t>Typical methods: p-Cluster</a:t>
            </a:r>
          </a:p>
          <a:p>
            <a:pPr eaLnBrk="1" hangingPunct="1"/>
            <a:r>
              <a:rPr lang="en-US" altLang="en-US" sz="2000" u="sng"/>
              <a:t>User-guided or constraint-based</a:t>
            </a:r>
            <a:r>
              <a:rPr lang="en-US" altLang="en-US" sz="2000"/>
              <a:t>: </a:t>
            </a:r>
          </a:p>
          <a:p>
            <a:pPr lvl="1" eaLnBrk="1" hangingPunct="1"/>
            <a:r>
              <a:rPr lang="en-US" altLang="en-US" sz="2000"/>
              <a:t>Clustering by considering user-specified or application-specific constraints</a:t>
            </a:r>
          </a:p>
          <a:p>
            <a:pPr lvl="1" eaLnBrk="1" hangingPunct="1"/>
            <a:r>
              <a:rPr lang="en-US" altLang="en-US" sz="2000"/>
              <a:t>Typical methods: COD (obstacles), constrained clustering</a:t>
            </a:r>
          </a:p>
          <a:p>
            <a:pPr eaLnBrk="1" hangingPunct="1"/>
            <a:r>
              <a:rPr lang="en-US" altLang="en-US" sz="2000" u="sng"/>
              <a:t>Link-based clustering</a:t>
            </a:r>
            <a:r>
              <a:rPr lang="en-US" altLang="en-US" sz="2000"/>
              <a:t>:</a:t>
            </a:r>
          </a:p>
          <a:p>
            <a:pPr lvl="1" eaLnBrk="1" hangingPunct="1"/>
            <a:r>
              <a:rPr lang="en-US" altLang="en-US" sz="2000"/>
              <a:t>Objects are often linked together in various ways</a:t>
            </a:r>
          </a:p>
          <a:p>
            <a:pPr lvl="1" eaLnBrk="1" hangingPunct="1"/>
            <a:r>
              <a:rPr lang="en-US" altLang="en-US" sz="2000"/>
              <a:t>Massive links can be used to cluster objects: SimRank, LinkClus</a:t>
            </a:r>
          </a:p>
        </p:txBody>
      </p:sp>
      <p:sp>
        <p:nvSpPr>
          <p:cNvPr id="27652" name="Slide Number Placeholder 6">
            <a:extLst>
              <a:ext uri="{FF2B5EF4-FFF2-40B4-BE49-F238E27FC236}">
                <a16:creationId xmlns:a16="http://schemas.microsoft.com/office/drawing/2014/main" id="{5E2F7452-6D94-8D4A-57DE-F2AC4EE410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2409BBFF-BCAC-40F6-9E15-5879BED363E0}" type="slidenum">
              <a:rPr lang="en-US" altLang="en-US" sz="1200">
                <a:latin typeface="Tahoma" panose="020B0604030504040204" pitchFamily="34" charset="0"/>
              </a:rPr>
              <a:pPr>
                <a:spcBef>
                  <a:spcPct val="0"/>
                </a:spcBef>
                <a:buClrTx/>
                <a:buSzTx/>
                <a:buFontTx/>
                <a:buNone/>
              </a:pPr>
              <a:t>11</a:t>
            </a:fld>
            <a:endParaRPr lang="en-US" altLang="en-US" sz="1200">
              <a:latin typeface="Tahoma" panose="020B0604030504040204" pitchFamily="34" charset="0"/>
            </a:endParaRP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F1B0BA3D-FB9E-9001-1194-8C1A8A65EC8C}"/>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D44584BB-B8CF-42A7-900B-96FE4A5B9FA1}" type="slidenum">
              <a:rPr lang="en-US" altLang="en-US" sz="1200">
                <a:latin typeface="Tahoma" panose="020B0604030504040204" pitchFamily="34" charset="0"/>
              </a:rPr>
              <a:pPr algn="r" eaLnBrk="1" hangingPunct="1">
                <a:spcBef>
                  <a:spcPct val="0"/>
                </a:spcBef>
                <a:buClrTx/>
                <a:buSzTx/>
                <a:buFontTx/>
                <a:buNone/>
              </a:pPr>
              <a:t>12</a:t>
            </a:fld>
            <a:endParaRPr lang="en-US" altLang="en-US" sz="1200">
              <a:latin typeface="Tahoma" panose="020B0604030504040204" pitchFamily="34" charset="0"/>
            </a:endParaRPr>
          </a:p>
        </p:txBody>
      </p:sp>
      <p:sp>
        <p:nvSpPr>
          <p:cNvPr id="29699" name="Rectangle 2">
            <a:extLst>
              <a:ext uri="{FF2B5EF4-FFF2-40B4-BE49-F238E27FC236}">
                <a16:creationId xmlns:a16="http://schemas.microsoft.com/office/drawing/2014/main" id="{4F9DEF83-D466-47AB-B156-49BC51AA3571}"/>
              </a:ext>
            </a:extLst>
          </p:cNvPr>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en-US" sz="3200"/>
              <a:t>Chapter 10. </a:t>
            </a:r>
            <a:r>
              <a:rPr lang="en-AU" altLang="zh-TW" sz="3200">
                <a:ea typeface="PMingLiU" panose="02020500000000000000" pitchFamily="18" charset="-120"/>
              </a:rPr>
              <a:t>Cluster Analysis: Basic Concepts and Methods</a:t>
            </a:r>
            <a:endParaRPr lang="en-US" altLang="en-US" sz="3200">
              <a:ea typeface="PMingLiU" panose="02020500000000000000" pitchFamily="18" charset="-120"/>
            </a:endParaRPr>
          </a:p>
        </p:txBody>
      </p:sp>
      <p:sp>
        <p:nvSpPr>
          <p:cNvPr id="29700" name="Rectangle 3">
            <a:extLst>
              <a:ext uri="{FF2B5EF4-FFF2-40B4-BE49-F238E27FC236}">
                <a16:creationId xmlns:a16="http://schemas.microsoft.com/office/drawing/2014/main" id="{B9AF08EC-4996-BB5B-A34B-1E56CD50810D}"/>
              </a:ext>
            </a:extLst>
          </p:cNvPr>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50000"/>
              </a:lnSpc>
            </a:pPr>
            <a:r>
              <a:rPr lang="en-US" altLang="en-US">
                <a:latin typeface="Calibri" panose="020F0502020204030204" pitchFamily="34" charset="0"/>
              </a:rPr>
              <a:t>Cluster Analysis: Basic Concepts</a:t>
            </a:r>
          </a:p>
          <a:p>
            <a:pPr marL="533400" indent="-533400">
              <a:lnSpc>
                <a:spcPct val="150000"/>
              </a:lnSpc>
            </a:pPr>
            <a:r>
              <a:rPr lang="en-US" altLang="en-US">
                <a:latin typeface="Calibri" panose="020F0502020204030204" pitchFamily="34" charset="0"/>
              </a:rPr>
              <a:t>Partitioning Methods</a:t>
            </a:r>
          </a:p>
          <a:p>
            <a:pPr marL="533400" indent="-533400">
              <a:lnSpc>
                <a:spcPct val="150000"/>
              </a:lnSpc>
            </a:pPr>
            <a:r>
              <a:rPr lang="en-US" altLang="en-US">
                <a:latin typeface="Calibri" panose="020F0502020204030204" pitchFamily="34" charset="0"/>
              </a:rPr>
              <a:t>Hierarchical Methods</a:t>
            </a:r>
          </a:p>
          <a:p>
            <a:pPr marL="533400" indent="-533400">
              <a:lnSpc>
                <a:spcPct val="150000"/>
              </a:lnSpc>
            </a:pPr>
            <a:r>
              <a:rPr lang="en-US" altLang="en-US">
                <a:latin typeface="Calibri" panose="020F0502020204030204" pitchFamily="34" charset="0"/>
              </a:rPr>
              <a:t>Density-Based Methods</a:t>
            </a:r>
          </a:p>
          <a:p>
            <a:pPr marL="533400" indent="-533400">
              <a:lnSpc>
                <a:spcPct val="150000"/>
              </a:lnSpc>
            </a:pPr>
            <a:r>
              <a:rPr lang="en-US" altLang="en-US">
                <a:latin typeface="Calibri" panose="020F0502020204030204" pitchFamily="34" charset="0"/>
              </a:rPr>
              <a:t>Grid-Based Methods</a:t>
            </a:r>
          </a:p>
          <a:p>
            <a:pPr marL="533400" indent="-533400">
              <a:lnSpc>
                <a:spcPct val="150000"/>
              </a:lnSpc>
            </a:pPr>
            <a:r>
              <a:rPr lang="en-US" altLang="en-US">
                <a:latin typeface="Calibri" panose="020F0502020204030204" pitchFamily="34" charset="0"/>
              </a:rPr>
              <a:t>Evaluation of Clustering</a:t>
            </a:r>
          </a:p>
          <a:p>
            <a:pPr marL="533400" indent="-533400">
              <a:lnSpc>
                <a:spcPct val="150000"/>
              </a:lnSpc>
            </a:pPr>
            <a:r>
              <a:rPr lang="en-US" altLang="en-US">
                <a:latin typeface="Calibri" panose="020F0502020204030204" pitchFamily="34" charset="0"/>
              </a:rPr>
              <a:t>Summary</a:t>
            </a:r>
          </a:p>
        </p:txBody>
      </p:sp>
      <p:sp>
        <p:nvSpPr>
          <p:cNvPr id="29701" name="AutoShape 5">
            <a:extLst>
              <a:ext uri="{FF2B5EF4-FFF2-40B4-BE49-F238E27FC236}">
                <a16:creationId xmlns:a16="http://schemas.microsoft.com/office/drawing/2014/main" id="{DD38A1C9-6A43-6B69-6754-E0A72473CBA3}"/>
              </a:ext>
            </a:extLst>
          </p:cNvPr>
          <p:cNvSpPr>
            <a:spLocks noChangeArrowheads="1"/>
          </p:cNvSpPr>
          <p:nvPr/>
        </p:nvSpPr>
        <p:spPr bwMode="auto">
          <a:xfrm rot="9867012">
            <a:off x="4419600" y="22098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9702" name="Slide Number Placeholder 5">
            <a:extLst>
              <a:ext uri="{FF2B5EF4-FFF2-40B4-BE49-F238E27FC236}">
                <a16:creationId xmlns:a16="http://schemas.microsoft.com/office/drawing/2014/main" id="{9A68730B-4DD3-BB70-645F-2DFDA4278D57}"/>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80055CAD-C017-4DBA-AB2C-170226B99DFB}" type="slidenum">
              <a:rPr lang="en-US" altLang="en-US" sz="1200">
                <a:latin typeface="Tahoma" panose="020B0604030504040204" pitchFamily="34" charset="0"/>
              </a:rPr>
              <a:pPr algn="r" eaLnBrk="1" hangingPunct="1">
                <a:spcBef>
                  <a:spcPct val="0"/>
                </a:spcBef>
                <a:buClrTx/>
                <a:buSzTx/>
                <a:buFontTx/>
                <a:buNone/>
              </a:pPr>
              <a:t>12</a:t>
            </a:fld>
            <a:endParaRPr lang="en-US" altLang="en-US" sz="1200">
              <a:latin typeface="Tahoma" panose="020B0604030504040204" pitchFamily="34" charset="0"/>
            </a:endParaRP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785AFAA-2BCC-2543-6638-6F33B55EE173}"/>
              </a:ext>
            </a:extLst>
          </p:cNvPr>
          <p:cNvSpPr>
            <a:spLocks noGrp="1" noChangeArrowheads="1"/>
          </p:cNvSpPr>
          <p:nvPr>
            <p:ph type="title"/>
          </p:nvPr>
        </p:nvSpPr>
        <p:spPr>
          <a:noFill/>
        </p:spPr>
        <p:txBody>
          <a:bodyPr lIns="92075" tIns="46038" rIns="92075" bIns="46038" anchor="ctr"/>
          <a:lstStyle/>
          <a:p>
            <a:pPr eaLnBrk="1" hangingPunct="1"/>
            <a:r>
              <a:rPr lang="en-US" altLang="en-US" sz="3200"/>
              <a:t>Partitioning Algorithms: Basic Concept</a:t>
            </a:r>
            <a:endParaRPr lang="en-US" altLang="en-US" sz="2800" b="1"/>
          </a:p>
        </p:txBody>
      </p:sp>
      <p:sp>
        <p:nvSpPr>
          <p:cNvPr id="31747" name="Rectangle 3">
            <a:extLst>
              <a:ext uri="{FF2B5EF4-FFF2-40B4-BE49-F238E27FC236}">
                <a16:creationId xmlns:a16="http://schemas.microsoft.com/office/drawing/2014/main" id="{1D02DEFF-C11D-4705-D814-EEF48862E4AF}"/>
              </a:ext>
            </a:extLst>
          </p:cNvPr>
          <p:cNvSpPr>
            <a:spLocks noGrp="1" noChangeArrowheads="1"/>
          </p:cNvSpPr>
          <p:nvPr>
            <p:ph type="body" sz="half" idx="1"/>
          </p:nvPr>
        </p:nvSpPr>
        <p:spPr>
          <a:xfrm>
            <a:off x="228600" y="1371600"/>
            <a:ext cx="8534400" cy="5105400"/>
          </a:xfrm>
          <a:noFill/>
        </p:spPr>
        <p:txBody>
          <a:bodyPr lIns="92075" tIns="46038" rIns="92075" bIns="46038"/>
          <a:lstStyle/>
          <a:p>
            <a:pPr eaLnBrk="1" hangingPunct="1">
              <a:lnSpc>
                <a:spcPct val="110000"/>
              </a:lnSpc>
            </a:pPr>
            <a:r>
              <a:rPr lang="en-US" altLang="en-US" sz="2000" u="sng"/>
              <a:t>Partitioning method:</a:t>
            </a:r>
            <a:r>
              <a:rPr lang="en-US" altLang="en-US" sz="2000"/>
              <a:t> Partitioning a database </a:t>
            </a:r>
            <a:r>
              <a:rPr lang="en-US" altLang="en-US" sz="2000" b="1" i="1"/>
              <a:t>D</a:t>
            </a:r>
            <a:r>
              <a:rPr lang="en-US" altLang="en-US" sz="2000"/>
              <a:t> of </a:t>
            </a:r>
            <a:r>
              <a:rPr lang="en-US" altLang="en-US" sz="2000" b="1" i="1"/>
              <a:t>n</a:t>
            </a:r>
            <a:r>
              <a:rPr lang="en-US" altLang="en-US" sz="2000"/>
              <a:t> objects into a set of </a:t>
            </a:r>
            <a:r>
              <a:rPr lang="en-US" altLang="en-US" sz="2000" b="1" i="1"/>
              <a:t>k</a:t>
            </a:r>
            <a:r>
              <a:rPr lang="en-US" altLang="en-US" sz="2000"/>
              <a:t> clusters, such that the sum of squared distances is minimized (where c</a:t>
            </a:r>
            <a:r>
              <a:rPr lang="en-US" altLang="en-US" sz="2000" baseline="-25000"/>
              <a:t>i</a:t>
            </a:r>
            <a:r>
              <a:rPr lang="en-US" altLang="en-US" sz="2000"/>
              <a:t> is the centroid or medoid of cluster C</a:t>
            </a:r>
            <a:r>
              <a:rPr lang="en-US" altLang="en-US" sz="2000" baseline="-25000"/>
              <a:t>i</a:t>
            </a:r>
            <a:r>
              <a:rPr lang="en-US" altLang="en-US" sz="2000"/>
              <a:t>)</a:t>
            </a:r>
          </a:p>
          <a:p>
            <a:pPr eaLnBrk="1" hangingPunct="1">
              <a:lnSpc>
                <a:spcPct val="110000"/>
              </a:lnSpc>
            </a:pPr>
            <a:endParaRPr lang="en-US" altLang="en-US" sz="2000"/>
          </a:p>
          <a:p>
            <a:pPr eaLnBrk="1" hangingPunct="1">
              <a:lnSpc>
                <a:spcPct val="110000"/>
              </a:lnSpc>
            </a:pPr>
            <a:endParaRPr lang="en-US" altLang="en-US" sz="2000"/>
          </a:p>
          <a:p>
            <a:pPr eaLnBrk="1" hangingPunct="1">
              <a:lnSpc>
                <a:spcPct val="110000"/>
              </a:lnSpc>
            </a:pPr>
            <a:r>
              <a:rPr lang="en-US" altLang="en-US" sz="2000"/>
              <a:t>Given </a:t>
            </a:r>
            <a:r>
              <a:rPr lang="en-US" altLang="en-US" sz="2000" i="1"/>
              <a:t>k</a:t>
            </a:r>
            <a:r>
              <a:rPr lang="en-US" altLang="en-US" sz="2000"/>
              <a:t>, find a partition of </a:t>
            </a:r>
            <a:r>
              <a:rPr lang="en-US" altLang="en-US" sz="2000" i="1"/>
              <a:t>k clusters </a:t>
            </a:r>
            <a:r>
              <a:rPr lang="en-US" altLang="en-US" sz="2000"/>
              <a:t>that optimizes the chosen partitioning criterion</a:t>
            </a:r>
          </a:p>
          <a:p>
            <a:pPr lvl="1" eaLnBrk="1" hangingPunct="1">
              <a:lnSpc>
                <a:spcPct val="110000"/>
              </a:lnSpc>
            </a:pPr>
            <a:r>
              <a:rPr lang="en-US" altLang="en-US" sz="2000"/>
              <a:t>Global optimal: exhaustively enumerate all partitions</a:t>
            </a:r>
          </a:p>
          <a:p>
            <a:pPr lvl="1" eaLnBrk="1" hangingPunct="1">
              <a:lnSpc>
                <a:spcPct val="110000"/>
              </a:lnSpc>
            </a:pPr>
            <a:r>
              <a:rPr lang="en-US" altLang="en-US" sz="2000"/>
              <a:t>Heuristic methods: </a:t>
            </a:r>
            <a:r>
              <a:rPr lang="en-US" altLang="en-US" sz="2000" i="1"/>
              <a:t>k-means</a:t>
            </a:r>
            <a:r>
              <a:rPr lang="en-US" altLang="en-US" sz="2000"/>
              <a:t> and </a:t>
            </a:r>
            <a:r>
              <a:rPr lang="en-US" altLang="en-US" sz="2000" i="1"/>
              <a:t>k-medoids</a:t>
            </a:r>
            <a:r>
              <a:rPr lang="en-US" altLang="en-US" sz="2000"/>
              <a:t> algorithms</a:t>
            </a:r>
          </a:p>
          <a:p>
            <a:pPr lvl="1" eaLnBrk="1" hangingPunct="1">
              <a:lnSpc>
                <a:spcPct val="110000"/>
              </a:lnSpc>
            </a:pPr>
            <a:r>
              <a:rPr lang="en-US" altLang="en-US" sz="2000" i="1" u="sng"/>
              <a:t>k-means</a:t>
            </a:r>
            <a:r>
              <a:rPr lang="en-US" altLang="en-US" sz="2000"/>
              <a:t> (MacQueen’67, Lloyd’57/’82): Each cluster is represented by the center of the cluster</a:t>
            </a:r>
          </a:p>
          <a:p>
            <a:pPr lvl="1" eaLnBrk="1" hangingPunct="1">
              <a:lnSpc>
                <a:spcPct val="110000"/>
              </a:lnSpc>
            </a:pPr>
            <a:r>
              <a:rPr lang="en-US" altLang="en-US" sz="2000" i="1" u="sng"/>
              <a:t>k-medoids</a:t>
            </a:r>
            <a:r>
              <a:rPr lang="en-US" altLang="en-US" sz="2000"/>
              <a:t> or PAM (Partition around medoids) (Kaufman &amp; Rousseeuw’87): Each cluster is represented by one of the objects in the cluster  </a:t>
            </a:r>
          </a:p>
        </p:txBody>
      </p:sp>
      <p:graphicFrame>
        <p:nvGraphicFramePr>
          <p:cNvPr id="31748" name="Object 4">
            <a:extLst>
              <a:ext uri="{FF2B5EF4-FFF2-40B4-BE49-F238E27FC236}">
                <a16:creationId xmlns:a16="http://schemas.microsoft.com/office/drawing/2014/main" id="{F41B6954-0CE7-52FC-671C-069D7E9676AD}"/>
              </a:ext>
            </a:extLst>
          </p:cNvPr>
          <p:cNvGraphicFramePr>
            <a:graphicFrameLocks noChangeAspect="1"/>
          </p:cNvGraphicFramePr>
          <p:nvPr>
            <p:ph sz="half" idx="2"/>
          </p:nvPr>
        </p:nvGraphicFramePr>
        <p:xfrm>
          <a:off x="3124200" y="2590800"/>
          <a:ext cx="2851150" cy="542925"/>
        </p:xfrm>
        <a:graphic>
          <a:graphicData uri="http://schemas.openxmlformats.org/presentationml/2006/ole">
            <mc:AlternateContent xmlns:mc="http://schemas.openxmlformats.org/markup-compatibility/2006">
              <mc:Choice xmlns:v="urn:schemas-microsoft-com:vml" Requires="v">
                <p:oleObj name="Equation" r:id="rId3" imgW="1333500" imgH="254000" progId="Equation.3">
                  <p:embed/>
                </p:oleObj>
              </mc:Choice>
              <mc:Fallback>
                <p:oleObj name="Equation" r:id="rId3" imgW="13335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590800"/>
                        <a:ext cx="285115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9" name="Slide Number Placeholder 7">
            <a:extLst>
              <a:ext uri="{FF2B5EF4-FFF2-40B4-BE49-F238E27FC236}">
                <a16:creationId xmlns:a16="http://schemas.microsoft.com/office/drawing/2014/main" id="{6D2611D6-D887-C967-39F5-1E74B7F5B6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33BA3E7A-726D-4560-B5C7-4C2B970CED7C}" type="slidenum">
              <a:rPr lang="en-US" altLang="en-US" sz="1200">
                <a:latin typeface="Tahoma" panose="020B0604030504040204" pitchFamily="34" charset="0"/>
              </a:rPr>
              <a:pPr>
                <a:spcBef>
                  <a:spcPct val="0"/>
                </a:spcBef>
                <a:buClrTx/>
                <a:buSzTx/>
                <a:buFontTx/>
                <a:buNone/>
              </a:pPr>
              <a:t>13</a:t>
            </a:fld>
            <a:endParaRPr lang="en-US" altLang="en-US" sz="1200">
              <a:latin typeface="Tahoma" panose="020B0604030504040204" pitchFamily="34" charset="0"/>
            </a:endParaRP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3374F1B-6026-B6CB-450D-C7279AE0BC05}"/>
              </a:ext>
            </a:extLst>
          </p:cNvPr>
          <p:cNvSpPr>
            <a:spLocks noGrp="1" noChangeArrowheads="1"/>
          </p:cNvSpPr>
          <p:nvPr>
            <p:ph type="title"/>
          </p:nvPr>
        </p:nvSpPr>
        <p:spPr>
          <a:xfrm>
            <a:off x="822325" y="492125"/>
            <a:ext cx="7296150" cy="498475"/>
          </a:xfrm>
        </p:spPr>
        <p:txBody>
          <a:bodyPr/>
          <a:lstStyle/>
          <a:p>
            <a:pPr eaLnBrk="1" hangingPunct="1"/>
            <a:r>
              <a:rPr lang="en-US" altLang="en-US" sz="3200"/>
              <a:t>The </a:t>
            </a:r>
            <a:r>
              <a:rPr lang="en-US" altLang="en-US" sz="3200" i="1"/>
              <a:t>K-Means</a:t>
            </a:r>
            <a:r>
              <a:rPr lang="en-US" altLang="en-US" sz="3200"/>
              <a:t> Clustering Method</a:t>
            </a:r>
            <a:r>
              <a:rPr lang="en-US" altLang="en-US" sz="2400" b="1"/>
              <a:t> </a:t>
            </a:r>
            <a:endParaRPr lang="en-US" altLang="en-US" sz="2800"/>
          </a:p>
        </p:txBody>
      </p:sp>
      <p:sp>
        <p:nvSpPr>
          <p:cNvPr id="33795" name="Rectangle 3">
            <a:extLst>
              <a:ext uri="{FF2B5EF4-FFF2-40B4-BE49-F238E27FC236}">
                <a16:creationId xmlns:a16="http://schemas.microsoft.com/office/drawing/2014/main" id="{D03D9036-8B60-16C3-32F2-CCFA14435967}"/>
              </a:ext>
            </a:extLst>
          </p:cNvPr>
          <p:cNvSpPr>
            <a:spLocks noGrp="1" noChangeArrowheads="1"/>
          </p:cNvSpPr>
          <p:nvPr>
            <p:ph type="body" idx="1"/>
          </p:nvPr>
        </p:nvSpPr>
        <p:spPr>
          <a:xfrm>
            <a:off x="457200" y="1447800"/>
            <a:ext cx="7851775" cy="4800600"/>
          </a:xfrm>
        </p:spPr>
        <p:txBody>
          <a:bodyPr/>
          <a:lstStyle/>
          <a:p>
            <a:pPr eaLnBrk="1" hangingPunct="1">
              <a:lnSpc>
                <a:spcPct val="120000"/>
              </a:lnSpc>
            </a:pPr>
            <a:r>
              <a:rPr lang="en-US" altLang="en-US" sz="2400"/>
              <a:t>Given </a:t>
            </a:r>
            <a:r>
              <a:rPr lang="en-US" altLang="en-US" sz="2400" i="1"/>
              <a:t>k</a:t>
            </a:r>
            <a:r>
              <a:rPr lang="en-US" altLang="en-US" sz="2400"/>
              <a:t>, the </a:t>
            </a:r>
            <a:r>
              <a:rPr lang="en-US" altLang="en-US" sz="2400" i="1"/>
              <a:t>k-means</a:t>
            </a:r>
            <a:r>
              <a:rPr lang="en-US" altLang="en-US" sz="2400"/>
              <a:t> algorithm is implemented in four steps:</a:t>
            </a:r>
          </a:p>
          <a:p>
            <a:pPr lvl="1" eaLnBrk="1" hangingPunct="1">
              <a:lnSpc>
                <a:spcPct val="120000"/>
              </a:lnSpc>
            </a:pPr>
            <a:r>
              <a:rPr lang="en-US" altLang="en-US" sz="2400">
                <a:solidFill>
                  <a:srgbClr val="000000"/>
                </a:solidFill>
              </a:rPr>
              <a:t>Partition objects into </a:t>
            </a:r>
            <a:r>
              <a:rPr lang="en-US" altLang="en-US" sz="2400" i="1">
                <a:solidFill>
                  <a:srgbClr val="000000"/>
                </a:solidFill>
              </a:rPr>
              <a:t>k</a:t>
            </a:r>
            <a:r>
              <a:rPr lang="en-US" altLang="en-US" sz="2400">
                <a:solidFill>
                  <a:srgbClr val="000000"/>
                </a:solidFill>
              </a:rPr>
              <a:t> nonempty subsets</a:t>
            </a:r>
          </a:p>
          <a:p>
            <a:pPr lvl="1" eaLnBrk="1" hangingPunct="1">
              <a:lnSpc>
                <a:spcPct val="120000"/>
              </a:lnSpc>
            </a:pPr>
            <a:r>
              <a:rPr lang="en-US" altLang="en-US" sz="2400">
                <a:solidFill>
                  <a:srgbClr val="000000"/>
                </a:solidFill>
              </a:rPr>
              <a:t>Compute seed points as the centroids of the clusters of the current partitioning (the centroid is the center, i.e., </a:t>
            </a:r>
            <a:r>
              <a:rPr lang="en-US" altLang="en-US" sz="2400" i="1">
                <a:solidFill>
                  <a:schemeClr val="hlink"/>
                </a:solidFill>
              </a:rPr>
              <a:t>mean point</a:t>
            </a:r>
            <a:r>
              <a:rPr lang="en-US" altLang="en-US" sz="2400">
                <a:solidFill>
                  <a:srgbClr val="000000"/>
                </a:solidFill>
              </a:rPr>
              <a:t>, of the cluster)</a:t>
            </a:r>
          </a:p>
          <a:p>
            <a:pPr lvl="1" eaLnBrk="1" hangingPunct="1">
              <a:lnSpc>
                <a:spcPct val="120000"/>
              </a:lnSpc>
            </a:pPr>
            <a:r>
              <a:rPr lang="en-US" altLang="en-US" sz="2400">
                <a:solidFill>
                  <a:srgbClr val="000000"/>
                </a:solidFill>
              </a:rPr>
              <a:t>Assign each object to the cluster with the nearest seed point  </a:t>
            </a:r>
          </a:p>
          <a:p>
            <a:pPr lvl="1" eaLnBrk="1" hangingPunct="1">
              <a:lnSpc>
                <a:spcPct val="120000"/>
              </a:lnSpc>
            </a:pPr>
            <a:r>
              <a:rPr lang="en-US" altLang="en-US" sz="2400">
                <a:solidFill>
                  <a:srgbClr val="000000"/>
                </a:solidFill>
              </a:rPr>
              <a:t>Go back to Step 2, stop when the assignment does not change</a:t>
            </a:r>
          </a:p>
        </p:txBody>
      </p:sp>
      <p:sp>
        <p:nvSpPr>
          <p:cNvPr id="33796" name="Slide Number Placeholder 6">
            <a:extLst>
              <a:ext uri="{FF2B5EF4-FFF2-40B4-BE49-F238E27FC236}">
                <a16:creationId xmlns:a16="http://schemas.microsoft.com/office/drawing/2014/main" id="{E07417BC-58D7-471F-ACB4-32D869A9CC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7FE6131A-9523-4B4B-B8E5-9152FDD57B89}" type="slidenum">
              <a:rPr lang="en-US" altLang="en-US" sz="1200">
                <a:latin typeface="Tahoma" panose="020B0604030504040204" pitchFamily="34" charset="0"/>
              </a:rPr>
              <a:pPr>
                <a:spcBef>
                  <a:spcPct val="0"/>
                </a:spcBef>
                <a:buClrTx/>
                <a:buSzTx/>
                <a:buFontTx/>
                <a:buNone/>
              </a:pPr>
              <a:t>14</a:t>
            </a:fld>
            <a:endParaRPr lang="en-US" altLang="en-US" sz="1200">
              <a:latin typeface="Tahoma" panose="020B0604030504040204" pitchFamily="34" charset="0"/>
            </a:endParaRP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611C343-E8E6-7EC5-FCAB-A9415418ADDE}"/>
              </a:ext>
            </a:extLst>
          </p:cNvPr>
          <p:cNvSpPr>
            <a:spLocks noGrp="1" noChangeArrowheads="1"/>
          </p:cNvSpPr>
          <p:nvPr>
            <p:ph type="title"/>
          </p:nvPr>
        </p:nvSpPr>
        <p:spPr>
          <a:xfrm>
            <a:off x="0" y="304800"/>
            <a:ext cx="9144000" cy="609600"/>
          </a:xfrm>
        </p:spPr>
        <p:txBody>
          <a:bodyPr/>
          <a:lstStyle/>
          <a:p>
            <a:pPr eaLnBrk="1" hangingPunct="1"/>
            <a:r>
              <a:rPr lang="en-US" altLang="ko-KR">
                <a:solidFill>
                  <a:srgbClr val="170981"/>
                </a:solidFill>
                <a:ea typeface="Gulim" panose="020B0600000101010101" pitchFamily="34" charset="-127"/>
              </a:rPr>
              <a:t>An Example of </a:t>
            </a:r>
            <a:r>
              <a:rPr lang="en-US" altLang="ko-KR" i="1">
                <a:solidFill>
                  <a:srgbClr val="170981"/>
                </a:solidFill>
                <a:ea typeface="Gulim" panose="020B0600000101010101" pitchFamily="34" charset="-127"/>
              </a:rPr>
              <a:t>K-Means</a:t>
            </a:r>
            <a:r>
              <a:rPr lang="en-US" altLang="ko-KR">
                <a:solidFill>
                  <a:srgbClr val="170981"/>
                </a:solidFill>
                <a:ea typeface="Gulim" panose="020B0600000101010101" pitchFamily="34" charset="-127"/>
              </a:rPr>
              <a:t> Clustering</a:t>
            </a:r>
            <a:endParaRPr lang="en-US" altLang="ko-KR" sz="2800" b="1">
              <a:solidFill>
                <a:srgbClr val="170981"/>
              </a:solidFill>
              <a:ea typeface="Gulim" panose="020B0600000101010101" pitchFamily="34" charset="-127"/>
            </a:endParaRPr>
          </a:p>
        </p:txBody>
      </p:sp>
      <p:sp>
        <p:nvSpPr>
          <p:cNvPr id="35843" name="Line 93">
            <a:extLst>
              <a:ext uri="{FF2B5EF4-FFF2-40B4-BE49-F238E27FC236}">
                <a16:creationId xmlns:a16="http://schemas.microsoft.com/office/drawing/2014/main" id="{09AF63C8-AE4B-1943-FE83-CD8EB981CF81}"/>
              </a:ext>
            </a:extLst>
          </p:cNvPr>
          <p:cNvSpPr>
            <a:spLocks noChangeShapeType="1"/>
          </p:cNvSpPr>
          <p:nvPr/>
        </p:nvSpPr>
        <p:spPr bwMode="auto">
          <a:xfrm>
            <a:off x="5803900" y="23622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44" name="Text Box 181">
            <a:extLst>
              <a:ext uri="{FF2B5EF4-FFF2-40B4-BE49-F238E27FC236}">
                <a16:creationId xmlns:a16="http://schemas.microsoft.com/office/drawing/2014/main" id="{8D46BF12-7544-523D-4FE9-78C028835344}"/>
              </a:ext>
            </a:extLst>
          </p:cNvPr>
          <p:cNvSpPr txBox="1">
            <a:spLocks noChangeArrowheads="1"/>
          </p:cNvSpPr>
          <p:nvPr/>
        </p:nvSpPr>
        <p:spPr bwMode="auto">
          <a:xfrm>
            <a:off x="2451100" y="1771650"/>
            <a:ext cx="11430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ko-KR" sz="1400">
                <a:latin typeface="Tahoma" panose="020B0604030504040204" pitchFamily="34" charset="0"/>
                <a:ea typeface="Gulim" panose="020B0600000101010101" pitchFamily="34" charset="-127"/>
              </a:rPr>
              <a:t>K=2</a:t>
            </a:r>
          </a:p>
          <a:p>
            <a:pPr eaLnBrk="1" hangingPunct="1">
              <a:spcBef>
                <a:spcPct val="50000"/>
              </a:spcBef>
              <a:buClrTx/>
              <a:buSzTx/>
              <a:buFontTx/>
              <a:buNone/>
            </a:pPr>
            <a:endParaRPr lang="en-US" altLang="ko-KR" sz="1400">
              <a:latin typeface="Tahoma" panose="020B0604030504040204" pitchFamily="34" charset="0"/>
              <a:ea typeface="Gulim" panose="020B0600000101010101" pitchFamily="34" charset="-127"/>
            </a:endParaRPr>
          </a:p>
          <a:p>
            <a:pPr eaLnBrk="1" hangingPunct="1">
              <a:spcBef>
                <a:spcPct val="50000"/>
              </a:spcBef>
              <a:buClrTx/>
              <a:buSzTx/>
              <a:buFontTx/>
              <a:buNone/>
            </a:pPr>
            <a:r>
              <a:rPr lang="en-US" altLang="ko-KR" sz="1400">
                <a:latin typeface="Tahoma" panose="020B0604030504040204" pitchFamily="34" charset="0"/>
                <a:ea typeface="Gulim" panose="020B0600000101010101" pitchFamily="34" charset="-127"/>
              </a:rPr>
              <a:t>Arbitrarily partition objects into k groups</a:t>
            </a:r>
          </a:p>
        </p:txBody>
      </p:sp>
      <p:sp>
        <p:nvSpPr>
          <p:cNvPr id="35845" name="Line 183">
            <a:extLst>
              <a:ext uri="{FF2B5EF4-FFF2-40B4-BE49-F238E27FC236}">
                <a16:creationId xmlns:a16="http://schemas.microsoft.com/office/drawing/2014/main" id="{FA7A2AB5-D7AE-A06C-2955-64A7F0223AC7}"/>
              </a:ext>
            </a:extLst>
          </p:cNvPr>
          <p:cNvSpPr>
            <a:spLocks noChangeShapeType="1"/>
          </p:cNvSpPr>
          <p:nvPr/>
        </p:nvSpPr>
        <p:spPr bwMode="auto">
          <a:xfrm>
            <a:off x="2603500" y="22860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46" name="Text Box 185">
            <a:extLst>
              <a:ext uri="{FF2B5EF4-FFF2-40B4-BE49-F238E27FC236}">
                <a16:creationId xmlns:a16="http://schemas.microsoft.com/office/drawing/2014/main" id="{EEAEB13F-B63F-1A3F-6647-F3F587F95CE1}"/>
              </a:ext>
            </a:extLst>
          </p:cNvPr>
          <p:cNvSpPr txBox="1">
            <a:spLocks noChangeArrowheads="1"/>
          </p:cNvSpPr>
          <p:nvPr/>
        </p:nvSpPr>
        <p:spPr bwMode="auto">
          <a:xfrm>
            <a:off x="5727700" y="2438400"/>
            <a:ext cx="10668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ko-KR" sz="1400">
                <a:latin typeface="Tahoma" panose="020B0604030504040204" pitchFamily="34" charset="0"/>
                <a:ea typeface="Gulim" panose="020B0600000101010101" pitchFamily="34" charset="-127"/>
              </a:rPr>
              <a:t>Update the cluster centroids</a:t>
            </a:r>
          </a:p>
        </p:txBody>
      </p:sp>
      <p:sp>
        <p:nvSpPr>
          <p:cNvPr id="35847" name="Text Box 190">
            <a:extLst>
              <a:ext uri="{FF2B5EF4-FFF2-40B4-BE49-F238E27FC236}">
                <a16:creationId xmlns:a16="http://schemas.microsoft.com/office/drawing/2014/main" id="{FD87CB25-0982-A03B-67CF-2D3F36833CCD}"/>
              </a:ext>
            </a:extLst>
          </p:cNvPr>
          <p:cNvSpPr txBox="1">
            <a:spLocks noChangeArrowheads="1"/>
          </p:cNvSpPr>
          <p:nvPr/>
        </p:nvSpPr>
        <p:spPr bwMode="auto">
          <a:xfrm>
            <a:off x="5727700" y="4953000"/>
            <a:ext cx="10668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ko-KR" sz="1400">
                <a:latin typeface="Tahoma" panose="020B0604030504040204" pitchFamily="34" charset="0"/>
                <a:ea typeface="Gulim" panose="020B0600000101010101" pitchFamily="34" charset="-127"/>
              </a:rPr>
              <a:t>Update the cluster centroids</a:t>
            </a:r>
          </a:p>
          <a:p>
            <a:pPr eaLnBrk="1" hangingPunct="1">
              <a:spcBef>
                <a:spcPct val="50000"/>
              </a:spcBef>
              <a:buClrTx/>
              <a:buSzTx/>
              <a:buFontTx/>
              <a:buNone/>
            </a:pPr>
            <a:endParaRPr lang="en-US" altLang="ko-KR" sz="1400">
              <a:latin typeface="Tahoma" panose="020B0604030504040204" pitchFamily="34" charset="0"/>
              <a:ea typeface="Gulim" panose="020B0600000101010101" pitchFamily="34" charset="-127"/>
            </a:endParaRPr>
          </a:p>
        </p:txBody>
      </p:sp>
      <p:sp>
        <p:nvSpPr>
          <p:cNvPr id="35848" name="Text Box 191">
            <a:extLst>
              <a:ext uri="{FF2B5EF4-FFF2-40B4-BE49-F238E27FC236}">
                <a16:creationId xmlns:a16="http://schemas.microsoft.com/office/drawing/2014/main" id="{A4CD5102-887B-B3D7-598D-DDDD5274583C}"/>
              </a:ext>
            </a:extLst>
          </p:cNvPr>
          <p:cNvSpPr txBox="1">
            <a:spLocks noChangeArrowheads="1"/>
          </p:cNvSpPr>
          <p:nvPr/>
        </p:nvSpPr>
        <p:spPr bwMode="auto">
          <a:xfrm>
            <a:off x="7099300" y="35814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ko-KR" sz="1400">
                <a:latin typeface="Tahoma" panose="020B0604030504040204" pitchFamily="34" charset="0"/>
                <a:ea typeface="Gulim" panose="020B0600000101010101" pitchFamily="34" charset="-127"/>
              </a:rPr>
              <a:t>Reassign  objects</a:t>
            </a:r>
          </a:p>
        </p:txBody>
      </p:sp>
      <p:sp>
        <p:nvSpPr>
          <p:cNvPr id="35849" name="Line 192">
            <a:extLst>
              <a:ext uri="{FF2B5EF4-FFF2-40B4-BE49-F238E27FC236}">
                <a16:creationId xmlns:a16="http://schemas.microsoft.com/office/drawing/2014/main" id="{E3C73C1A-8C39-EBD4-1EFA-2F8D3A3CB6E9}"/>
              </a:ext>
            </a:extLst>
          </p:cNvPr>
          <p:cNvSpPr>
            <a:spLocks noChangeShapeType="1"/>
          </p:cNvSpPr>
          <p:nvPr/>
        </p:nvSpPr>
        <p:spPr bwMode="auto">
          <a:xfrm>
            <a:off x="7937500" y="3581400"/>
            <a:ext cx="0" cy="304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50" name="Text Box 193">
            <a:extLst>
              <a:ext uri="{FF2B5EF4-FFF2-40B4-BE49-F238E27FC236}">
                <a16:creationId xmlns:a16="http://schemas.microsoft.com/office/drawing/2014/main" id="{FFA00691-7035-58D5-7D3C-008F5B8A1218}"/>
              </a:ext>
            </a:extLst>
          </p:cNvPr>
          <p:cNvSpPr txBox="1">
            <a:spLocks noChangeArrowheads="1"/>
          </p:cNvSpPr>
          <p:nvPr/>
        </p:nvSpPr>
        <p:spPr bwMode="auto">
          <a:xfrm>
            <a:off x="4584700" y="3505200"/>
            <a:ext cx="990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ko-KR" sz="1400">
                <a:latin typeface="Tahoma" panose="020B0604030504040204" pitchFamily="34" charset="0"/>
                <a:ea typeface="Gulim" panose="020B0600000101010101" pitchFamily="34" charset="-127"/>
              </a:rPr>
              <a:t>Loop if needed</a:t>
            </a:r>
          </a:p>
        </p:txBody>
      </p:sp>
      <p:sp>
        <p:nvSpPr>
          <p:cNvPr id="35851" name="Slide Number Placeholder 196">
            <a:extLst>
              <a:ext uri="{FF2B5EF4-FFF2-40B4-BE49-F238E27FC236}">
                <a16:creationId xmlns:a16="http://schemas.microsoft.com/office/drawing/2014/main" id="{4811B300-6D55-4A6F-C1C6-2B97B3AF8E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0D7E5C61-332D-48E9-820C-BBC9512FCC22}" type="slidenum">
              <a:rPr lang="en-US" altLang="en-US" sz="1200">
                <a:latin typeface="Tahoma" panose="020B0604030504040204" pitchFamily="34" charset="0"/>
              </a:rPr>
              <a:pPr>
                <a:spcBef>
                  <a:spcPct val="0"/>
                </a:spcBef>
                <a:buClrTx/>
                <a:buSzTx/>
                <a:buFontTx/>
                <a:buNone/>
              </a:pPr>
              <a:t>15</a:t>
            </a:fld>
            <a:endParaRPr lang="en-US" altLang="en-US" sz="1200">
              <a:latin typeface="Tahoma" panose="020B0604030504040204" pitchFamily="34" charset="0"/>
            </a:endParaRPr>
          </a:p>
        </p:txBody>
      </p:sp>
      <p:graphicFrame>
        <p:nvGraphicFramePr>
          <p:cNvPr id="35852" name="Object 196">
            <a:extLst>
              <a:ext uri="{FF2B5EF4-FFF2-40B4-BE49-F238E27FC236}">
                <a16:creationId xmlns:a16="http://schemas.microsoft.com/office/drawing/2014/main" id="{2243FECC-6C07-A87E-16D0-9A9C18046A99}"/>
              </a:ext>
            </a:extLst>
          </p:cNvPr>
          <p:cNvGraphicFramePr>
            <a:graphicFrameLocks noChangeAspect="1"/>
          </p:cNvGraphicFramePr>
          <p:nvPr/>
        </p:nvGraphicFramePr>
        <p:xfrm>
          <a:off x="393700" y="1447800"/>
          <a:ext cx="2120900" cy="1984375"/>
        </p:xfrm>
        <a:graphic>
          <a:graphicData uri="http://schemas.openxmlformats.org/presentationml/2006/ole">
            <mc:AlternateContent xmlns:mc="http://schemas.openxmlformats.org/markup-compatibility/2006">
              <mc:Choice xmlns:v="urn:schemas-microsoft-com:vml" Requires="v">
                <p:oleObj name="SmartDraw" r:id="rId3" imgW="3479292" imgH="3255264" progId="SmartDraw.2">
                  <p:embed/>
                </p:oleObj>
              </mc:Choice>
              <mc:Fallback>
                <p:oleObj name="SmartDraw" r:id="rId3" imgW="3479292" imgH="3255264" progId="SmartDraw.2">
                  <p:embed/>
                  <p:pic>
                    <p:nvPicPr>
                      <p:cNvPr id="0" name="Object 1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00" y="1447800"/>
                        <a:ext cx="2120900"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53" name="Object 197">
            <a:extLst>
              <a:ext uri="{FF2B5EF4-FFF2-40B4-BE49-F238E27FC236}">
                <a16:creationId xmlns:a16="http://schemas.microsoft.com/office/drawing/2014/main" id="{EF6B693F-103D-E9FF-5BED-2BFAF97113CD}"/>
              </a:ext>
            </a:extLst>
          </p:cNvPr>
          <p:cNvGraphicFramePr>
            <a:graphicFrameLocks noChangeAspect="1"/>
          </p:cNvGraphicFramePr>
          <p:nvPr/>
        </p:nvGraphicFramePr>
        <p:xfrm>
          <a:off x="3441700" y="1447800"/>
          <a:ext cx="2184400" cy="2043113"/>
        </p:xfrm>
        <a:graphic>
          <a:graphicData uri="http://schemas.openxmlformats.org/presentationml/2006/ole">
            <mc:AlternateContent xmlns:mc="http://schemas.openxmlformats.org/markup-compatibility/2006">
              <mc:Choice xmlns:v="urn:schemas-microsoft-com:vml" Requires="v">
                <p:oleObj name="SmartDraw" r:id="rId5" imgW="3479292" imgH="3255264" progId="SmartDraw.2">
                  <p:embed/>
                </p:oleObj>
              </mc:Choice>
              <mc:Fallback>
                <p:oleObj name="SmartDraw" r:id="rId5" imgW="3479292" imgH="3255264" progId="SmartDraw.2">
                  <p:embed/>
                  <p:pic>
                    <p:nvPicPr>
                      <p:cNvPr id="0" name="Object 1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1700" y="1447800"/>
                        <a:ext cx="2184400"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54" name="Object 198">
            <a:extLst>
              <a:ext uri="{FF2B5EF4-FFF2-40B4-BE49-F238E27FC236}">
                <a16:creationId xmlns:a16="http://schemas.microsoft.com/office/drawing/2014/main" id="{1DB20BD2-D78F-3E5C-F123-CEE4B70B2073}"/>
              </a:ext>
            </a:extLst>
          </p:cNvPr>
          <p:cNvGraphicFramePr>
            <a:graphicFrameLocks noChangeAspect="1"/>
          </p:cNvGraphicFramePr>
          <p:nvPr/>
        </p:nvGraphicFramePr>
        <p:xfrm>
          <a:off x="6794500" y="1447800"/>
          <a:ext cx="2273300" cy="2127250"/>
        </p:xfrm>
        <a:graphic>
          <a:graphicData uri="http://schemas.openxmlformats.org/presentationml/2006/ole">
            <mc:AlternateContent xmlns:mc="http://schemas.openxmlformats.org/markup-compatibility/2006">
              <mc:Choice xmlns:v="urn:schemas-microsoft-com:vml" Requires="v">
                <p:oleObj name="SmartDraw" r:id="rId7" imgW="3479292" imgH="3255264" progId="SmartDraw.2">
                  <p:embed/>
                </p:oleObj>
              </mc:Choice>
              <mc:Fallback>
                <p:oleObj name="SmartDraw" r:id="rId7" imgW="3479292" imgH="3255264" progId="SmartDraw.2">
                  <p:embed/>
                  <p:pic>
                    <p:nvPicPr>
                      <p:cNvPr id="0" name="Object 1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4500" y="1447800"/>
                        <a:ext cx="2273300"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55" name="Object 199">
            <a:extLst>
              <a:ext uri="{FF2B5EF4-FFF2-40B4-BE49-F238E27FC236}">
                <a16:creationId xmlns:a16="http://schemas.microsoft.com/office/drawing/2014/main" id="{49C84ADA-AFC0-467A-7C2E-08D440520E39}"/>
              </a:ext>
            </a:extLst>
          </p:cNvPr>
          <p:cNvGraphicFramePr>
            <a:graphicFrameLocks noChangeAspect="1"/>
          </p:cNvGraphicFramePr>
          <p:nvPr/>
        </p:nvGraphicFramePr>
        <p:xfrm>
          <a:off x="6794500" y="3892550"/>
          <a:ext cx="2273300" cy="2127250"/>
        </p:xfrm>
        <a:graphic>
          <a:graphicData uri="http://schemas.openxmlformats.org/presentationml/2006/ole">
            <mc:AlternateContent xmlns:mc="http://schemas.openxmlformats.org/markup-compatibility/2006">
              <mc:Choice xmlns:v="urn:schemas-microsoft-com:vml" Requires="v">
                <p:oleObj name="SmartDraw" r:id="rId9" imgW="3479292" imgH="3255264" progId="SmartDraw.2">
                  <p:embed/>
                </p:oleObj>
              </mc:Choice>
              <mc:Fallback>
                <p:oleObj name="SmartDraw" r:id="rId9" imgW="3479292" imgH="3255264" progId="SmartDraw.2">
                  <p:embed/>
                  <p:pic>
                    <p:nvPicPr>
                      <p:cNvPr id="0" name="Object 19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94500" y="3892550"/>
                        <a:ext cx="2273300"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56" name="Object 200">
            <a:extLst>
              <a:ext uri="{FF2B5EF4-FFF2-40B4-BE49-F238E27FC236}">
                <a16:creationId xmlns:a16="http://schemas.microsoft.com/office/drawing/2014/main" id="{DFBC7FE4-73D9-2998-0776-EF30496496A4}"/>
              </a:ext>
            </a:extLst>
          </p:cNvPr>
          <p:cNvGraphicFramePr>
            <a:graphicFrameLocks noChangeAspect="1"/>
          </p:cNvGraphicFramePr>
          <p:nvPr/>
        </p:nvGraphicFramePr>
        <p:xfrm>
          <a:off x="3594100" y="3962400"/>
          <a:ext cx="2197100" cy="2055813"/>
        </p:xfrm>
        <a:graphic>
          <a:graphicData uri="http://schemas.openxmlformats.org/presentationml/2006/ole">
            <mc:AlternateContent xmlns:mc="http://schemas.openxmlformats.org/markup-compatibility/2006">
              <mc:Choice xmlns:v="urn:schemas-microsoft-com:vml" Requires="v">
                <p:oleObj name="SmartDraw" r:id="rId11" imgW="3479292" imgH="3255264" progId="SmartDraw.2">
                  <p:embed/>
                </p:oleObj>
              </mc:Choice>
              <mc:Fallback>
                <p:oleObj name="SmartDraw" r:id="rId11" imgW="3479292" imgH="3255264" progId="SmartDraw.2">
                  <p:embed/>
                  <p:pic>
                    <p:nvPicPr>
                      <p:cNvPr id="0" name="Object 20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94100" y="3962400"/>
                        <a:ext cx="2197100" cy="205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57" name="Line 192">
            <a:extLst>
              <a:ext uri="{FF2B5EF4-FFF2-40B4-BE49-F238E27FC236}">
                <a16:creationId xmlns:a16="http://schemas.microsoft.com/office/drawing/2014/main" id="{C05D15B0-CD7D-086D-F715-38C242071C89}"/>
              </a:ext>
            </a:extLst>
          </p:cNvPr>
          <p:cNvSpPr>
            <a:spLocks noChangeShapeType="1"/>
          </p:cNvSpPr>
          <p:nvPr/>
        </p:nvSpPr>
        <p:spPr bwMode="auto">
          <a:xfrm flipV="1">
            <a:off x="4356100" y="35052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58" name="Text Box 181">
            <a:extLst>
              <a:ext uri="{FF2B5EF4-FFF2-40B4-BE49-F238E27FC236}">
                <a16:creationId xmlns:a16="http://schemas.microsoft.com/office/drawing/2014/main" id="{707B8720-EEDF-7927-FDF7-5E28667C9B25}"/>
              </a:ext>
            </a:extLst>
          </p:cNvPr>
          <p:cNvSpPr txBox="1">
            <a:spLocks noChangeArrowheads="1"/>
          </p:cNvSpPr>
          <p:nvPr/>
        </p:nvSpPr>
        <p:spPr bwMode="auto">
          <a:xfrm>
            <a:off x="622300" y="3429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ko-KR" sz="1400">
                <a:latin typeface="Tahoma" panose="020B0604030504040204" pitchFamily="34" charset="0"/>
                <a:ea typeface="Gulim" panose="020B0600000101010101" pitchFamily="34" charset="-127"/>
              </a:rPr>
              <a:t>The initial data set</a:t>
            </a:r>
          </a:p>
        </p:txBody>
      </p:sp>
      <p:sp>
        <p:nvSpPr>
          <p:cNvPr id="35859" name="Line 93">
            <a:extLst>
              <a:ext uri="{FF2B5EF4-FFF2-40B4-BE49-F238E27FC236}">
                <a16:creationId xmlns:a16="http://schemas.microsoft.com/office/drawing/2014/main" id="{12402E28-A1F1-46C3-ACF1-5A01D4814114}"/>
              </a:ext>
            </a:extLst>
          </p:cNvPr>
          <p:cNvSpPr>
            <a:spLocks noChangeShapeType="1"/>
          </p:cNvSpPr>
          <p:nvPr/>
        </p:nvSpPr>
        <p:spPr bwMode="auto">
          <a:xfrm flipH="1">
            <a:off x="5803900" y="4876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0" name="Rectangle 3">
            <a:extLst>
              <a:ext uri="{FF2B5EF4-FFF2-40B4-BE49-F238E27FC236}">
                <a16:creationId xmlns:a16="http://schemas.microsoft.com/office/drawing/2014/main" id="{8713B119-1B95-5206-CBFF-2100FD1E4BBA}"/>
              </a:ext>
            </a:extLst>
          </p:cNvPr>
          <p:cNvSpPr>
            <a:spLocks noChangeArrowheads="1"/>
          </p:cNvSpPr>
          <p:nvPr/>
        </p:nvSpPr>
        <p:spPr bwMode="auto">
          <a:xfrm>
            <a:off x="0" y="3962400"/>
            <a:ext cx="3581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lnSpc>
                <a:spcPct val="120000"/>
              </a:lnSpc>
            </a:pPr>
            <a:r>
              <a:rPr lang="en-US" altLang="en-US" sz="1600">
                <a:solidFill>
                  <a:srgbClr val="000000"/>
                </a:solidFill>
              </a:rPr>
              <a:t>Partition objects into </a:t>
            </a:r>
            <a:r>
              <a:rPr lang="en-US" altLang="en-US" sz="1600" i="1">
                <a:solidFill>
                  <a:srgbClr val="000000"/>
                </a:solidFill>
              </a:rPr>
              <a:t>k</a:t>
            </a:r>
            <a:r>
              <a:rPr lang="en-US" altLang="en-US" sz="1600">
                <a:solidFill>
                  <a:srgbClr val="000000"/>
                </a:solidFill>
              </a:rPr>
              <a:t> nonempty subsets</a:t>
            </a:r>
          </a:p>
          <a:p>
            <a:pPr eaLnBrk="1" hangingPunct="1">
              <a:lnSpc>
                <a:spcPct val="120000"/>
              </a:lnSpc>
            </a:pPr>
            <a:r>
              <a:rPr lang="en-US" altLang="en-US" sz="1600"/>
              <a:t>Repeat</a:t>
            </a:r>
            <a:endParaRPr lang="en-US" altLang="en-US" sz="1600">
              <a:solidFill>
                <a:srgbClr val="000000"/>
              </a:solidFill>
            </a:endParaRPr>
          </a:p>
          <a:p>
            <a:pPr lvl="1" eaLnBrk="1" hangingPunct="1">
              <a:lnSpc>
                <a:spcPct val="120000"/>
              </a:lnSpc>
            </a:pPr>
            <a:r>
              <a:rPr lang="en-US" altLang="en-US" sz="1600">
                <a:solidFill>
                  <a:srgbClr val="000000"/>
                </a:solidFill>
              </a:rPr>
              <a:t>Compute centroid (i.e., mean point) for each partition </a:t>
            </a:r>
          </a:p>
          <a:p>
            <a:pPr lvl="1" eaLnBrk="1" hangingPunct="1">
              <a:lnSpc>
                <a:spcPct val="120000"/>
              </a:lnSpc>
            </a:pPr>
            <a:r>
              <a:rPr lang="en-US" altLang="en-US" sz="1600">
                <a:solidFill>
                  <a:srgbClr val="000000"/>
                </a:solidFill>
              </a:rPr>
              <a:t>Assign each object to the cluster of its nearest centroid  </a:t>
            </a:r>
          </a:p>
          <a:p>
            <a:pPr eaLnBrk="1" hangingPunct="1">
              <a:lnSpc>
                <a:spcPct val="120000"/>
              </a:lnSpc>
            </a:pPr>
            <a:r>
              <a:rPr lang="en-US" altLang="en-US" sz="1600">
                <a:solidFill>
                  <a:srgbClr val="000000"/>
                </a:solidFill>
              </a:rPr>
              <a:t>Until no change</a:t>
            </a: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FFC7B21-2851-B8F3-418F-719BDAF50FA2}"/>
              </a:ext>
            </a:extLst>
          </p:cNvPr>
          <p:cNvSpPr>
            <a:spLocks noGrp="1" noChangeArrowheads="1"/>
          </p:cNvSpPr>
          <p:nvPr>
            <p:ph type="title"/>
          </p:nvPr>
        </p:nvSpPr>
        <p:spPr>
          <a:xfrm>
            <a:off x="750888" y="436563"/>
            <a:ext cx="7439025" cy="442912"/>
          </a:xfrm>
        </p:spPr>
        <p:txBody>
          <a:bodyPr/>
          <a:lstStyle/>
          <a:p>
            <a:pPr eaLnBrk="1" hangingPunct="1"/>
            <a:r>
              <a:rPr lang="en-US" altLang="en-US" sz="3200"/>
              <a:t>Comments on the </a:t>
            </a:r>
            <a:r>
              <a:rPr lang="en-US" altLang="en-US" sz="3200" i="1"/>
              <a:t>K-Means</a:t>
            </a:r>
            <a:r>
              <a:rPr lang="en-US" altLang="en-US" sz="3200"/>
              <a:t> Method</a:t>
            </a:r>
            <a:endParaRPr lang="en-US" altLang="en-US" sz="2400" b="1"/>
          </a:p>
        </p:txBody>
      </p:sp>
      <p:sp>
        <p:nvSpPr>
          <p:cNvPr id="37891" name="Rectangle 3">
            <a:extLst>
              <a:ext uri="{FF2B5EF4-FFF2-40B4-BE49-F238E27FC236}">
                <a16:creationId xmlns:a16="http://schemas.microsoft.com/office/drawing/2014/main" id="{C2E596D5-3A7E-E212-CF17-3F815746579B}"/>
              </a:ext>
            </a:extLst>
          </p:cNvPr>
          <p:cNvSpPr>
            <a:spLocks noGrp="1" noChangeArrowheads="1"/>
          </p:cNvSpPr>
          <p:nvPr>
            <p:ph type="body" idx="1"/>
          </p:nvPr>
        </p:nvSpPr>
        <p:spPr>
          <a:xfrm>
            <a:off x="304800" y="1371600"/>
            <a:ext cx="8534400" cy="5257800"/>
          </a:xfrm>
        </p:spPr>
        <p:txBody>
          <a:bodyPr/>
          <a:lstStyle/>
          <a:p>
            <a:pPr eaLnBrk="1" hangingPunct="1">
              <a:lnSpc>
                <a:spcPct val="120000"/>
              </a:lnSpc>
            </a:pPr>
            <a:r>
              <a:rPr lang="en-US" altLang="en-US" sz="2000" u="sng"/>
              <a:t>Strength:</a:t>
            </a:r>
            <a:r>
              <a:rPr lang="en-US" altLang="en-US" sz="2000"/>
              <a:t> </a:t>
            </a:r>
            <a:r>
              <a:rPr lang="en-US" altLang="en-US" sz="2000" i="1"/>
              <a:t>Efficient</a:t>
            </a:r>
            <a:r>
              <a:rPr lang="en-US" altLang="en-US" sz="2000"/>
              <a:t>: </a:t>
            </a:r>
            <a:r>
              <a:rPr lang="en-US" altLang="en-US" sz="2000" i="1"/>
              <a:t>O</a:t>
            </a:r>
            <a:r>
              <a:rPr lang="en-US" altLang="en-US" sz="2000"/>
              <a:t>(</a:t>
            </a:r>
            <a:r>
              <a:rPr lang="en-US" altLang="en-US" sz="2000" i="1"/>
              <a:t>tkn</a:t>
            </a:r>
            <a:r>
              <a:rPr lang="en-US" altLang="en-US" sz="2000"/>
              <a:t>), where </a:t>
            </a:r>
            <a:r>
              <a:rPr lang="en-US" altLang="en-US" sz="2000" i="1"/>
              <a:t>n</a:t>
            </a:r>
            <a:r>
              <a:rPr lang="en-US" altLang="en-US" sz="2000"/>
              <a:t> is # objects, </a:t>
            </a:r>
            <a:r>
              <a:rPr lang="en-US" altLang="en-US" sz="2000" i="1"/>
              <a:t>k</a:t>
            </a:r>
            <a:r>
              <a:rPr lang="en-US" altLang="en-US" sz="2000"/>
              <a:t> is # clusters, and </a:t>
            </a:r>
            <a:r>
              <a:rPr lang="en-US" altLang="en-US" sz="2000" i="1"/>
              <a:t>t  </a:t>
            </a:r>
            <a:r>
              <a:rPr lang="en-US" altLang="en-US" sz="2000"/>
              <a:t>is # iterations. Normally, </a:t>
            </a:r>
            <a:r>
              <a:rPr lang="en-US" altLang="en-US" sz="2000" i="1"/>
              <a:t>k</a:t>
            </a:r>
            <a:r>
              <a:rPr lang="en-US" altLang="en-US" sz="2000"/>
              <a:t>, </a:t>
            </a:r>
            <a:r>
              <a:rPr lang="en-US" altLang="en-US" sz="2000" i="1"/>
              <a:t>t</a:t>
            </a:r>
            <a:r>
              <a:rPr lang="en-US" altLang="en-US" sz="2000"/>
              <a:t> &lt;&lt; </a:t>
            </a:r>
            <a:r>
              <a:rPr lang="en-US" altLang="en-US" sz="2000" i="1"/>
              <a:t>n</a:t>
            </a:r>
            <a:r>
              <a:rPr lang="en-US" altLang="en-US" sz="2000"/>
              <a:t>.</a:t>
            </a:r>
          </a:p>
          <a:p>
            <a:pPr lvl="2" eaLnBrk="1" hangingPunct="1">
              <a:lnSpc>
                <a:spcPct val="120000"/>
              </a:lnSpc>
            </a:pPr>
            <a:r>
              <a:rPr lang="en-US" altLang="ko-KR" sz="2000">
                <a:ea typeface="Gulim" panose="020B0600000101010101" pitchFamily="34" charset="-127"/>
              </a:rPr>
              <a:t>Comparing: PAM: O(k(n-k)</a:t>
            </a:r>
            <a:r>
              <a:rPr lang="en-US" altLang="ko-KR" sz="2000" baseline="30000">
                <a:ea typeface="Gulim" panose="020B0600000101010101" pitchFamily="34" charset="-127"/>
              </a:rPr>
              <a:t>2</a:t>
            </a:r>
            <a:r>
              <a:rPr lang="en-US" altLang="ko-KR" sz="2000">
                <a:ea typeface="Gulim" panose="020B0600000101010101" pitchFamily="34" charset="-127"/>
              </a:rPr>
              <a:t> ), CLARA: O(ks</a:t>
            </a:r>
            <a:r>
              <a:rPr lang="en-US" altLang="ko-KR" sz="2000" baseline="30000">
                <a:ea typeface="Gulim" panose="020B0600000101010101" pitchFamily="34" charset="-127"/>
              </a:rPr>
              <a:t>2</a:t>
            </a:r>
            <a:r>
              <a:rPr lang="en-US" altLang="ko-KR" sz="2000">
                <a:ea typeface="Gulim" panose="020B0600000101010101" pitchFamily="34" charset="-127"/>
              </a:rPr>
              <a:t> + k(n-k))</a:t>
            </a:r>
            <a:endParaRPr lang="en-US" altLang="en-US" sz="2000"/>
          </a:p>
          <a:p>
            <a:pPr eaLnBrk="1" hangingPunct="1">
              <a:lnSpc>
                <a:spcPct val="120000"/>
              </a:lnSpc>
            </a:pPr>
            <a:r>
              <a:rPr lang="en-US" altLang="en-US" sz="2000" u="sng"/>
              <a:t>Comment:</a:t>
            </a:r>
            <a:r>
              <a:rPr lang="en-US" altLang="en-US" sz="2000"/>
              <a:t> Often terminates at a </a:t>
            </a:r>
            <a:r>
              <a:rPr lang="en-US" altLang="en-US" sz="2000" i="1"/>
              <a:t>local optimal</a:t>
            </a:r>
            <a:r>
              <a:rPr lang="en-US" altLang="en-US" sz="2000"/>
              <a:t>. </a:t>
            </a:r>
          </a:p>
          <a:p>
            <a:pPr eaLnBrk="1" hangingPunct="1">
              <a:lnSpc>
                <a:spcPct val="120000"/>
              </a:lnSpc>
            </a:pPr>
            <a:r>
              <a:rPr lang="en-US" altLang="en-US" sz="2000" u="sng"/>
              <a:t>Weakness</a:t>
            </a:r>
            <a:endParaRPr lang="en-US" altLang="en-US" sz="2000"/>
          </a:p>
          <a:p>
            <a:pPr lvl="1" eaLnBrk="1" hangingPunct="1">
              <a:lnSpc>
                <a:spcPct val="120000"/>
              </a:lnSpc>
            </a:pPr>
            <a:r>
              <a:rPr lang="en-US" altLang="en-US" sz="2000"/>
              <a:t>Applicable only to objects in a continuous n-dimensional space </a:t>
            </a:r>
            <a:endParaRPr lang="en-US" altLang="en-US" sz="2000" i="1"/>
          </a:p>
          <a:p>
            <a:pPr lvl="2" eaLnBrk="1" hangingPunct="1">
              <a:lnSpc>
                <a:spcPct val="120000"/>
              </a:lnSpc>
            </a:pPr>
            <a:r>
              <a:rPr lang="en-US" altLang="en-US" sz="2000"/>
              <a:t>Using the k-modes method for categorical data</a:t>
            </a:r>
          </a:p>
          <a:p>
            <a:pPr lvl="2" eaLnBrk="1" hangingPunct="1">
              <a:lnSpc>
                <a:spcPct val="120000"/>
              </a:lnSpc>
            </a:pPr>
            <a:r>
              <a:rPr lang="en-US" altLang="en-US" sz="2000"/>
              <a:t>In comparison, k-medoids can be applied to a wide range of data</a:t>
            </a:r>
          </a:p>
          <a:p>
            <a:pPr lvl="1" eaLnBrk="1" hangingPunct="1">
              <a:lnSpc>
                <a:spcPct val="120000"/>
              </a:lnSpc>
            </a:pPr>
            <a:r>
              <a:rPr lang="en-US" altLang="en-US" sz="2000"/>
              <a:t>Need to specify </a:t>
            </a:r>
            <a:r>
              <a:rPr lang="en-US" altLang="en-US" sz="2000" i="1"/>
              <a:t>k, </a:t>
            </a:r>
            <a:r>
              <a:rPr lang="en-US" altLang="en-US" sz="2000"/>
              <a:t>the </a:t>
            </a:r>
            <a:r>
              <a:rPr lang="en-US" altLang="en-US" sz="2000" i="1"/>
              <a:t>number</a:t>
            </a:r>
            <a:r>
              <a:rPr lang="en-US" altLang="en-US" sz="2000"/>
              <a:t> of clusters, in advance (there are ways to automatically determine the best k (see Hastie et al., 2009)</a:t>
            </a:r>
          </a:p>
          <a:p>
            <a:pPr lvl="1" eaLnBrk="1" hangingPunct="1">
              <a:lnSpc>
                <a:spcPct val="120000"/>
              </a:lnSpc>
            </a:pPr>
            <a:r>
              <a:rPr lang="en-US" altLang="en-US" sz="2000"/>
              <a:t>Sensitive to noisy data and </a:t>
            </a:r>
            <a:r>
              <a:rPr lang="en-US" altLang="en-US" sz="2000" i="1"/>
              <a:t>outliers</a:t>
            </a:r>
            <a:endParaRPr lang="en-US" altLang="en-US" sz="2000"/>
          </a:p>
          <a:p>
            <a:pPr lvl="1" eaLnBrk="1" hangingPunct="1">
              <a:lnSpc>
                <a:spcPct val="120000"/>
              </a:lnSpc>
            </a:pPr>
            <a:r>
              <a:rPr lang="en-US" altLang="en-US" sz="2000"/>
              <a:t>Not suitable to discover clusters with </a:t>
            </a:r>
            <a:r>
              <a:rPr lang="en-US" altLang="en-US" sz="2000" i="1"/>
              <a:t>non-convex shapes</a:t>
            </a:r>
          </a:p>
        </p:txBody>
      </p:sp>
      <p:sp>
        <p:nvSpPr>
          <p:cNvPr id="37892" name="Slide Number Placeholder 6">
            <a:extLst>
              <a:ext uri="{FF2B5EF4-FFF2-40B4-BE49-F238E27FC236}">
                <a16:creationId xmlns:a16="http://schemas.microsoft.com/office/drawing/2014/main" id="{9C46B509-9824-48EF-C761-EEE3660DBB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F6C4577B-0FBD-4A8A-8630-213484AC3821}" type="slidenum">
              <a:rPr lang="en-US" altLang="en-US" sz="1200">
                <a:latin typeface="Tahoma" panose="020B0604030504040204" pitchFamily="34" charset="0"/>
              </a:rPr>
              <a:pPr>
                <a:spcBef>
                  <a:spcPct val="0"/>
                </a:spcBef>
                <a:buClrTx/>
                <a:buSzTx/>
                <a:buFontTx/>
                <a:buNone/>
              </a:pPr>
              <a:t>16</a:t>
            </a:fld>
            <a:endParaRPr lang="en-US" altLang="en-US" sz="1200">
              <a:latin typeface="Tahoma" panose="020B0604030504040204" pitchFamily="34" charset="0"/>
            </a:endParaRP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20F1D47-E2E7-91B8-0DEC-F8B7A6C87521}"/>
              </a:ext>
            </a:extLst>
          </p:cNvPr>
          <p:cNvSpPr>
            <a:spLocks noGrp="1" noChangeArrowheads="1"/>
          </p:cNvSpPr>
          <p:nvPr>
            <p:ph type="title"/>
          </p:nvPr>
        </p:nvSpPr>
        <p:spPr/>
        <p:txBody>
          <a:bodyPr/>
          <a:lstStyle/>
          <a:p>
            <a:pPr eaLnBrk="1" hangingPunct="1"/>
            <a:r>
              <a:rPr lang="en-US" altLang="en-US" sz="3200"/>
              <a:t>Variations of the </a:t>
            </a:r>
            <a:r>
              <a:rPr lang="en-US" altLang="en-US" sz="3200" i="1"/>
              <a:t>K-Means</a:t>
            </a:r>
            <a:r>
              <a:rPr lang="en-US" altLang="en-US" sz="3200"/>
              <a:t> Method</a:t>
            </a:r>
            <a:endParaRPr lang="en-US" altLang="en-US" sz="2400" b="1"/>
          </a:p>
        </p:txBody>
      </p:sp>
      <p:sp>
        <p:nvSpPr>
          <p:cNvPr id="39939" name="Rectangle 3">
            <a:extLst>
              <a:ext uri="{FF2B5EF4-FFF2-40B4-BE49-F238E27FC236}">
                <a16:creationId xmlns:a16="http://schemas.microsoft.com/office/drawing/2014/main" id="{CCB13966-D68F-EE0E-5EDA-B85E2834140A}"/>
              </a:ext>
            </a:extLst>
          </p:cNvPr>
          <p:cNvSpPr>
            <a:spLocks noGrp="1" noChangeArrowheads="1"/>
          </p:cNvSpPr>
          <p:nvPr>
            <p:ph type="body" sz="half" idx="1"/>
          </p:nvPr>
        </p:nvSpPr>
        <p:spPr>
          <a:xfrm>
            <a:off x="381000" y="1371600"/>
            <a:ext cx="8458200" cy="5105400"/>
          </a:xfrm>
        </p:spPr>
        <p:txBody>
          <a:bodyPr/>
          <a:lstStyle/>
          <a:p>
            <a:pPr eaLnBrk="1" hangingPunct="1">
              <a:lnSpc>
                <a:spcPct val="150000"/>
              </a:lnSpc>
            </a:pPr>
            <a:r>
              <a:rPr lang="en-US" altLang="en-US" sz="2000"/>
              <a:t>Most of the variants of the </a:t>
            </a:r>
            <a:r>
              <a:rPr lang="en-US" altLang="en-US" sz="2000" i="1"/>
              <a:t>k-means</a:t>
            </a:r>
            <a:r>
              <a:rPr lang="en-US" altLang="en-US" sz="2000"/>
              <a:t> which differ in</a:t>
            </a:r>
          </a:p>
          <a:p>
            <a:pPr lvl="1" eaLnBrk="1" hangingPunct="1">
              <a:lnSpc>
                <a:spcPct val="150000"/>
              </a:lnSpc>
            </a:pPr>
            <a:r>
              <a:rPr lang="en-US" altLang="en-US" sz="2000"/>
              <a:t>Selection of the initial </a:t>
            </a:r>
            <a:r>
              <a:rPr lang="en-US" altLang="en-US" sz="2000" i="1"/>
              <a:t>k</a:t>
            </a:r>
            <a:r>
              <a:rPr lang="en-US" altLang="en-US" sz="2000"/>
              <a:t> means</a:t>
            </a:r>
          </a:p>
          <a:p>
            <a:pPr lvl="1" eaLnBrk="1" hangingPunct="1">
              <a:lnSpc>
                <a:spcPct val="150000"/>
              </a:lnSpc>
            </a:pPr>
            <a:r>
              <a:rPr lang="en-US" altLang="en-US" sz="2000"/>
              <a:t>Dissimilarity calculations</a:t>
            </a:r>
          </a:p>
          <a:p>
            <a:pPr lvl="1" eaLnBrk="1" hangingPunct="1">
              <a:lnSpc>
                <a:spcPct val="150000"/>
              </a:lnSpc>
            </a:pPr>
            <a:r>
              <a:rPr lang="en-US" altLang="en-US" sz="2000"/>
              <a:t>Strategies to calculate cluster means</a:t>
            </a:r>
          </a:p>
          <a:p>
            <a:pPr eaLnBrk="1" hangingPunct="1">
              <a:lnSpc>
                <a:spcPct val="150000"/>
              </a:lnSpc>
            </a:pPr>
            <a:r>
              <a:rPr lang="en-US" altLang="en-US" sz="2000"/>
              <a:t>Handling categorical data: </a:t>
            </a:r>
            <a:r>
              <a:rPr lang="en-US" altLang="en-US" sz="2000" i="1"/>
              <a:t>k-modes</a:t>
            </a:r>
            <a:endParaRPr lang="en-US" altLang="en-US" sz="2000"/>
          </a:p>
          <a:p>
            <a:pPr lvl="1" eaLnBrk="1" hangingPunct="1">
              <a:lnSpc>
                <a:spcPct val="150000"/>
              </a:lnSpc>
            </a:pPr>
            <a:r>
              <a:rPr lang="en-US" altLang="en-US" sz="2000"/>
              <a:t>Replacing means of clusters with </a:t>
            </a:r>
            <a:r>
              <a:rPr lang="en-US" altLang="en-US" sz="2000" u="sng"/>
              <a:t>modes</a:t>
            </a:r>
            <a:endParaRPr lang="en-US" altLang="en-US" sz="2000"/>
          </a:p>
          <a:p>
            <a:pPr lvl="1" eaLnBrk="1" hangingPunct="1">
              <a:lnSpc>
                <a:spcPct val="150000"/>
              </a:lnSpc>
            </a:pPr>
            <a:r>
              <a:rPr lang="en-US" altLang="en-US" sz="2000"/>
              <a:t>Using new dissimilarity measures to deal with categorical objects</a:t>
            </a:r>
          </a:p>
          <a:p>
            <a:pPr lvl="1" eaLnBrk="1" hangingPunct="1">
              <a:lnSpc>
                <a:spcPct val="150000"/>
              </a:lnSpc>
            </a:pPr>
            <a:r>
              <a:rPr lang="en-US" altLang="en-US" sz="2000"/>
              <a:t>Using a </a:t>
            </a:r>
            <a:r>
              <a:rPr lang="en-US" altLang="en-US" sz="2000" u="sng"/>
              <a:t>frequency</a:t>
            </a:r>
            <a:r>
              <a:rPr lang="en-US" altLang="en-US" sz="2000"/>
              <a:t>-based method to update modes of clusters</a:t>
            </a:r>
          </a:p>
          <a:p>
            <a:pPr lvl="1" eaLnBrk="1" hangingPunct="1">
              <a:lnSpc>
                <a:spcPct val="150000"/>
              </a:lnSpc>
            </a:pPr>
            <a:r>
              <a:rPr lang="en-US" altLang="en-US" sz="2000"/>
              <a:t>A mixture of categorical and numerical data: </a:t>
            </a:r>
            <a:r>
              <a:rPr lang="en-US" altLang="en-US" sz="2000" i="1"/>
              <a:t>k-prototype</a:t>
            </a:r>
            <a:r>
              <a:rPr lang="en-US" altLang="en-US" sz="2000"/>
              <a:t> method</a:t>
            </a:r>
          </a:p>
        </p:txBody>
      </p:sp>
      <p:graphicFrame>
        <p:nvGraphicFramePr>
          <p:cNvPr id="39940" name="Object 4">
            <a:extLst>
              <a:ext uri="{FF2B5EF4-FFF2-40B4-BE49-F238E27FC236}">
                <a16:creationId xmlns:a16="http://schemas.microsoft.com/office/drawing/2014/main" id="{F660D7CB-3E5C-17AD-8802-593C74333048}"/>
              </a:ext>
            </a:extLst>
          </p:cNvPr>
          <p:cNvGraphicFramePr>
            <a:graphicFrameLocks noChangeAspect="1"/>
          </p:cNvGraphicFramePr>
          <p:nvPr>
            <p:ph sz="half" idx="2"/>
          </p:nvPr>
        </p:nvGraphicFramePr>
        <p:xfrm>
          <a:off x="6096000" y="1981200"/>
          <a:ext cx="2687638" cy="1371600"/>
        </p:xfrm>
        <a:graphic>
          <a:graphicData uri="http://schemas.openxmlformats.org/presentationml/2006/ole">
            <mc:AlternateContent xmlns:mc="http://schemas.openxmlformats.org/markup-compatibility/2006">
              <mc:Choice xmlns:v="urn:schemas-microsoft-com:vml" Requires="v">
                <p:oleObj name="SmartDraw" r:id="rId3" imgW="2688336" imgH="1371600" progId="SmartDraw.2">
                  <p:embed/>
                </p:oleObj>
              </mc:Choice>
              <mc:Fallback>
                <p:oleObj name="SmartDraw" r:id="rId3" imgW="2688336" imgH="1371600" progId="SmartDraw.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981200"/>
                        <a:ext cx="268763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1" name="Slide Number Placeholder 7">
            <a:extLst>
              <a:ext uri="{FF2B5EF4-FFF2-40B4-BE49-F238E27FC236}">
                <a16:creationId xmlns:a16="http://schemas.microsoft.com/office/drawing/2014/main" id="{4AB92692-C360-B519-EE46-F16AE25CA4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F9D328DA-2296-49E2-8F9A-FD974014522C}" type="slidenum">
              <a:rPr lang="en-US" altLang="en-US" sz="1200">
                <a:latin typeface="Tahoma" panose="020B0604030504040204" pitchFamily="34" charset="0"/>
              </a:rPr>
              <a:pPr>
                <a:spcBef>
                  <a:spcPct val="0"/>
                </a:spcBef>
                <a:buClrTx/>
                <a:buSzTx/>
                <a:buFontTx/>
                <a:buNone/>
              </a:pPr>
              <a:t>17</a:t>
            </a:fld>
            <a:endParaRPr lang="en-US" altLang="en-US" sz="1200">
              <a:latin typeface="Tahoma" panose="020B0604030504040204" pitchFamily="34" charset="0"/>
            </a:endParaRP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1026">
            <a:extLst>
              <a:ext uri="{FF2B5EF4-FFF2-40B4-BE49-F238E27FC236}">
                <a16:creationId xmlns:a16="http://schemas.microsoft.com/office/drawing/2014/main" id="{A650A690-9F31-563B-B41C-C777A0ECBB46}"/>
              </a:ext>
            </a:extLst>
          </p:cNvPr>
          <p:cNvSpPr>
            <a:spLocks noGrp="1" noChangeArrowheads="1"/>
          </p:cNvSpPr>
          <p:nvPr>
            <p:ph type="title"/>
          </p:nvPr>
        </p:nvSpPr>
        <p:spPr>
          <a:xfrm>
            <a:off x="228600" y="304800"/>
            <a:ext cx="8566150" cy="609600"/>
          </a:xfrm>
        </p:spPr>
        <p:txBody>
          <a:bodyPr/>
          <a:lstStyle/>
          <a:p>
            <a:pPr eaLnBrk="1" hangingPunct="1"/>
            <a:r>
              <a:rPr lang="en-US" altLang="ko-KR" sz="3200">
                <a:ea typeface="Gulim" panose="020B0600000101010101" pitchFamily="34" charset="-127"/>
              </a:rPr>
              <a:t>What Is the Problem of the K-Means Method?</a:t>
            </a:r>
            <a:endParaRPr lang="en-US" altLang="en-US" sz="3200">
              <a:ea typeface="Gulim" panose="020B0600000101010101" pitchFamily="34" charset="-127"/>
            </a:endParaRPr>
          </a:p>
        </p:txBody>
      </p:sp>
      <p:sp>
        <p:nvSpPr>
          <p:cNvPr id="41987" name="Rectangle 1027">
            <a:extLst>
              <a:ext uri="{FF2B5EF4-FFF2-40B4-BE49-F238E27FC236}">
                <a16:creationId xmlns:a16="http://schemas.microsoft.com/office/drawing/2014/main" id="{34E6567E-266D-A141-E27C-D98D3B424347}"/>
              </a:ext>
            </a:extLst>
          </p:cNvPr>
          <p:cNvSpPr>
            <a:spLocks noGrp="1" noChangeArrowheads="1"/>
          </p:cNvSpPr>
          <p:nvPr>
            <p:ph type="body" idx="1"/>
          </p:nvPr>
        </p:nvSpPr>
        <p:spPr>
          <a:xfrm>
            <a:off x="304800" y="1371600"/>
            <a:ext cx="8534400" cy="4572000"/>
          </a:xfrm>
        </p:spPr>
        <p:txBody>
          <a:bodyPr/>
          <a:lstStyle/>
          <a:p>
            <a:pPr eaLnBrk="1" hangingPunct="1">
              <a:lnSpc>
                <a:spcPct val="150000"/>
              </a:lnSpc>
            </a:pPr>
            <a:r>
              <a:rPr lang="en-US" altLang="ko-KR" sz="2000">
                <a:ea typeface="Gulim" panose="020B0600000101010101" pitchFamily="34" charset="-127"/>
              </a:rPr>
              <a:t>The k-means algorithm is sensitive to outliers !</a:t>
            </a:r>
          </a:p>
          <a:p>
            <a:pPr lvl="1" eaLnBrk="1" hangingPunct="1">
              <a:lnSpc>
                <a:spcPct val="150000"/>
              </a:lnSpc>
            </a:pPr>
            <a:r>
              <a:rPr lang="en-US" altLang="ko-KR" sz="2000">
                <a:ea typeface="Gulim" panose="020B0600000101010101" pitchFamily="34" charset="-127"/>
              </a:rPr>
              <a:t>Since an object with an extremely large value may substantially distort the distribution of the data</a:t>
            </a:r>
          </a:p>
          <a:p>
            <a:pPr eaLnBrk="1" hangingPunct="1">
              <a:lnSpc>
                <a:spcPct val="150000"/>
              </a:lnSpc>
            </a:pPr>
            <a:r>
              <a:rPr lang="en-US" altLang="ko-KR" sz="2000">
                <a:ea typeface="Gulim" panose="020B0600000101010101" pitchFamily="34" charset="-127"/>
              </a:rPr>
              <a:t>K-Medoids:  Instead of taking the </a:t>
            </a:r>
            <a:r>
              <a:rPr lang="en-US" altLang="ko-KR" sz="2000" b="1">
                <a:ea typeface="Gulim" panose="020B0600000101010101" pitchFamily="34" charset="-127"/>
              </a:rPr>
              <a:t>mean</a:t>
            </a:r>
            <a:r>
              <a:rPr lang="en-US" altLang="ko-KR" sz="2000">
                <a:ea typeface="Gulim" panose="020B0600000101010101" pitchFamily="34" charset="-127"/>
              </a:rPr>
              <a:t> value of the object in a cluster as a reference point, </a:t>
            </a:r>
            <a:r>
              <a:rPr lang="en-US" altLang="ko-KR" sz="2000" b="1">
                <a:ea typeface="Gulim" panose="020B0600000101010101" pitchFamily="34" charset="-127"/>
              </a:rPr>
              <a:t>medoids</a:t>
            </a:r>
            <a:r>
              <a:rPr lang="en-US" altLang="ko-KR" sz="2000">
                <a:ea typeface="Gulim" panose="020B0600000101010101" pitchFamily="34" charset="-127"/>
              </a:rPr>
              <a:t> can be used, which is the </a:t>
            </a:r>
            <a:r>
              <a:rPr lang="en-US" altLang="ko-KR" sz="2000" b="1">
                <a:ea typeface="Gulim" panose="020B0600000101010101" pitchFamily="34" charset="-127"/>
              </a:rPr>
              <a:t>most centrally located</a:t>
            </a:r>
            <a:r>
              <a:rPr lang="en-US" altLang="ko-KR" sz="2000">
                <a:ea typeface="Gulim" panose="020B0600000101010101" pitchFamily="34" charset="-127"/>
              </a:rPr>
              <a:t> object in a cluster</a:t>
            </a:r>
          </a:p>
        </p:txBody>
      </p:sp>
      <p:grpSp>
        <p:nvGrpSpPr>
          <p:cNvPr id="2" name="Group 1028">
            <a:extLst>
              <a:ext uri="{FF2B5EF4-FFF2-40B4-BE49-F238E27FC236}">
                <a16:creationId xmlns:a16="http://schemas.microsoft.com/office/drawing/2014/main" id="{384BA628-F3C6-84CB-E51F-91753C2126D8}"/>
              </a:ext>
            </a:extLst>
          </p:cNvPr>
          <p:cNvGrpSpPr>
            <a:grpSpLocks/>
          </p:cNvGrpSpPr>
          <p:nvPr/>
        </p:nvGrpSpPr>
        <p:grpSpPr bwMode="auto">
          <a:xfrm>
            <a:off x="2057400" y="4724400"/>
            <a:ext cx="5257800" cy="1765300"/>
            <a:chOff x="1344" y="3072"/>
            <a:chExt cx="3312" cy="1112"/>
          </a:xfrm>
        </p:grpSpPr>
        <p:grpSp>
          <p:nvGrpSpPr>
            <p:cNvPr id="41990" name="Group 1029">
              <a:extLst>
                <a:ext uri="{FF2B5EF4-FFF2-40B4-BE49-F238E27FC236}">
                  <a16:creationId xmlns:a16="http://schemas.microsoft.com/office/drawing/2014/main" id="{94004BA4-2DF9-6D86-410D-49E115C4A5E2}"/>
                </a:ext>
              </a:extLst>
            </p:cNvPr>
            <p:cNvGrpSpPr>
              <a:grpSpLocks/>
            </p:cNvGrpSpPr>
            <p:nvPr/>
          </p:nvGrpSpPr>
          <p:grpSpPr bwMode="auto">
            <a:xfrm>
              <a:off x="1344" y="3072"/>
              <a:ext cx="1248" cy="1112"/>
              <a:chOff x="1728" y="864"/>
              <a:chExt cx="1396" cy="1208"/>
            </a:xfrm>
          </p:grpSpPr>
          <p:sp>
            <p:nvSpPr>
              <p:cNvPr id="42077" name="Rectangle 1030">
                <a:extLst>
                  <a:ext uri="{FF2B5EF4-FFF2-40B4-BE49-F238E27FC236}">
                    <a16:creationId xmlns:a16="http://schemas.microsoft.com/office/drawing/2014/main" id="{725FEDE6-688C-B200-3035-22ED5262A0A1}"/>
                  </a:ext>
                </a:extLst>
              </p:cNvPr>
              <p:cNvSpPr>
                <a:spLocks noChangeArrowheads="1"/>
              </p:cNvSpPr>
              <p:nvPr/>
            </p:nvSpPr>
            <p:spPr bwMode="auto">
              <a:xfrm>
                <a:off x="1728" y="864"/>
                <a:ext cx="1396" cy="1208"/>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2078" name="Rectangle 1031">
                <a:extLst>
                  <a:ext uri="{FF2B5EF4-FFF2-40B4-BE49-F238E27FC236}">
                    <a16:creationId xmlns:a16="http://schemas.microsoft.com/office/drawing/2014/main" id="{9FDAD9B2-CB71-786C-CE57-E8256C7E8CCA}"/>
                  </a:ext>
                </a:extLst>
              </p:cNvPr>
              <p:cNvSpPr>
                <a:spLocks noChangeArrowheads="1"/>
              </p:cNvSpPr>
              <p:nvPr/>
            </p:nvSpPr>
            <p:spPr bwMode="auto">
              <a:xfrm>
                <a:off x="1861" y="9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2079" name="Line 1032">
                <a:extLst>
                  <a:ext uri="{FF2B5EF4-FFF2-40B4-BE49-F238E27FC236}">
                    <a16:creationId xmlns:a16="http://schemas.microsoft.com/office/drawing/2014/main" id="{D97BA929-1AB2-DD35-2588-EDC87D70FBD8}"/>
                  </a:ext>
                </a:extLst>
              </p:cNvPr>
              <p:cNvSpPr>
                <a:spLocks noChangeShapeType="1"/>
              </p:cNvSpPr>
              <p:nvPr/>
            </p:nvSpPr>
            <p:spPr bwMode="auto">
              <a:xfrm>
                <a:off x="1861" y="18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0" name="Line 1033">
                <a:extLst>
                  <a:ext uri="{FF2B5EF4-FFF2-40B4-BE49-F238E27FC236}">
                    <a16:creationId xmlns:a16="http://schemas.microsoft.com/office/drawing/2014/main" id="{F0427E98-97AD-249B-EB98-D913A014E653}"/>
                  </a:ext>
                </a:extLst>
              </p:cNvPr>
              <p:cNvSpPr>
                <a:spLocks noChangeShapeType="1"/>
              </p:cNvSpPr>
              <p:nvPr/>
            </p:nvSpPr>
            <p:spPr bwMode="auto">
              <a:xfrm>
                <a:off x="1861" y="17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1" name="Line 1034">
                <a:extLst>
                  <a:ext uri="{FF2B5EF4-FFF2-40B4-BE49-F238E27FC236}">
                    <a16:creationId xmlns:a16="http://schemas.microsoft.com/office/drawing/2014/main" id="{98D5CB36-0847-E0E0-B93C-08DC1590233B}"/>
                  </a:ext>
                </a:extLst>
              </p:cNvPr>
              <p:cNvSpPr>
                <a:spLocks noChangeShapeType="1"/>
              </p:cNvSpPr>
              <p:nvPr/>
            </p:nvSpPr>
            <p:spPr bwMode="auto">
              <a:xfrm>
                <a:off x="1861" y="16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2" name="Line 1035">
                <a:extLst>
                  <a:ext uri="{FF2B5EF4-FFF2-40B4-BE49-F238E27FC236}">
                    <a16:creationId xmlns:a16="http://schemas.microsoft.com/office/drawing/2014/main" id="{66F24869-432D-E5A8-49B7-E2223768D343}"/>
                  </a:ext>
                </a:extLst>
              </p:cNvPr>
              <p:cNvSpPr>
                <a:spLocks noChangeShapeType="1"/>
              </p:cNvSpPr>
              <p:nvPr/>
            </p:nvSpPr>
            <p:spPr bwMode="auto">
              <a:xfrm>
                <a:off x="1861" y="15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3" name="Line 1036">
                <a:extLst>
                  <a:ext uri="{FF2B5EF4-FFF2-40B4-BE49-F238E27FC236}">
                    <a16:creationId xmlns:a16="http://schemas.microsoft.com/office/drawing/2014/main" id="{6EAEED8D-C0A2-C5DC-D5D7-7FA6CC974418}"/>
                  </a:ext>
                </a:extLst>
              </p:cNvPr>
              <p:cNvSpPr>
                <a:spLocks noChangeShapeType="1"/>
              </p:cNvSpPr>
              <p:nvPr/>
            </p:nvSpPr>
            <p:spPr bwMode="auto">
              <a:xfrm>
                <a:off x="1861" y="14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4" name="Line 1037">
                <a:extLst>
                  <a:ext uri="{FF2B5EF4-FFF2-40B4-BE49-F238E27FC236}">
                    <a16:creationId xmlns:a16="http://schemas.microsoft.com/office/drawing/2014/main" id="{B1A25302-A546-C1A7-B886-AC7D9A5D2409}"/>
                  </a:ext>
                </a:extLst>
              </p:cNvPr>
              <p:cNvSpPr>
                <a:spLocks noChangeShapeType="1"/>
              </p:cNvSpPr>
              <p:nvPr/>
            </p:nvSpPr>
            <p:spPr bwMode="auto">
              <a:xfrm>
                <a:off x="1861" y="13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5" name="Line 1038">
                <a:extLst>
                  <a:ext uri="{FF2B5EF4-FFF2-40B4-BE49-F238E27FC236}">
                    <a16:creationId xmlns:a16="http://schemas.microsoft.com/office/drawing/2014/main" id="{39942A7A-A280-C82C-A2F6-C53A15229CDB}"/>
                  </a:ext>
                </a:extLst>
              </p:cNvPr>
              <p:cNvSpPr>
                <a:spLocks noChangeShapeType="1"/>
              </p:cNvSpPr>
              <p:nvPr/>
            </p:nvSpPr>
            <p:spPr bwMode="auto">
              <a:xfrm>
                <a:off x="1861" y="12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6" name="Line 1039">
                <a:extLst>
                  <a:ext uri="{FF2B5EF4-FFF2-40B4-BE49-F238E27FC236}">
                    <a16:creationId xmlns:a16="http://schemas.microsoft.com/office/drawing/2014/main" id="{986C4F5C-D087-8EDB-A1C4-F97375C3F277}"/>
                  </a:ext>
                </a:extLst>
              </p:cNvPr>
              <p:cNvSpPr>
                <a:spLocks noChangeShapeType="1"/>
              </p:cNvSpPr>
              <p:nvPr/>
            </p:nvSpPr>
            <p:spPr bwMode="auto">
              <a:xfrm>
                <a:off x="1861" y="11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7" name="Line 1040">
                <a:extLst>
                  <a:ext uri="{FF2B5EF4-FFF2-40B4-BE49-F238E27FC236}">
                    <a16:creationId xmlns:a16="http://schemas.microsoft.com/office/drawing/2014/main" id="{CAABBB3D-96C7-C555-3B05-71906A5F693D}"/>
                  </a:ext>
                </a:extLst>
              </p:cNvPr>
              <p:cNvSpPr>
                <a:spLocks noChangeShapeType="1"/>
              </p:cNvSpPr>
              <p:nvPr/>
            </p:nvSpPr>
            <p:spPr bwMode="auto">
              <a:xfrm>
                <a:off x="1861" y="10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8" name="Line 1041">
                <a:extLst>
                  <a:ext uri="{FF2B5EF4-FFF2-40B4-BE49-F238E27FC236}">
                    <a16:creationId xmlns:a16="http://schemas.microsoft.com/office/drawing/2014/main" id="{AE4C2DE1-2F09-A13C-29EC-9E0102674598}"/>
                  </a:ext>
                </a:extLst>
              </p:cNvPr>
              <p:cNvSpPr>
                <a:spLocks noChangeShapeType="1"/>
              </p:cNvSpPr>
              <p:nvPr/>
            </p:nvSpPr>
            <p:spPr bwMode="auto">
              <a:xfrm>
                <a:off x="1861" y="9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89" name="Line 1042">
                <a:extLst>
                  <a:ext uri="{FF2B5EF4-FFF2-40B4-BE49-F238E27FC236}">
                    <a16:creationId xmlns:a16="http://schemas.microsoft.com/office/drawing/2014/main" id="{07FF4049-6D92-87DF-BCB2-D857A28E727B}"/>
                  </a:ext>
                </a:extLst>
              </p:cNvPr>
              <p:cNvSpPr>
                <a:spLocks noChangeShapeType="1"/>
              </p:cNvSpPr>
              <p:nvPr/>
            </p:nvSpPr>
            <p:spPr bwMode="auto">
              <a:xfrm>
                <a:off x="19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0" name="Line 1043">
                <a:extLst>
                  <a:ext uri="{FF2B5EF4-FFF2-40B4-BE49-F238E27FC236}">
                    <a16:creationId xmlns:a16="http://schemas.microsoft.com/office/drawing/2014/main" id="{7113955D-604A-B2EE-B791-4EAF6C1E14AF}"/>
                  </a:ext>
                </a:extLst>
              </p:cNvPr>
              <p:cNvSpPr>
                <a:spLocks noChangeShapeType="1"/>
              </p:cNvSpPr>
              <p:nvPr/>
            </p:nvSpPr>
            <p:spPr bwMode="auto">
              <a:xfrm>
                <a:off x="2102"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1" name="Line 1044">
                <a:extLst>
                  <a:ext uri="{FF2B5EF4-FFF2-40B4-BE49-F238E27FC236}">
                    <a16:creationId xmlns:a16="http://schemas.microsoft.com/office/drawing/2014/main" id="{A5986514-0137-67E2-650C-D1BAB54852F9}"/>
                  </a:ext>
                </a:extLst>
              </p:cNvPr>
              <p:cNvSpPr>
                <a:spLocks noChangeShapeType="1"/>
              </p:cNvSpPr>
              <p:nvPr/>
            </p:nvSpPr>
            <p:spPr bwMode="auto">
              <a:xfrm>
                <a:off x="221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2" name="Line 1045">
                <a:extLst>
                  <a:ext uri="{FF2B5EF4-FFF2-40B4-BE49-F238E27FC236}">
                    <a16:creationId xmlns:a16="http://schemas.microsoft.com/office/drawing/2014/main" id="{E3526A7A-F9D8-F0EF-3A92-53C9C4943DAC}"/>
                  </a:ext>
                </a:extLst>
              </p:cNvPr>
              <p:cNvSpPr>
                <a:spLocks noChangeShapeType="1"/>
              </p:cNvSpPr>
              <p:nvPr/>
            </p:nvSpPr>
            <p:spPr bwMode="auto">
              <a:xfrm>
                <a:off x="23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3" name="Line 1046">
                <a:extLst>
                  <a:ext uri="{FF2B5EF4-FFF2-40B4-BE49-F238E27FC236}">
                    <a16:creationId xmlns:a16="http://schemas.microsoft.com/office/drawing/2014/main" id="{DFF95E54-2CE9-E317-53F7-34587C183090}"/>
                  </a:ext>
                </a:extLst>
              </p:cNvPr>
              <p:cNvSpPr>
                <a:spLocks noChangeShapeType="1"/>
              </p:cNvSpPr>
              <p:nvPr/>
            </p:nvSpPr>
            <p:spPr bwMode="auto">
              <a:xfrm>
                <a:off x="2460"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4" name="Line 1047">
                <a:extLst>
                  <a:ext uri="{FF2B5EF4-FFF2-40B4-BE49-F238E27FC236}">
                    <a16:creationId xmlns:a16="http://schemas.microsoft.com/office/drawing/2014/main" id="{D8BAB46F-0D6D-9F3C-D2BE-9106C1343BD9}"/>
                  </a:ext>
                </a:extLst>
              </p:cNvPr>
              <p:cNvSpPr>
                <a:spLocks noChangeShapeType="1"/>
              </p:cNvSpPr>
              <p:nvPr/>
            </p:nvSpPr>
            <p:spPr bwMode="auto">
              <a:xfrm>
                <a:off x="25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5" name="Line 1048">
                <a:extLst>
                  <a:ext uri="{FF2B5EF4-FFF2-40B4-BE49-F238E27FC236}">
                    <a16:creationId xmlns:a16="http://schemas.microsoft.com/office/drawing/2014/main" id="{BCF049F6-E79E-A7AD-B648-0F9F2DAC3529}"/>
                  </a:ext>
                </a:extLst>
              </p:cNvPr>
              <p:cNvSpPr>
                <a:spLocks noChangeShapeType="1"/>
              </p:cNvSpPr>
              <p:nvPr/>
            </p:nvSpPr>
            <p:spPr bwMode="auto">
              <a:xfrm>
                <a:off x="270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6" name="Line 1049">
                <a:extLst>
                  <a:ext uri="{FF2B5EF4-FFF2-40B4-BE49-F238E27FC236}">
                    <a16:creationId xmlns:a16="http://schemas.microsoft.com/office/drawing/2014/main" id="{061D2998-A05B-4AA9-9EDC-4AE37C967634}"/>
                  </a:ext>
                </a:extLst>
              </p:cNvPr>
              <p:cNvSpPr>
                <a:spLocks noChangeShapeType="1"/>
              </p:cNvSpPr>
              <p:nvPr/>
            </p:nvSpPr>
            <p:spPr bwMode="auto">
              <a:xfrm>
                <a:off x="2818"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7" name="Line 1050">
                <a:extLst>
                  <a:ext uri="{FF2B5EF4-FFF2-40B4-BE49-F238E27FC236}">
                    <a16:creationId xmlns:a16="http://schemas.microsoft.com/office/drawing/2014/main" id="{9F08BD7F-9498-90C4-7ED6-1AD03A39A97A}"/>
                  </a:ext>
                </a:extLst>
              </p:cNvPr>
              <p:cNvSpPr>
                <a:spLocks noChangeShapeType="1"/>
              </p:cNvSpPr>
              <p:nvPr/>
            </p:nvSpPr>
            <p:spPr bwMode="auto">
              <a:xfrm>
                <a:off x="29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8" name="Line 1051">
                <a:extLst>
                  <a:ext uri="{FF2B5EF4-FFF2-40B4-BE49-F238E27FC236}">
                    <a16:creationId xmlns:a16="http://schemas.microsoft.com/office/drawing/2014/main" id="{CF88AD4F-38AF-5F7F-BA72-925189761A66}"/>
                  </a:ext>
                </a:extLst>
              </p:cNvPr>
              <p:cNvSpPr>
                <a:spLocks noChangeShapeType="1"/>
              </p:cNvSpPr>
              <p:nvPr/>
            </p:nvSpPr>
            <p:spPr bwMode="auto">
              <a:xfrm>
                <a:off x="305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99" name="Rectangle 1052">
                <a:extLst>
                  <a:ext uri="{FF2B5EF4-FFF2-40B4-BE49-F238E27FC236}">
                    <a16:creationId xmlns:a16="http://schemas.microsoft.com/office/drawing/2014/main" id="{9B680488-B64F-F662-F574-3B65F529E9AB}"/>
                  </a:ext>
                </a:extLst>
              </p:cNvPr>
              <p:cNvSpPr>
                <a:spLocks noChangeArrowheads="1"/>
              </p:cNvSpPr>
              <p:nvPr/>
            </p:nvSpPr>
            <p:spPr bwMode="auto">
              <a:xfrm>
                <a:off x="1861" y="9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2100" name="Line 1053">
                <a:extLst>
                  <a:ext uri="{FF2B5EF4-FFF2-40B4-BE49-F238E27FC236}">
                    <a16:creationId xmlns:a16="http://schemas.microsoft.com/office/drawing/2014/main" id="{B86E57F0-0597-55CC-F143-FCB33A9BF317}"/>
                  </a:ext>
                </a:extLst>
              </p:cNvPr>
              <p:cNvSpPr>
                <a:spLocks noChangeShapeType="1"/>
              </p:cNvSpPr>
              <p:nvPr/>
            </p:nvSpPr>
            <p:spPr bwMode="auto">
              <a:xfrm>
                <a:off x="186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1" name="Line 1054">
                <a:extLst>
                  <a:ext uri="{FF2B5EF4-FFF2-40B4-BE49-F238E27FC236}">
                    <a16:creationId xmlns:a16="http://schemas.microsoft.com/office/drawing/2014/main" id="{E687A115-D7B2-6FAC-851D-6DDF9F7C4EB8}"/>
                  </a:ext>
                </a:extLst>
              </p:cNvPr>
              <p:cNvSpPr>
                <a:spLocks noChangeShapeType="1"/>
              </p:cNvSpPr>
              <p:nvPr/>
            </p:nvSpPr>
            <p:spPr bwMode="auto">
              <a:xfrm>
                <a:off x="1849" y="19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2" name="Line 1055">
                <a:extLst>
                  <a:ext uri="{FF2B5EF4-FFF2-40B4-BE49-F238E27FC236}">
                    <a16:creationId xmlns:a16="http://schemas.microsoft.com/office/drawing/2014/main" id="{ED6634D9-9154-07EE-300A-25054A26B477}"/>
                  </a:ext>
                </a:extLst>
              </p:cNvPr>
              <p:cNvSpPr>
                <a:spLocks noChangeShapeType="1"/>
              </p:cNvSpPr>
              <p:nvPr/>
            </p:nvSpPr>
            <p:spPr bwMode="auto">
              <a:xfrm>
                <a:off x="1849" y="18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3" name="Line 1056">
                <a:extLst>
                  <a:ext uri="{FF2B5EF4-FFF2-40B4-BE49-F238E27FC236}">
                    <a16:creationId xmlns:a16="http://schemas.microsoft.com/office/drawing/2014/main" id="{401957DD-6D4C-D9A0-DB04-44ED2984EF0D}"/>
                  </a:ext>
                </a:extLst>
              </p:cNvPr>
              <p:cNvSpPr>
                <a:spLocks noChangeShapeType="1"/>
              </p:cNvSpPr>
              <p:nvPr/>
            </p:nvSpPr>
            <p:spPr bwMode="auto">
              <a:xfrm>
                <a:off x="1849" y="17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4" name="Line 1057">
                <a:extLst>
                  <a:ext uri="{FF2B5EF4-FFF2-40B4-BE49-F238E27FC236}">
                    <a16:creationId xmlns:a16="http://schemas.microsoft.com/office/drawing/2014/main" id="{20DF20BB-9BB5-F2E3-8E0F-7F8A01B4F047}"/>
                  </a:ext>
                </a:extLst>
              </p:cNvPr>
              <p:cNvSpPr>
                <a:spLocks noChangeShapeType="1"/>
              </p:cNvSpPr>
              <p:nvPr/>
            </p:nvSpPr>
            <p:spPr bwMode="auto">
              <a:xfrm>
                <a:off x="1849" y="16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5" name="Line 1058">
                <a:extLst>
                  <a:ext uri="{FF2B5EF4-FFF2-40B4-BE49-F238E27FC236}">
                    <a16:creationId xmlns:a16="http://schemas.microsoft.com/office/drawing/2014/main" id="{E32B4B00-F0B1-043F-79E6-81844840B354}"/>
                  </a:ext>
                </a:extLst>
              </p:cNvPr>
              <p:cNvSpPr>
                <a:spLocks noChangeShapeType="1"/>
              </p:cNvSpPr>
              <p:nvPr/>
            </p:nvSpPr>
            <p:spPr bwMode="auto">
              <a:xfrm>
                <a:off x="1849" y="15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6" name="Line 1059">
                <a:extLst>
                  <a:ext uri="{FF2B5EF4-FFF2-40B4-BE49-F238E27FC236}">
                    <a16:creationId xmlns:a16="http://schemas.microsoft.com/office/drawing/2014/main" id="{AD4B6F4E-C6E2-CB1F-0625-98DDC9DABA9B}"/>
                  </a:ext>
                </a:extLst>
              </p:cNvPr>
              <p:cNvSpPr>
                <a:spLocks noChangeShapeType="1"/>
              </p:cNvSpPr>
              <p:nvPr/>
            </p:nvSpPr>
            <p:spPr bwMode="auto">
              <a:xfrm>
                <a:off x="1849" y="14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7" name="Line 1060">
                <a:extLst>
                  <a:ext uri="{FF2B5EF4-FFF2-40B4-BE49-F238E27FC236}">
                    <a16:creationId xmlns:a16="http://schemas.microsoft.com/office/drawing/2014/main" id="{BEB0C3B4-CC7F-6028-3D5F-05C12C8EE5E2}"/>
                  </a:ext>
                </a:extLst>
              </p:cNvPr>
              <p:cNvSpPr>
                <a:spLocks noChangeShapeType="1"/>
              </p:cNvSpPr>
              <p:nvPr/>
            </p:nvSpPr>
            <p:spPr bwMode="auto">
              <a:xfrm>
                <a:off x="1849" y="13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8" name="Line 1061">
                <a:extLst>
                  <a:ext uri="{FF2B5EF4-FFF2-40B4-BE49-F238E27FC236}">
                    <a16:creationId xmlns:a16="http://schemas.microsoft.com/office/drawing/2014/main" id="{ABE82CDA-FB60-C7E7-21A1-F00102E85532}"/>
                  </a:ext>
                </a:extLst>
              </p:cNvPr>
              <p:cNvSpPr>
                <a:spLocks noChangeShapeType="1"/>
              </p:cNvSpPr>
              <p:nvPr/>
            </p:nvSpPr>
            <p:spPr bwMode="auto">
              <a:xfrm>
                <a:off x="1849" y="12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09" name="Line 1062">
                <a:extLst>
                  <a:ext uri="{FF2B5EF4-FFF2-40B4-BE49-F238E27FC236}">
                    <a16:creationId xmlns:a16="http://schemas.microsoft.com/office/drawing/2014/main" id="{49D41D50-1880-2D60-0F90-FB8FCF14F5E5}"/>
                  </a:ext>
                </a:extLst>
              </p:cNvPr>
              <p:cNvSpPr>
                <a:spLocks noChangeShapeType="1"/>
              </p:cNvSpPr>
              <p:nvPr/>
            </p:nvSpPr>
            <p:spPr bwMode="auto">
              <a:xfrm>
                <a:off x="1849" y="11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0" name="Line 1063">
                <a:extLst>
                  <a:ext uri="{FF2B5EF4-FFF2-40B4-BE49-F238E27FC236}">
                    <a16:creationId xmlns:a16="http://schemas.microsoft.com/office/drawing/2014/main" id="{10F5F859-A266-FE20-3850-F1EA4627D943}"/>
                  </a:ext>
                </a:extLst>
              </p:cNvPr>
              <p:cNvSpPr>
                <a:spLocks noChangeShapeType="1"/>
              </p:cNvSpPr>
              <p:nvPr/>
            </p:nvSpPr>
            <p:spPr bwMode="auto">
              <a:xfrm>
                <a:off x="1849" y="10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1" name="Line 1064">
                <a:extLst>
                  <a:ext uri="{FF2B5EF4-FFF2-40B4-BE49-F238E27FC236}">
                    <a16:creationId xmlns:a16="http://schemas.microsoft.com/office/drawing/2014/main" id="{A9B8DB86-28C2-D8AF-04E1-F64AFB63E8F9}"/>
                  </a:ext>
                </a:extLst>
              </p:cNvPr>
              <p:cNvSpPr>
                <a:spLocks noChangeShapeType="1"/>
              </p:cNvSpPr>
              <p:nvPr/>
            </p:nvSpPr>
            <p:spPr bwMode="auto">
              <a:xfrm>
                <a:off x="1849" y="9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2" name="Line 1065">
                <a:extLst>
                  <a:ext uri="{FF2B5EF4-FFF2-40B4-BE49-F238E27FC236}">
                    <a16:creationId xmlns:a16="http://schemas.microsoft.com/office/drawing/2014/main" id="{511FFE32-3C59-011F-D723-1BC0692148CE}"/>
                  </a:ext>
                </a:extLst>
              </p:cNvPr>
              <p:cNvSpPr>
                <a:spLocks noChangeShapeType="1"/>
              </p:cNvSpPr>
              <p:nvPr/>
            </p:nvSpPr>
            <p:spPr bwMode="auto">
              <a:xfrm>
                <a:off x="1861" y="19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3" name="Line 1066">
                <a:extLst>
                  <a:ext uri="{FF2B5EF4-FFF2-40B4-BE49-F238E27FC236}">
                    <a16:creationId xmlns:a16="http://schemas.microsoft.com/office/drawing/2014/main" id="{E0B69322-CF39-8649-65A3-90D3A083B25D}"/>
                  </a:ext>
                </a:extLst>
              </p:cNvPr>
              <p:cNvSpPr>
                <a:spLocks noChangeShapeType="1"/>
              </p:cNvSpPr>
              <p:nvPr/>
            </p:nvSpPr>
            <p:spPr bwMode="auto">
              <a:xfrm flipV="1">
                <a:off x="186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4" name="Line 1067">
                <a:extLst>
                  <a:ext uri="{FF2B5EF4-FFF2-40B4-BE49-F238E27FC236}">
                    <a16:creationId xmlns:a16="http://schemas.microsoft.com/office/drawing/2014/main" id="{E720BE46-6A74-561C-A633-6B27C63D4E10}"/>
                  </a:ext>
                </a:extLst>
              </p:cNvPr>
              <p:cNvSpPr>
                <a:spLocks noChangeShapeType="1"/>
              </p:cNvSpPr>
              <p:nvPr/>
            </p:nvSpPr>
            <p:spPr bwMode="auto">
              <a:xfrm flipV="1">
                <a:off x="19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5" name="Line 1068">
                <a:extLst>
                  <a:ext uri="{FF2B5EF4-FFF2-40B4-BE49-F238E27FC236}">
                    <a16:creationId xmlns:a16="http://schemas.microsoft.com/office/drawing/2014/main" id="{A0A5A322-DD54-A6CB-826C-5D6F409B9288}"/>
                  </a:ext>
                </a:extLst>
              </p:cNvPr>
              <p:cNvSpPr>
                <a:spLocks noChangeShapeType="1"/>
              </p:cNvSpPr>
              <p:nvPr/>
            </p:nvSpPr>
            <p:spPr bwMode="auto">
              <a:xfrm flipV="1">
                <a:off x="2102"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6" name="Line 1069">
                <a:extLst>
                  <a:ext uri="{FF2B5EF4-FFF2-40B4-BE49-F238E27FC236}">
                    <a16:creationId xmlns:a16="http://schemas.microsoft.com/office/drawing/2014/main" id="{E619D5BC-A1BE-926C-E3D3-2590CCC80216}"/>
                  </a:ext>
                </a:extLst>
              </p:cNvPr>
              <p:cNvSpPr>
                <a:spLocks noChangeShapeType="1"/>
              </p:cNvSpPr>
              <p:nvPr/>
            </p:nvSpPr>
            <p:spPr bwMode="auto">
              <a:xfrm flipV="1">
                <a:off x="221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7" name="Line 1070">
                <a:extLst>
                  <a:ext uri="{FF2B5EF4-FFF2-40B4-BE49-F238E27FC236}">
                    <a16:creationId xmlns:a16="http://schemas.microsoft.com/office/drawing/2014/main" id="{51941D64-C3D6-7D3B-BD22-23A4EEF4C687}"/>
                  </a:ext>
                </a:extLst>
              </p:cNvPr>
              <p:cNvSpPr>
                <a:spLocks noChangeShapeType="1"/>
              </p:cNvSpPr>
              <p:nvPr/>
            </p:nvSpPr>
            <p:spPr bwMode="auto">
              <a:xfrm flipV="1">
                <a:off x="23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8" name="Line 1071">
                <a:extLst>
                  <a:ext uri="{FF2B5EF4-FFF2-40B4-BE49-F238E27FC236}">
                    <a16:creationId xmlns:a16="http://schemas.microsoft.com/office/drawing/2014/main" id="{1AFFD636-01F6-2103-3FD3-1BB6D160F234}"/>
                  </a:ext>
                </a:extLst>
              </p:cNvPr>
              <p:cNvSpPr>
                <a:spLocks noChangeShapeType="1"/>
              </p:cNvSpPr>
              <p:nvPr/>
            </p:nvSpPr>
            <p:spPr bwMode="auto">
              <a:xfrm flipV="1">
                <a:off x="2460"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19" name="Line 1072">
                <a:extLst>
                  <a:ext uri="{FF2B5EF4-FFF2-40B4-BE49-F238E27FC236}">
                    <a16:creationId xmlns:a16="http://schemas.microsoft.com/office/drawing/2014/main" id="{B4E9A6D4-B3F2-5719-2612-28929654563A}"/>
                  </a:ext>
                </a:extLst>
              </p:cNvPr>
              <p:cNvSpPr>
                <a:spLocks noChangeShapeType="1"/>
              </p:cNvSpPr>
              <p:nvPr/>
            </p:nvSpPr>
            <p:spPr bwMode="auto">
              <a:xfrm flipV="1">
                <a:off x="25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0" name="Line 1073">
                <a:extLst>
                  <a:ext uri="{FF2B5EF4-FFF2-40B4-BE49-F238E27FC236}">
                    <a16:creationId xmlns:a16="http://schemas.microsoft.com/office/drawing/2014/main" id="{0136F2DC-BBD7-C834-5CAE-70ED617BD9FC}"/>
                  </a:ext>
                </a:extLst>
              </p:cNvPr>
              <p:cNvSpPr>
                <a:spLocks noChangeShapeType="1"/>
              </p:cNvSpPr>
              <p:nvPr/>
            </p:nvSpPr>
            <p:spPr bwMode="auto">
              <a:xfrm flipV="1">
                <a:off x="270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1" name="Line 1074">
                <a:extLst>
                  <a:ext uri="{FF2B5EF4-FFF2-40B4-BE49-F238E27FC236}">
                    <a16:creationId xmlns:a16="http://schemas.microsoft.com/office/drawing/2014/main" id="{52B52E09-B51E-56F6-B5D4-4D5D0542C90F}"/>
                  </a:ext>
                </a:extLst>
              </p:cNvPr>
              <p:cNvSpPr>
                <a:spLocks noChangeShapeType="1"/>
              </p:cNvSpPr>
              <p:nvPr/>
            </p:nvSpPr>
            <p:spPr bwMode="auto">
              <a:xfrm flipV="1">
                <a:off x="2818"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2" name="Line 1075">
                <a:extLst>
                  <a:ext uri="{FF2B5EF4-FFF2-40B4-BE49-F238E27FC236}">
                    <a16:creationId xmlns:a16="http://schemas.microsoft.com/office/drawing/2014/main" id="{0197DD54-89F9-0DC1-B10B-6F03B5B505A2}"/>
                  </a:ext>
                </a:extLst>
              </p:cNvPr>
              <p:cNvSpPr>
                <a:spLocks noChangeShapeType="1"/>
              </p:cNvSpPr>
              <p:nvPr/>
            </p:nvSpPr>
            <p:spPr bwMode="auto">
              <a:xfrm flipV="1">
                <a:off x="29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3" name="Line 1076">
                <a:extLst>
                  <a:ext uri="{FF2B5EF4-FFF2-40B4-BE49-F238E27FC236}">
                    <a16:creationId xmlns:a16="http://schemas.microsoft.com/office/drawing/2014/main" id="{3FB7B8F3-0476-3085-A789-7254E272D8D5}"/>
                  </a:ext>
                </a:extLst>
              </p:cNvPr>
              <p:cNvSpPr>
                <a:spLocks noChangeShapeType="1"/>
              </p:cNvSpPr>
              <p:nvPr/>
            </p:nvSpPr>
            <p:spPr bwMode="auto">
              <a:xfrm flipV="1">
                <a:off x="305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124" name="Freeform 1077">
                <a:extLst>
                  <a:ext uri="{FF2B5EF4-FFF2-40B4-BE49-F238E27FC236}">
                    <a16:creationId xmlns:a16="http://schemas.microsoft.com/office/drawing/2014/main" id="{84FF5748-ACC0-241C-0F34-29C0A90D99D1}"/>
                  </a:ext>
                </a:extLst>
              </p:cNvPr>
              <p:cNvSpPr>
                <a:spLocks/>
              </p:cNvSpPr>
              <p:nvPr/>
            </p:nvSpPr>
            <p:spPr bwMode="auto">
              <a:xfrm>
                <a:off x="2191" y="15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42125" name="Freeform 1078">
                <a:extLst>
                  <a:ext uri="{FF2B5EF4-FFF2-40B4-BE49-F238E27FC236}">
                    <a16:creationId xmlns:a16="http://schemas.microsoft.com/office/drawing/2014/main" id="{FBBBF35F-A9F7-5FA8-2FDA-8C440CF2F839}"/>
                  </a:ext>
                </a:extLst>
              </p:cNvPr>
              <p:cNvSpPr>
                <a:spLocks/>
              </p:cNvSpPr>
              <p:nvPr/>
            </p:nvSpPr>
            <p:spPr bwMode="auto">
              <a:xfrm>
                <a:off x="2191" y="13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42126" name="Freeform 1079">
                <a:extLst>
                  <a:ext uri="{FF2B5EF4-FFF2-40B4-BE49-F238E27FC236}">
                    <a16:creationId xmlns:a16="http://schemas.microsoft.com/office/drawing/2014/main" id="{BD30FF09-F9CA-4762-DA35-BD388DF26708}"/>
                  </a:ext>
                </a:extLst>
              </p:cNvPr>
              <p:cNvSpPr>
                <a:spLocks/>
              </p:cNvSpPr>
              <p:nvPr/>
            </p:nvSpPr>
            <p:spPr bwMode="auto">
              <a:xfrm>
                <a:off x="2673" y="16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42127" name="Freeform 1080">
                <a:extLst>
                  <a:ext uri="{FF2B5EF4-FFF2-40B4-BE49-F238E27FC236}">
                    <a16:creationId xmlns:a16="http://schemas.microsoft.com/office/drawing/2014/main" id="{FF787A8B-C581-ED71-7B2B-970AAE00E342}"/>
                  </a:ext>
                </a:extLst>
              </p:cNvPr>
              <p:cNvSpPr>
                <a:spLocks/>
              </p:cNvSpPr>
              <p:nvPr/>
            </p:nvSpPr>
            <p:spPr bwMode="auto">
              <a:xfrm>
                <a:off x="2311" y="12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42128" name="Freeform 1081">
                <a:extLst>
                  <a:ext uri="{FF2B5EF4-FFF2-40B4-BE49-F238E27FC236}">
                    <a16:creationId xmlns:a16="http://schemas.microsoft.com/office/drawing/2014/main" id="{BC65D598-77F6-88C7-FD0C-9C1A5F0043FB}"/>
                  </a:ext>
                </a:extLst>
              </p:cNvPr>
              <p:cNvSpPr>
                <a:spLocks/>
              </p:cNvSpPr>
              <p:nvPr/>
            </p:nvSpPr>
            <p:spPr bwMode="auto">
              <a:xfrm>
                <a:off x="2191" y="11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42129" name="Freeform 1082">
                <a:extLst>
                  <a:ext uri="{FF2B5EF4-FFF2-40B4-BE49-F238E27FC236}">
                    <a16:creationId xmlns:a16="http://schemas.microsoft.com/office/drawing/2014/main" id="{600F9C66-5816-239A-C7E3-7CF00B74AE02}"/>
                  </a:ext>
                </a:extLst>
              </p:cNvPr>
              <p:cNvSpPr>
                <a:spLocks/>
              </p:cNvSpPr>
              <p:nvPr/>
            </p:nvSpPr>
            <p:spPr bwMode="auto">
              <a:xfrm>
                <a:off x="2790"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42130" name="Freeform 1083">
                <a:extLst>
                  <a:ext uri="{FF2B5EF4-FFF2-40B4-BE49-F238E27FC236}">
                    <a16:creationId xmlns:a16="http://schemas.microsoft.com/office/drawing/2014/main" id="{716E83D4-2167-3A9D-93D4-A0B5E5E35246}"/>
                  </a:ext>
                </a:extLst>
              </p:cNvPr>
              <p:cNvSpPr>
                <a:spLocks/>
              </p:cNvSpPr>
              <p:nvPr/>
            </p:nvSpPr>
            <p:spPr bwMode="auto">
              <a:xfrm>
                <a:off x="2311" y="14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42131" name="Freeform 1084">
                <a:extLst>
                  <a:ext uri="{FF2B5EF4-FFF2-40B4-BE49-F238E27FC236}">
                    <a16:creationId xmlns:a16="http://schemas.microsoft.com/office/drawing/2014/main" id="{5C612A03-5B0C-C382-5769-A241CC0B1D96}"/>
                  </a:ext>
                </a:extLst>
              </p:cNvPr>
              <p:cNvSpPr>
                <a:spLocks/>
              </p:cNvSpPr>
              <p:nvPr/>
            </p:nvSpPr>
            <p:spPr bwMode="auto">
              <a:xfrm>
                <a:off x="2432" y="17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42132" name="Freeform 1085">
                <a:extLst>
                  <a:ext uri="{FF2B5EF4-FFF2-40B4-BE49-F238E27FC236}">
                    <a16:creationId xmlns:a16="http://schemas.microsoft.com/office/drawing/2014/main" id="{2DA9C8D1-517D-3B9A-FC6C-B6847D06D933}"/>
                  </a:ext>
                </a:extLst>
              </p:cNvPr>
              <p:cNvSpPr>
                <a:spLocks/>
              </p:cNvSpPr>
              <p:nvPr/>
            </p:nvSpPr>
            <p:spPr bwMode="auto">
              <a:xfrm>
                <a:off x="2673" y="15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42133" name="Freeform 1086">
                <a:extLst>
                  <a:ext uri="{FF2B5EF4-FFF2-40B4-BE49-F238E27FC236}">
                    <a16:creationId xmlns:a16="http://schemas.microsoft.com/office/drawing/2014/main" id="{7F6F4060-17E9-C913-00F6-5B11AC25D7EF}"/>
                  </a:ext>
                </a:extLst>
              </p:cNvPr>
              <p:cNvSpPr>
                <a:spLocks/>
              </p:cNvSpPr>
              <p:nvPr/>
            </p:nvSpPr>
            <p:spPr bwMode="auto">
              <a:xfrm>
                <a:off x="2432"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42134" name="Rectangle 1087">
                <a:extLst>
                  <a:ext uri="{FF2B5EF4-FFF2-40B4-BE49-F238E27FC236}">
                    <a16:creationId xmlns:a16="http://schemas.microsoft.com/office/drawing/2014/main" id="{0DD46B69-8E9E-7B91-2CBD-61B6EBB064BB}"/>
                  </a:ext>
                </a:extLst>
              </p:cNvPr>
              <p:cNvSpPr>
                <a:spLocks noChangeArrowheads="1"/>
              </p:cNvSpPr>
              <p:nvPr/>
            </p:nvSpPr>
            <p:spPr bwMode="auto">
              <a:xfrm>
                <a:off x="1805" y="18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0</a:t>
                </a:r>
                <a:endParaRPr lang="ko-KR" altLang="en-US" sz="2400">
                  <a:latin typeface="Tahoma" panose="020B0604030504040204" pitchFamily="34" charset="0"/>
                  <a:ea typeface="Gulim" panose="020B0600000101010101" pitchFamily="34" charset="-127"/>
                </a:endParaRPr>
              </a:p>
            </p:txBody>
          </p:sp>
          <p:sp>
            <p:nvSpPr>
              <p:cNvPr id="42135" name="Rectangle 1088">
                <a:extLst>
                  <a:ext uri="{FF2B5EF4-FFF2-40B4-BE49-F238E27FC236}">
                    <a16:creationId xmlns:a16="http://schemas.microsoft.com/office/drawing/2014/main" id="{024F0B0E-21F9-7999-ECA7-787887673A70}"/>
                  </a:ext>
                </a:extLst>
              </p:cNvPr>
              <p:cNvSpPr>
                <a:spLocks noChangeArrowheads="1"/>
              </p:cNvSpPr>
              <p:nvPr/>
            </p:nvSpPr>
            <p:spPr bwMode="auto">
              <a:xfrm>
                <a:off x="1805" y="17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1</a:t>
                </a:r>
                <a:endParaRPr lang="ko-KR" altLang="en-US" sz="2400">
                  <a:latin typeface="Tahoma" panose="020B0604030504040204" pitchFamily="34" charset="0"/>
                  <a:ea typeface="Gulim" panose="020B0600000101010101" pitchFamily="34" charset="-127"/>
                </a:endParaRPr>
              </a:p>
            </p:txBody>
          </p:sp>
          <p:sp>
            <p:nvSpPr>
              <p:cNvPr id="42136" name="Rectangle 1089">
                <a:extLst>
                  <a:ext uri="{FF2B5EF4-FFF2-40B4-BE49-F238E27FC236}">
                    <a16:creationId xmlns:a16="http://schemas.microsoft.com/office/drawing/2014/main" id="{97D987F8-E2C0-B5D5-CC47-E289291E6115}"/>
                  </a:ext>
                </a:extLst>
              </p:cNvPr>
              <p:cNvSpPr>
                <a:spLocks noChangeArrowheads="1"/>
              </p:cNvSpPr>
              <p:nvPr/>
            </p:nvSpPr>
            <p:spPr bwMode="auto">
              <a:xfrm>
                <a:off x="1805" y="17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2</a:t>
                </a:r>
                <a:endParaRPr lang="ko-KR" altLang="en-US" sz="2400">
                  <a:latin typeface="Tahoma" panose="020B0604030504040204" pitchFamily="34" charset="0"/>
                  <a:ea typeface="Gulim" panose="020B0600000101010101" pitchFamily="34" charset="-127"/>
                </a:endParaRPr>
              </a:p>
            </p:txBody>
          </p:sp>
          <p:sp>
            <p:nvSpPr>
              <p:cNvPr id="42137" name="Rectangle 1090">
                <a:extLst>
                  <a:ext uri="{FF2B5EF4-FFF2-40B4-BE49-F238E27FC236}">
                    <a16:creationId xmlns:a16="http://schemas.microsoft.com/office/drawing/2014/main" id="{66B06ECC-A643-AB27-C6F2-AD8C4C374A88}"/>
                  </a:ext>
                </a:extLst>
              </p:cNvPr>
              <p:cNvSpPr>
                <a:spLocks noChangeArrowheads="1"/>
              </p:cNvSpPr>
              <p:nvPr/>
            </p:nvSpPr>
            <p:spPr bwMode="auto">
              <a:xfrm>
                <a:off x="1805" y="16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3</a:t>
                </a:r>
                <a:endParaRPr lang="ko-KR" altLang="en-US" sz="2400">
                  <a:latin typeface="Tahoma" panose="020B0604030504040204" pitchFamily="34" charset="0"/>
                  <a:ea typeface="Gulim" panose="020B0600000101010101" pitchFamily="34" charset="-127"/>
                </a:endParaRPr>
              </a:p>
            </p:txBody>
          </p:sp>
          <p:sp>
            <p:nvSpPr>
              <p:cNvPr id="42138" name="Rectangle 1091">
                <a:extLst>
                  <a:ext uri="{FF2B5EF4-FFF2-40B4-BE49-F238E27FC236}">
                    <a16:creationId xmlns:a16="http://schemas.microsoft.com/office/drawing/2014/main" id="{9C5E3310-E1A0-B555-0906-74490EADC4CB}"/>
                  </a:ext>
                </a:extLst>
              </p:cNvPr>
              <p:cNvSpPr>
                <a:spLocks noChangeArrowheads="1"/>
              </p:cNvSpPr>
              <p:nvPr/>
            </p:nvSpPr>
            <p:spPr bwMode="auto">
              <a:xfrm>
                <a:off x="1805" y="15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4</a:t>
                </a:r>
                <a:endParaRPr lang="ko-KR" altLang="en-US" sz="2400">
                  <a:latin typeface="Tahoma" panose="020B0604030504040204" pitchFamily="34" charset="0"/>
                  <a:ea typeface="Gulim" panose="020B0600000101010101" pitchFamily="34" charset="-127"/>
                </a:endParaRPr>
              </a:p>
            </p:txBody>
          </p:sp>
          <p:sp>
            <p:nvSpPr>
              <p:cNvPr id="42139" name="Rectangle 1092">
                <a:extLst>
                  <a:ext uri="{FF2B5EF4-FFF2-40B4-BE49-F238E27FC236}">
                    <a16:creationId xmlns:a16="http://schemas.microsoft.com/office/drawing/2014/main" id="{8D48986A-8610-B82E-9003-A161CD88E82E}"/>
                  </a:ext>
                </a:extLst>
              </p:cNvPr>
              <p:cNvSpPr>
                <a:spLocks noChangeArrowheads="1"/>
              </p:cNvSpPr>
              <p:nvPr/>
            </p:nvSpPr>
            <p:spPr bwMode="auto">
              <a:xfrm>
                <a:off x="1805" y="14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5</a:t>
                </a:r>
                <a:endParaRPr lang="ko-KR" altLang="en-US" sz="2400">
                  <a:latin typeface="Tahoma" panose="020B0604030504040204" pitchFamily="34" charset="0"/>
                  <a:ea typeface="Gulim" panose="020B0600000101010101" pitchFamily="34" charset="-127"/>
                </a:endParaRPr>
              </a:p>
            </p:txBody>
          </p:sp>
          <p:sp>
            <p:nvSpPr>
              <p:cNvPr id="42140" name="Rectangle 1093">
                <a:extLst>
                  <a:ext uri="{FF2B5EF4-FFF2-40B4-BE49-F238E27FC236}">
                    <a16:creationId xmlns:a16="http://schemas.microsoft.com/office/drawing/2014/main" id="{1E64990F-AA9C-FD18-5CD4-2E44E583EE12}"/>
                  </a:ext>
                </a:extLst>
              </p:cNvPr>
              <p:cNvSpPr>
                <a:spLocks noChangeArrowheads="1"/>
              </p:cNvSpPr>
              <p:nvPr/>
            </p:nvSpPr>
            <p:spPr bwMode="auto">
              <a:xfrm>
                <a:off x="1805" y="13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6</a:t>
                </a:r>
                <a:endParaRPr lang="ko-KR" altLang="en-US" sz="2400">
                  <a:latin typeface="Tahoma" panose="020B0604030504040204" pitchFamily="34" charset="0"/>
                  <a:ea typeface="Gulim" panose="020B0600000101010101" pitchFamily="34" charset="-127"/>
                </a:endParaRPr>
              </a:p>
            </p:txBody>
          </p:sp>
          <p:sp>
            <p:nvSpPr>
              <p:cNvPr id="42141" name="Rectangle 1094">
                <a:extLst>
                  <a:ext uri="{FF2B5EF4-FFF2-40B4-BE49-F238E27FC236}">
                    <a16:creationId xmlns:a16="http://schemas.microsoft.com/office/drawing/2014/main" id="{A8679784-AD95-9C46-A725-37022A7BCC32}"/>
                  </a:ext>
                </a:extLst>
              </p:cNvPr>
              <p:cNvSpPr>
                <a:spLocks noChangeArrowheads="1"/>
              </p:cNvSpPr>
              <p:nvPr/>
            </p:nvSpPr>
            <p:spPr bwMode="auto">
              <a:xfrm>
                <a:off x="1805" y="12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7</a:t>
                </a:r>
                <a:endParaRPr lang="ko-KR" altLang="en-US" sz="2400">
                  <a:latin typeface="Tahoma" panose="020B0604030504040204" pitchFamily="34" charset="0"/>
                  <a:ea typeface="Gulim" panose="020B0600000101010101" pitchFamily="34" charset="-127"/>
                </a:endParaRPr>
              </a:p>
            </p:txBody>
          </p:sp>
          <p:sp>
            <p:nvSpPr>
              <p:cNvPr id="42142" name="Rectangle 1095">
                <a:extLst>
                  <a:ext uri="{FF2B5EF4-FFF2-40B4-BE49-F238E27FC236}">
                    <a16:creationId xmlns:a16="http://schemas.microsoft.com/office/drawing/2014/main" id="{0A8A337F-7CB1-4412-3BE1-55E72CBA9098}"/>
                  </a:ext>
                </a:extLst>
              </p:cNvPr>
              <p:cNvSpPr>
                <a:spLocks noChangeArrowheads="1"/>
              </p:cNvSpPr>
              <p:nvPr/>
            </p:nvSpPr>
            <p:spPr bwMode="auto">
              <a:xfrm>
                <a:off x="1805" y="11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8</a:t>
                </a:r>
                <a:endParaRPr lang="ko-KR" altLang="en-US" sz="2400">
                  <a:latin typeface="Tahoma" panose="020B0604030504040204" pitchFamily="34" charset="0"/>
                  <a:ea typeface="Gulim" panose="020B0600000101010101" pitchFamily="34" charset="-127"/>
                </a:endParaRPr>
              </a:p>
            </p:txBody>
          </p:sp>
          <p:sp>
            <p:nvSpPr>
              <p:cNvPr id="42143" name="Rectangle 1096">
                <a:extLst>
                  <a:ext uri="{FF2B5EF4-FFF2-40B4-BE49-F238E27FC236}">
                    <a16:creationId xmlns:a16="http://schemas.microsoft.com/office/drawing/2014/main" id="{9DC619DE-AECB-BAD8-4374-70FB765BCC3D}"/>
                  </a:ext>
                </a:extLst>
              </p:cNvPr>
              <p:cNvSpPr>
                <a:spLocks noChangeArrowheads="1"/>
              </p:cNvSpPr>
              <p:nvPr/>
            </p:nvSpPr>
            <p:spPr bwMode="auto">
              <a:xfrm>
                <a:off x="1805" y="10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9</a:t>
                </a:r>
                <a:endParaRPr lang="ko-KR" altLang="en-US" sz="2400">
                  <a:latin typeface="Tahoma" panose="020B0604030504040204" pitchFamily="34" charset="0"/>
                  <a:ea typeface="Gulim" panose="020B0600000101010101" pitchFamily="34" charset="-127"/>
                </a:endParaRPr>
              </a:p>
            </p:txBody>
          </p:sp>
          <p:sp>
            <p:nvSpPr>
              <p:cNvPr id="42144" name="Rectangle 1097">
                <a:extLst>
                  <a:ext uri="{FF2B5EF4-FFF2-40B4-BE49-F238E27FC236}">
                    <a16:creationId xmlns:a16="http://schemas.microsoft.com/office/drawing/2014/main" id="{0EC38FBC-634E-41CB-35A5-87AFD9641C37}"/>
                  </a:ext>
                </a:extLst>
              </p:cNvPr>
              <p:cNvSpPr>
                <a:spLocks noChangeArrowheads="1"/>
              </p:cNvSpPr>
              <p:nvPr/>
            </p:nvSpPr>
            <p:spPr bwMode="auto">
              <a:xfrm>
                <a:off x="1779" y="9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10</a:t>
                </a:r>
                <a:endParaRPr lang="ko-KR" altLang="en-US" sz="2400">
                  <a:latin typeface="Tahoma" panose="020B0604030504040204" pitchFamily="34" charset="0"/>
                  <a:ea typeface="Gulim" panose="020B0600000101010101" pitchFamily="34" charset="-127"/>
                </a:endParaRPr>
              </a:p>
            </p:txBody>
          </p:sp>
          <p:sp>
            <p:nvSpPr>
              <p:cNvPr id="42145" name="Rectangle 1098">
                <a:extLst>
                  <a:ext uri="{FF2B5EF4-FFF2-40B4-BE49-F238E27FC236}">
                    <a16:creationId xmlns:a16="http://schemas.microsoft.com/office/drawing/2014/main" id="{8E0C37DC-261A-98C7-C8E0-C9A6E6ED5FE5}"/>
                  </a:ext>
                </a:extLst>
              </p:cNvPr>
              <p:cNvSpPr>
                <a:spLocks noChangeArrowheads="1"/>
              </p:cNvSpPr>
              <p:nvPr/>
            </p:nvSpPr>
            <p:spPr bwMode="auto">
              <a:xfrm>
                <a:off x="184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0</a:t>
                </a:r>
                <a:endParaRPr lang="ko-KR" altLang="en-US" sz="2400">
                  <a:latin typeface="Tahoma" panose="020B0604030504040204" pitchFamily="34" charset="0"/>
                  <a:ea typeface="Gulim" panose="020B0600000101010101" pitchFamily="34" charset="-127"/>
                </a:endParaRPr>
              </a:p>
            </p:txBody>
          </p:sp>
          <p:sp>
            <p:nvSpPr>
              <p:cNvPr id="42146" name="Rectangle 1099">
                <a:extLst>
                  <a:ext uri="{FF2B5EF4-FFF2-40B4-BE49-F238E27FC236}">
                    <a16:creationId xmlns:a16="http://schemas.microsoft.com/office/drawing/2014/main" id="{ECD31A12-0A6E-AEB6-732D-E668052EDD89}"/>
                  </a:ext>
                </a:extLst>
              </p:cNvPr>
              <p:cNvSpPr>
                <a:spLocks noChangeArrowheads="1"/>
              </p:cNvSpPr>
              <p:nvPr/>
            </p:nvSpPr>
            <p:spPr bwMode="auto">
              <a:xfrm>
                <a:off x="196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1</a:t>
                </a:r>
                <a:endParaRPr lang="ko-KR" altLang="en-US" sz="2400">
                  <a:latin typeface="Tahoma" panose="020B0604030504040204" pitchFamily="34" charset="0"/>
                  <a:ea typeface="Gulim" panose="020B0600000101010101" pitchFamily="34" charset="-127"/>
                </a:endParaRPr>
              </a:p>
            </p:txBody>
          </p:sp>
          <p:sp>
            <p:nvSpPr>
              <p:cNvPr id="42147" name="Rectangle 1100">
                <a:extLst>
                  <a:ext uri="{FF2B5EF4-FFF2-40B4-BE49-F238E27FC236}">
                    <a16:creationId xmlns:a16="http://schemas.microsoft.com/office/drawing/2014/main" id="{789A229C-12AE-F04C-7FBA-46ED10CE1F75}"/>
                  </a:ext>
                </a:extLst>
              </p:cNvPr>
              <p:cNvSpPr>
                <a:spLocks noChangeArrowheads="1"/>
              </p:cNvSpPr>
              <p:nvPr/>
            </p:nvSpPr>
            <p:spPr bwMode="auto">
              <a:xfrm>
                <a:off x="2090"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2</a:t>
                </a:r>
                <a:endParaRPr lang="ko-KR" altLang="en-US" sz="2400">
                  <a:latin typeface="Tahoma" panose="020B0604030504040204" pitchFamily="34" charset="0"/>
                  <a:ea typeface="Gulim" panose="020B0600000101010101" pitchFamily="34" charset="-127"/>
                </a:endParaRPr>
              </a:p>
            </p:txBody>
          </p:sp>
          <p:sp>
            <p:nvSpPr>
              <p:cNvPr id="42148" name="Rectangle 1101">
                <a:extLst>
                  <a:ext uri="{FF2B5EF4-FFF2-40B4-BE49-F238E27FC236}">
                    <a16:creationId xmlns:a16="http://schemas.microsoft.com/office/drawing/2014/main" id="{BA66E58B-E605-B2A3-F77C-5CFCD33DA8C4}"/>
                  </a:ext>
                </a:extLst>
              </p:cNvPr>
              <p:cNvSpPr>
                <a:spLocks noChangeArrowheads="1"/>
              </p:cNvSpPr>
              <p:nvPr/>
            </p:nvSpPr>
            <p:spPr bwMode="auto">
              <a:xfrm>
                <a:off x="220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3</a:t>
                </a:r>
                <a:endParaRPr lang="ko-KR" altLang="en-US" sz="2400">
                  <a:latin typeface="Tahoma" panose="020B0604030504040204" pitchFamily="34" charset="0"/>
                  <a:ea typeface="Gulim" panose="020B0600000101010101" pitchFamily="34" charset="-127"/>
                </a:endParaRPr>
              </a:p>
            </p:txBody>
          </p:sp>
          <p:sp>
            <p:nvSpPr>
              <p:cNvPr id="42149" name="Rectangle 1102">
                <a:extLst>
                  <a:ext uri="{FF2B5EF4-FFF2-40B4-BE49-F238E27FC236}">
                    <a16:creationId xmlns:a16="http://schemas.microsoft.com/office/drawing/2014/main" id="{2AC53969-88AC-4ADF-31C9-0C6FFCB7A497}"/>
                  </a:ext>
                </a:extLst>
              </p:cNvPr>
              <p:cNvSpPr>
                <a:spLocks noChangeArrowheads="1"/>
              </p:cNvSpPr>
              <p:nvPr/>
            </p:nvSpPr>
            <p:spPr bwMode="auto">
              <a:xfrm>
                <a:off x="232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4</a:t>
                </a:r>
                <a:endParaRPr lang="ko-KR" altLang="en-US" sz="2400">
                  <a:latin typeface="Tahoma" panose="020B0604030504040204" pitchFamily="34" charset="0"/>
                  <a:ea typeface="Gulim" panose="020B0600000101010101" pitchFamily="34" charset="-127"/>
                </a:endParaRPr>
              </a:p>
            </p:txBody>
          </p:sp>
          <p:sp>
            <p:nvSpPr>
              <p:cNvPr id="42150" name="Rectangle 1103">
                <a:extLst>
                  <a:ext uri="{FF2B5EF4-FFF2-40B4-BE49-F238E27FC236}">
                    <a16:creationId xmlns:a16="http://schemas.microsoft.com/office/drawing/2014/main" id="{CD64DAEF-F183-E224-57DD-CBE77DB52F42}"/>
                  </a:ext>
                </a:extLst>
              </p:cNvPr>
              <p:cNvSpPr>
                <a:spLocks noChangeArrowheads="1"/>
              </p:cNvSpPr>
              <p:nvPr/>
            </p:nvSpPr>
            <p:spPr bwMode="auto">
              <a:xfrm>
                <a:off x="244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5</a:t>
                </a:r>
                <a:endParaRPr lang="ko-KR" altLang="en-US" sz="2400">
                  <a:latin typeface="Tahoma" panose="020B0604030504040204" pitchFamily="34" charset="0"/>
                  <a:ea typeface="Gulim" panose="020B0600000101010101" pitchFamily="34" charset="-127"/>
                </a:endParaRPr>
              </a:p>
            </p:txBody>
          </p:sp>
          <p:sp>
            <p:nvSpPr>
              <p:cNvPr id="42151" name="Rectangle 1104">
                <a:extLst>
                  <a:ext uri="{FF2B5EF4-FFF2-40B4-BE49-F238E27FC236}">
                    <a16:creationId xmlns:a16="http://schemas.microsoft.com/office/drawing/2014/main" id="{847DA479-DBDB-DCED-AAE8-80D8F1F8384B}"/>
                  </a:ext>
                </a:extLst>
              </p:cNvPr>
              <p:cNvSpPr>
                <a:spLocks noChangeArrowheads="1"/>
              </p:cNvSpPr>
              <p:nvPr/>
            </p:nvSpPr>
            <p:spPr bwMode="auto">
              <a:xfrm>
                <a:off x="256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6</a:t>
                </a:r>
                <a:endParaRPr lang="ko-KR" altLang="en-US" sz="2400">
                  <a:latin typeface="Tahoma" panose="020B0604030504040204" pitchFamily="34" charset="0"/>
                  <a:ea typeface="Gulim" panose="020B0600000101010101" pitchFamily="34" charset="-127"/>
                </a:endParaRPr>
              </a:p>
            </p:txBody>
          </p:sp>
          <p:sp>
            <p:nvSpPr>
              <p:cNvPr id="42152" name="Rectangle 1105">
                <a:extLst>
                  <a:ext uri="{FF2B5EF4-FFF2-40B4-BE49-F238E27FC236}">
                    <a16:creationId xmlns:a16="http://schemas.microsoft.com/office/drawing/2014/main" id="{99C597FE-3CCD-DD10-5D83-14B2BD76C3EF}"/>
                  </a:ext>
                </a:extLst>
              </p:cNvPr>
              <p:cNvSpPr>
                <a:spLocks noChangeArrowheads="1"/>
              </p:cNvSpPr>
              <p:nvPr/>
            </p:nvSpPr>
            <p:spPr bwMode="auto">
              <a:xfrm>
                <a:off x="268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7</a:t>
                </a:r>
                <a:endParaRPr lang="ko-KR" altLang="en-US" sz="2400">
                  <a:latin typeface="Tahoma" panose="020B0604030504040204" pitchFamily="34" charset="0"/>
                  <a:ea typeface="Gulim" panose="020B0600000101010101" pitchFamily="34" charset="-127"/>
                </a:endParaRPr>
              </a:p>
            </p:txBody>
          </p:sp>
          <p:sp>
            <p:nvSpPr>
              <p:cNvPr id="42153" name="Rectangle 1106">
                <a:extLst>
                  <a:ext uri="{FF2B5EF4-FFF2-40B4-BE49-F238E27FC236}">
                    <a16:creationId xmlns:a16="http://schemas.microsoft.com/office/drawing/2014/main" id="{F1BB56C5-30C0-D205-8785-F5168E6C039E}"/>
                  </a:ext>
                </a:extLst>
              </p:cNvPr>
              <p:cNvSpPr>
                <a:spLocks noChangeArrowheads="1"/>
              </p:cNvSpPr>
              <p:nvPr/>
            </p:nvSpPr>
            <p:spPr bwMode="auto">
              <a:xfrm>
                <a:off x="280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8</a:t>
                </a:r>
                <a:endParaRPr lang="ko-KR" altLang="en-US" sz="2400">
                  <a:latin typeface="Tahoma" panose="020B0604030504040204" pitchFamily="34" charset="0"/>
                  <a:ea typeface="Gulim" panose="020B0600000101010101" pitchFamily="34" charset="-127"/>
                </a:endParaRPr>
              </a:p>
            </p:txBody>
          </p:sp>
          <p:sp>
            <p:nvSpPr>
              <p:cNvPr id="42154" name="Rectangle 1107">
                <a:extLst>
                  <a:ext uri="{FF2B5EF4-FFF2-40B4-BE49-F238E27FC236}">
                    <a16:creationId xmlns:a16="http://schemas.microsoft.com/office/drawing/2014/main" id="{E7B9C300-E230-A58B-A91C-CA80AF715324}"/>
                  </a:ext>
                </a:extLst>
              </p:cNvPr>
              <p:cNvSpPr>
                <a:spLocks noChangeArrowheads="1"/>
              </p:cNvSpPr>
              <p:nvPr/>
            </p:nvSpPr>
            <p:spPr bwMode="auto">
              <a:xfrm>
                <a:off x="292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9</a:t>
                </a:r>
                <a:endParaRPr lang="ko-KR" altLang="en-US" sz="2400">
                  <a:latin typeface="Tahoma" panose="020B0604030504040204" pitchFamily="34" charset="0"/>
                  <a:ea typeface="Gulim" panose="020B0600000101010101" pitchFamily="34" charset="-127"/>
                </a:endParaRPr>
              </a:p>
            </p:txBody>
          </p:sp>
          <p:sp>
            <p:nvSpPr>
              <p:cNvPr id="42155" name="Rectangle 1108">
                <a:extLst>
                  <a:ext uri="{FF2B5EF4-FFF2-40B4-BE49-F238E27FC236}">
                    <a16:creationId xmlns:a16="http://schemas.microsoft.com/office/drawing/2014/main" id="{24610203-6D80-1C46-71D9-D3496F4B0DDA}"/>
                  </a:ext>
                </a:extLst>
              </p:cNvPr>
              <p:cNvSpPr>
                <a:spLocks noChangeArrowheads="1"/>
              </p:cNvSpPr>
              <p:nvPr/>
            </p:nvSpPr>
            <p:spPr bwMode="auto">
              <a:xfrm>
                <a:off x="3035" y="1962"/>
                <a:ext cx="6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10</a:t>
                </a:r>
                <a:endParaRPr lang="ko-KR" altLang="en-US" sz="2400">
                  <a:latin typeface="Tahoma" panose="020B0604030504040204" pitchFamily="34" charset="0"/>
                  <a:ea typeface="Gulim" panose="020B0600000101010101" pitchFamily="34" charset="-127"/>
                </a:endParaRPr>
              </a:p>
            </p:txBody>
          </p:sp>
          <p:sp>
            <p:nvSpPr>
              <p:cNvPr id="42156" name="Rectangle 1109">
                <a:extLst>
                  <a:ext uri="{FF2B5EF4-FFF2-40B4-BE49-F238E27FC236}">
                    <a16:creationId xmlns:a16="http://schemas.microsoft.com/office/drawing/2014/main" id="{12033C2A-C815-0C29-224F-6EC60423C0BF}"/>
                  </a:ext>
                </a:extLst>
              </p:cNvPr>
              <p:cNvSpPr>
                <a:spLocks noChangeArrowheads="1"/>
              </p:cNvSpPr>
              <p:nvPr/>
            </p:nvSpPr>
            <p:spPr bwMode="auto">
              <a:xfrm>
                <a:off x="1728" y="8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grpSp>
          <p:nvGrpSpPr>
            <p:cNvPr id="41991" name="Group 1110">
              <a:extLst>
                <a:ext uri="{FF2B5EF4-FFF2-40B4-BE49-F238E27FC236}">
                  <a16:creationId xmlns:a16="http://schemas.microsoft.com/office/drawing/2014/main" id="{CEFF2A19-C418-4B6C-9ADB-3F2C611863EC}"/>
                </a:ext>
              </a:extLst>
            </p:cNvPr>
            <p:cNvGrpSpPr>
              <a:grpSpLocks/>
            </p:cNvGrpSpPr>
            <p:nvPr/>
          </p:nvGrpSpPr>
          <p:grpSpPr bwMode="auto">
            <a:xfrm>
              <a:off x="3408" y="3072"/>
              <a:ext cx="1248" cy="1112"/>
              <a:chOff x="3616" y="2464"/>
              <a:chExt cx="1396" cy="1208"/>
            </a:xfrm>
          </p:grpSpPr>
          <p:sp>
            <p:nvSpPr>
              <p:cNvPr id="41993" name="Rectangle 1111">
                <a:extLst>
                  <a:ext uri="{FF2B5EF4-FFF2-40B4-BE49-F238E27FC236}">
                    <a16:creationId xmlns:a16="http://schemas.microsoft.com/office/drawing/2014/main" id="{B4A838C2-C44C-F07D-2CF8-E91FE6AA7E1A}"/>
                  </a:ext>
                </a:extLst>
              </p:cNvPr>
              <p:cNvSpPr>
                <a:spLocks noChangeArrowheads="1"/>
              </p:cNvSpPr>
              <p:nvPr/>
            </p:nvSpPr>
            <p:spPr bwMode="auto">
              <a:xfrm>
                <a:off x="3616" y="2464"/>
                <a:ext cx="1396" cy="1208"/>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1994" name="Rectangle 1112">
                <a:extLst>
                  <a:ext uri="{FF2B5EF4-FFF2-40B4-BE49-F238E27FC236}">
                    <a16:creationId xmlns:a16="http://schemas.microsoft.com/office/drawing/2014/main" id="{8A124509-F616-D592-4AC2-8150810D608D}"/>
                  </a:ext>
                </a:extLst>
              </p:cNvPr>
              <p:cNvSpPr>
                <a:spLocks noChangeArrowheads="1"/>
              </p:cNvSpPr>
              <p:nvPr/>
            </p:nvSpPr>
            <p:spPr bwMode="auto">
              <a:xfrm>
                <a:off x="3749" y="25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1995" name="Line 1113">
                <a:extLst>
                  <a:ext uri="{FF2B5EF4-FFF2-40B4-BE49-F238E27FC236}">
                    <a16:creationId xmlns:a16="http://schemas.microsoft.com/office/drawing/2014/main" id="{EA290455-7965-575A-89D6-00191563974B}"/>
                  </a:ext>
                </a:extLst>
              </p:cNvPr>
              <p:cNvSpPr>
                <a:spLocks noChangeShapeType="1"/>
              </p:cNvSpPr>
              <p:nvPr/>
            </p:nvSpPr>
            <p:spPr bwMode="auto">
              <a:xfrm>
                <a:off x="3749" y="34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6" name="Line 1114">
                <a:extLst>
                  <a:ext uri="{FF2B5EF4-FFF2-40B4-BE49-F238E27FC236}">
                    <a16:creationId xmlns:a16="http://schemas.microsoft.com/office/drawing/2014/main" id="{F432C6DD-7627-910A-6596-A896283F2B6E}"/>
                  </a:ext>
                </a:extLst>
              </p:cNvPr>
              <p:cNvSpPr>
                <a:spLocks noChangeShapeType="1"/>
              </p:cNvSpPr>
              <p:nvPr/>
            </p:nvSpPr>
            <p:spPr bwMode="auto">
              <a:xfrm>
                <a:off x="3749" y="33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7" name="Line 1115">
                <a:extLst>
                  <a:ext uri="{FF2B5EF4-FFF2-40B4-BE49-F238E27FC236}">
                    <a16:creationId xmlns:a16="http://schemas.microsoft.com/office/drawing/2014/main" id="{6C1A9DC9-6C1F-654F-BD72-A29EE2235FB3}"/>
                  </a:ext>
                </a:extLst>
              </p:cNvPr>
              <p:cNvSpPr>
                <a:spLocks noChangeShapeType="1"/>
              </p:cNvSpPr>
              <p:nvPr/>
            </p:nvSpPr>
            <p:spPr bwMode="auto">
              <a:xfrm>
                <a:off x="3749" y="32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8" name="Line 1116">
                <a:extLst>
                  <a:ext uri="{FF2B5EF4-FFF2-40B4-BE49-F238E27FC236}">
                    <a16:creationId xmlns:a16="http://schemas.microsoft.com/office/drawing/2014/main" id="{D25EA411-A82F-698E-4E64-636E7A1D4EBE}"/>
                  </a:ext>
                </a:extLst>
              </p:cNvPr>
              <p:cNvSpPr>
                <a:spLocks noChangeShapeType="1"/>
              </p:cNvSpPr>
              <p:nvPr/>
            </p:nvSpPr>
            <p:spPr bwMode="auto">
              <a:xfrm>
                <a:off x="3749" y="31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9" name="Line 1117">
                <a:extLst>
                  <a:ext uri="{FF2B5EF4-FFF2-40B4-BE49-F238E27FC236}">
                    <a16:creationId xmlns:a16="http://schemas.microsoft.com/office/drawing/2014/main" id="{6C76AF2F-4A03-81A9-4B65-E9B5AF294857}"/>
                  </a:ext>
                </a:extLst>
              </p:cNvPr>
              <p:cNvSpPr>
                <a:spLocks noChangeShapeType="1"/>
              </p:cNvSpPr>
              <p:nvPr/>
            </p:nvSpPr>
            <p:spPr bwMode="auto">
              <a:xfrm>
                <a:off x="3749" y="30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0" name="Line 1118">
                <a:extLst>
                  <a:ext uri="{FF2B5EF4-FFF2-40B4-BE49-F238E27FC236}">
                    <a16:creationId xmlns:a16="http://schemas.microsoft.com/office/drawing/2014/main" id="{2F379E4E-0906-484D-F15C-FF3937E2628F}"/>
                  </a:ext>
                </a:extLst>
              </p:cNvPr>
              <p:cNvSpPr>
                <a:spLocks noChangeShapeType="1"/>
              </p:cNvSpPr>
              <p:nvPr/>
            </p:nvSpPr>
            <p:spPr bwMode="auto">
              <a:xfrm>
                <a:off x="3749" y="29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1" name="Line 1119">
                <a:extLst>
                  <a:ext uri="{FF2B5EF4-FFF2-40B4-BE49-F238E27FC236}">
                    <a16:creationId xmlns:a16="http://schemas.microsoft.com/office/drawing/2014/main" id="{427D1DB8-E89B-5054-4211-CA122C1D1B69}"/>
                  </a:ext>
                </a:extLst>
              </p:cNvPr>
              <p:cNvSpPr>
                <a:spLocks noChangeShapeType="1"/>
              </p:cNvSpPr>
              <p:nvPr/>
            </p:nvSpPr>
            <p:spPr bwMode="auto">
              <a:xfrm>
                <a:off x="3749" y="28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2" name="Line 1120">
                <a:extLst>
                  <a:ext uri="{FF2B5EF4-FFF2-40B4-BE49-F238E27FC236}">
                    <a16:creationId xmlns:a16="http://schemas.microsoft.com/office/drawing/2014/main" id="{4555B286-D0F3-A521-E3FB-6FB4FF35140A}"/>
                  </a:ext>
                </a:extLst>
              </p:cNvPr>
              <p:cNvSpPr>
                <a:spLocks noChangeShapeType="1"/>
              </p:cNvSpPr>
              <p:nvPr/>
            </p:nvSpPr>
            <p:spPr bwMode="auto">
              <a:xfrm>
                <a:off x="3749" y="27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3" name="Line 1121">
                <a:extLst>
                  <a:ext uri="{FF2B5EF4-FFF2-40B4-BE49-F238E27FC236}">
                    <a16:creationId xmlns:a16="http://schemas.microsoft.com/office/drawing/2014/main" id="{F70D30C3-84C8-8F5F-AEEC-4AD2F15E18BD}"/>
                  </a:ext>
                </a:extLst>
              </p:cNvPr>
              <p:cNvSpPr>
                <a:spLocks noChangeShapeType="1"/>
              </p:cNvSpPr>
              <p:nvPr/>
            </p:nvSpPr>
            <p:spPr bwMode="auto">
              <a:xfrm>
                <a:off x="3749" y="26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4" name="Line 1122">
                <a:extLst>
                  <a:ext uri="{FF2B5EF4-FFF2-40B4-BE49-F238E27FC236}">
                    <a16:creationId xmlns:a16="http://schemas.microsoft.com/office/drawing/2014/main" id="{3BCBDF76-A5A7-C10C-104B-C6E3D44B8358}"/>
                  </a:ext>
                </a:extLst>
              </p:cNvPr>
              <p:cNvSpPr>
                <a:spLocks noChangeShapeType="1"/>
              </p:cNvSpPr>
              <p:nvPr/>
            </p:nvSpPr>
            <p:spPr bwMode="auto">
              <a:xfrm>
                <a:off x="3749" y="25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5" name="Line 1123">
                <a:extLst>
                  <a:ext uri="{FF2B5EF4-FFF2-40B4-BE49-F238E27FC236}">
                    <a16:creationId xmlns:a16="http://schemas.microsoft.com/office/drawing/2014/main" id="{2F30E68D-E79E-E3E0-2F7F-1CA2AD5FF168}"/>
                  </a:ext>
                </a:extLst>
              </p:cNvPr>
              <p:cNvSpPr>
                <a:spLocks noChangeShapeType="1"/>
              </p:cNvSpPr>
              <p:nvPr/>
            </p:nvSpPr>
            <p:spPr bwMode="auto">
              <a:xfrm>
                <a:off x="38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6" name="Line 1124">
                <a:extLst>
                  <a:ext uri="{FF2B5EF4-FFF2-40B4-BE49-F238E27FC236}">
                    <a16:creationId xmlns:a16="http://schemas.microsoft.com/office/drawing/2014/main" id="{77EF0B53-D20C-2556-CF4A-92581B043EF7}"/>
                  </a:ext>
                </a:extLst>
              </p:cNvPr>
              <p:cNvSpPr>
                <a:spLocks noChangeShapeType="1"/>
              </p:cNvSpPr>
              <p:nvPr/>
            </p:nvSpPr>
            <p:spPr bwMode="auto">
              <a:xfrm>
                <a:off x="3990"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7" name="Line 1125">
                <a:extLst>
                  <a:ext uri="{FF2B5EF4-FFF2-40B4-BE49-F238E27FC236}">
                    <a16:creationId xmlns:a16="http://schemas.microsoft.com/office/drawing/2014/main" id="{494282A1-0D99-9B45-3645-0BD2F556C312}"/>
                  </a:ext>
                </a:extLst>
              </p:cNvPr>
              <p:cNvSpPr>
                <a:spLocks noChangeShapeType="1"/>
              </p:cNvSpPr>
              <p:nvPr/>
            </p:nvSpPr>
            <p:spPr bwMode="auto">
              <a:xfrm>
                <a:off x="410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8" name="Line 1126">
                <a:extLst>
                  <a:ext uri="{FF2B5EF4-FFF2-40B4-BE49-F238E27FC236}">
                    <a16:creationId xmlns:a16="http://schemas.microsoft.com/office/drawing/2014/main" id="{41029C99-11F0-B20D-4D65-7D891526C153}"/>
                  </a:ext>
                </a:extLst>
              </p:cNvPr>
              <p:cNvSpPr>
                <a:spLocks noChangeShapeType="1"/>
              </p:cNvSpPr>
              <p:nvPr/>
            </p:nvSpPr>
            <p:spPr bwMode="auto">
              <a:xfrm>
                <a:off x="42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9" name="Line 1127">
                <a:extLst>
                  <a:ext uri="{FF2B5EF4-FFF2-40B4-BE49-F238E27FC236}">
                    <a16:creationId xmlns:a16="http://schemas.microsoft.com/office/drawing/2014/main" id="{F2ECA750-5B79-87F4-BFAC-291996DEC446}"/>
                  </a:ext>
                </a:extLst>
              </p:cNvPr>
              <p:cNvSpPr>
                <a:spLocks noChangeShapeType="1"/>
              </p:cNvSpPr>
              <p:nvPr/>
            </p:nvSpPr>
            <p:spPr bwMode="auto">
              <a:xfrm>
                <a:off x="4348"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0" name="Line 1128">
                <a:extLst>
                  <a:ext uri="{FF2B5EF4-FFF2-40B4-BE49-F238E27FC236}">
                    <a16:creationId xmlns:a16="http://schemas.microsoft.com/office/drawing/2014/main" id="{7C60DB29-592C-C016-F423-B8E0DD0A3129}"/>
                  </a:ext>
                </a:extLst>
              </p:cNvPr>
              <p:cNvSpPr>
                <a:spLocks noChangeShapeType="1"/>
              </p:cNvSpPr>
              <p:nvPr/>
            </p:nvSpPr>
            <p:spPr bwMode="auto">
              <a:xfrm>
                <a:off x="44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1" name="Line 1129">
                <a:extLst>
                  <a:ext uri="{FF2B5EF4-FFF2-40B4-BE49-F238E27FC236}">
                    <a16:creationId xmlns:a16="http://schemas.microsoft.com/office/drawing/2014/main" id="{F712CA57-31FB-DA6C-7BF8-A1E35782C602}"/>
                  </a:ext>
                </a:extLst>
              </p:cNvPr>
              <p:cNvSpPr>
                <a:spLocks noChangeShapeType="1"/>
              </p:cNvSpPr>
              <p:nvPr/>
            </p:nvSpPr>
            <p:spPr bwMode="auto">
              <a:xfrm>
                <a:off x="458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2" name="Line 1130">
                <a:extLst>
                  <a:ext uri="{FF2B5EF4-FFF2-40B4-BE49-F238E27FC236}">
                    <a16:creationId xmlns:a16="http://schemas.microsoft.com/office/drawing/2014/main" id="{37AD27FA-9AF2-97BE-3FA5-1F379F77415D}"/>
                  </a:ext>
                </a:extLst>
              </p:cNvPr>
              <p:cNvSpPr>
                <a:spLocks noChangeShapeType="1"/>
              </p:cNvSpPr>
              <p:nvPr/>
            </p:nvSpPr>
            <p:spPr bwMode="auto">
              <a:xfrm>
                <a:off x="4706"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3" name="Line 1131">
                <a:extLst>
                  <a:ext uri="{FF2B5EF4-FFF2-40B4-BE49-F238E27FC236}">
                    <a16:creationId xmlns:a16="http://schemas.microsoft.com/office/drawing/2014/main" id="{1EF702F7-3470-D82E-D8D9-AFD839757C89}"/>
                  </a:ext>
                </a:extLst>
              </p:cNvPr>
              <p:cNvSpPr>
                <a:spLocks noChangeShapeType="1"/>
              </p:cNvSpPr>
              <p:nvPr/>
            </p:nvSpPr>
            <p:spPr bwMode="auto">
              <a:xfrm>
                <a:off x="48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4" name="Line 1132">
                <a:extLst>
                  <a:ext uri="{FF2B5EF4-FFF2-40B4-BE49-F238E27FC236}">
                    <a16:creationId xmlns:a16="http://schemas.microsoft.com/office/drawing/2014/main" id="{1F12EBA0-361C-3394-913F-E40B8A25DAFE}"/>
                  </a:ext>
                </a:extLst>
              </p:cNvPr>
              <p:cNvSpPr>
                <a:spLocks noChangeShapeType="1"/>
              </p:cNvSpPr>
              <p:nvPr/>
            </p:nvSpPr>
            <p:spPr bwMode="auto">
              <a:xfrm>
                <a:off x="494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5" name="Rectangle 1133">
                <a:extLst>
                  <a:ext uri="{FF2B5EF4-FFF2-40B4-BE49-F238E27FC236}">
                    <a16:creationId xmlns:a16="http://schemas.microsoft.com/office/drawing/2014/main" id="{58E73456-BD2E-0556-BE99-97DA85F6BAAB}"/>
                  </a:ext>
                </a:extLst>
              </p:cNvPr>
              <p:cNvSpPr>
                <a:spLocks noChangeArrowheads="1"/>
              </p:cNvSpPr>
              <p:nvPr/>
            </p:nvSpPr>
            <p:spPr bwMode="auto">
              <a:xfrm>
                <a:off x="3749" y="25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2016" name="Line 1134">
                <a:extLst>
                  <a:ext uri="{FF2B5EF4-FFF2-40B4-BE49-F238E27FC236}">
                    <a16:creationId xmlns:a16="http://schemas.microsoft.com/office/drawing/2014/main" id="{7840C7D0-A399-560F-1AB8-688706B428D2}"/>
                  </a:ext>
                </a:extLst>
              </p:cNvPr>
              <p:cNvSpPr>
                <a:spLocks noChangeShapeType="1"/>
              </p:cNvSpPr>
              <p:nvPr/>
            </p:nvSpPr>
            <p:spPr bwMode="auto">
              <a:xfrm>
                <a:off x="374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7" name="Line 1135">
                <a:extLst>
                  <a:ext uri="{FF2B5EF4-FFF2-40B4-BE49-F238E27FC236}">
                    <a16:creationId xmlns:a16="http://schemas.microsoft.com/office/drawing/2014/main" id="{F5030D3E-3371-C2BB-A527-35AA54AE81F9}"/>
                  </a:ext>
                </a:extLst>
              </p:cNvPr>
              <p:cNvSpPr>
                <a:spLocks noChangeShapeType="1"/>
              </p:cNvSpPr>
              <p:nvPr/>
            </p:nvSpPr>
            <p:spPr bwMode="auto">
              <a:xfrm>
                <a:off x="3737" y="35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8" name="Line 1136">
                <a:extLst>
                  <a:ext uri="{FF2B5EF4-FFF2-40B4-BE49-F238E27FC236}">
                    <a16:creationId xmlns:a16="http://schemas.microsoft.com/office/drawing/2014/main" id="{FAD43DDD-63F3-F125-98B0-1599851AA82F}"/>
                  </a:ext>
                </a:extLst>
              </p:cNvPr>
              <p:cNvSpPr>
                <a:spLocks noChangeShapeType="1"/>
              </p:cNvSpPr>
              <p:nvPr/>
            </p:nvSpPr>
            <p:spPr bwMode="auto">
              <a:xfrm>
                <a:off x="3737" y="34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9" name="Line 1137">
                <a:extLst>
                  <a:ext uri="{FF2B5EF4-FFF2-40B4-BE49-F238E27FC236}">
                    <a16:creationId xmlns:a16="http://schemas.microsoft.com/office/drawing/2014/main" id="{87373AF5-3B98-AD8D-4135-CC1707A11352}"/>
                  </a:ext>
                </a:extLst>
              </p:cNvPr>
              <p:cNvSpPr>
                <a:spLocks noChangeShapeType="1"/>
              </p:cNvSpPr>
              <p:nvPr/>
            </p:nvSpPr>
            <p:spPr bwMode="auto">
              <a:xfrm>
                <a:off x="3737" y="33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0" name="Line 1138">
                <a:extLst>
                  <a:ext uri="{FF2B5EF4-FFF2-40B4-BE49-F238E27FC236}">
                    <a16:creationId xmlns:a16="http://schemas.microsoft.com/office/drawing/2014/main" id="{B42C6E3B-6E1D-C81C-F466-23F7FF58E7E4}"/>
                  </a:ext>
                </a:extLst>
              </p:cNvPr>
              <p:cNvSpPr>
                <a:spLocks noChangeShapeType="1"/>
              </p:cNvSpPr>
              <p:nvPr/>
            </p:nvSpPr>
            <p:spPr bwMode="auto">
              <a:xfrm>
                <a:off x="3737" y="32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1" name="Line 1139">
                <a:extLst>
                  <a:ext uri="{FF2B5EF4-FFF2-40B4-BE49-F238E27FC236}">
                    <a16:creationId xmlns:a16="http://schemas.microsoft.com/office/drawing/2014/main" id="{5529CC6B-38EE-1DCB-98A7-5B5D871E123C}"/>
                  </a:ext>
                </a:extLst>
              </p:cNvPr>
              <p:cNvSpPr>
                <a:spLocks noChangeShapeType="1"/>
              </p:cNvSpPr>
              <p:nvPr/>
            </p:nvSpPr>
            <p:spPr bwMode="auto">
              <a:xfrm>
                <a:off x="3737" y="31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2" name="Line 1140">
                <a:extLst>
                  <a:ext uri="{FF2B5EF4-FFF2-40B4-BE49-F238E27FC236}">
                    <a16:creationId xmlns:a16="http://schemas.microsoft.com/office/drawing/2014/main" id="{498C1EFA-79C0-6A9F-14C9-353494059535}"/>
                  </a:ext>
                </a:extLst>
              </p:cNvPr>
              <p:cNvSpPr>
                <a:spLocks noChangeShapeType="1"/>
              </p:cNvSpPr>
              <p:nvPr/>
            </p:nvSpPr>
            <p:spPr bwMode="auto">
              <a:xfrm>
                <a:off x="3737" y="30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3" name="Line 1141">
                <a:extLst>
                  <a:ext uri="{FF2B5EF4-FFF2-40B4-BE49-F238E27FC236}">
                    <a16:creationId xmlns:a16="http://schemas.microsoft.com/office/drawing/2014/main" id="{C94BFD13-DBC1-DB1F-9AAB-CD8A36F9D35A}"/>
                  </a:ext>
                </a:extLst>
              </p:cNvPr>
              <p:cNvSpPr>
                <a:spLocks noChangeShapeType="1"/>
              </p:cNvSpPr>
              <p:nvPr/>
            </p:nvSpPr>
            <p:spPr bwMode="auto">
              <a:xfrm>
                <a:off x="3737" y="29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4" name="Line 1142">
                <a:extLst>
                  <a:ext uri="{FF2B5EF4-FFF2-40B4-BE49-F238E27FC236}">
                    <a16:creationId xmlns:a16="http://schemas.microsoft.com/office/drawing/2014/main" id="{BBA343CA-B130-DDBE-144F-95632CBDDEC3}"/>
                  </a:ext>
                </a:extLst>
              </p:cNvPr>
              <p:cNvSpPr>
                <a:spLocks noChangeShapeType="1"/>
              </p:cNvSpPr>
              <p:nvPr/>
            </p:nvSpPr>
            <p:spPr bwMode="auto">
              <a:xfrm>
                <a:off x="3737" y="28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5" name="Line 1143">
                <a:extLst>
                  <a:ext uri="{FF2B5EF4-FFF2-40B4-BE49-F238E27FC236}">
                    <a16:creationId xmlns:a16="http://schemas.microsoft.com/office/drawing/2014/main" id="{7FFFC9D1-64D4-E3AB-E7A9-3DF652B5DB6D}"/>
                  </a:ext>
                </a:extLst>
              </p:cNvPr>
              <p:cNvSpPr>
                <a:spLocks noChangeShapeType="1"/>
              </p:cNvSpPr>
              <p:nvPr/>
            </p:nvSpPr>
            <p:spPr bwMode="auto">
              <a:xfrm>
                <a:off x="3737" y="27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6" name="Line 1144">
                <a:extLst>
                  <a:ext uri="{FF2B5EF4-FFF2-40B4-BE49-F238E27FC236}">
                    <a16:creationId xmlns:a16="http://schemas.microsoft.com/office/drawing/2014/main" id="{AA921733-B10E-4AFC-62A4-D108EEABB14A}"/>
                  </a:ext>
                </a:extLst>
              </p:cNvPr>
              <p:cNvSpPr>
                <a:spLocks noChangeShapeType="1"/>
              </p:cNvSpPr>
              <p:nvPr/>
            </p:nvSpPr>
            <p:spPr bwMode="auto">
              <a:xfrm>
                <a:off x="3737" y="26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7" name="Line 1145">
                <a:extLst>
                  <a:ext uri="{FF2B5EF4-FFF2-40B4-BE49-F238E27FC236}">
                    <a16:creationId xmlns:a16="http://schemas.microsoft.com/office/drawing/2014/main" id="{49A56295-9DFA-0525-24CF-5CD566508CD7}"/>
                  </a:ext>
                </a:extLst>
              </p:cNvPr>
              <p:cNvSpPr>
                <a:spLocks noChangeShapeType="1"/>
              </p:cNvSpPr>
              <p:nvPr/>
            </p:nvSpPr>
            <p:spPr bwMode="auto">
              <a:xfrm>
                <a:off x="3737" y="25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8" name="Line 1146">
                <a:extLst>
                  <a:ext uri="{FF2B5EF4-FFF2-40B4-BE49-F238E27FC236}">
                    <a16:creationId xmlns:a16="http://schemas.microsoft.com/office/drawing/2014/main" id="{17E62A45-6BC4-07B5-E88E-6DB480B0EB2F}"/>
                  </a:ext>
                </a:extLst>
              </p:cNvPr>
              <p:cNvSpPr>
                <a:spLocks noChangeShapeType="1"/>
              </p:cNvSpPr>
              <p:nvPr/>
            </p:nvSpPr>
            <p:spPr bwMode="auto">
              <a:xfrm>
                <a:off x="3749" y="35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9" name="Line 1147">
                <a:extLst>
                  <a:ext uri="{FF2B5EF4-FFF2-40B4-BE49-F238E27FC236}">
                    <a16:creationId xmlns:a16="http://schemas.microsoft.com/office/drawing/2014/main" id="{BF6B1A01-AA95-EB72-DAFD-B6339F747C17}"/>
                  </a:ext>
                </a:extLst>
              </p:cNvPr>
              <p:cNvSpPr>
                <a:spLocks noChangeShapeType="1"/>
              </p:cNvSpPr>
              <p:nvPr/>
            </p:nvSpPr>
            <p:spPr bwMode="auto">
              <a:xfrm flipV="1">
                <a:off x="374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0" name="Line 1148">
                <a:extLst>
                  <a:ext uri="{FF2B5EF4-FFF2-40B4-BE49-F238E27FC236}">
                    <a16:creationId xmlns:a16="http://schemas.microsoft.com/office/drawing/2014/main" id="{93DDE974-3925-C13A-482D-D318826826BE}"/>
                  </a:ext>
                </a:extLst>
              </p:cNvPr>
              <p:cNvSpPr>
                <a:spLocks noChangeShapeType="1"/>
              </p:cNvSpPr>
              <p:nvPr/>
            </p:nvSpPr>
            <p:spPr bwMode="auto">
              <a:xfrm flipV="1">
                <a:off x="38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1" name="Line 1149">
                <a:extLst>
                  <a:ext uri="{FF2B5EF4-FFF2-40B4-BE49-F238E27FC236}">
                    <a16:creationId xmlns:a16="http://schemas.microsoft.com/office/drawing/2014/main" id="{B6F59C44-7A48-C700-2FD3-D83F737E7379}"/>
                  </a:ext>
                </a:extLst>
              </p:cNvPr>
              <p:cNvSpPr>
                <a:spLocks noChangeShapeType="1"/>
              </p:cNvSpPr>
              <p:nvPr/>
            </p:nvSpPr>
            <p:spPr bwMode="auto">
              <a:xfrm flipV="1">
                <a:off x="3990"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2" name="Line 1150">
                <a:extLst>
                  <a:ext uri="{FF2B5EF4-FFF2-40B4-BE49-F238E27FC236}">
                    <a16:creationId xmlns:a16="http://schemas.microsoft.com/office/drawing/2014/main" id="{E693FEE2-3493-B5E7-070A-21F6E2806FF1}"/>
                  </a:ext>
                </a:extLst>
              </p:cNvPr>
              <p:cNvSpPr>
                <a:spLocks noChangeShapeType="1"/>
              </p:cNvSpPr>
              <p:nvPr/>
            </p:nvSpPr>
            <p:spPr bwMode="auto">
              <a:xfrm flipV="1">
                <a:off x="410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3" name="Line 1151">
                <a:extLst>
                  <a:ext uri="{FF2B5EF4-FFF2-40B4-BE49-F238E27FC236}">
                    <a16:creationId xmlns:a16="http://schemas.microsoft.com/office/drawing/2014/main" id="{485B55DA-0110-B28D-A12F-6F5F6CB8B21A}"/>
                  </a:ext>
                </a:extLst>
              </p:cNvPr>
              <p:cNvSpPr>
                <a:spLocks noChangeShapeType="1"/>
              </p:cNvSpPr>
              <p:nvPr/>
            </p:nvSpPr>
            <p:spPr bwMode="auto">
              <a:xfrm flipV="1">
                <a:off x="42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4" name="Line 1152">
                <a:extLst>
                  <a:ext uri="{FF2B5EF4-FFF2-40B4-BE49-F238E27FC236}">
                    <a16:creationId xmlns:a16="http://schemas.microsoft.com/office/drawing/2014/main" id="{8D5329D9-D9D8-519D-3981-6278AD125A23}"/>
                  </a:ext>
                </a:extLst>
              </p:cNvPr>
              <p:cNvSpPr>
                <a:spLocks noChangeShapeType="1"/>
              </p:cNvSpPr>
              <p:nvPr/>
            </p:nvSpPr>
            <p:spPr bwMode="auto">
              <a:xfrm flipV="1">
                <a:off x="4348"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5" name="Line 1153">
                <a:extLst>
                  <a:ext uri="{FF2B5EF4-FFF2-40B4-BE49-F238E27FC236}">
                    <a16:creationId xmlns:a16="http://schemas.microsoft.com/office/drawing/2014/main" id="{D0BBD36C-F349-C698-48E6-5F93E7DE68FD}"/>
                  </a:ext>
                </a:extLst>
              </p:cNvPr>
              <p:cNvSpPr>
                <a:spLocks noChangeShapeType="1"/>
              </p:cNvSpPr>
              <p:nvPr/>
            </p:nvSpPr>
            <p:spPr bwMode="auto">
              <a:xfrm flipV="1">
                <a:off x="44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6" name="Line 1154">
                <a:extLst>
                  <a:ext uri="{FF2B5EF4-FFF2-40B4-BE49-F238E27FC236}">
                    <a16:creationId xmlns:a16="http://schemas.microsoft.com/office/drawing/2014/main" id="{10EE20A4-AF41-B8F2-F970-343EE432172A}"/>
                  </a:ext>
                </a:extLst>
              </p:cNvPr>
              <p:cNvSpPr>
                <a:spLocks noChangeShapeType="1"/>
              </p:cNvSpPr>
              <p:nvPr/>
            </p:nvSpPr>
            <p:spPr bwMode="auto">
              <a:xfrm flipV="1">
                <a:off x="458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7" name="Line 1155">
                <a:extLst>
                  <a:ext uri="{FF2B5EF4-FFF2-40B4-BE49-F238E27FC236}">
                    <a16:creationId xmlns:a16="http://schemas.microsoft.com/office/drawing/2014/main" id="{2C9972D3-869C-A378-B810-5F899075EFCD}"/>
                  </a:ext>
                </a:extLst>
              </p:cNvPr>
              <p:cNvSpPr>
                <a:spLocks noChangeShapeType="1"/>
              </p:cNvSpPr>
              <p:nvPr/>
            </p:nvSpPr>
            <p:spPr bwMode="auto">
              <a:xfrm flipV="1">
                <a:off x="4706"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8" name="Line 1156">
                <a:extLst>
                  <a:ext uri="{FF2B5EF4-FFF2-40B4-BE49-F238E27FC236}">
                    <a16:creationId xmlns:a16="http://schemas.microsoft.com/office/drawing/2014/main" id="{64A6D03B-2615-DE2E-BD94-D52BBC94C23D}"/>
                  </a:ext>
                </a:extLst>
              </p:cNvPr>
              <p:cNvSpPr>
                <a:spLocks noChangeShapeType="1"/>
              </p:cNvSpPr>
              <p:nvPr/>
            </p:nvSpPr>
            <p:spPr bwMode="auto">
              <a:xfrm flipV="1">
                <a:off x="48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9" name="Line 1157">
                <a:extLst>
                  <a:ext uri="{FF2B5EF4-FFF2-40B4-BE49-F238E27FC236}">
                    <a16:creationId xmlns:a16="http://schemas.microsoft.com/office/drawing/2014/main" id="{4014E30B-9A5F-998F-3339-463CB981B209}"/>
                  </a:ext>
                </a:extLst>
              </p:cNvPr>
              <p:cNvSpPr>
                <a:spLocks noChangeShapeType="1"/>
              </p:cNvSpPr>
              <p:nvPr/>
            </p:nvSpPr>
            <p:spPr bwMode="auto">
              <a:xfrm flipV="1">
                <a:off x="494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0" name="Freeform 1158">
                <a:extLst>
                  <a:ext uri="{FF2B5EF4-FFF2-40B4-BE49-F238E27FC236}">
                    <a16:creationId xmlns:a16="http://schemas.microsoft.com/office/drawing/2014/main" id="{316D0043-9AA1-321E-C0DF-546D79F94F98}"/>
                  </a:ext>
                </a:extLst>
              </p:cNvPr>
              <p:cNvSpPr>
                <a:spLocks/>
              </p:cNvSpPr>
              <p:nvPr/>
            </p:nvSpPr>
            <p:spPr bwMode="auto">
              <a:xfrm>
                <a:off x="4079" y="31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42041" name="Freeform 1159">
                <a:extLst>
                  <a:ext uri="{FF2B5EF4-FFF2-40B4-BE49-F238E27FC236}">
                    <a16:creationId xmlns:a16="http://schemas.microsoft.com/office/drawing/2014/main" id="{224076D4-9566-6327-1F63-79F9913D6446}"/>
                  </a:ext>
                </a:extLst>
              </p:cNvPr>
              <p:cNvSpPr>
                <a:spLocks/>
              </p:cNvSpPr>
              <p:nvPr/>
            </p:nvSpPr>
            <p:spPr bwMode="auto">
              <a:xfrm>
                <a:off x="4079" y="29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42042" name="Freeform 1160">
                <a:extLst>
                  <a:ext uri="{FF2B5EF4-FFF2-40B4-BE49-F238E27FC236}">
                    <a16:creationId xmlns:a16="http://schemas.microsoft.com/office/drawing/2014/main" id="{413FC15D-CB8F-A16A-2E24-112B590FEE3D}"/>
                  </a:ext>
                </a:extLst>
              </p:cNvPr>
              <p:cNvSpPr>
                <a:spLocks/>
              </p:cNvSpPr>
              <p:nvPr/>
            </p:nvSpPr>
            <p:spPr bwMode="auto">
              <a:xfrm>
                <a:off x="4561" y="32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42043" name="Freeform 1161">
                <a:extLst>
                  <a:ext uri="{FF2B5EF4-FFF2-40B4-BE49-F238E27FC236}">
                    <a16:creationId xmlns:a16="http://schemas.microsoft.com/office/drawing/2014/main" id="{05A79CD5-5B4D-5485-87D8-D972E8B3E043}"/>
                  </a:ext>
                </a:extLst>
              </p:cNvPr>
              <p:cNvSpPr>
                <a:spLocks/>
              </p:cNvSpPr>
              <p:nvPr/>
            </p:nvSpPr>
            <p:spPr bwMode="auto">
              <a:xfrm>
                <a:off x="4199" y="28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42044" name="Freeform 1162">
                <a:extLst>
                  <a:ext uri="{FF2B5EF4-FFF2-40B4-BE49-F238E27FC236}">
                    <a16:creationId xmlns:a16="http://schemas.microsoft.com/office/drawing/2014/main" id="{084B6935-2B9E-F4F3-FC1C-BAF533EF30A0}"/>
                  </a:ext>
                </a:extLst>
              </p:cNvPr>
              <p:cNvSpPr>
                <a:spLocks/>
              </p:cNvSpPr>
              <p:nvPr/>
            </p:nvSpPr>
            <p:spPr bwMode="auto">
              <a:xfrm>
                <a:off x="4079" y="27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42045" name="Freeform 1163">
                <a:extLst>
                  <a:ext uri="{FF2B5EF4-FFF2-40B4-BE49-F238E27FC236}">
                    <a16:creationId xmlns:a16="http://schemas.microsoft.com/office/drawing/2014/main" id="{98AE0EED-D968-610C-0A11-40FB16786780}"/>
                  </a:ext>
                </a:extLst>
              </p:cNvPr>
              <p:cNvSpPr>
                <a:spLocks/>
              </p:cNvSpPr>
              <p:nvPr/>
            </p:nvSpPr>
            <p:spPr bwMode="auto">
              <a:xfrm>
                <a:off x="4678"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42046" name="Freeform 1164">
                <a:extLst>
                  <a:ext uri="{FF2B5EF4-FFF2-40B4-BE49-F238E27FC236}">
                    <a16:creationId xmlns:a16="http://schemas.microsoft.com/office/drawing/2014/main" id="{4DFED410-7B74-9A14-72AB-E9A3E9CE7044}"/>
                  </a:ext>
                </a:extLst>
              </p:cNvPr>
              <p:cNvSpPr>
                <a:spLocks/>
              </p:cNvSpPr>
              <p:nvPr/>
            </p:nvSpPr>
            <p:spPr bwMode="auto">
              <a:xfrm>
                <a:off x="4199" y="30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42047" name="Freeform 1165">
                <a:extLst>
                  <a:ext uri="{FF2B5EF4-FFF2-40B4-BE49-F238E27FC236}">
                    <a16:creationId xmlns:a16="http://schemas.microsoft.com/office/drawing/2014/main" id="{5C123DD6-89E7-C100-3446-B30AF71837EC}"/>
                  </a:ext>
                </a:extLst>
              </p:cNvPr>
              <p:cNvSpPr>
                <a:spLocks/>
              </p:cNvSpPr>
              <p:nvPr/>
            </p:nvSpPr>
            <p:spPr bwMode="auto">
              <a:xfrm>
                <a:off x="4320" y="33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42048" name="Freeform 1166">
                <a:extLst>
                  <a:ext uri="{FF2B5EF4-FFF2-40B4-BE49-F238E27FC236}">
                    <a16:creationId xmlns:a16="http://schemas.microsoft.com/office/drawing/2014/main" id="{7F4A95E2-EFE3-1C6F-390D-A990E090129C}"/>
                  </a:ext>
                </a:extLst>
              </p:cNvPr>
              <p:cNvSpPr>
                <a:spLocks/>
              </p:cNvSpPr>
              <p:nvPr/>
            </p:nvSpPr>
            <p:spPr bwMode="auto">
              <a:xfrm>
                <a:off x="4561" y="31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42049" name="Freeform 1167">
                <a:extLst>
                  <a:ext uri="{FF2B5EF4-FFF2-40B4-BE49-F238E27FC236}">
                    <a16:creationId xmlns:a16="http://schemas.microsoft.com/office/drawing/2014/main" id="{2E7D647D-4825-73AF-9C01-31C1EB60DBA0}"/>
                  </a:ext>
                </a:extLst>
              </p:cNvPr>
              <p:cNvSpPr>
                <a:spLocks/>
              </p:cNvSpPr>
              <p:nvPr/>
            </p:nvSpPr>
            <p:spPr bwMode="auto">
              <a:xfrm>
                <a:off x="4320"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42050" name="Rectangle 1168">
                <a:extLst>
                  <a:ext uri="{FF2B5EF4-FFF2-40B4-BE49-F238E27FC236}">
                    <a16:creationId xmlns:a16="http://schemas.microsoft.com/office/drawing/2014/main" id="{965DD73B-ADD7-EEE5-8FF3-34043B73F62E}"/>
                  </a:ext>
                </a:extLst>
              </p:cNvPr>
              <p:cNvSpPr>
                <a:spLocks noChangeArrowheads="1"/>
              </p:cNvSpPr>
              <p:nvPr/>
            </p:nvSpPr>
            <p:spPr bwMode="auto">
              <a:xfrm>
                <a:off x="3693" y="34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0</a:t>
                </a:r>
                <a:endParaRPr lang="ko-KR" altLang="en-US" sz="2400">
                  <a:latin typeface="Tahoma" panose="020B0604030504040204" pitchFamily="34" charset="0"/>
                  <a:ea typeface="Gulim" panose="020B0600000101010101" pitchFamily="34" charset="-127"/>
                </a:endParaRPr>
              </a:p>
            </p:txBody>
          </p:sp>
          <p:sp>
            <p:nvSpPr>
              <p:cNvPr id="42051" name="Rectangle 1169">
                <a:extLst>
                  <a:ext uri="{FF2B5EF4-FFF2-40B4-BE49-F238E27FC236}">
                    <a16:creationId xmlns:a16="http://schemas.microsoft.com/office/drawing/2014/main" id="{290B7985-E22D-64B7-6C4C-11364B63E79F}"/>
                  </a:ext>
                </a:extLst>
              </p:cNvPr>
              <p:cNvSpPr>
                <a:spLocks noChangeArrowheads="1"/>
              </p:cNvSpPr>
              <p:nvPr/>
            </p:nvSpPr>
            <p:spPr bwMode="auto">
              <a:xfrm>
                <a:off x="3693" y="33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1</a:t>
                </a:r>
                <a:endParaRPr lang="ko-KR" altLang="en-US" sz="2400">
                  <a:latin typeface="Tahoma" panose="020B0604030504040204" pitchFamily="34" charset="0"/>
                  <a:ea typeface="Gulim" panose="020B0600000101010101" pitchFamily="34" charset="-127"/>
                </a:endParaRPr>
              </a:p>
            </p:txBody>
          </p:sp>
          <p:sp>
            <p:nvSpPr>
              <p:cNvPr id="42052" name="Rectangle 1170">
                <a:extLst>
                  <a:ext uri="{FF2B5EF4-FFF2-40B4-BE49-F238E27FC236}">
                    <a16:creationId xmlns:a16="http://schemas.microsoft.com/office/drawing/2014/main" id="{EBA7D761-C857-7F33-9B3D-EDD47B280F86}"/>
                  </a:ext>
                </a:extLst>
              </p:cNvPr>
              <p:cNvSpPr>
                <a:spLocks noChangeArrowheads="1"/>
              </p:cNvSpPr>
              <p:nvPr/>
            </p:nvSpPr>
            <p:spPr bwMode="auto">
              <a:xfrm>
                <a:off x="3693" y="33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2</a:t>
                </a:r>
                <a:endParaRPr lang="ko-KR" altLang="en-US" sz="2400">
                  <a:latin typeface="Tahoma" panose="020B0604030504040204" pitchFamily="34" charset="0"/>
                  <a:ea typeface="Gulim" panose="020B0600000101010101" pitchFamily="34" charset="-127"/>
                </a:endParaRPr>
              </a:p>
            </p:txBody>
          </p:sp>
          <p:sp>
            <p:nvSpPr>
              <p:cNvPr id="42053" name="Rectangle 1171">
                <a:extLst>
                  <a:ext uri="{FF2B5EF4-FFF2-40B4-BE49-F238E27FC236}">
                    <a16:creationId xmlns:a16="http://schemas.microsoft.com/office/drawing/2014/main" id="{DFCFBF88-43D9-9CCE-2ED4-CDB9959B8037}"/>
                  </a:ext>
                </a:extLst>
              </p:cNvPr>
              <p:cNvSpPr>
                <a:spLocks noChangeArrowheads="1"/>
              </p:cNvSpPr>
              <p:nvPr/>
            </p:nvSpPr>
            <p:spPr bwMode="auto">
              <a:xfrm>
                <a:off x="3693" y="32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3</a:t>
                </a:r>
                <a:endParaRPr lang="ko-KR" altLang="en-US" sz="2400">
                  <a:latin typeface="Tahoma" panose="020B0604030504040204" pitchFamily="34" charset="0"/>
                  <a:ea typeface="Gulim" panose="020B0600000101010101" pitchFamily="34" charset="-127"/>
                </a:endParaRPr>
              </a:p>
            </p:txBody>
          </p:sp>
          <p:sp>
            <p:nvSpPr>
              <p:cNvPr id="42054" name="Rectangle 1172">
                <a:extLst>
                  <a:ext uri="{FF2B5EF4-FFF2-40B4-BE49-F238E27FC236}">
                    <a16:creationId xmlns:a16="http://schemas.microsoft.com/office/drawing/2014/main" id="{EDA8AE50-CA4E-1F33-6DE8-33C556C85404}"/>
                  </a:ext>
                </a:extLst>
              </p:cNvPr>
              <p:cNvSpPr>
                <a:spLocks noChangeArrowheads="1"/>
              </p:cNvSpPr>
              <p:nvPr/>
            </p:nvSpPr>
            <p:spPr bwMode="auto">
              <a:xfrm>
                <a:off x="3693" y="31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4</a:t>
                </a:r>
                <a:endParaRPr lang="ko-KR" altLang="en-US" sz="2400">
                  <a:latin typeface="Tahoma" panose="020B0604030504040204" pitchFamily="34" charset="0"/>
                  <a:ea typeface="Gulim" panose="020B0600000101010101" pitchFamily="34" charset="-127"/>
                </a:endParaRPr>
              </a:p>
            </p:txBody>
          </p:sp>
          <p:sp>
            <p:nvSpPr>
              <p:cNvPr id="42055" name="Rectangle 1173">
                <a:extLst>
                  <a:ext uri="{FF2B5EF4-FFF2-40B4-BE49-F238E27FC236}">
                    <a16:creationId xmlns:a16="http://schemas.microsoft.com/office/drawing/2014/main" id="{3F7C8C32-B8B6-B717-E182-A73F888A9586}"/>
                  </a:ext>
                </a:extLst>
              </p:cNvPr>
              <p:cNvSpPr>
                <a:spLocks noChangeArrowheads="1"/>
              </p:cNvSpPr>
              <p:nvPr/>
            </p:nvSpPr>
            <p:spPr bwMode="auto">
              <a:xfrm>
                <a:off x="3693" y="30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5</a:t>
                </a:r>
                <a:endParaRPr lang="ko-KR" altLang="en-US" sz="2400">
                  <a:latin typeface="Tahoma" panose="020B0604030504040204" pitchFamily="34" charset="0"/>
                  <a:ea typeface="Gulim" panose="020B0600000101010101" pitchFamily="34" charset="-127"/>
                </a:endParaRPr>
              </a:p>
            </p:txBody>
          </p:sp>
          <p:sp>
            <p:nvSpPr>
              <p:cNvPr id="42056" name="Rectangle 1174">
                <a:extLst>
                  <a:ext uri="{FF2B5EF4-FFF2-40B4-BE49-F238E27FC236}">
                    <a16:creationId xmlns:a16="http://schemas.microsoft.com/office/drawing/2014/main" id="{58031666-F11D-351D-B77F-E81EFDC246A1}"/>
                  </a:ext>
                </a:extLst>
              </p:cNvPr>
              <p:cNvSpPr>
                <a:spLocks noChangeArrowheads="1"/>
              </p:cNvSpPr>
              <p:nvPr/>
            </p:nvSpPr>
            <p:spPr bwMode="auto">
              <a:xfrm>
                <a:off x="3693" y="29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6</a:t>
                </a:r>
                <a:endParaRPr lang="ko-KR" altLang="en-US" sz="2400">
                  <a:latin typeface="Tahoma" panose="020B0604030504040204" pitchFamily="34" charset="0"/>
                  <a:ea typeface="Gulim" panose="020B0600000101010101" pitchFamily="34" charset="-127"/>
                </a:endParaRPr>
              </a:p>
            </p:txBody>
          </p:sp>
          <p:sp>
            <p:nvSpPr>
              <p:cNvPr id="42057" name="Rectangle 1175">
                <a:extLst>
                  <a:ext uri="{FF2B5EF4-FFF2-40B4-BE49-F238E27FC236}">
                    <a16:creationId xmlns:a16="http://schemas.microsoft.com/office/drawing/2014/main" id="{17C81FF6-127D-903E-99D8-E4D9AB8A1D1F}"/>
                  </a:ext>
                </a:extLst>
              </p:cNvPr>
              <p:cNvSpPr>
                <a:spLocks noChangeArrowheads="1"/>
              </p:cNvSpPr>
              <p:nvPr/>
            </p:nvSpPr>
            <p:spPr bwMode="auto">
              <a:xfrm>
                <a:off x="3693" y="28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7</a:t>
                </a:r>
                <a:endParaRPr lang="ko-KR" altLang="en-US" sz="2400">
                  <a:latin typeface="Tahoma" panose="020B0604030504040204" pitchFamily="34" charset="0"/>
                  <a:ea typeface="Gulim" panose="020B0600000101010101" pitchFamily="34" charset="-127"/>
                </a:endParaRPr>
              </a:p>
            </p:txBody>
          </p:sp>
          <p:sp>
            <p:nvSpPr>
              <p:cNvPr id="42058" name="Rectangle 1176">
                <a:extLst>
                  <a:ext uri="{FF2B5EF4-FFF2-40B4-BE49-F238E27FC236}">
                    <a16:creationId xmlns:a16="http://schemas.microsoft.com/office/drawing/2014/main" id="{07E526B5-07DB-8ECA-B546-6FEED2FE37FA}"/>
                  </a:ext>
                </a:extLst>
              </p:cNvPr>
              <p:cNvSpPr>
                <a:spLocks noChangeArrowheads="1"/>
              </p:cNvSpPr>
              <p:nvPr/>
            </p:nvSpPr>
            <p:spPr bwMode="auto">
              <a:xfrm>
                <a:off x="3693" y="27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8</a:t>
                </a:r>
                <a:endParaRPr lang="ko-KR" altLang="en-US" sz="2400">
                  <a:latin typeface="Tahoma" panose="020B0604030504040204" pitchFamily="34" charset="0"/>
                  <a:ea typeface="Gulim" panose="020B0600000101010101" pitchFamily="34" charset="-127"/>
                </a:endParaRPr>
              </a:p>
            </p:txBody>
          </p:sp>
          <p:sp>
            <p:nvSpPr>
              <p:cNvPr id="42059" name="Rectangle 1177">
                <a:extLst>
                  <a:ext uri="{FF2B5EF4-FFF2-40B4-BE49-F238E27FC236}">
                    <a16:creationId xmlns:a16="http://schemas.microsoft.com/office/drawing/2014/main" id="{BA657F06-4871-6348-F6F3-3EE04E9B753A}"/>
                  </a:ext>
                </a:extLst>
              </p:cNvPr>
              <p:cNvSpPr>
                <a:spLocks noChangeArrowheads="1"/>
              </p:cNvSpPr>
              <p:nvPr/>
            </p:nvSpPr>
            <p:spPr bwMode="auto">
              <a:xfrm>
                <a:off x="3693" y="26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9</a:t>
                </a:r>
                <a:endParaRPr lang="ko-KR" altLang="en-US" sz="2400">
                  <a:latin typeface="Tahoma" panose="020B0604030504040204" pitchFamily="34" charset="0"/>
                  <a:ea typeface="Gulim" panose="020B0600000101010101" pitchFamily="34" charset="-127"/>
                </a:endParaRPr>
              </a:p>
            </p:txBody>
          </p:sp>
          <p:sp>
            <p:nvSpPr>
              <p:cNvPr id="42060" name="Rectangle 1178">
                <a:extLst>
                  <a:ext uri="{FF2B5EF4-FFF2-40B4-BE49-F238E27FC236}">
                    <a16:creationId xmlns:a16="http://schemas.microsoft.com/office/drawing/2014/main" id="{3E051B08-1D06-245C-715A-D72621C19A93}"/>
                  </a:ext>
                </a:extLst>
              </p:cNvPr>
              <p:cNvSpPr>
                <a:spLocks noChangeArrowheads="1"/>
              </p:cNvSpPr>
              <p:nvPr/>
            </p:nvSpPr>
            <p:spPr bwMode="auto">
              <a:xfrm>
                <a:off x="3667" y="25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10</a:t>
                </a:r>
                <a:endParaRPr lang="ko-KR" altLang="en-US" sz="2400">
                  <a:latin typeface="Tahoma" panose="020B0604030504040204" pitchFamily="34" charset="0"/>
                  <a:ea typeface="Gulim" panose="020B0600000101010101" pitchFamily="34" charset="-127"/>
                </a:endParaRPr>
              </a:p>
            </p:txBody>
          </p:sp>
          <p:sp>
            <p:nvSpPr>
              <p:cNvPr id="42061" name="Rectangle 1179">
                <a:extLst>
                  <a:ext uri="{FF2B5EF4-FFF2-40B4-BE49-F238E27FC236}">
                    <a16:creationId xmlns:a16="http://schemas.microsoft.com/office/drawing/2014/main" id="{1150D8D0-B648-7307-FC99-E7C81C769BDD}"/>
                  </a:ext>
                </a:extLst>
              </p:cNvPr>
              <p:cNvSpPr>
                <a:spLocks noChangeArrowheads="1"/>
              </p:cNvSpPr>
              <p:nvPr/>
            </p:nvSpPr>
            <p:spPr bwMode="auto">
              <a:xfrm>
                <a:off x="373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0</a:t>
                </a:r>
                <a:endParaRPr lang="ko-KR" altLang="en-US" sz="2400">
                  <a:latin typeface="Tahoma" panose="020B0604030504040204" pitchFamily="34" charset="0"/>
                  <a:ea typeface="Gulim" panose="020B0600000101010101" pitchFamily="34" charset="-127"/>
                </a:endParaRPr>
              </a:p>
            </p:txBody>
          </p:sp>
          <p:sp>
            <p:nvSpPr>
              <p:cNvPr id="42062" name="Rectangle 1180">
                <a:extLst>
                  <a:ext uri="{FF2B5EF4-FFF2-40B4-BE49-F238E27FC236}">
                    <a16:creationId xmlns:a16="http://schemas.microsoft.com/office/drawing/2014/main" id="{572C2D16-C56C-2259-6AC1-9A0D2574B1B4}"/>
                  </a:ext>
                </a:extLst>
              </p:cNvPr>
              <p:cNvSpPr>
                <a:spLocks noChangeArrowheads="1"/>
              </p:cNvSpPr>
              <p:nvPr/>
            </p:nvSpPr>
            <p:spPr bwMode="auto">
              <a:xfrm>
                <a:off x="385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1</a:t>
                </a:r>
                <a:endParaRPr lang="ko-KR" altLang="en-US" sz="2400">
                  <a:latin typeface="Tahoma" panose="020B0604030504040204" pitchFamily="34" charset="0"/>
                  <a:ea typeface="Gulim" panose="020B0600000101010101" pitchFamily="34" charset="-127"/>
                </a:endParaRPr>
              </a:p>
            </p:txBody>
          </p:sp>
          <p:sp>
            <p:nvSpPr>
              <p:cNvPr id="42063" name="Rectangle 1181">
                <a:extLst>
                  <a:ext uri="{FF2B5EF4-FFF2-40B4-BE49-F238E27FC236}">
                    <a16:creationId xmlns:a16="http://schemas.microsoft.com/office/drawing/2014/main" id="{6A406734-D65D-32BC-2D7B-7AC43B6123DC}"/>
                  </a:ext>
                </a:extLst>
              </p:cNvPr>
              <p:cNvSpPr>
                <a:spLocks noChangeArrowheads="1"/>
              </p:cNvSpPr>
              <p:nvPr/>
            </p:nvSpPr>
            <p:spPr bwMode="auto">
              <a:xfrm>
                <a:off x="3978"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2</a:t>
                </a:r>
                <a:endParaRPr lang="ko-KR" altLang="en-US" sz="2400">
                  <a:latin typeface="Tahoma" panose="020B0604030504040204" pitchFamily="34" charset="0"/>
                  <a:ea typeface="Gulim" panose="020B0600000101010101" pitchFamily="34" charset="-127"/>
                </a:endParaRPr>
              </a:p>
            </p:txBody>
          </p:sp>
          <p:sp>
            <p:nvSpPr>
              <p:cNvPr id="42064" name="Rectangle 1182">
                <a:extLst>
                  <a:ext uri="{FF2B5EF4-FFF2-40B4-BE49-F238E27FC236}">
                    <a16:creationId xmlns:a16="http://schemas.microsoft.com/office/drawing/2014/main" id="{B269ECB4-9E7B-DD8B-7796-F08E6D6E85B4}"/>
                  </a:ext>
                </a:extLst>
              </p:cNvPr>
              <p:cNvSpPr>
                <a:spLocks noChangeArrowheads="1"/>
              </p:cNvSpPr>
              <p:nvPr/>
            </p:nvSpPr>
            <p:spPr bwMode="auto">
              <a:xfrm>
                <a:off x="409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3</a:t>
                </a:r>
                <a:endParaRPr lang="ko-KR" altLang="en-US" sz="2400">
                  <a:latin typeface="Tahoma" panose="020B0604030504040204" pitchFamily="34" charset="0"/>
                  <a:ea typeface="Gulim" panose="020B0600000101010101" pitchFamily="34" charset="-127"/>
                </a:endParaRPr>
              </a:p>
            </p:txBody>
          </p:sp>
          <p:sp>
            <p:nvSpPr>
              <p:cNvPr id="42065" name="Rectangle 1183">
                <a:extLst>
                  <a:ext uri="{FF2B5EF4-FFF2-40B4-BE49-F238E27FC236}">
                    <a16:creationId xmlns:a16="http://schemas.microsoft.com/office/drawing/2014/main" id="{EA342A41-C15A-DCE2-72C7-1A5D0A33BB6B}"/>
                  </a:ext>
                </a:extLst>
              </p:cNvPr>
              <p:cNvSpPr>
                <a:spLocks noChangeArrowheads="1"/>
              </p:cNvSpPr>
              <p:nvPr/>
            </p:nvSpPr>
            <p:spPr bwMode="auto">
              <a:xfrm>
                <a:off x="421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4</a:t>
                </a:r>
                <a:endParaRPr lang="ko-KR" altLang="en-US" sz="2400">
                  <a:latin typeface="Tahoma" panose="020B0604030504040204" pitchFamily="34" charset="0"/>
                  <a:ea typeface="Gulim" panose="020B0600000101010101" pitchFamily="34" charset="-127"/>
                </a:endParaRPr>
              </a:p>
            </p:txBody>
          </p:sp>
          <p:sp>
            <p:nvSpPr>
              <p:cNvPr id="42066" name="Rectangle 1184">
                <a:extLst>
                  <a:ext uri="{FF2B5EF4-FFF2-40B4-BE49-F238E27FC236}">
                    <a16:creationId xmlns:a16="http://schemas.microsoft.com/office/drawing/2014/main" id="{74146257-7BC7-ADFE-F436-BEBFC898F1A5}"/>
                  </a:ext>
                </a:extLst>
              </p:cNvPr>
              <p:cNvSpPr>
                <a:spLocks noChangeArrowheads="1"/>
              </p:cNvSpPr>
              <p:nvPr/>
            </p:nvSpPr>
            <p:spPr bwMode="auto">
              <a:xfrm>
                <a:off x="433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5</a:t>
                </a:r>
                <a:endParaRPr lang="ko-KR" altLang="en-US" sz="2400">
                  <a:latin typeface="Tahoma" panose="020B0604030504040204" pitchFamily="34" charset="0"/>
                  <a:ea typeface="Gulim" panose="020B0600000101010101" pitchFamily="34" charset="-127"/>
                </a:endParaRPr>
              </a:p>
            </p:txBody>
          </p:sp>
          <p:sp>
            <p:nvSpPr>
              <p:cNvPr id="42067" name="Rectangle 1185">
                <a:extLst>
                  <a:ext uri="{FF2B5EF4-FFF2-40B4-BE49-F238E27FC236}">
                    <a16:creationId xmlns:a16="http://schemas.microsoft.com/office/drawing/2014/main" id="{EF490A20-60FD-0D1D-2636-D2D91C9F7E4E}"/>
                  </a:ext>
                </a:extLst>
              </p:cNvPr>
              <p:cNvSpPr>
                <a:spLocks noChangeArrowheads="1"/>
              </p:cNvSpPr>
              <p:nvPr/>
            </p:nvSpPr>
            <p:spPr bwMode="auto">
              <a:xfrm>
                <a:off x="445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6</a:t>
                </a:r>
                <a:endParaRPr lang="ko-KR" altLang="en-US" sz="2400">
                  <a:latin typeface="Tahoma" panose="020B0604030504040204" pitchFamily="34" charset="0"/>
                  <a:ea typeface="Gulim" panose="020B0600000101010101" pitchFamily="34" charset="-127"/>
                </a:endParaRPr>
              </a:p>
            </p:txBody>
          </p:sp>
          <p:sp>
            <p:nvSpPr>
              <p:cNvPr id="42068" name="Rectangle 1186">
                <a:extLst>
                  <a:ext uri="{FF2B5EF4-FFF2-40B4-BE49-F238E27FC236}">
                    <a16:creationId xmlns:a16="http://schemas.microsoft.com/office/drawing/2014/main" id="{1F6FB3E8-DAFF-322A-36D6-E7B001DAAABE}"/>
                  </a:ext>
                </a:extLst>
              </p:cNvPr>
              <p:cNvSpPr>
                <a:spLocks noChangeArrowheads="1"/>
              </p:cNvSpPr>
              <p:nvPr/>
            </p:nvSpPr>
            <p:spPr bwMode="auto">
              <a:xfrm>
                <a:off x="457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7</a:t>
                </a:r>
                <a:endParaRPr lang="ko-KR" altLang="en-US" sz="2400">
                  <a:latin typeface="Tahoma" panose="020B0604030504040204" pitchFamily="34" charset="0"/>
                  <a:ea typeface="Gulim" panose="020B0600000101010101" pitchFamily="34" charset="-127"/>
                </a:endParaRPr>
              </a:p>
            </p:txBody>
          </p:sp>
          <p:sp>
            <p:nvSpPr>
              <p:cNvPr id="42069" name="Rectangle 1187">
                <a:extLst>
                  <a:ext uri="{FF2B5EF4-FFF2-40B4-BE49-F238E27FC236}">
                    <a16:creationId xmlns:a16="http://schemas.microsoft.com/office/drawing/2014/main" id="{ED147034-53C3-D251-7405-AAF137A89A41}"/>
                  </a:ext>
                </a:extLst>
              </p:cNvPr>
              <p:cNvSpPr>
                <a:spLocks noChangeArrowheads="1"/>
              </p:cNvSpPr>
              <p:nvPr/>
            </p:nvSpPr>
            <p:spPr bwMode="auto">
              <a:xfrm>
                <a:off x="469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8</a:t>
                </a:r>
                <a:endParaRPr lang="ko-KR" altLang="en-US" sz="2400">
                  <a:latin typeface="Tahoma" panose="020B0604030504040204" pitchFamily="34" charset="0"/>
                  <a:ea typeface="Gulim" panose="020B0600000101010101" pitchFamily="34" charset="-127"/>
                </a:endParaRPr>
              </a:p>
            </p:txBody>
          </p:sp>
          <p:sp>
            <p:nvSpPr>
              <p:cNvPr id="42070" name="Rectangle 1188">
                <a:extLst>
                  <a:ext uri="{FF2B5EF4-FFF2-40B4-BE49-F238E27FC236}">
                    <a16:creationId xmlns:a16="http://schemas.microsoft.com/office/drawing/2014/main" id="{A1D6C034-77A7-CDAD-5D24-238951271A23}"/>
                  </a:ext>
                </a:extLst>
              </p:cNvPr>
              <p:cNvSpPr>
                <a:spLocks noChangeArrowheads="1"/>
              </p:cNvSpPr>
              <p:nvPr/>
            </p:nvSpPr>
            <p:spPr bwMode="auto">
              <a:xfrm>
                <a:off x="481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9</a:t>
                </a:r>
                <a:endParaRPr lang="ko-KR" altLang="en-US" sz="2400">
                  <a:latin typeface="Tahoma" panose="020B0604030504040204" pitchFamily="34" charset="0"/>
                  <a:ea typeface="Gulim" panose="020B0600000101010101" pitchFamily="34" charset="-127"/>
                </a:endParaRPr>
              </a:p>
            </p:txBody>
          </p:sp>
          <p:sp>
            <p:nvSpPr>
              <p:cNvPr id="42071" name="Rectangle 1189">
                <a:extLst>
                  <a:ext uri="{FF2B5EF4-FFF2-40B4-BE49-F238E27FC236}">
                    <a16:creationId xmlns:a16="http://schemas.microsoft.com/office/drawing/2014/main" id="{CC3CF23A-166E-10D5-DAC8-7E8A8DD56245}"/>
                  </a:ext>
                </a:extLst>
              </p:cNvPr>
              <p:cNvSpPr>
                <a:spLocks noChangeArrowheads="1"/>
              </p:cNvSpPr>
              <p:nvPr/>
            </p:nvSpPr>
            <p:spPr bwMode="auto">
              <a:xfrm>
                <a:off x="4923" y="3562"/>
                <a:ext cx="6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600">
                    <a:solidFill>
                      <a:srgbClr val="000000"/>
                    </a:solidFill>
                    <a:ea typeface="Gulim" panose="020B0600000101010101" pitchFamily="34" charset="-127"/>
                  </a:rPr>
                  <a:t>10</a:t>
                </a:r>
                <a:endParaRPr lang="ko-KR" altLang="en-US" sz="2400">
                  <a:latin typeface="Tahoma" panose="020B0604030504040204" pitchFamily="34" charset="0"/>
                  <a:ea typeface="Gulim" panose="020B0600000101010101" pitchFamily="34" charset="-127"/>
                </a:endParaRPr>
              </a:p>
            </p:txBody>
          </p:sp>
          <p:sp>
            <p:nvSpPr>
              <p:cNvPr id="42072" name="Rectangle 1190">
                <a:extLst>
                  <a:ext uri="{FF2B5EF4-FFF2-40B4-BE49-F238E27FC236}">
                    <a16:creationId xmlns:a16="http://schemas.microsoft.com/office/drawing/2014/main" id="{A1AD0AD2-31E3-DD3F-159E-5BB29020C351}"/>
                  </a:ext>
                </a:extLst>
              </p:cNvPr>
              <p:cNvSpPr>
                <a:spLocks noChangeArrowheads="1"/>
              </p:cNvSpPr>
              <p:nvPr/>
            </p:nvSpPr>
            <p:spPr bwMode="auto">
              <a:xfrm>
                <a:off x="3616" y="24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2073" name="Freeform 1191">
                <a:extLst>
                  <a:ext uri="{FF2B5EF4-FFF2-40B4-BE49-F238E27FC236}">
                    <a16:creationId xmlns:a16="http://schemas.microsoft.com/office/drawing/2014/main" id="{0E65D0F1-797E-7D68-F170-638184C45286}"/>
                  </a:ext>
                </a:extLst>
              </p:cNvPr>
              <p:cNvSpPr>
                <a:spLocks/>
              </p:cNvSpPr>
              <p:nvPr/>
            </p:nvSpPr>
            <p:spPr bwMode="auto">
              <a:xfrm>
                <a:off x="3955" y="2658"/>
                <a:ext cx="488" cy="597"/>
              </a:xfrm>
              <a:custGeom>
                <a:avLst/>
                <a:gdLst>
                  <a:gd name="T0" fmla="*/ 1 w 728"/>
                  <a:gd name="T1" fmla="*/ 1 h 896"/>
                  <a:gd name="T2" fmla="*/ 1 w 728"/>
                  <a:gd name="T3" fmla="*/ 1 h 896"/>
                  <a:gd name="T4" fmla="*/ 1 w 728"/>
                  <a:gd name="T5" fmla="*/ 1 h 896"/>
                  <a:gd name="T6" fmla="*/ 1 w 728"/>
                  <a:gd name="T7" fmla="*/ 1 h 896"/>
                  <a:gd name="T8" fmla="*/ 1 w 728"/>
                  <a:gd name="T9" fmla="*/ 2 h 896"/>
                  <a:gd name="T10" fmla="*/ 1 w 728"/>
                  <a:gd name="T11" fmla="*/ 5 h 896"/>
                  <a:gd name="T12" fmla="*/ 1 w 728"/>
                  <a:gd name="T13" fmla="*/ 6 h 896"/>
                  <a:gd name="T14" fmla="*/ 3 w 728"/>
                  <a:gd name="T15" fmla="*/ 7 h 896"/>
                  <a:gd name="T16" fmla="*/ 4 w 728"/>
                  <a:gd name="T17" fmla="*/ 7 h 896"/>
                  <a:gd name="T18" fmla="*/ 5 w 728"/>
                  <a:gd name="T19" fmla="*/ 6 h 896"/>
                  <a:gd name="T20" fmla="*/ 6 w 728"/>
                  <a:gd name="T21" fmla="*/ 5 h 896"/>
                  <a:gd name="T22" fmla="*/ 6 w 728"/>
                  <a:gd name="T23" fmla="*/ 5 h 896"/>
                  <a:gd name="T24" fmla="*/ 6 w 728"/>
                  <a:gd name="T25" fmla="*/ 4 h 896"/>
                  <a:gd name="T26" fmla="*/ 6 w 728"/>
                  <a:gd name="T27" fmla="*/ 2 h 896"/>
                  <a:gd name="T28" fmla="*/ 5 w 728"/>
                  <a:gd name="T29" fmla="*/ 1 h 896"/>
                  <a:gd name="T30" fmla="*/ 4 w 728"/>
                  <a:gd name="T31" fmla="*/ 1 h 896"/>
                  <a:gd name="T32" fmla="*/ 4 w 728"/>
                  <a:gd name="T33" fmla="*/ 1 h 896"/>
                  <a:gd name="T34" fmla="*/ 2 w 728"/>
                  <a:gd name="T35" fmla="*/ 0 h 896"/>
                  <a:gd name="T36" fmla="*/ 2 w 728"/>
                  <a:gd name="T37" fmla="*/ 1 h 896"/>
                  <a:gd name="T38" fmla="*/ 1 w 728"/>
                  <a:gd name="T39" fmla="*/ 1 h 896"/>
                  <a:gd name="T40" fmla="*/ 1 w 728"/>
                  <a:gd name="T41" fmla="*/ 1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42074" name="Freeform 1192">
                <a:extLst>
                  <a:ext uri="{FF2B5EF4-FFF2-40B4-BE49-F238E27FC236}">
                    <a16:creationId xmlns:a16="http://schemas.microsoft.com/office/drawing/2014/main" id="{0D687F5F-289B-17C8-5C59-07642F480BB8}"/>
                  </a:ext>
                </a:extLst>
              </p:cNvPr>
              <p:cNvSpPr>
                <a:spLocks/>
              </p:cNvSpPr>
              <p:nvPr/>
            </p:nvSpPr>
            <p:spPr bwMode="auto">
              <a:xfrm>
                <a:off x="4258" y="2900"/>
                <a:ext cx="538" cy="593"/>
              </a:xfrm>
              <a:custGeom>
                <a:avLst/>
                <a:gdLst>
                  <a:gd name="T0" fmla="*/ 4 w 802"/>
                  <a:gd name="T1" fmla="*/ 1 h 889"/>
                  <a:gd name="T2" fmla="*/ 3 w 802"/>
                  <a:gd name="T3" fmla="*/ 1 h 889"/>
                  <a:gd name="T4" fmla="*/ 2 w 802"/>
                  <a:gd name="T5" fmla="*/ 2 h 889"/>
                  <a:gd name="T6" fmla="*/ 2 w 802"/>
                  <a:gd name="T7" fmla="*/ 3 h 889"/>
                  <a:gd name="T8" fmla="*/ 1 w 802"/>
                  <a:gd name="T9" fmla="*/ 3 h 889"/>
                  <a:gd name="T10" fmla="*/ 1 w 802"/>
                  <a:gd name="T11" fmla="*/ 3 h 889"/>
                  <a:gd name="T12" fmla="*/ 1 w 802"/>
                  <a:gd name="T13" fmla="*/ 3 h 889"/>
                  <a:gd name="T14" fmla="*/ 1 w 802"/>
                  <a:gd name="T15" fmla="*/ 4 h 889"/>
                  <a:gd name="T16" fmla="*/ 1 w 802"/>
                  <a:gd name="T17" fmla="*/ 4 h 889"/>
                  <a:gd name="T18" fmla="*/ 1 w 802"/>
                  <a:gd name="T19" fmla="*/ 5 h 889"/>
                  <a:gd name="T20" fmla="*/ 1 w 802"/>
                  <a:gd name="T21" fmla="*/ 5 h 889"/>
                  <a:gd name="T22" fmla="*/ 1 w 802"/>
                  <a:gd name="T23" fmla="*/ 5 h 889"/>
                  <a:gd name="T24" fmla="*/ 1 w 802"/>
                  <a:gd name="T25" fmla="*/ 7 h 889"/>
                  <a:gd name="T26" fmla="*/ 1 w 802"/>
                  <a:gd name="T27" fmla="*/ 7 h 889"/>
                  <a:gd name="T28" fmla="*/ 1 w 802"/>
                  <a:gd name="T29" fmla="*/ 7 h 889"/>
                  <a:gd name="T30" fmla="*/ 3 w 802"/>
                  <a:gd name="T31" fmla="*/ 7 h 889"/>
                  <a:gd name="T32" fmla="*/ 4 w 802"/>
                  <a:gd name="T33" fmla="*/ 7 h 889"/>
                  <a:gd name="T34" fmla="*/ 5 w 802"/>
                  <a:gd name="T35" fmla="*/ 6 h 889"/>
                  <a:gd name="T36" fmla="*/ 6 w 802"/>
                  <a:gd name="T37" fmla="*/ 5 h 889"/>
                  <a:gd name="T38" fmla="*/ 6 w 802"/>
                  <a:gd name="T39" fmla="*/ 5 h 889"/>
                  <a:gd name="T40" fmla="*/ 6 w 802"/>
                  <a:gd name="T41" fmla="*/ 4 h 889"/>
                  <a:gd name="T42" fmla="*/ 6 w 802"/>
                  <a:gd name="T43" fmla="*/ 3 h 889"/>
                  <a:gd name="T44" fmla="*/ 7 w 802"/>
                  <a:gd name="T45" fmla="*/ 3 h 889"/>
                  <a:gd name="T46" fmla="*/ 5 w 802"/>
                  <a:gd name="T47" fmla="*/ 0 h 889"/>
                  <a:gd name="T48" fmla="*/ 4 w 802"/>
                  <a:gd name="T49" fmla="*/ 1 h 889"/>
                  <a:gd name="T50" fmla="*/ 4 w 802"/>
                  <a:gd name="T51" fmla="*/ 1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42075" name="AutoShape 1193">
                <a:extLst>
                  <a:ext uri="{FF2B5EF4-FFF2-40B4-BE49-F238E27FC236}">
                    <a16:creationId xmlns:a16="http://schemas.microsoft.com/office/drawing/2014/main" id="{501F3EFB-10A2-80C5-5111-4FFD63633569}"/>
                  </a:ext>
                </a:extLst>
              </p:cNvPr>
              <p:cNvSpPr>
                <a:spLocks noChangeArrowheads="1"/>
              </p:cNvSpPr>
              <p:nvPr/>
            </p:nvSpPr>
            <p:spPr bwMode="auto">
              <a:xfrm>
                <a:off x="4080" y="2880"/>
                <a:ext cx="48" cy="96"/>
              </a:xfrm>
              <a:prstGeom prst="plus">
                <a:avLst>
                  <a:gd name="adj" fmla="val 25000"/>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2076" name="AutoShape 1194">
                <a:extLst>
                  <a:ext uri="{FF2B5EF4-FFF2-40B4-BE49-F238E27FC236}">
                    <a16:creationId xmlns:a16="http://schemas.microsoft.com/office/drawing/2014/main" id="{7C2ACDAB-7C74-05B1-5E0E-1CEDBEA28614}"/>
                  </a:ext>
                </a:extLst>
              </p:cNvPr>
              <p:cNvSpPr>
                <a:spLocks noChangeArrowheads="1"/>
              </p:cNvSpPr>
              <p:nvPr/>
            </p:nvSpPr>
            <p:spPr bwMode="auto">
              <a:xfrm>
                <a:off x="4560" y="3168"/>
                <a:ext cx="48" cy="96"/>
              </a:xfrm>
              <a:prstGeom prst="plus">
                <a:avLst>
                  <a:gd name="adj" fmla="val 25000"/>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sp>
          <p:nvSpPr>
            <p:cNvPr id="41992" name="Line 1195">
              <a:extLst>
                <a:ext uri="{FF2B5EF4-FFF2-40B4-BE49-F238E27FC236}">
                  <a16:creationId xmlns:a16="http://schemas.microsoft.com/office/drawing/2014/main" id="{32B74B37-B996-DE14-EE0D-1EEA06818D87}"/>
                </a:ext>
              </a:extLst>
            </p:cNvPr>
            <p:cNvSpPr>
              <a:spLocks noChangeShapeType="1"/>
            </p:cNvSpPr>
            <p:nvPr/>
          </p:nvSpPr>
          <p:spPr bwMode="auto">
            <a:xfrm>
              <a:off x="2784" y="3648"/>
              <a:ext cx="52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41989" name="Slide Number Placeholder 174">
            <a:extLst>
              <a:ext uri="{FF2B5EF4-FFF2-40B4-BE49-F238E27FC236}">
                <a16:creationId xmlns:a16="http://schemas.microsoft.com/office/drawing/2014/main" id="{531C59FC-84E9-F9F6-0218-00FC804273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C50A164E-DFF7-4150-A56B-9AF95B49D4AF}" type="slidenum">
              <a:rPr lang="en-US" altLang="en-US" sz="1200">
                <a:latin typeface="Tahoma" panose="020B0604030504040204" pitchFamily="34" charset="0"/>
              </a:rPr>
              <a:pPr>
                <a:spcBef>
                  <a:spcPct val="0"/>
                </a:spcBef>
                <a:buClrTx/>
                <a:buSzTx/>
                <a:buFontTx/>
                <a:buNone/>
              </a:pPr>
              <a:t>18</a:t>
            </a:fld>
            <a:endParaRPr lang="en-US" altLang="en-US" sz="1200">
              <a:latin typeface="Tahoma" panose="020B060403050404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C42A3902-D1CA-90BC-63B0-1C245189916C}"/>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52B92752-0CCC-441B-838C-4AC4153F1C34}" type="slidenum">
              <a:rPr lang="en-US" altLang="en-US" sz="1200">
                <a:latin typeface="Tahoma" panose="020B0604030504040204" pitchFamily="34" charset="0"/>
              </a:rPr>
              <a:pPr algn="r" eaLnBrk="1" hangingPunct="1">
                <a:spcBef>
                  <a:spcPct val="0"/>
                </a:spcBef>
                <a:buClrTx/>
                <a:buSzTx/>
                <a:buFontTx/>
                <a:buNone/>
              </a:pPr>
              <a:t>19</a:t>
            </a:fld>
            <a:endParaRPr lang="en-US" altLang="en-US" sz="1200">
              <a:latin typeface="Tahoma" panose="020B0604030504040204" pitchFamily="34" charset="0"/>
            </a:endParaRPr>
          </a:p>
        </p:txBody>
      </p:sp>
      <p:sp>
        <p:nvSpPr>
          <p:cNvPr id="44035" name="Rectangle 2050">
            <a:extLst>
              <a:ext uri="{FF2B5EF4-FFF2-40B4-BE49-F238E27FC236}">
                <a16:creationId xmlns:a16="http://schemas.microsoft.com/office/drawing/2014/main" id="{5C7B3A9B-DDD9-FE10-8AFD-6D174C11069E}"/>
              </a:ext>
            </a:extLst>
          </p:cNvPr>
          <p:cNvSpPr>
            <a:spLocks noGrp="1" noChangeArrowheads="1"/>
          </p:cNvSpPr>
          <p:nvPr>
            <p:ph type="title" idx="4294967295"/>
          </p:nvPr>
        </p:nvSpPr>
        <p:spPr>
          <a:xfrm>
            <a:off x="0" y="381000"/>
            <a:ext cx="9144000" cy="609600"/>
          </a:xfrm>
        </p:spPr>
        <p:txBody>
          <a:bodyPr/>
          <a:lstStyle/>
          <a:p>
            <a:pPr eaLnBrk="1" hangingPunct="1"/>
            <a:r>
              <a:rPr lang="en-US" altLang="ko-KR" sz="3200">
                <a:ea typeface="Gulim" panose="020B0600000101010101" pitchFamily="34" charset="-127"/>
              </a:rPr>
              <a:t>PAM: A Typical K-Medoids Algorithm</a:t>
            </a:r>
          </a:p>
        </p:txBody>
      </p:sp>
      <p:grpSp>
        <p:nvGrpSpPr>
          <p:cNvPr id="44036" name="Group 2051">
            <a:extLst>
              <a:ext uri="{FF2B5EF4-FFF2-40B4-BE49-F238E27FC236}">
                <a16:creationId xmlns:a16="http://schemas.microsoft.com/office/drawing/2014/main" id="{2D64738E-EB4A-AC6A-2AEA-0F67927A9CC4}"/>
              </a:ext>
            </a:extLst>
          </p:cNvPr>
          <p:cNvGrpSpPr>
            <a:grpSpLocks/>
          </p:cNvGrpSpPr>
          <p:nvPr/>
        </p:nvGrpSpPr>
        <p:grpSpPr bwMode="auto">
          <a:xfrm>
            <a:off x="6705600" y="1676400"/>
            <a:ext cx="2514600" cy="2362200"/>
            <a:chOff x="912" y="864"/>
            <a:chExt cx="1584" cy="1488"/>
          </a:xfrm>
        </p:grpSpPr>
        <p:graphicFrame>
          <p:nvGraphicFramePr>
            <p:cNvPr id="44297" name="Object 2052">
              <a:extLst>
                <a:ext uri="{FF2B5EF4-FFF2-40B4-BE49-F238E27FC236}">
                  <a16:creationId xmlns:a16="http://schemas.microsoft.com/office/drawing/2014/main" id="{5842969D-D807-3575-C20E-D22B9176B4C7}"/>
                </a:ext>
              </a:extLst>
            </p:cNvPr>
            <p:cNvGraphicFramePr>
              <a:graphicFrameLocks noChangeAspect="1"/>
            </p:cNvGraphicFramePr>
            <p:nvPr/>
          </p:nvGraphicFramePr>
          <p:xfrm>
            <a:off x="912" y="864"/>
            <a:ext cx="1584" cy="1488"/>
          </p:xfrm>
          <a:graphic>
            <a:graphicData uri="http://schemas.openxmlformats.org/presentationml/2006/ole">
              <mc:AlternateContent xmlns:mc="http://schemas.openxmlformats.org/markup-compatibility/2006">
                <mc:Choice xmlns:v="urn:schemas-microsoft-com:vml" Requires="v">
                  <p:oleObj name="Worksheet" r:id="rId3" imgW="2200656" imgH="2076907" progId="Excel.Sheet.8">
                    <p:embed/>
                  </p:oleObj>
                </mc:Choice>
                <mc:Fallback>
                  <p:oleObj name="Worksheet" r:id="rId3" imgW="2200656" imgH="2076907" progId="Excel.Sheet.8">
                    <p:embed/>
                    <p:pic>
                      <p:nvPicPr>
                        <p:cNvPr id="0" name="Object 20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864"/>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298" name="Line 2053">
              <a:extLst>
                <a:ext uri="{FF2B5EF4-FFF2-40B4-BE49-F238E27FC236}">
                  <a16:creationId xmlns:a16="http://schemas.microsoft.com/office/drawing/2014/main" id="{A7ACF014-499F-D1D1-9516-9C3ED8CDB2EA}"/>
                </a:ext>
              </a:extLst>
            </p:cNvPr>
            <p:cNvSpPr>
              <a:spLocks noChangeShapeType="1"/>
            </p:cNvSpPr>
            <p:nvPr/>
          </p:nvSpPr>
          <p:spPr bwMode="auto">
            <a:xfrm>
              <a:off x="1982" y="1502"/>
              <a:ext cx="0" cy="1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4299" name="Oval 2054">
              <a:extLst>
                <a:ext uri="{FF2B5EF4-FFF2-40B4-BE49-F238E27FC236}">
                  <a16:creationId xmlns:a16="http://schemas.microsoft.com/office/drawing/2014/main" id="{98A5F292-7BE9-F370-38BD-A6A876274F3F}"/>
                </a:ext>
              </a:extLst>
            </p:cNvPr>
            <p:cNvSpPr>
              <a:spLocks noChangeArrowheads="1"/>
            </p:cNvSpPr>
            <p:nvPr/>
          </p:nvSpPr>
          <p:spPr bwMode="auto">
            <a:xfrm>
              <a:off x="1212" y="1034"/>
              <a:ext cx="513" cy="765"/>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4300" name="Oval 2055">
              <a:extLst>
                <a:ext uri="{FF2B5EF4-FFF2-40B4-BE49-F238E27FC236}">
                  <a16:creationId xmlns:a16="http://schemas.microsoft.com/office/drawing/2014/main" id="{E117C976-F1E5-E48A-732A-26BDF9087743}"/>
                </a:ext>
              </a:extLst>
            </p:cNvPr>
            <p:cNvSpPr>
              <a:spLocks noChangeArrowheads="1"/>
            </p:cNvSpPr>
            <p:nvPr/>
          </p:nvSpPr>
          <p:spPr bwMode="auto">
            <a:xfrm>
              <a:off x="1725" y="1374"/>
              <a:ext cx="514" cy="63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sp>
        <p:nvSpPr>
          <p:cNvPr id="44037" name="Text Box 2056">
            <a:extLst>
              <a:ext uri="{FF2B5EF4-FFF2-40B4-BE49-F238E27FC236}">
                <a16:creationId xmlns:a16="http://schemas.microsoft.com/office/drawing/2014/main" id="{32040348-6B60-A2A9-2AEA-02F92A3135A5}"/>
              </a:ext>
            </a:extLst>
          </p:cNvPr>
          <p:cNvSpPr txBox="1">
            <a:spLocks noChangeArrowheads="1"/>
          </p:cNvSpPr>
          <p:nvPr/>
        </p:nvSpPr>
        <p:spPr bwMode="auto">
          <a:xfrm>
            <a:off x="7735888" y="1371600"/>
            <a:ext cx="1408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ko-KR" sz="1400">
                <a:latin typeface="Tahoma" panose="020B0604030504040204" pitchFamily="34" charset="0"/>
                <a:ea typeface="Gulim" panose="020B0600000101010101" pitchFamily="34" charset="-127"/>
              </a:rPr>
              <a:t>Total Cost = 20</a:t>
            </a:r>
          </a:p>
        </p:txBody>
      </p:sp>
      <p:sp>
        <p:nvSpPr>
          <p:cNvPr id="44038" name="Rectangle 2057">
            <a:extLst>
              <a:ext uri="{FF2B5EF4-FFF2-40B4-BE49-F238E27FC236}">
                <a16:creationId xmlns:a16="http://schemas.microsoft.com/office/drawing/2014/main" id="{D60CF36A-1E0D-50FF-BAC7-454395E3DF5A}"/>
              </a:ext>
            </a:extLst>
          </p:cNvPr>
          <p:cNvSpPr>
            <a:spLocks noChangeArrowheads="1"/>
          </p:cNvSpPr>
          <p:nvPr/>
        </p:nvSpPr>
        <p:spPr bwMode="auto">
          <a:xfrm>
            <a:off x="119063" y="1719263"/>
            <a:ext cx="2395537" cy="2254250"/>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4039" name="Rectangle 2058">
            <a:extLst>
              <a:ext uri="{FF2B5EF4-FFF2-40B4-BE49-F238E27FC236}">
                <a16:creationId xmlns:a16="http://schemas.microsoft.com/office/drawing/2014/main" id="{0E335EBA-93AA-31A2-AA6F-A7E97B918E23}"/>
              </a:ext>
            </a:extLst>
          </p:cNvPr>
          <p:cNvSpPr>
            <a:spLocks noChangeArrowheads="1"/>
          </p:cNvSpPr>
          <p:nvPr/>
        </p:nvSpPr>
        <p:spPr bwMode="auto">
          <a:xfrm>
            <a:off x="369888" y="1903413"/>
            <a:ext cx="2014537" cy="1789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4040" name="Line 2059">
            <a:extLst>
              <a:ext uri="{FF2B5EF4-FFF2-40B4-BE49-F238E27FC236}">
                <a16:creationId xmlns:a16="http://schemas.microsoft.com/office/drawing/2014/main" id="{D29C6627-88B5-0227-2102-DE59ADD43D98}"/>
              </a:ext>
            </a:extLst>
          </p:cNvPr>
          <p:cNvSpPr>
            <a:spLocks noChangeShapeType="1"/>
          </p:cNvSpPr>
          <p:nvPr/>
        </p:nvSpPr>
        <p:spPr bwMode="auto">
          <a:xfrm>
            <a:off x="369888" y="351790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1" name="Line 2060">
            <a:extLst>
              <a:ext uri="{FF2B5EF4-FFF2-40B4-BE49-F238E27FC236}">
                <a16:creationId xmlns:a16="http://schemas.microsoft.com/office/drawing/2014/main" id="{A593E6F3-42A4-F78D-0FB5-A6BAB9A1E7DA}"/>
              </a:ext>
            </a:extLst>
          </p:cNvPr>
          <p:cNvSpPr>
            <a:spLocks noChangeShapeType="1"/>
          </p:cNvSpPr>
          <p:nvPr/>
        </p:nvSpPr>
        <p:spPr bwMode="auto">
          <a:xfrm>
            <a:off x="369888" y="333375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2" name="Line 2061">
            <a:extLst>
              <a:ext uri="{FF2B5EF4-FFF2-40B4-BE49-F238E27FC236}">
                <a16:creationId xmlns:a16="http://schemas.microsoft.com/office/drawing/2014/main" id="{7F42AD7A-2633-BE4B-98DB-FCC139F812E8}"/>
              </a:ext>
            </a:extLst>
          </p:cNvPr>
          <p:cNvSpPr>
            <a:spLocks noChangeShapeType="1"/>
          </p:cNvSpPr>
          <p:nvPr/>
        </p:nvSpPr>
        <p:spPr bwMode="auto">
          <a:xfrm>
            <a:off x="369888" y="31607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3" name="Line 2062">
            <a:extLst>
              <a:ext uri="{FF2B5EF4-FFF2-40B4-BE49-F238E27FC236}">
                <a16:creationId xmlns:a16="http://schemas.microsoft.com/office/drawing/2014/main" id="{5F4CA29B-7918-7F9D-0DC6-9DB68958BBEE}"/>
              </a:ext>
            </a:extLst>
          </p:cNvPr>
          <p:cNvSpPr>
            <a:spLocks noChangeShapeType="1"/>
          </p:cNvSpPr>
          <p:nvPr/>
        </p:nvSpPr>
        <p:spPr bwMode="auto">
          <a:xfrm>
            <a:off x="369888" y="29765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4" name="Line 2063">
            <a:extLst>
              <a:ext uri="{FF2B5EF4-FFF2-40B4-BE49-F238E27FC236}">
                <a16:creationId xmlns:a16="http://schemas.microsoft.com/office/drawing/2014/main" id="{FA93A554-290D-2B91-1B30-381BD7A7A105}"/>
              </a:ext>
            </a:extLst>
          </p:cNvPr>
          <p:cNvSpPr>
            <a:spLocks noChangeShapeType="1"/>
          </p:cNvSpPr>
          <p:nvPr/>
        </p:nvSpPr>
        <p:spPr bwMode="auto">
          <a:xfrm>
            <a:off x="369888" y="2803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5" name="Line 2064">
            <a:extLst>
              <a:ext uri="{FF2B5EF4-FFF2-40B4-BE49-F238E27FC236}">
                <a16:creationId xmlns:a16="http://schemas.microsoft.com/office/drawing/2014/main" id="{75F5415B-7365-08F4-65E0-FE5DD2EBC93E}"/>
              </a:ext>
            </a:extLst>
          </p:cNvPr>
          <p:cNvSpPr>
            <a:spLocks noChangeShapeType="1"/>
          </p:cNvSpPr>
          <p:nvPr/>
        </p:nvSpPr>
        <p:spPr bwMode="auto">
          <a:xfrm>
            <a:off x="369888" y="261937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6" name="Line 2065">
            <a:extLst>
              <a:ext uri="{FF2B5EF4-FFF2-40B4-BE49-F238E27FC236}">
                <a16:creationId xmlns:a16="http://schemas.microsoft.com/office/drawing/2014/main" id="{30F6A06E-ADB0-DA2B-0D19-EDD908876FA7}"/>
              </a:ext>
            </a:extLst>
          </p:cNvPr>
          <p:cNvSpPr>
            <a:spLocks noChangeShapeType="1"/>
          </p:cNvSpPr>
          <p:nvPr/>
        </p:nvSpPr>
        <p:spPr bwMode="auto">
          <a:xfrm>
            <a:off x="369888" y="244633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7" name="Line 2066">
            <a:extLst>
              <a:ext uri="{FF2B5EF4-FFF2-40B4-BE49-F238E27FC236}">
                <a16:creationId xmlns:a16="http://schemas.microsoft.com/office/drawing/2014/main" id="{B33360F8-E36A-2684-3E0A-735B13564580}"/>
              </a:ext>
            </a:extLst>
          </p:cNvPr>
          <p:cNvSpPr>
            <a:spLocks noChangeShapeType="1"/>
          </p:cNvSpPr>
          <p:nvPr/>
        </p:nvSpPr>
        <p:spPr bwMode="auto">
          <a:xfrm>
            <a:off x="369888" y="226218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8" name="Line 2067">
            <a:extLst>
              <a:ext uri="{FF2B5EF4-FFF2-40B4-BE49-F238E27FC236}">
                <a16:creationId xmlns:a16="http://schemas.microsoft.com/office/drawing/2014/main" id="{5B72D310-D477-E5B5-223D-9BD19269A008}"/>
              </a:ext>
            </a:extLst>
          </p:cNvPr>
          <p:cNvSpPr>
            <a:spLocks noChangeShapeType="1"/>
          </p:cNvSpPr>
          <p:nvPr/>
        </p:nvSpPr>
        <p:spPr bwMode="auto">
          <a:xfrm>
            <a:off x="369888" y="20875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9" name="Line 2068">
            <a:extLst>
              <a:ext uri="{FF2B5EF4-FFF2-40B4-BE49-F238E27FC236}">
                <a16:creationId xmlns:a16="http://schemas.microsoft.com/office/drawing/2014/main" id="{1D27ACCE-3FAB-9584-894C-3FE595BCB43E}"/>
              </a:ext>
            </a:extLst>
          </p:cNvPr>
          <p:cNvSpPr>
            <a:spLocks noChangeShapeType="1"/>
          </p:cNvSpPr>
          <p:nvPr/>
        </p:nvSpPr>
        <p:spPr bwMode="auto">
          <a:xfrm>
            <a:off x="369888" y="19034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0" name="Line 2069">
            <a:extLst>
              <a:ext uri="{FF2B5EF4-FFF2-40B4-BE49-F238E27FC236}">
                <a16:creationId xmlns:a16="http://schemas.microsoft.com/office/drawing/2014/main" id="{2A666EE8-45D3-0922-F0C1-4E66092CDB12}"/>
              </a:ext>
            </a:extLst>
          </p:cNvPr>
          <p:cNvSpPr>
            <a:spLocks noChangeShapeType="1"/>
          </p:cNvSpPr>
          <p:nvPr/>
        </p:nvSpPr>
        <p:spPr bwMode="auto">
          <a:xfrm>
            <a:off x="57626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1" name="Line 2070">
            <a:extLst>
              <a:ext uri="{FF2B5EF4-FFF2-40B4-BE49-F238E27FC236}">
                <a16:creationId xmlns:a16="http://schemas.microsoft.com/office/drawing/2014/main" id="{C73A4A18-3D97-FDB5-A1E5-0994EBCB11F0}"/>
              </a:ext>
            </a:extLst>
          </p:cNvPr>
          <p:cNvSpPr>
            <a:spLocks noChangeShapeType="1"/>
          </p:cNvSpPr>
          <p:nvPr/>
        </p:nvSpPr>
        <p:spPr bwMode="auto">
          <a:xfrm>
            <a:off x="77311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2" name="Line 2071">
            <a:extLst>
              <a:ext uri="{FF2B5EF4-FFF2-40B4-BE49-F238E27FC236}">
                <a16:creationId xmlns:a16="http://schemas.microsoft.com/office/drawing/2014/main" id="{01ADBFB5-7A29-8B0B-DB35-59CF9467212E}"/>
              </a:ext>
            </a:extLst>
          </p:cNvPr>
          <p:cNvSpPr>
            <a:spLocks noChangeShapeType="1"/>
          </p:cNvSpPr>
          <p:nvPr/>
        </p:nvSpPr>
        <p:spPr bwMode="auto">
          <a:xfrm>
            <a:off x="97948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3" name="Line 2072">
            <a:extLst>
              <a:ext uri="{FF2B5EF4-FFF2-40B4-BE49-F238E27FC236}">
                <a16:creationId xmlns:a16="http://schemas.microsoft.com/office/drawing/2014/main" id="{E6392DC6-12FB-0E0F-4F48-21E5106233E1}"/>
              </a:ext>
            </a:extLst>
          </p:cNvPr>
          <p:cNvSpPr>
            <a:spLocks noChangeShapeType="1"/>
          </p:cNvSpPr>
          <p:nvPr/>
        </p:nvSpPr>
        <p:spPr bwMode="auto">
          <a:xfrm>
            <a:off x="117633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4" name="Line 2073">
            <a:extLst>
              <a:ext uri="{FF2B5EF4-FFF2-40B4-BE49-F238E27FC236}">
                <a16:creationId xmlns:a16="http://schemas.microsoft.com/office/drawing/2014/main" id="{5940B583-AB2B-C175-9A63-117E422D538F}"/>
              </a:ext>
            </a:extLst>
          </p:cNvPr>
          <p:cNvSpPr>
            <a:spLocks noChangeShapeType="1"/>
          </p:cNvSpPr>
          <p:nvPr/>
        </p:nvSpPr>
        <p:spPr bwMode="auto">
          <a:xfrm>
            <a:off x="138271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5" name="Line 2074">
            <a:extLst>
              <a:ext uri="{FF2B5EF4-FFF2-40B4-BE49-F238E27FC236}">
                <a16:creationId xmlns:a16="http://schemas.microsoft.com/office/drawing/2014/main" id="{55A22F18-5D7B-AE7C-5DA9-638A470EF159}"/>
              </a:ext>
            </a:extLst>
          </p:cNvPr>
          <p:cNvSpPr>
            <a:spLocks noChangeShapeType="1"/>
          </p:cNvSpPr>
          <p:nvPr/>
        </p:nvSpPr>
        <p:spPr bwMode="auto">
          <a:xfrm>
            <a:off x="15779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6" name="Line 2075">
            <a:extLst>
              <a:ext uri="{FF2B5EF4-FFF2-40B4-BE49-F238E27FC236}">
                <a16:creationId xmlns:a16="http://schemas.microsoft.com/office/drawing/2014/main" id="{66C65B8D-8F08-1AF0-C708-D0A5BCDEB607}"/>
              </a:ext>
            </a:extLst>
          </p:cNvPr>
          <p:cNvSpPr>
            <a:spLocks noChangeShapeType="1"/>
          </p:cNvSpPr>
          <p:nvPr/>
        </p:nvSpPr>
        <p:spPr bwMode="auto">
          <a:xfrm>
            <a:off x="178593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7" name="Line 2076">
            <a:extLst>
              <a:ext uri="{FF2B5EF4-FFF2-40B4-BE49-F238E27FC236}">
                <a16:creationId xmlns:a16="http://schemas.microsoft.com/office/drawing/2014/main" id="{D3A44A84-13D9-A5E6-5B2F-A5C4327BC026}"/>
              </a:ext>
            </a:extLst>
          </p:cNvPr>
          <p:cNvSpPr>
            <a:spLocks noChangeShapeType="1"/>
          </p:cNvSpPr>
          <p:nvPr/>
        </p:nvSpPr>
        <p:spPr bwMode="auto">
          <a:xfrm>
            <a:off x="1981200"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8" name="Line 2077">
            <a:extLst>
              <a:ext uri="{FF2B5EF4-FFF2-40B4-BE49-F238E27FC236}">
                <a16:creationId xmlns:a16="http://schemas.microsoft.com/office/drawing/2014/main" id="{AA3B5403-023D-D3F0-AE1D-F532628EDF49}"/>
              </a:ext>
            </a:extLst>
          </p:cNvPr>
          <p:cNvSpPr>
            <a:spLocks noChangeShapeType="1"/>
          </p:cNvSpPr>
          <p:nvPr/>
        </p:nvSpPr>
        <p:spPr bwMode="auto">
          <a:xfrm>
            <a:off x="21875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9" name="Line 2078">
            <a:extLst>
              <a:ext uri="{FF2B5EF4-FFF2-40B4-BE49-F238E27FC236}">
                <a16:creationId xmlns:a16="http://schemas.microsoft.com/office/drawing/2014/main" id="{A276020D-7191-ADB3-69F5-1CD8042F5D70}"/>
              </a:ext>
            </a:extLst>
          </p:cNvPr>
          <p:cNvSpPr>
            <a:spLocks noChangeShapeType="1"/>
          </p:cNvSpPr>
          <p:nvPr/>
        </p:nvSpPr>
        <p:spPr bwMode="auto">
          <a:xfrm>
            <a:off x="238442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0" name="Rectangle 2079">
            <a:extLst>
              <a:ext uri="{FF2B5EF4-FFF2-40B4-BE49-F238E27FC236}">
                <a16:creationId xmlns:a16="http://schemas.microsoft.com/office/drawing/2014/main" id="{5CEAF3BA-959C-D899-BC01-C4B74FA2544C}"/>
              </a:ext>
            </a:extLst>
          </p:cNvPr>
          <p:cNvSpPr>
            <a:spLocks noChangeArrowheads="1"/>
          </p:cNvSpPr>
          <p:nvPr/>
        </p:nvSpPr>
        <p:spPr bwMode="auto">
          <a:xfrm>
            <a:off x="369888" y="1903413"/>
            <a:ext cx="2014537" cy="17891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4061" name="Line 2080">
            <a:extLst>
              <a:ext uri="{FF2B5EF4-FFF2-40B4-BE49-F238E27FC236}">
                <a16:creationId xmlns:a16="http://schemas.microsoft.com/office/drawing/2014/main" id="{9FE91103-E2BE-BEF3-0CF0-66AB319756CF}"/>
              </a:ext>
            </a:extLst>
          </p:cNvPr>
          <p:cNvSpPr>
            <a:spLocks noChangeShapeType="1"/>
          </p:cNvSpPr>
          <p:nvPr/>
        </p:nvSpPr>
        <p:spPr bwMode="auto">
          <a:xfrm>
            <a:off x="36988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2" name="Line 2081">
            <a:extLst>
              <a:ext uri="{FF2B5EF4-FFF2-40B4-BE49-F238E27FC236}">
                <a16:creationId xmlns:a16="http://schemas.microsoft.com/office/drawing/2014/main" id="{421413E2-9977-4ACC-03F1-C13168D41B14}"/>
              </a:ext>
            </a:extLst>
          </p:cNvPr>
          <p:cNvSpPr>
            <a:spLocks noChangeShapeType="1"/>
          </p:cNvSpPr>
          <p:nvPr/>
        </p:nvSpPr>
        <p:spPr bwMode="auto">
          <a:xfrm>
            <a:off x="347663" y="3692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3" name="Line 2082">
            <a:extLst>
              <a:ext uri="{FF2B5EF4-FFF2-40B4-BE49-F238E27FC236}">
                <a16:creationId xmlns:a16="http://schemas.microsoft.com/office/drawing/2014/main" id="{E83401DB-3577-1400-56C5-DA78133EE6E8}"/>
              </a:ext>
            </a:extLst>
          </p:cNvPr>
          <p:cNvSpPr>
            <a:spLocks noChangeShapeType="1"/>
          </p:cNvSpPr>
          <p:nvPr/>
        </p:nvSpPr>
        <p:spPr bwMode="auto">
          <a:xfrm>
            <a:off x="347663" y="351790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4" name="Line 2083">
            <a:extLst>
              <a:ext uri="{FF2B5EF4-FFF2-40B4-BE49-F238E27FC236}">
                <a16:creationId xmlns:a16="http://schemas.microsoft.com/office/drawing/2014/main" id="{D605D539-EEC7-EED7-DCA4-68A91613428A}"/>
              </a:ext>
            </a:extLst>
          </p:cNvPr>
          <p:cNvSpPr>
            <a:spLocks noChangeShapeType="1"/>
          </p:cNvSpPr>
          <p:nvPr/>
        </p:nvSpPr>
        <p:spPr bwMode="auto">
          <a:xfrm>
            <a:off x="347663" y="333375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5" name="Line 2084">
            <a:extLst>
              <a:ext uri="{FF2B5EF4-FFF2-40B4-BE49-F238E27FC236}">
                <a16:creationId xmlns:a16="http://schemas.microsoft.com/office/drawing/2014/main" id="{2199596F-3D3F-8905-0CDA-00B08BB2C294}"/>
              </a:ext>
            </a:extLst>
          </p:cNvPr>
          <p:cNvSpPr>
            <a:spLocks noChangeShapeType="1"/>
          </p:cNvSpPr>
          <p:nvPr/>
        </p:nvSpPr>
        <p:spPr bwMode="auto">
          <a:xfrm>
            <a:off x="347663" y="31607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6" name="Line 2085">
            <a:extLst>
              <a:ext uri="{FF2B5EF4-FFF2-40B4-BE49-F238E27FC236}">
                <a16:creationId xmlns:a16="http://schemas.microsoft.com/office/drawing/2014/main" id="{D02A213B-4B01-DE34-DE09-37A458FCA19B}"/>
              </a:ext>
            </a:extLst>
          </p:cNvPr>
          <p:cNvSpPr>
            <a:spLocks noChangeShapeType="1"/>
          </p:cNvSpPr>
          <p:nvPr/>
        </p:nvSpPr>
        <p:spPr bwMode="auto">
          <a:xfrm>
            <a:off x="347663" y="29765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7" name="Line 2086">
            <a:extLst>
              <a:ext uri="{FF2B5EF4-FFF2-40B4-BE49-F238E27FC236}">
                <a16:creationId xmlns:a16="http://schemas.microsoft.com/office/drawing/2014/main" id="{826D7122-5D07-6897-2D22-6A84948AB850}"/>
              </a:ext>
            </a:extLst>
          </p:cNvPr>
          <p:cNvSpPr>
            <a:spLocks noChangeShapeType="1"/>
          </p:cNvSpPr>
          <p:nvPr/>
        </p:nvSpPr>
        <p:spPr bwMode="auto">
          <a:xfrm>
            <a:off x="347663" y="2803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8" name="Line 2087">
            <a:extLst>
              <a:ext uri="{FF2B5EF4-FFF2-40B4-BE49-F238E27FC236}">
                <a16:creationId xmlns:a16="http://schemas.microsoft.com/office/drawing/2014/main" id="{DD3FF003-508D-6365-AAB7-CAC5054059F1}"/>
              </a:ext>
            </a:extLst>
          </p:cNvPr>
          <p:cNvSpPr>
            <a:spLocks noChangeShapeType="1"/>
          </p:cNvSpPr>
          <p:nvPr/>
        </p:nvSpPr>
        <p:spPr bwMode="auto">
          <a:xfrm>
            <a:off x="347663" y="261937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9" name="Line 2088">
            <a:extLst>
              <a:ext uri="{FF2B5EF4-FFF2-40B4-BE49-F238E27FC236}">
                <a16:creationId xmlns:a16="http://schemas.microsoft.com/office/drawing/2014/main" id="{47B108C9-59DD-32BC-590A-719C13356229}"/>
              </a:ext>
            </a:extLst>
          </p:cNvPr>
          <p:cNvSpPr>
            <a:spLocks noChangeShapeType="1"/>
          </p:cNvSpPr>
          <p:nvPr/>
        </p:nvSpPr>
        <p:spPr bwMode="auto">
          <a:xfrm>
            <a:off x="347663" y="244633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0" name="Line 2089">
            <a:extLst>
              <a:ext uri="{FF2B5EF4-FFF2-40B4-BE49-F238E27FC236}">
                <a16:creationId xmlns:a16="http://schemas.microsoft.com/office/drawing/2014/main" id="{A6B2F9AF-191D-27B7-68CE-C06B423E48B2}"/>
              </a:ext>
            </a:extLst>
          </p:cNvPr>
          <p:cNvSpPr>
            <a:spLocks noChangeShapeType="1"/>
          </p:cNvSpPr>
          <p:nvPr/>
        </p:nvSpPr>
        <p:spPr bwMode="auto">
          <a:xfrm>
            <a:off x="347663" y="226218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1" name="Line 2090">
            <a:extLst>
              <a:ext uri="{FF2B5EF4-FFF2-40B4-BE49-F238E27FC236}">
                <a16:creationId xmlns:a16="http://schemas.microsoft.com/office/drawing/2014/main" id="{B6542982-D457-5B86-9A05-D095AFDE96C8}"/>
              </a:ext>
            </a:extLst>
          </p:cNvPr>
          <p:cNvSpPr>
            <a:spLocks noChangeShapeType="1"/>
          </p:cNvSpPr>
          <p:nvPr/>
        </p:nvSpPr>
        <p:spPr bwMode="auto">
          <a:xfrm>
            <a:off x="347663" y="20875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2" name="Line 2091">
            <a:extLst>
              <a:ext uri="{FF2B5EF4-FFF2-40B4-BE49-F238E27FC236}">
                <a16:creationId xmlns:a16="http://schemas.microsoft.com/office/drawing/2014/main" id="{445A2A98-D055-A4BF-B02C-316E86626AF1}"/>
              </a:ext>
            </a:extLst>
          </p:cNvPr>
          <p:cNvSpPr>
            <a:spLocks noChangeShapeType="1"/>
          </p:cNvSpPr>
          <p:nvPr/>
        </p:nvSpPr>
        <p:spPr bwMode="auto">
          <a:xfrm>
            <a:off x="347663" y="19034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3" name="Line 2092">
            <a:extLst>
              <a:ext uri="{FF2B5EF4-FFF2-40B4-BE49-F238E27FC236}">
                <a16:creationId xmlns:a16="http://schemas.microsoft.com/office/drawing/2014/main" id="{6435EFF6-83D6-E0CC-E1AE-A48CBD86A3AE}"/>
              </a:ext>
            </a:extLst>
          </p:cNvPr>
          <p:cNvSpPr>
            <a:spLocks noChangeShapeType="1"/>
          </p:cNvSpPr>
          <p:nvPr/>
        </p:nvSpPr>
        <p:spPr bwMode="auto">
          <a:xfrm>
            <a:off x="369888" y="3692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4" name="Line 2093">
            <a:extLst>
              <a:ext uri="{FF2B5EF4-FFF2-40B4-BE49-F238E27FC236}">
                <a16:creationId xmlns:a16="http://schemas.microsoft.com/office/drawing/2014/main" id="{B517156B-4AF7-8DE4-7CAB-650E92E16555}"/>
              </a:ext>
            </a:extLst>
          </p:cNvPr>
          <p:cNvSpPr>
            <a:spLocks noChangeShapeType="1"/>
          </p:cNvSpPr>
          <p:nvPr/>
        </p:nvSpPr>
        <p:spPr bwMode="auto">
          <a:xfrm flipV="1">
            <a:off x="36988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5" name="Line 2094">
            <a:extLst>
              <a:ext uri="{FF2B5EF4-FFF2-40B4-BE49-F238E27FC236}">
                <a16:creationId xmlns:a16="http://schemas.microsoft.com/office/drawing/2014/main" id="{4E31E12A-6B8E-8841-02F3-D6E90BE373D9}"/>
              </a:ext>
            </a:extLst>
          </p:cNvPr>
          <p:cNvSpPr>
            <a:spLocks noChangeShapeType="1"/>
          </p:cNvSpPr>
          <p:nvPr/>
        </p:nvSpPr>
        <p:spPr bwMode="auto">
          <a:xfrm flipV="1">
            <a:off x="57626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6" name="Line 2095">
            <a:extLst>
              <a:ext uri="{FF2B5EF4-FFF2-40B4-BE49-F238E27FC236}">
                <a16:creationId xmlns:a16="http://schemas.microsoft.com/office/drawing/2014/main" id="{C2B8B411-EEA4-01B1-DB63-FD26A6BEC162}"/>
              </a:ext>
            </a:extLst>
          </p:cNvPr>
          <p:cNvSpPr>
            <a:spLocks noChangeShapeType="1"/>
          </p:cNvSpPr>
          <p:nvPr/>
        </p:nvSpPr>
        <p:spPr bwMode="auto">
          <a:xfrm flipV="1">
            <a:off x="77311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7" name="Line 2096">
            <a:extLst>
              <a:ext uri="{FF2B5EF4-FFF2-40B4-BE49-F238E27FC236}">
                <a16:creationId xmlns:a16="http://schemas.microsoft.com/office/drawing/2014/main" id="{500DBA22-53DF-6188-AAED-07ECD9D9FCDF}"/>
              </a:ext>
            </a:extLst>
          </p:cNvPr>
          <p:cNvSpPr>
            <a:spLocks noChangeShapeType="1"/>
          </p:cNvSpPr>
          <p:nvPr/>
        </p:nvSpPr>
        <p:spPr bwMode="auto">
          <a:xfrm flipV="1">
            <a:off x="97948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8" name="Line 2097">
            <a:extLst>
              <a:ext uri="{FF2B5EF4-FFF2-40B4-BE49-F238E27FC236}">
                <a16:creationId xmlns:a16="http://schemas.microsoft.com/office/drawing/2014/main" id="{0F1486D2-3E4B-23B3-06F4-CAB56FE75B17}"/>
              </a:ext>
            </a:extLst>
          </p:cNvPr>
          <p:cNvSpPr>
            <a:spLocks noChangeShapeType="1"/>
          </p:cNvSpPr>
          <p:nvPr/>
        </p:nvSpPr>
        <p:spPr bwMode="auto">
          <a:xfrm flipV="1">
            <a:off x="117633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9" name="Line 2098">
            <a:extLst>
              <a:ext uri="{FF2B5EF4-FFF2-40B4-BE49-F238E27FC236}">
                <a16:creationId xmlns:a16="http://schemas.microsoft.com/office/drawing/2014/main" id="{F7993CF6-1779-B8FE-3811-AAB94FE0B009}"/>
              </a:ext>
            </a:extLst>
          </p:cNvPr>
          <p:cNvSpPr>
            <a:spLocks noChangeShapeType="1"/>
          </p:cNvSpPr>
          <p:nvPr/>
        </p:nvSpPr>
        <p:spPr bwMode="auto">
          <a:xfrm flipV="1">
            <a:off x="138271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0" name="Line 2099">
            <a:extLst>
              <a:ext uri="{FF2B5EF4-FFF2-40B4-BE49-F238E27FC236}">
                <a16:creationId xmlns:a16="http://schemas.microsoft.com/office/drawing/2014/main" id="{78A5FE39-FF30-29C8-AC74-E170F1C68B3D}"/>
              </a:ext>
            </a:extLst>
          </p:cNvPr>
          <p:cNvSpPr>
            <a:spLocks noChangeShapeType="1"/>
          </p:cNvSpPr>
          <p:nvPr/>
        </p:nvSpPr>
        <p:spPr bwMode="auto">
          <a:xfrm flipV="1">
            <a:off x="15779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1" name="Line 2100">
            <a:extLst>
              <a:ext uri="{FF2B5EF4-FFF2-40B4-BE49-F238E27FC236}">
                <a16:creationId xmlns:a16="http://schemas.microsoft.com/office/drawing/2014/main" id="{634BF637-7616-F7E1-AE6F-C31E57E90ED5}"/>
              </a:ext>
            </a:extLst>
          </p:cNvPr>
          <p:cNvSpPr>
            <a:spLocks noChangeShapeType="1"/>
          </p:cNvSpPr>
          <p:nvPr/>
        </p:nvSpPr>
        <p:spPr bwMode="auto">
          <a:xfrm flipV="1">
            <a:off x="178593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2" name="Line 2101">
            <a:extLst>
              <a:ext uri="{FF2B5EF4-FFF2-40B4-BE49-F238E27FC236}">
                <a16:creationId xmlns:a16="http://schemas.microsoft.com/office/drawing/2014/main" id="{3A7E1652-962B-8F0B-8372-9F32EFF5C1B9}"/>
              </a:ext>
            </a:extLst>
          </p:cNvPr>
          <p:cNvSpPr>
            <a:spLocks noChangeShapeType="1"/>
          </p:cNvSpPr>
          <p:nvPr/>
        </p:nvSpPr>
        <p:spPr bwMode="auto">
          <a:xfrm flipV="1">
            <a:off x="1981200"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3" name="Line 2102">
            <a:extLst>
              <a:ext uri="{FF2B5EF4-FFF2-40B4-BE49-F238E27FC236}">
                <a16:creationId xmlns:a16="http://schemas.microsoft.com/office/drawing/2014/main" id="{1E4CA30D-63F7-CF73-4EE8-40324504FE79}"/>
              </a:ext>
            </a:extLst>
          </p:cNvPr>
          <p:cNvSpPr>
            <a:spLocks noChangeShapeType="1"/>
          </p:cNvSpPr>
          <p:nvPr/>
        </p:nvSpPr>
        <p:spPr bwMode="auto">
          <a:xfrm flipV="1">
            <a:off x="21875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4" name="Line 2103">
            <a:extLst>
              <a:ext uri="{FF2B5EF4-FFF2-40B4-BE49-F238E27FC236}">
                <a16:creationId xmlns:a16="http://schemas.microsoft.com/office/drawing/2014/main" id="{A9D03063-89BF-9B76-3795-FF95946F7188}"/>
              </a:ext>
            </a:extLst>
          </p:cNvPr>
          <p:cNvSpPr>
            <a:spLocks noChangeShapeType="1"/>
          </p:cNvSpPr>
          <p:nvPr/>
        </p:nvSpPr>
        <p:spPr bwMode="auto">
          <a:xfrm flipV="1">
            <a:off x="238442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5" name="Freeform 2104">
            <a:extLst>
              <a:ext uri="{FF2B5EF4-FFF2-40B4-BE49-F238E27FC236}">
                <a16:creationId xmlns:a16="http://schemas.microsoft.com/office/drawing/2014/main" id="{693B61BF-27EE-FC16-A714-26E4BB1282B6}"/>
              </a:ext>
            </a:extLst>
          </p:cNvPr>
          <p:cNvSpPr>
            <a:spLocks/>
          </p:cNvSpPr>
          <p:nvPr/>
        </p:nvSpPr>
        <p:spPr bwMode="auto">
          <a:xfrm>
            <a:off x="903288" y="2900363"/>
            <a:ext cx="152400" cy="152400"/>
          </a:xfrm>
          <a:custGeom>
            <a:avLst/>
            <a:gdLst>
              <a:gd name="T0" fmla="*/ 2147483646 w 96"/>
              <a:gd name="T1" fmla="*/ 0 h 96"/>
              <a:gd name="T2" fmla="*/ 2147483646 w 96"/>
              <a:gd name="T3" fmla="*/ 2147483646 h 96"/>
              <a:gd name="T4" fmla="*/ 2147483646 w 96"/>
              <a:gd name="T5" fmla="*/ 2147483646 h 96"/>
              <a:gd name="T6" fmla="*/ 0 w 96"/>
              <a:gd name="T7" fmla="*/ 2147483646 h 96"/>
              <a:gd name="T8" fmla="*/ 2147483646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44086" name="Freeform 2105">
            <a:extLst>
              <a:ext uri="{FF2B5EF4-FFF2-40B4-BE49-F238E27FC236}">
                <a16:creationId xmlns:a16="http://schemas.microsoft.com/office/drawing/2014/main" id="{3C07B113-BA16-4154-15B3-DA275221FD05}"/>
              </a:ext>
            </a:extLst>
          </p:cNvPr>
          <p:cNvSpPr>
            <a:spLocks/>
          </p:cNvSpPr>
          <p:nvPr/>
        </p:nvSpPr>
        <p:spPr bwMode="auto">
          <a:xfrm>
            <a:off x="696913" y="2543175"/>
            <a:ext cx="152400" cy="152400"/>
          </a:xfrm>
          <a:custGeom>
            <a:avLst/>
            <a:gdLst>
              <a:gd name="T0" fmla="*/ 2147483646 w 96"/>
              <a:gd name="T1" fmla="*/ 0 h 96"/>
              <a:gd name="T2" fmla="*/ 2147483646 w 96"/>
              <a:gd name="T3" fmla="*/ 2147483646 h 96"/>
              <a:gd name="T4" fmla="*/ 2147483646 w 96"/>
              <a:gd name="T5" fmla="*/ 2147483646 h 96"/>
              <a:gd name="T6" fmla="*/ 0 w 96"/>
              <a:gd name="T7" fmla="*/ 2147483646 h 96"/>
              <a:gd name="T8" fmla="*/ 2147483646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44087" name="Freeform 2106">
            <a:extLst>
              <a:ext uri="{FF2B5EF4-FFF2-40B4-BE49-F238E27FC236}">
                <a16:creationId xmlns:a16="http://schemas.microsoft.com/office/drawing/2014/main" id="{51BA8814-07FE-C241-7F55-39D613C16163}"/>
              </a:ext>
            </a:extLst>
          </p:cNvPr>
          <p:cNvSpPr>
            <a:spLocks/>
          </p:cNvSpPr>
          <p:nvPr/>
        </p:nvSpPr>
        <p:spPr bwMode="auto">
          <a:xfrm>
            <a:off x="1709738" y="3084513"/>
            <a:ext cx="152400" cy="152400"/>
          </a:xfrm>
          <a:custGeom>
            <a:avLst/>
            <a:gdLst>
              <a:gd name="T0" fmla="*/ 2147483646 w 96"/>
              <a:gd name="T1" fmla="*/ 0 h 96"/>
              <a:gd name="T2" fmla="*/ 2147483646 w 96"/>
              <a:gd name="T3" fmla="*/ 2147483646 h 96"/>
              <a:gd name="T4" fmla="*/ 2147483646 w 96"/>
              <a:gd name="T5" fmla="*/ 2147483646 h 96"/>
              <a:gd name="T6" fmla="*/ 0 w 96"/>
              <a:gd name="T7" fmla="*/ 2147483646 h 96"/>
              <a:gd name="T8" fmla="*/ 2147483646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44088" name="Freeform 2107">
            <a:extLst>
              <a:ext uri="{FF2B5EF4-FFF2-40B4-BE49-F238E27FC236}">
                <a16:creationId xmlns:a16="http://schemas.microsoft.com/office/drawing/2014/main" id="{17EB293F-D994-18E5-7ECC-15D5D8BA06B9}"/>
              </a:ext>
            </a:extLst>
          </p:cNvPr>
          <p:cNvSpPr>
            <a:spLocks/>
          </p:cNvSpPr>
          <p:nvPr/>
        </p:nvSpPr>
        <p:spPr bwMode="auto">
          <a:xfrm>
            <a:off x="1100138" y="2370138"/>
            <a:ext cx="152400" cy="150812"/>
          </a:xfrm>
          <a:custGeom>
            <a:avLst/>
            <a:gdLst>
              <a:gd name="T0" fmla="*/ 2147483646 w 96"/>
              <a:gd name="T1" fmla="*/ 0 h 95"/>
              <a:gd name="T2" fmla="*/ 2147483646 w 96"/>
              <a:gd name="T3" fmla="*/ 2147483646 h 95"/>
              <a:gd name="T4" fmla="*/ 2147483646 w 96"/>
              <a:gd name="T5" fmla="*/ 2147483646 h 95"/>
              <a:gd name="T6" fmla="*/ 0 w 96"/>
              <a:gd name="T7" fmla="*/ 2147483646 h 95"/>
              <a:gd name="T8" fmla="*/ 2147483646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44089" name="Freeform 2108">
            <a:extLst>
              <a:ext uri="{FF2B5EF4-FFF2-40B4-BE49-F238E27FC236}">
                <a16:creationId xmlns:a16="http://schemas.microsoft.com/office/drawing/2014/main" id="{4550AA9D-0A5E-A810-C169-8056D2832085}"/>
              </a:ext>
            </a:extLst>
          </p:cNvPr>
          <p:cNvSpPr>
            <a:spLocks/>
          </p:cNvSpPr>
          <p:nvPr/>
        </p:nvSpPr>
        <p:spPr bwMode="auto">
          <a:xfrm>
            <a:off x="1905000" y="2727325"/>
            <a:ext cx="152400" cy="152400"/>
          </a:xfrm>
          <a:custGeom>
            <a:avLst/>
            <a:gdLst>
              <a:gd name="T0" fmla="*/ 2147483646 w 96"/>
              <a:gd name="T1" fmla="*/ 0 h 96"/>
              <a:gd name="T2" fmla="*/ 2147483646 w 96"/>
              <a:gd name="T3" fmla="*/ 2147483646 h 96"/>
              <a:gd name="T4" fmla="*/ 2147483646 w 96"/>
              <a:gd name="T5" fmla="*/ 2147483646 h 96"/>
              <a:gd name="T6" fmla="*/ 0 w 96"/>
              <a:gd name="T7" fmla="*/ 2147483646 h 96"/>
              <a:gd name="T8" fmla="*/ 2147483646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44090" name="Freeform 2109">
            <a:extLst>
              <a:ext uri="{FF2B5EF4-FFF2-40B4-BE49-F238E27FC236}">
                <a16:creationId xmlns:a16="http://schemas.microsoft.com/office/drawing/2014/main" id="{469D9259-6C74-3B3A-9F6A-88994D0E33FD}"/>
              </a:ext>
            </a:extLst>
          </p:cNvPr>
          <p:cNvSpPr>
            <a:spLocks/>
          </p:cNvSpPr>
          <p:nvPr/>
        </p:nvSpPr>
        <p:spPr bwMode="auto">
          <a:xfrm>
            <a:off x="1501775" y="3259138"/>
            <a:ext cx="152400" cy="150812"/>
          </a:xfrm>
          <a:custGeom>
            <a:avLst/>
            <a:gdLst>
              <a:gd name="T0" fmla="*/ 2147483646 w 96"/>
              <a:gd name="T1" fmla="*/ 0 h 95"/>
              <a:gd name="T2" fmla="*/ 2147483646 w 96"/>
              <a:gd name="T3" fmla="*/ 2147483646 h 95"/>
              <a:gd name="T4" fmla="*/ 2147483646 w 96"/>
              <a:gd name="T5" fmla="*/ 2147483646 h 95"/>
              <a:gd name="T6" fmla="*/ 0 w 96"/>
              <a:gd name="T7" fmla="*/ 2147483646 h 95"/>
              <a:gd name="T8" fmla="*/ 2147483646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7"/>
                </a:lnTo>
                <a:lnTo>
                  <a:pt x="48" y="95"/>
                </a:lnTo>
                <a:lnTo>
                  <a:pt x="0" y="47"/>
                </a:lnTo>
                <a:lnTo>
                  <a:pt x="48" y="0"/>
                </a:lnTo>
                <a:close/>
              </a:path>
            </a:pathLst>
          </a:custGeom>
          <a:solidFill>
            <a:srgbClr val="00FFFF"/>
          </a:solidFill>
          <a:ln w="11113">
            <a:solidFill>
              <a:srgbClr val="000080"/>
            </a:solidFill>
            <a:round/>
            <a:headEnd/>
            <a:tailEnd/>
          </a:ln>
        </p:spPr>
        <p:txBody>
          <a:bodyPr/>
          <a:lstStyle/>
          <a:p>
            <a:endParaRPr lang="en-US"/>
          </a:p>
        </p:txBody>
      </p:sp>
      <p:sp>
        <p:nvSpPr>
          <p:cNvPr id="44091" name="Freeform 2110">
            <a:extLst>
              <a:ext uri="{FF2B5EF4-FFF2-40B4-BE49-F238E27FC236}">
                <a16:creationId xmlns:a16="http://schemas.microsoft.com/office/drawing/2014/main" id="{CFAF9F70-1416-5133-B363-D33C1D8C977B}"/>
              </a:ext>
            </a:extLst>
          </p:cNvPr>
          <p:cNvSpPr>
            <a:spLocks/>
          </p:cNvSpPr>
          <p:nvPr/>
        </p:nvSpPr>
        <p:spPr bwMode="auto">
          <a:xfrm>
            <a:off x="1709738" y="2900363"/>
            <a:ext cx="152400" cy="152400"/>
          </a:xfrm>
          <a:custGeom>
            <a:avLst/>
            <a:gdLst>
              <a:gd name="T0" fmla="*/ 2147483646 w 96"/>
              <a:gd name="T1" fmla="*/ 0 h 96"/>
              <a:gd name="T2" fmla="*/ 2147483646 w 96"/>
              <a:gd name="T3" fmla="*/ 2147483646 h 96"/>
              <a:gd name="T4" fmla="*/ 2147483646 w 96"/>
              <a:gd name="T5" fmla="*/ 2147483646 h 96"/>
              <a:gd name="T6" fmla="*/ 0 w 96"/>
              <a:gd name="T7" fmla="*/ 2147483646 h 96"/>
              <a:gd name="T8" fmla="*/ 2147483646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44092" name="Freeform 2111">
            <a:extLst>
              <a:ext uri="{FF2B5EF4-FFF2-40B4-BE49-F238E27FC236}">
                <a16:creationId xmlns:a16="http://schemas.microsoft.com/office/drawing/2014/main" id="{1A23D2D9-0438-60BE-2F9C-C133F56E45A7}"/>
              </a:ext>
            </a:extLst>
          </p:cNvPr>
          <p:cNvSpPr>
            <a:spLocks/>
          </p:cNvSpPr>
          <p:nvPr/>
        </p:nvSpPr>
        <p:spPr bwMode="auto">
          <a:xfrm>
            <a:off x="1709738" y="2543175"/>
            <a:ext cx="152400" cy="152400"/>
          </a:xfrm>
          <a:custGeom>
            <a:avLst/>
            <a:gdLst>
              <a:gd name="T0" fmla="*/ 2147483646 w 96"/>
              <a:gd name="T1" fmla="*/ 0 h 96"/>
              <a:gd name="T2" fmla="*/ 2147483646 w 96"/>
              <a:gd name="T3" fmla="*/ 2147483646 h 96"/>
              <a:gd name="T4" fmla="*/ 2147483646 w 96"/>
              <a:gd name="T5" fmla="*/ 2147483646 h 96"/>
              <a:gd name="T6" fmla="*/ 0 w 96"/>
              <a:gd name="T7" fmla="*/ 2147483646 h 96"/>
              <a:gd name="T8" fmla="*/ 2147483646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44093" name="Rectangle 2112">
            <a:extLst>
              <a:ext uri="{FF2B5EF4-FFF2-40B4-BE49-F238E27FC236}">
                <a16:creationId xmlns:a16="http://schemas.microsoft.com/office/drawing/2014/main" id="{B8435464-201E-2C24-D3CE-ACE41A18BA4B}"/>
              </a:ext>
            </a:extLst>
          </p:cNvPr>
          <p:cNvSpPr>
            <a:spLocks noChangeArrowheads="1"/>
          </p:cNvSpPr>
          <p:nvPr/>
        </p:nvSpPr>
        <p:spPr bwMode="auto">
          <a:xfrm>
            <a:off x="282575" y="36591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0</a:t>
            </a:r>
            <a:endParaRPr lang="ko-KR" altLang="en-US" sz="2400">
              <a:latin typeface="Tahoma" panose="020B0604030504040204" pitchFamily="34" charset="0"/>
              <a:ea typeface="Gulim" panose="020B0600000101010101" pitchFamily="34" charset="-127"/>
            </a:endParaRPr>
          </a:p>
        </p:txBody>
      </p:sp>
      <p:sp>
        <p:nvSpPr>
          <p:cNvPr id="44094" name="Rectangle 2113">
            <a:extLst>
              <a:ext uri="{FF2B5EF4-FFF2-40B4-BE49-F238E27FC236}">
                <a16:creationId xmlns:a16="http://schemas.microsoft.com/office/drawing/2014/main" id="{34706E6A-6174-97B9-923A-2178C8F169C0}"/>
              </a:ext>
            </a:extLst>
          </p:cNvPr>
          <p:cNvSpPr>
            <a:spLocks noChangeArrowheads="1"/>
          </p:cNvSpPr>
          <p:nvPr/>
        </p:nvSpPr>
        <p:spPr bwMode="auto">
          <a:xfrm>
            <a:off x="282575" y="34861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a:t>
            </a:r>
            <a:endParaRPr lang="ko-KR" altLang="en-US" sz="2400">
              <a:latin typeface="Tahoma" panose="020B0604030504040204" pitchFamily="34" charset="0"/>
              <a:ea typeface="Gulim" panose="020B0600000101010101" pitchFamily="34" charset="-127"/>
            </a:endParaRPr>
          </a:p>
        </p:txBody>
      </p:sp>
      <p:sp>
        <p:nvSpPr>
          <p:cNvPr id="44095" name="Rectangle 2114">
            <a:extLst>
              <a:ext uri="{FF2B5EF4-FFF2-40B4-BE49-F238E27FC236}">
                <a16:creationId xmlns:a16="http://schemas.microsoft.com/office/drawing/2014/main" id="{AF441975-C665-FEF1-AEB2-FD5BE8FCDA41}"/>
              </a:ext>
            </a:extLst>
          </p:cNvPr>
          <p:cNvSpPr>
            <a:spLocks noChangeArrowheads="1"/>
          </p:cNvSpPr>
          <p:nvPr/>
        </p:nvSpPr>
        <p:spPr bwMode="auto">
          <a:xfrm>
            <a:off x="282575" y="33020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2</a:t>
            </a:r>
            <a:endParaRPr lang="ko-KR" altLang="en-US" sz="2400">
              <a:latin typeface="Tahoma" panose="020B0604030504040204" pitchFamily="34" charset="0"/>
              <a:ea typeface="Gulim" panose="020B0600000101010101" pitchFamily="34" charset="-127"/>
            </a:endParaRPr>
          </a:p>
        </p:txBody>
      </p:sp>
      <p:sp>
        <p:nvSpPr>
          <p:cNvPr id="44096" name="Rectangle 2115">
            <a:extLst>
              <a:ext uri="{FF2B5EF4-FFF2-40B4-BE49-F238E27FC236}">
                <a16:creationId xmlns:a16="http://schemas.microsoft.com/office/drawing/2014/main" id="{D974E129-C878-4031-6B08-B8E18264794A}"/>
              </a:ext>
            </a:extLst>
          </p:cNvPr>
          <p:cNvSpPr>
            <a:spLocks noChangeArrowheads="1"/>
          </p:cNvSpPr>
          <p:nvPr/>
        </p:nvSpPr>
        <p:spPr bwMode="auto">
          <a:xfrm>
            <a:off x="282575" y="312896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3</a:t>
            </a:r>
            <a:endParaRPr lang="ko-KR" altLang="en-US" sz="2400">
              <a:latin typeface="Tahoma" panose="020B0604030504040204" pitchFamily="34" charset="0"/>
              <a:ea typeface="Gulim" panose="020B0600000101010101" pitchFamily="34" charset="-127"/>
            </a:endParaRPr>
          </a:p>
        </p:txBody>
      </p:sp>
      <p:sp>
        <p:nvSpPr>
          <p:cNvPr id="44097" name="Rectangle 2116">
            <a:extLst>
              <a:ext uri="{FF2B5EF4-FFF2-40B4-BE49-F238E27FC236}">
                <a16:creationId xmlns:a16="http://schemas.microsoft.com/office/drawing/2014/main" id="{24A2F503-5E9B-DC23-CDDC-32FECCF60543}"/>
              </a:ext>
            </a:extLst>
          </p:cNvPr>
          <p:cNvSpPr>
            <a:spLocks noChangeArrowheads="1"/>
          </p:cNvSpPr>
          <p:nvPr/>
        </p:nvSpPr>
        <p:spPr bwMode="auto">
          <a:xfrm>
            <a:off x="282575" y="29448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4</a:t>
            </a:r>
            <a:endParaRPr lang="ko-KR" altLang="en-US" sz="2400">
              <a:latin typeface="Tahoma" panose="020B0604030504040204" pitchFamily="34" charset="0"/>
              <a:ea typeface="Gulim" panose="020B0600000101010101" pitchFamily="34" charset="-127"/>
            </a:endParaRPr>
          </a:p>
        </p:txBody>
      </p:sp>
      <p:sp>
        <p:nvSpPr>
          <p:cNvPr id="44098" name="Rectangle 2117">
            <a:extLst>
              <a:ext uri="{FF2B5EF4-FFF2-40B4-BE49-F238E27FC236}">
                <a16:creationId xmlns:a16="http://schemas.microsoft.com/office/drawing/2014/main" id="{931B297C-7B2F-7280-BBFB-D170E648C5BD}"/>
              </a:ext>
            </a:extLst>
          </p:cNvPr>
          <p:cNvSpPr>
            <a:spLocks noChangeArrowheads="1"/>
          </p:cNvSpPr>
          <p:nvPr/>
        </p:nvSpPr>
        <p:spPr bwMode="auto">
          <a:xfrm>
            <a:off x="282575" y="27701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5</a:t>
            </a:r>
            <a:endParaRPr lang="ko-KR" altLang="en-US" sz="2400">
              <a:latin typeface="Tahoma" panose="020B0604030504040204" pitchFamily="34" charset="0"/>
              <a:ea typeface="Gulim" panose="020B0600000101010101" pitchFamily="34" charset="-127"/>
            </a:endParaRPr>
          </a:p>
        </p:txBody>
      </p:sp>
      <p:sp>
        <p:nvSpPr>
          <p:cNvPr id="44099" name="Rectangle 2118">
            <a:extLst>
              <a:ext uri="{FF2B5EF4-FFF2-40B4-BE49-F238E27FC236}">
                <a16:creationId xmlns:a16="http://schemas.microsoft.com/office/drawing/2014/main" id="{A008499C-6490-EDAE-6493-1695BFAC29DD}"/>
              </a:ext>
            </a:extLst>
          </p:cNvPr>
          <p:cNvSpPr>
            <a:spLocks noChangeArrowheads="1"/>
          </p:cNvSpPr>
          <p:nvPr/>
        </p:nvSpPr>
        <p:spPr bwMode="auto">
          <a:xfrm>
            <a:off x="282575" y="25860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6</a:t>
            </a:r>
            <a:endParaRPr lang="ko-KR" altLang="en-US" sz="2400">
              <a:latin typeface="Tahoma" panose="020B0604030504040204" pitchFamily="34" charset="0"/>
              <a:ea typeface="Gulim" panose="020B0600000101010101" pitchFamily="34" charset="-127"/>
            </a:endParaRPr>
          </a:p>
        </p:txBody>
      </p:sp>
      <p:sp>
        <p:nvSpPr>
          <p:cNvPr id="44100" name="Rectangle 2119">
            <a:extLst>
              <a:ext uri="{FF2B5EF4-FFF2-40B4-BE49-F238E27FC236}">
                <a16:creationId xmlns:a16="http://schemas.microsoft.com/office/drawing/2014/main" id="{3F89ED56-113F-DCA8-C541-2667E77E00CD}"/>
              </a:ext>
            </a:extLst>
          </p:cNvPr>
          <p:cNvSpPr>
            <a:spLocks noChangeArrowheads="1"/>
          </p:cNvSpPr>
          <p:nvPr/>
        </p:nvSpPr>
        <p:spPr bwMode="auto">
          <a:xfrm>
            <a:off x="282575" y="24130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7</a:t>
            </a:r>
            <a:endParaRPr lang="ko-KR" altLang="en-US" sz="2400">
              <a:latin typeface="Tahoma" panose="020B0604030504040204" pitchFamily="34" charset="0"/>
              <a:ea typeface="Gulim" panose="020B0600000101010101" pitchFamily="34" charset="-127"/>
            </a:endParaRPr>
          </a:p>
        </p:txBody>
      </p:sp>
      <p:sp>
        <p:nvSpPr>
          <p:cNvPr id="44101" name="Rectangle 2120">
            <a:extLst>
              <a:ext uri="{FF2B5EF4-FFF2-40B4-BE49-F238E27FC236}">
                <a16:creationId xmlns:a16="http://schemas.microsoft.com/office/drawing/2014/main" id="{05B9D642-9AD1-D9BD-DD46-55724EA085DC}"/>
              </a:ext>
            </a:extLst>
          </p:cNvPr>
          <p:cNvSpPr>
            <a:spLocks noChangeArrowheads="1"/>
          </p:cNvSpPr>
          <p:nvPr/>
        </p:nvSpPr>
        <p:spPr bwMode="auto">
          <a:xfrm>
            <a:off x="282575" y="22288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8</a:t>
            </a:r>
            <a:endParaRPr lang="ko-KR" altLang="en-US" sz="2400">
              <a:latin typeface="Tahoma" panose="020B0604030504040204" pitchFamily="34" charset="0"/>
              <a:ea typeface="Gulim" panose="020B0600000101010101" pitchFamily="34" charset="-127"/>
            </a:endParaRPr>
          </a:p>
        </p:txBody>
      </p:sp>
      <p:sp>
        <p:nvSpPr>
          <p:cNvPr id="44102" name="Rectangle 2121">
            <a:extLst>
              <a:ext uri="{FF2B5EF4-FFF2-40B4-BE49-F238E27FC236}">
                <a16:creationId xmlns:a16="http://schemas.microsoft.com/office/drawing/2014/main" id="{D6F44DA3-45B3-1251-CEED-201780FCA049}"/>
              </a:ext>
            </a:extLst>
          </p:cNvPr>
          <p:cNvSpPr>
            <a:spLocks noChangeArrowheads="1"/>
          </p:cNvSpPr>
          <p:nvPr/>
        </p:nvSpPr>
        <p:spPr bwMode="auto">
          <a:xfrm>
            <a:off x="282575" y="20558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9</a:t>
            </a:r>
            <a:endParaRPr lang="ko-KR" altLang="en-US" sz="2400">
              <a:latin typeface="Tahoma" panose="020B0604030504040204" pitchFamily="34" charset="0"/>
              <a:ea typeface="Gulim" panose="020B0600000101010101" pitchFamily="34" charset="-127"/>
            </a:endParaRPr>
          </a:p>
        </p:txBody>
      </p:sp>
      <p:sp>
        <p:nvSpPr>
          <p:cNvPr id="44103" name="Rectangle 2122">
            <a:extLst>
              <a:ext uri="{FF2B5EF4-FFF2-40B4-BE49-F238E27FC236}">
                <a16:creationId xmlns:a16="http://schemas.microsoft.com/office/drawing/2014/main" id="{AA59021D-E60B-B360-9CEC-4FD88DFD1FDB}"/>
              </a:ext>
            </a:extLst>
          </p:cNvPr>
          <p:cNvSpPr>
            <a:spLocks noChangeArrowheads="1"/>
          </p:cNvSpPr>
          <p:nvPr/>
        </p:nvSpPr>
        <p:spPr bwMode="auto">
          <a:xfrm>
            <a:off x="250825" y="1871663"/>
            <a:ext cx="33338"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10</a:t>
            </a:r>
            <a:endParaRPr lang="ko-KR" altLang="en-US" sz="2400">
              <a:latin typeface="Tahoma" panose="020B0604030504040204" pitchFamily="34" charset="0"/>
              <a:ea typeface="Gulim" panose="020B0600000101010101" pitchFamily="34" charset="-127"/>
            </a:endParaRPr>
          </a:p>
        </p:txBody>
      </p:sp>
      <p:sp>
        <p:nvSpPr>
          <p:cNvPr id="44104" name="Rectangle 2123">
            <a:extLst>
              <a:ext uri="{FF2B5EF4-FFF2-40B4-BE49-F238E27FC236}">
                <a16:creationId xmlns:a16="http://schemas.microsoft.com/office/drawing/2014/main" id="{523AE363-9024-82A6-0FB4-C5A3F2065DEA}"/>
              </a:ext>
            </a:extLst>
          </p:cNvPr>
          <p:cNvSpPr>
            <a:spLocks noChangeArrowheads="1"/>
          </p:cNvSpPr>
          <p:nvPr/>
        </p:nvSpPr>
        <p:spPr bwMode="auto">
          <a:xfrm>
            <a:off x="35877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0</a:t>
            </a:r>
            <a:endParaRPr lang="ko-KR" altLang="en-US" sz="2400">
              <a:latin typeface="Tahoma" panose="020B0604030504040204" pitchFamily="34" charset="0"/>
              <a:ea typeface="Gulim" panose="020B0600000101010101" pitchFamily="34" charset="-127"/>
            </a:endParaRPr>
          </a:p>
        </p:txBody>
      </p:sp>
      <p:sp>
        <p:nvSpPr>
          <p:cNvPr id="44105" name="Rectangle 2124">
            <a:extLst>
              <a:ext uri="{FF2B5EF4-FFF2-40B4-BE49-F238E27FC236}">
                <a16:creationId xmlns:a16="http://schemas.microsoft.com/office/drawing/2014/main" id="{9F5CFAC8-67B5-9983-470E-AE56C7F98303}"/>
              </a:ext>
            </a:extLst>
          </p:cNvPr>
          <p:cNvSpPr>
            <a:spLocks noChangeArrowheads="1"/>
          </p:cNvSpPr>
          <p:nvPr/>
        </p:nvSpPr>
        <p:spPr bwMode="auto">
          <a:xfrm>
            <a:off x="566738"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a:t>
            </a:r>
            <a:endParaRPr lang="ko-KR" altLang="en-US" sz="2400">
              <a:latin typeface="Tahoma" panose="020B0604030504040204" pitchFamily="34" charset="0"/>
              <a:ea typeface="Gulim" panose="020B0600000101010101" pitchFamily="34" charset="-127"/>
            </a:endParaRPr>
          </a:p>
        </p:txBody>
      </p:sp>
      <p:sp>
        <p:nvSpPr>
          <p:cNvPr id="44106" name="Rectangle 2125">
            <a:extLst>
              <a:ext uri="{FF2B5EF4-FFF2-40B4-BE49-F238E27FC236}">
                <a16:creationId xmlns:a16="http://schemas.microsoft.com/office/drawing/2014/main" id="{39C5C642-D066-48E5-C161-5619ED4B3352}"/>
              </a:ext>
            </a:extLst>
          </p:cNvPr>
          <p:cNvSpPr>
            <a:spLocks noChangeArrowheads="1"/>
          </p:cNvSpPr>
          <p:nvPr/>
        </p:nvSpPr>
        <p:spPr bwMode="auto">
          <a:xfrm>
            <a:off x="762000"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2</a:t>
            </a:r>
            <a:endParaRPr lang="ko-KR" altLang="en-US" sz="2400">
              <a:latin typeface="Tahoma" panose="020B0604030504040204" pitchFamily="34" charset="0"/>
              <a:ea typeface="Gulim" panose="020B0600000101010101" pitchFamily="34" charset="-127"/>
            </a:endParaRPr>
          </a:p>
        </p:txBody>
      </p:sp>
      <p:sp>
        <p:nvSpPr>
          <p:cNvPr id="44107" name="Rectangle 2126">
            <a:extLst>
              <a:ext uri="{FF2B5EF4-FFF2-40B4-BE49-F238E27FC236}">
                <a16:creationId xmlns:a16="http://schemas.microsoft.com/office/drawing/2014/main" id="{4575E964-3589-4961-D096-7586E5FE0DCA}"/>
              </a:ext>
            </a:extLst>
          </p:cNvPr>
          <p:cNvSpPr>
            <a:spLocks noChangeArrowheads="1"/>
          </p:cNvSpPr>
          <p:nvPr/>
        </p:nvSpPr>
        <p:spPr bwMode="auto">
          <a:xfrm>
            <a:off x="96837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3</a:t>
            </a:r>
            <a:endParaRPr lang="ko-KR" altLang="en-US" sz="2400">
              <a:latin typeface="Tahoma" panose="020B0604030504040204" pitchFamily="34" charset="0"/>
              <a:ea typeface="Gulim" panose="020B0600000101010101" pitchFamily="34" charset="-127"/>
            </a:endParaRPr>
          </a:p>
        </p:txBody>
      </p:sp>
      <p:sp>
        <p:nvSpPr>
          <p:cNvPr id="44108" name="Rectangle 2127">
            <a:extLst>
              <a:ext uri="{FF2B5EF4-FFF2-40B4-BE49-F238E27FC236}">
                <a16:creationId xmlns:a16="http://schemas.microsoft.com/office/drawing/2014/main" id="{03BA813C-549B-4023-EB81-DBE55422D87C}"/>
              </a:ext>
            </a:extLst>
          </p:cNvPr>
          <p:cNvSpPr>
            <a:spLocks noChangeArrowheads="1"/>
          </p:cNvSpPr>
          <p:nvPr/>
        </p:nvSpPr>
        <p:spPr bwMode="auto">
          <a:xfrm>
            <a:off x="116522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4</a:t>
            </a:r>
            <a:endParaRPr lang="ko-KR" altLang="en-US" sz="2400">
              <a:latin typeface="Tahoma" panose="020B0604030504040204" pitchFamily="34" charset="0"/>
              <a:ea typeface="Gulim" panose="020B0600000101010101" pitchFamily="34" charset="-127"/>
            </a:endParaRPr>
          </a:p>
        </p:txBody>
      </p:sp>
      <p:sp>
        <p:nvSpPr>
          <p:cNvPr id="44109" name="Rectangle 2128">
            <a:extLst>
              <a:ext uri="{FF2B5EF4-FFF2-40B4-BE49-F238E27FC236}">
                <a16:creationId xmlns:a16="http://schemas.microsoft.com/office/drawing/2014/main" id="{92A2BDA5-B051-F56E-AE17-23234A1225A2}"/>
              </a:ext>
            </a:extLst>
          </p:cNvPr>
          <p:cNvSpPr>
            <a:spLocks noChangeArrowheads="1"/>
          </p:cNvSpPr>
          <p:nvPr/>
        </p:nvSpPr>
        <p:spPr bwMode="auto">
          <a:xfrm>
            <a:off x="1371600"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5</a:t>
            </a:r>
            <a:endParaRPr lang="ko-KR" altLang="en-US" sz="2400">
              <a:latin typeface="Tahoma" panose="020B0604030504040204" pitchFamily="34" charset="0"/>
              <a:ea typeface="Gulim" panose="020B0600000101010101" pitchFamily="34" charset="-127"/>
            </a:endParaRPr>
          </a:p>
        </p:txBody>
      </p:sp>
      <p:sp>
        <p:nvSpPr>
          <p:cNvPr id="44110" name="Rectangle 2129">
            <a:extLst>
              <a:ext uri="{FF2B5EF4-FFF2-40B4-BE49-F238E27FC236}">
                <a16:creationId xmlns:a16="http://schemas.microsoft.com/office/drawing/2014/main" id="{1AA4C150-2677-5DA9-4D8F-2BA50E213436}"/>
              </a:ext>
            </a:extLst>
          </p:cNvPr>
          <p:cNvSpPr>
            <a:spLocks noChangeArrowheads="1"/>
          </p:cNvSpPr>
          <p:nvPr/>
        </p:nvSpPr>
        <p:spPr bwMode="auto">
          <a:xfrm>
            <a:off x="1566863"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6</a:t>
            </a:r>
            <a:endParaRPr lang="ko-KR" altLang="en-US" sz="2400">
              <a:latin typeface="Tahoma" panose="020B0604030504040204" pitchFamily="34" charset="0"/>
              <a:ea typeface="Gulim" panose="020B0600000101010101" pitchFamily="34" charset="-127"/>
            </a:endParaRPr>
          </a:p>
        </p:txBody>
      </p:sp>
      <p:sp>
        <p:nvSpPr>
          <p:cNvPr id="44111" name="Rectangle 2130">
            <a:extLst>
              <a:ext uri="{FF2B5EF4-FFF2-40B4-BE49-F238E27FC236}">
                <a16:creationId xmlns:a16="http://schemas.microsoft.com/office/drawing/2014/main" id="{B57924A9-3F74-2A97-9231-3C6147680277}"/>
              </a:ext>
            </a:extLst>
          </p:cNvPr>
          <p:cNvSpPr>
            <a:spLocks noChangeArrowheads="1"/>
          </p:cNvSpPr>
          <p:nvPr/>
        </p:nvSpPr>
        <p:spPr bwMode="auto">
          <a:xfrm>
            <a:off x="177482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7</a:t>
            </a:r>
            <a:endParaRPr lang="ko-KR" altLang="en-US" sz="2400">
              <a:latin typeface="Tahoma" panose="020B0604030504040204" pitchFamily="34" charset="0"/>
              <a:ea typeface="Gulim" panose="020B0600000101010101" pitchFamily="34" charset="-127"/>
            </a:endParaRPr>
          </a:p>
        </p:txBody>
      </p:sp>
      <p:sp>
        <p:nvSpPr>
          <p:cNvPr id="44112" name="Rectangle 2131">
            <a:extLst>
              <a:ext uri="{FF2B5EF4-FFF2-40B4-BE49-F238E27FC236}">
                <a16:creationId xmlns:a16="http://schemas.microsoft.com/office/drawing/2014/main" id="{81532237-02D4-2831-BFBA-AD23C783C4F1}"/>
              </a:ext>
            </a:extLst>
          </p:cNvPr>
          <p:cNvSpPr>
            <a:spLocks noChangeArrowheads="1"/>
          </p:cNvSpPr>
          <p:nvPr/>
        </p:nvSpPr>
        <p:spPr bwMode="auto">
          <a:xfrm>
            <a:off x="1970088"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8</a:t>
            </a:r>
            <a:endParaRPr lang="ko-KR" altLang="en-US" sz="2400">
              <a:latin typeface="Tahoma" panose="020B0604030504040204" pitchFamily="34" charset="0"/>
              <a:ea typeface="Gulim" panose="020B0600000101010101" pitchFamily="34" charset="-127"/>
            </a:endParaRPr>
          </a:p>
        </p:txBody>
      </p:sp>
      <p:sp>
        <p:nvSpPr>
          <p:cNvPr id="44113" name="Rectangle 2132">
            <a:extLst>
              <a:ext uri="{FF2B5EF4-FFF2-40B4-BE49-F238E27FC236}">
                <a16:creationId xmlns:a16="http://schemas.microsoft.com/office/drawing/2014/main" id="{7A647A1D-8DC6-5AA7-2EDA-AD47CE2F513D}"/>
              </a:ext>
            </a:extLst>
          </p:cNvPr>
          <p:cNvSpPr>
            <a:spLocks noChangeArrowheads="1"/>
          </p:cNvSpPr>
          <p:nvPr/>
        </p:nvSpPr>
        <p:spPr bwMode="auto">
          <a:xfrm>
            <a:off x="2176463"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9</a:t>
            </a:r>
            <a:endParaRPr lang="ko-KR" altLang="en-US" sz="2400">
              <a:latin typeface="Tahoma" panose="020B0604030504040204" pitchFamily="34" charset="0"/>
              <a:ea typeface="Gulim" panose="020B0600000101010101" pitchFamily="34" charset="-127"/>
            </a:endParaRPr>
          </a:p>
        </p:txBody>
      </p:sp>
      <p:sp>
        <p:nvSpPr>
          <p:cNvPr id="44114" name="Rectangle 2133">
            <a:extLst>
              <a:ext uri="{FF2B5EF4-FFF2-40B4-BE49-F238E27FC236}">
                <a16:creationId xmlns:a16="http://schemas.microsoft.com/office/drawing/2014/main" id="{7CA075A6-203E-8676-D450-9A8B14AE5987}"/>
              </a:ext>
            </a:extLst>
          </p:cNvPr>
          <p:cNvSpPr>
            <a:spLocks noChangeArrowheads="1"/>
          </p:cNvSpPr>
          <p:nvPr/>
        </p:nvSpPr>
        <p:spPr bwMode="auto">
          <a:xfrm>
            <a:off x="2351088" y="3767138"/>
            <a:ext cx="33337"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10</a:t>
            </a:r>
            <a:endParaRPr lang="ko-KR" altLang="en-US" sz="2400">
              <a:latin typeface="Tahoma" panose="020B0604030504040204" pitchFamily="34" charset="0"/>
              <a:ea typeface="Gulim" panose="020B0600000101010101" pitchFamily="34" charset="-127"/>
            </a:endParaRPr>
          </a:p>
        </p:txBody>
      </p:sp>
      <p:sp>
        <p:nvSpPr>
          <p:cNvPr id="44115" name="Rectangle 2134">
            <a:extLst>
              <a:ext uri="{FF2B5EF4-FFF2-40B4-BE49-F238E27FC236}">
                <a16:creationId xmlns:a16="http://schemas.microsoft.com/office/drawing/2014/main" id="{B36E4B53-3EA5-B90F-5DAF-49BC01DF7773}"/>
              </a:ext>
            </a:extLst>
          </p:cNvPr>
          <p:cNvSpPr>
            <a:spLocks noChangeArrowheads="1"/>
          </p:cNvSpPr>
          <p:nvPr/>
        </p:nvSpPr>
        <p:spPr bwMode="auto">
          <a:xfrm>
            <a:off x="119063" y="1719263"/>
            <a:ext cx="2395537" cy="22542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4116" name="Freeform 2135">
            <a:extLst>
              <a:ext uri="{FF2B5EF4-FFF2-40B4-BE49-F238E27FC236}">
                <a16:creationId xmlns:a16="http://schemas.microsoft.com/office/drawing/2014/main" id="{2BD5565B-5A8A-50A3-619F-09B49EBE61A5}"/>
              </a:ext>
            </a:extLst>
          </p:cNvPr>
          <p:cNvSpPr>
            <a:spLocks/>
          </p:cNvSpPr>
          <p:nvPr/>
        </p:nvSpPr>
        <p:spPr bwMode="auto">
          <a:xfrm>
            <a:off x="914400" y="2211388"/>
            <a:ext cx="152400" cy="150812"/>
          </a:xfrm>
          <a:custGeom>
            <a:avLst/>
            <a:gdLst>
              <a:gd name="T0" fmla="*/ 2147483646 w 96"/>
              <a:gd name="T1" fmla="*/ 0 h 95"/>
              <a:gd name="T2" fmla="*/ 2147483646 w 96"/>
              <a:gd name="T3" fmla="*/ 2147483646 h 95"/>
              <a:gd name="T4" fmla="*/ 2147483646 w 96"/>
              <a:gd name="T5" fmla="*/ 2147483646 h 95"/>
              <a:gd name="T6" fmla="*/ 0 w 96"/>
              <a:gd name="T7" fmla="*/ 2147483646 h 95"/>
              <a:gd name="T8" fmla="*/ 2147483646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44117" name="Freeform 2136">
            <a:extLst>
              <a:ext uri="{FF2B5EF4-FFF2-40B4-BE49-F238E27FC236}">
                <a16:creationId xmlns:a16="http://schemas.microsoft.com/office/drawing/2014/main" id="{CC60FCF1-E2D5-037B-C816-5E567F36B7BB}"/>
              </a:ext>
            </a:extLst>
          </p:cNvPr>
          <p:cNvSpPr>
            <a:spLocks/>
          </p:cNvSpPr>
          <p:nvPr/>
        </p:nvSpPr>
        <p:spPr bwMode="auto">
          <a:xfrm>
            <a:off x="1524000" y="3048000"/>
            <a:ext cx="152400" cy="152400"/>
          </a:xfrm>
          <a:custGeom>
            <a:avLst/>
            <a:gdLst>
              <a:gd name="T0" fmla="*/ 2147483646 w 96"/>
              <a:gd name="T1" fmla="*/ 0 h 96"/>
              <a:gd name="T2" fmla="*/ 2147483646 w 96"/>
              <a:gd name="T3" fmla="*/ 2147483646 h 96"/>
              <a:gd name="T4" fmla="*/ 2147483646 w 96"/>
              <a:gd name="T5" fmla="*/ 2147483646 h 96"/>
              <a:gd name="T6" fmla="*/ 0 w 96"/>
              <a:gd name="T7" fmla="*/ 2147483646 h 96"/>
              <a:gd name="T8" fmla="*/ 2147483646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44118" name="Text Box 2137">
            <a:extLst>
              <a:ext uri="{FF2B5EF4-FFF2-40B4-BE49-F238E27FC236}">
                <a16:creationId xmlns:a16="http://schemas.microsoft.com/office/drawing/2014/main" id="{1DE9B433-2AC4-38A8-DD83-ED6C05F16410}"/>
              </a:ext>
            </a:extLst>
          </p:cNvPr>
          <p:cNvSpPr txBox="1">
            <a:spLocks noChangeArrowheads="1"/>
          </p:cNvSpPr>
          <p:nvPr/>
        </p:nvSpPr>
        <p:spPr bwMode="auto">
          <a:xfrm>
            <a:off x="136525" y="3886200"/>
            <a:ext cx="75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ko-KR" sz="2400">
                <a:latin typeface="Tahoma" panose="020B0604030504040204" pitchFamily="34" charset="0"/>
                <a:ea typeface="Gulim" panose="020B0600000101010101" pitchFamily="34" charset="-127"/>
              </a:rPr>
              <a:t>K=2</a:t>
            </a:r>
          </a:p>
        </p:txBody>
      </p:sp>
      <p:sp>
        <p:nvSpPr>
          <p:cNvPr id="44119" name="Line 2138">
            <a:extLst>
              <a:ext uri="{FF2B5EF4-FFF2-40B4-BE49-F238E27FC236}">
                <a16:creationId xmlns:a16="http://schemas.microsoft.com/office/drawing/2014/main" id="{CF0AF56F-3EA0-023D-3D3D-22811D2F3458}"/>
              </a:ext>
            </a:extLst>
          </p:cNvPr>
          <p:cNvSpPr>
            <a:spLocks noChangeShapeType="1"/>
          </p:cNvSpPr>
          <p:nvPr/>
        </p:nvSpPr>
        <p:spPr bwMode="auto">
          <a:xfrm>
            <a:off x="2590800" y="20574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4120" name="Text Box 2139">
            <a:extLst>
              <a:ext uri="{FF2B5EF4-FFF2-40B4-BE49-F238E27FC236}">
                <a16:creationId xmlns:a16="http://schemas.microsoft.com/office/drawing/2014/main" id="{ECA86A7C-EA6C-57FC-FF32-8EDD755A6EB1}"/>
              </a:ext>
            </a:extLst>
          </p:cNvPr>
          <p:cNvSpPr txBox="1">
            <a:spLocks noChangeArrowheads="1"/>
          </p:cNvSpPr>
          <p:nvPr/>
        </p:nvSpPr>
        <p:spPr bwMode="auto">
          <a:xfrm>
            <a:off x="2590800" y="2362200"/>
            <a:ext cx="9144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ko-KR" sz="1400">
                <a:latin typeface="Tahoma" panose="020B0604030504040204" pitchFamily="34" charset="0"/>
                <a:ea typeface="Gulim" panose="020B0600000101010101" pitchFamily="34" charset="-127"/>
              </a:rPr>
              <a:t>Arbitrary choose k object as initial medoids</a:t>
            </a:r>
          </a:p>
        </p:txBody>
      </p:sp>
      <p:graphicFrame>
        <p:nvGraphicFramePr>
          <p:cNvPr id="44121" name="Object 2140">
            <a:extLst>
              <a:ext uri="{FF2B5EF4-FFF2-40B4-BE49-F238E27FC236}">
                <a16:creationId xmlns:a16="http://schemas.microsoft.com/office/drawing/2014/main" id="{9941A8FD-2FF1-1544-14EC-D61B920F69DF}"/>
              </a:ext>
            </a:extLst>
          </p:cNvPr>
          <p:cNvGraphicFramePr>
            <a:graphicFrameLocks noChangeAspect="1"/>
          </p:cNvGraphicFramePr>
          <p:nvPr/>
        </p:nvGraphicFramePr>
        <p:xfrm>
          <a:off x="3429000" y="1676400"/>
          <a:ext cx="2514600" cy="2362200"/>
        </p:xfrm>
        <a:graphic>
          <a:graphicData uri="http://schemas.openxmlformats.org/presentationml/2006/ole">
            <mc:AlternateContent xmlns:mc="http://schemas.openxmlformats.org/markup-compatibility/2006">
              <mc:Choice xmlns:v="urn:schemas-microsoft-com:vml" Requires="v">
                <p:oleObj name="Worksheet" r:id="rId5" imgW="2200656" imgH="2076907" progId="Excel.Sheet.8">
                  <p:embed/>
                </p:oleObj>
              </mc:Choice>
              <mc:Fallback>
                <p:oleObj name="Worksheet" r:id="rId5" imgW="2200656" imgH="2076907" progId="Excel.Sheet.8">
                  <p:embed/>
                  <p:pic>
                    <p:nvPicPr>
                      <p:cNvPr id="0" name="Object 21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676400"/>
                        <a:ext cx="2514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122" name="Line 2141">
            <a:extLst>
              <a:ext uri="{FF2B5EF4-FFF2-40B4-BE49-F238E27FC236}">
                <a16:creationId xmlns:a16="http://schemas.microsoft.com/office/drawing/2014/main" id="{FDB6CCC8-BF44-4892-6531-DEF8AD636530}"/>
              </a:ext>
            </a:extLst>
          </p:cNvPr>
          <p:cNvSpPr>
            <a:spLocks noChangeShapeType="1"/>
          </p:cNvSpPr>
          <p:nvPr/>
        </p:nvSpPr>
        <p:spPr bwMode="auto">
          <a:xfrm>
            <a:off x="5127625" y="2689225"/>
            <a:ext cx="0" cy="201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4123" name="Line 2142">
            <a:extLst>
              <a:ext uri="{FF2B5EF4-FFF2-40B4-BE49-F238E27FC236}">
                <a16:creationId xmlns:a16="http://schemas.microsoft.com/office/drawing/2014/main" id="{A2A46DEA-B6AD-C0E5-4E61-9A9BE6F43410}"/>
              </a:ext>
            </a:extLst>
          </p:cNvPr>
          <p:cNvSpPr>
            <a:spLocks noChangeShapeType="1"/>
          </p:cNvSpPr>
          <p:nvPr/>
        </p:nvSpPr>
        <p:spPr bwMode="auto">
          <a:xfrm>
            <a:off x="5943600" y="21336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4124" name="Text Box 2143">
            <a:extLst>
              <a:ext uri="{FF2B5EF4-FFF2-40B4-BE49-F238E27FC236}">
                <a16:creationId xmlns:a16="http://schemas.microsoft.com/office/drawing/2014/main" id="{AB9180D6-14D9-E301-4416-FF2F44E3AA83}"/>
              </a:ext>
            </a:extLst>
          </p:cNvPr>
          <p:cNvSpPr txBox="1">
            <a:spLocks noChangeArrowheads="1"/>
          </p:cNvSpPr>
          <p:nvPr/>
        </p:nvSpPr>
        <p:spPr bwMode="auto">
          <a:xfrm>
            <a:off x="5867400" y="2362200"/>
            <a:ext cx="9144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ko-KR" sz="1400">
                <a:latin typeface="Tahoma" panose="020B0604030504040204" pitchFamily="34" charset="0"/>
                <a:ea typeface="Gulim" panose="020B0600000101010101" pitchFamily="34" charset="-127"/>
              </a:rPr>
              <a:t>Assign each remaining object to nearest medoids</a:t>
            </a:r>
          </a:p>
        </p:txBody>
      </p:sp>
      <p:sp>
        <p:nvSpPr>
          <p:cNvPr id="44125" name="Line 2144">
            <a:extLst>
              <a:ext uri="{FF2B5EF4-FFF2-40B4-BE49-F238E27FC236}">
                <a16:creationId xmlns:a16="http://schemas.microsoft.com/office/drawing/2014/main" id="{7E9E8C3E-A35A-DB69-556A-FC3ACA8D828B}"/>
              </a:ext>
            </a:extLst>
          </p:cNvPr>
          <p:cNvSpPr>
            <a:spLocks noChangeShapeType="1"/>
          </p:cNvSpPr>
          <p:nvPr/>
        </p:nvSpPr>
        <p:spPr bwMode="auto">
          <a:xfrm>
            <a:off x="6781800" y="40386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4126" name="Text Box 2145">
            <a:extLst>
              <a:ext uri="{FF2B5EF4-FFF2-40B4-BE49-F238E27FC236}">
                <a16:creationId xmlns:a16="http://schemas.microsoft.com/office/drawing/2014/main" id="{D8A0712B-700A-07FB-D610-AADFD5502913}"/>
              </a:ext>
            </a:extLst>
          </p:cNvPr>
          <p:cNvSpPr txBox="1">
            <a:spLocks noChangeArrowheads="1"/>
          </p:cNvSpPr>
          <p:nvPr/>
        </p:nvSpPr>
        <p:spPr bwMode="auto">
          <a:xfrm>
            <a:off x="6934200" y="4038600"/>
            <a:ext cx="2209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ko-KR" sz="1400">
                <a:latin typeface="Tahoma" panose="020B0604030504040204" pitchFamily="34" charset="0"/>
                <a:ea typeface="Gulim" panose="020B0600000101010101" pitchFamily="34" charset="-127"/>
              </a:rPr>
              <a:t>Randomly select a nonmedoid object,O</a:t>
            </a:r>
            <a:r>
              <a:rPr lang="en-US" altLang="ko-KR" sz="1400" baseline="-25000">
                <a:latin typeface="Tahoma" panose="020B0604030504040204" pitchFamily="34" charset="0"/>
                <a:ea typeface="Gulim" panose="020B0600000101010101" pitchFamily="34" charset="-127"/>
              </a:rPr>
              <a:t>ramdom</a:t>
            </a:r>
          </a:p>
        </p:txBody>
      </p:sp>
      <p:sp>
        <p:nvSpPr>
          <p:cNvPr id="44127" name="Line 2146">
            <a:extLst>
              <a:ext uri="{FF2B5EF4-FFF2-40B4-BE49-F238E27FC236}">
                <a16:creationId xmlns:a16="http://schemas.microsoft.com/office/drawing/2014/main" id="{78310A94-850C-C4AA-78AC-F88ACEB6B50A}"/>
              </a:ext>
            </a:extLst>
          </p:cNvPr>
          <p:cNvSpPr>
            <a:spLocks noChangeShapeType="1"/>
          </p:cNvSpPr>
          <p:nvPr/>
        </p:nvSpPr>
        <p:spPr bwMode="auto">
          <a:xfrm flipH="1">
            <a:off x="6019800" y="47244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4128" name="Text Box 2147">
            <a:extLst>
              <a:ext uri="{FF2B5EF4-FFF2-40B4-BE49-F238E27FC236}">
                <a16:creationId xmlns:a16="http://schemas.microsoft.com/office/drawing/2014/main" id="{06A50DB0-6B11-9904-01F6-49CE3E8F9898}"/>
              </a:ext>
            </a:extLst>
          </p:cNvPr>
          <p:cNvSpPr txBox="1">
            <a:spLocks noChangeArrowheads="1"/>
          </p:cNvSpPr>
          <p:nvPr/>
        </p:nvSpPr>
        <p:spPr bwMode="auto">
          <a:xfrm>
            <a:off x="5715000" y="4876800"/>
            <a:ext cx="1143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ko-KR" sz="1400">
                <a:latin typeface="Tahoma" panose="020B0604030504040204" pitchFamily="34" charset="0"/>
                <a:ea typeface="Gulim" panose="020B0600000101010101" pitchFamily="34" charset="-127"/>
              </a:rPr>
              <a:t>Compute total cost of swapping</a:t>
            </a:r>
          </a:p>
        </p:txBody>
      </p:sp>
      <p:grpSp>
        <p:nvGrpSpPr>
          <p:cNvPr id="44129" name="Group 2148">
            <a:extLst>
              <a:ext uri="{FF2B5EF4-FFF2-40B4-BE49-F238E27FC236}">
                <a16:creationId xmlns:a16="http://schemas.microsoft.com/office/drawing/2014/main" id="{7CFDC275-7A65-31D8-B6EC-FA7C5A17E356}"/>
              </a:ext>
            </a:extLst>
          </p:cNvPr>
          <p:cNvGrpSpPr>
            <a:grpSpLocks/>
          </p:cNvGrpSpPr>
          <p:nvPr/>
        </p:nvGrpSpPr>
        <p:grpSpPr bwMode="auto">
          <a:xfrm>
            <a:off x="3544888" y="4611688"/>
            <a:ext cx="2176462" cy="2035175"/>
            <a:chOff x="2233" y="2905"/>
            <a:chExt cx="1371" cy="1282"/>
          </a:xfrm>
        </p:grpSpPr>
        <p:sp>
          <p:nvSpPr>
            <p:cNvPr id="44216" name="Rectangle 2149">
              <a:extLst>
                <a:ext uri="{FF2B5EF4-FFF2-40B4-BE49-F238E27FC236}">
                  <a16:creationId xmlns:a16="http://schemas.microsoft.com/office/drawing/2014/main" id="{E8AC903A-79EF-4F70-D530-825934D658B7}"/>
                </a:ext>
              </a:extLst>
            </p:cNvPr>
            <p:cNvSpPr>
              <a:spLocks noChangeArrowheads="1"/>
            </p:cNvSpPr>
            <p:nvPr/>
          </p:nvSpPr>
          <p:spPr bwMode="auto">
            <a:xfrm>
              <a:off x="2233" y="2905"/>
              <a:ext cx="1371" cy="1282"/>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4217" name="Rectangle 2150">
              <a:extLst>
                <a:ext uri="{FF2B5EF4-FFF2-40B4-BE49-F238E27FC236}">
                  <a16:creationId xmlns:a16="http://schemas.microsoft.com/office/drawing/2014/main" id="{DA8351BD-003E-A7A4-66BE-5F5EF3CE0124}"/>
                </a:ext>
              </a:extLst>
            </p:cNvPr>
            <p:cNvSpPr>
              <a:spLocks noChangeArrowheads="1"/>
            </p:cNvSpPr>
            <p:nvPr/>
          </p:nvSpPr>
          <p:spPr bwMode="auto">
            <a:xfrm>
              <a:off x="2376"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4218" name="Line 2151">
              <a:extLst>
                <a:ext uri="{FF2B5EF4-FFF2-40B4-BE49-F238E27FC236}">
                  <a16:creationId xmlns:a16="http://schemas.microsoft.com/office/drawing/2014/main" id="{E913B40B-8812-CA70-AE83-CF72F7E0E875}"/>
                </a:ext>
              </a:extLst>
            </p:cNvPr>
            <p:cNvSpPr>
              <a:spLocks noChangeShapeType="1"/>
            </p:cNvSpPr>
            <p:nvPr/>
          </p:nvSpPr>
          <p:spPr bwMode="auto">
            <a:xfrm>
              <a:off x="2376"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19" name="Line 2152">
              <a:extLst>
                <a:ext uri="{FF2B5EF4-FFF2-40B4-BE49-F238E27FC236}">
                  <a16:creationId xmlns:a16="http://schemas.microsoft.com/office/drawing/2014/main" id="{5ABE955A-9AF4-8200-7C87-1A587854234B}"/>
                </a:ext>
              </a:extLst>
            </p:cNvPr>
            <p:cNvSpPr>
              <a:spLocks noChangeShapeType="1"/>
            </p:cNvSpPr>
            <p:nvPr/>
          </p:nvSpPr>
          <p:spPr bwMode="auto">
            <a:xfrm>
              <a:off x="2376"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20" name="Line 2153">
              <a:extLst>
                <a:ext uri="{FF2B5EF4-FFF2-40B4-BE49-F238E27FC236}">
                  <a16:creationId xmlns:a16="http://schemas.microsoft.com/office/drawing/2014/main" id="{54E2B1C1-AADF-4870-E3A2-D53EE3D74060}"/>
                </a:ext>
              </a:extLst>
            </p:cNvPr>
            <p:cNvSpPr>
              <a:spLocks noChangeShapeType="1"/>
            </p:cNvSpPr>
            <p:nvPr/>
          </p:nvSpPr>
          <p:spPr bwMode="auto">
            <a:xfrm>
              <a:off x="2376"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21" name="Line 2154">
              <a:extLst>
                <a:ext uri="{FF2B5EF4-FFF2-40B4-BE49-F238E27FC236}">
                  <a16:creationId xmlns:a16="http://schemas.microsoft.com/office/drawing/2014/main" id="{E162F872-830B-8A96-99FA-19031A1A16B0}"/>
                </a:ext>
              </a:extLst>
            </p:cNvPr>
            <p:cNvSpPr>
              <a:spLocks noChangeShapeType="1"/>
            </p:cNvSpPr>
            <p:nvPr/>
          </p:nvSpPr>
          <p:spPr bwMode="auto">
            <a:xfrm>
              <a:off x="2376"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22" name="Line 2155">
              <a:extLst>
                <a:ext uri="{FF2B5EF4-FFF2-40B4-BE49-F238E27FC236}">
                  <a16:creationId xmlns:a16="http://schemas.microsoft.com/office/drawing/2014/main" id="{48D99931-71A3-BF33-8DCF-2A30A0D4ECF1}"/>
                </a:ext>
              </a:extLst>
            </p:cNvPr>
            <p:cNvSpPr>
              <a:spLocks noChangeShapeType="1"/>
            </p:cNvSpPr>
            <p:nvPr/>
          </p:nvSpPr>
          <p:spPr bwMode="auto">
            <a:xfrm>
              <a:off x="2376"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23" name="Line 2156">
              <a:extLst>
                <a:ext uri="{FF2B5EF4-FFF2-40B4-BE49-F238E27FC236}">
                  <a16:creationId xmlns:a16="http://schemas.microsoft.com/office/drawing/2014/main" id="{D0E716B3-63D8-EF7B-4DB1-17EE193D0546}"/>
                </a:ext>
              </a:extLst>
            </p:cNvPr>
            <p:cNvSpPr>
              <a:spLocks noChangeShapeType="1"/>
            </p:cNvSpPr>
            <p:nvPr/>
          </p:nvSpPr>
          <p:spPr bwMode="auto">
            <a:xfrm>
              <a:off x="2376"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24" name="Line 2157">
              <a:extLst>
                <a:ext uri="{FF2B5EF4-FFF2-40B4-BE49-F238E27FC236}">
                  <a16:creationId xmlns:a16="http://schemas.microsoft.com/office/drawing/2014/main" id="{C3DC2923-ADCD-CEC3-EEF4-90DA2EF71A76}"/>
                </a:ext>
              </a:extLst>
            </p:cNvPr>
            <p:cNvSpPr>
              <a:spLocks noChangeShapeType="1"/>
            </p:cNvSpPr>
            <p:nvPr/>
          </p:nvSpPr>
          <p:spPr bwMode="auto">
            <a:xfrm>
              <a:off x="2376"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25" name="Line 2158">
              <a:extLst>
                <a:ext uri="{FF2B5EF4-FFF2-40B4-BE49-F238E27FC236}">
                  <a16:creationId xmlns:a16="http://schemas.microsoft.com/office/drawing/2014/main" id="{E21A48D3-34FF-7ADF-0EB2-C90AE60728D1}"/>
                </a:ext>
              </a:extLst>
            </p:cNvPr>
            <p:cNvSpPr>
              <a:spLocks noChangeShapeType="1"/>
            </p:cNvSpPr>
            <p:nvPr/>
          </p:nvSpPr>
          <p:spPr bwMode="auto">
            <a:xfrm>
              <a:off x="2376"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26" name="Line 2159">
              <a:extLst>
                <a:ext uri="{FF2B5EF4-FFF2-40B4-BE49-F238E27FC236}">
                  <a16:creationId xmlns:a16="http://schemas.microsoft.com/office/drawing/2014/main" id="{243A7CAB-4A66-86F6-46E8-1601CD62E9D9}"/>
                </a:ext>
              </a:extLst>
            </p:cNvPr>
            <p:cNvSpPr>
              <a:spLocks noChangeShapeType="1"/>
            </p:cNvSpPr>
            <p:nvPr/>
          </p:nvSpPr>
          <p:spPr bwMode="auto">
            <a:xfrm>
              <a:off x="2376"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27" name="Line 2160">
              <a:extLst>
                <a:ext uri="{FF2B5EF4-FFF2-40B4-BE49-F238E27FC236}">
                  <a16:creationId xmlns:a16="http://schemas.microsoft.com/office/drawing/2014/main" id="{084DAE80-DD01-D017-D9BE-886EDAB4556F}"/>
                </a:ext>
              </a:extLst>
            </p:cNvPr>
            <p:cNvSpPr>
              <a:spLocks noChangeShapeType="1"/>
            </p:cNvSpPr>
            <p:nvPr/>
          </p:nvSpPr>
          <p:spPr bwMode="auto">
            <a:xfrm>
              <a:off x="2376"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28" name="Line 2161">
              <a:extLst>
                <a:ext uri="{FF2B5EF4-FFF2-40B4-BE49-F238E27FC236}">
                  <a16:creationId xmlns:a16="http://schemas.microsoft.com/office/drawing/2014/main" id="{423E1D48-5ADF-8330-0323-6E7826D13F0A}"/>
                </a:ext>
              </a:extLst>
            </p:cNvPr>
            <p:cNvSpPr>
              <a:spLocks noChangeShapeType="1"/>
            </p:cNvSpPr>
            <p:nvPr/>
          </p:nvSpPr>
          <p:spPr bwMode="auto">
            <a:xfrm>
              <a:off x="249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29" name="Line 2162">
              <a:extLst>
                <a:ext uri="{FF2B5EF4-FFF2-40B4-BE49-F238E27FC236}">
                  <a16:creationId xmlns:a16="http://schemas.microsoft.com/office/drawing/2014/main" id="{49549A43-949D-EE61-DAF5-48DF6D2F4BB4}"/>
                </a:ext>
              </a:extLst>
            </p:cNvPr>
            <p:cNvSpPr>
              <a:spLocks noChangeShapeType="1"/>
            </p:cNvSpPr>
            <p:nvPr/>
          </p:nvSpPr>
          <p:spPr bwMode="auto">
            <a:xfrm>
              <a:off x="260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30" name="Line 2163">
              <a:extLst>
                <a:ext uri="{FF2B5EF4-FFF2-40B4-BE49-F238E27FC236}">
                  <a16:creationId xmlns:a16="http://schemas.microsoft.com/office/drawing/2014/main" id="{D052954E-B701-60A4-37AC-EA9944482ACB}"/>
                </a:ext>
              </a:extLst>
            </p:cNvPr>
            <p:cNvSpPr>
              <a:spLocks noChangeShapeType="1"/>
            </p:cNvSpPr>
            <p:nvPr/>
          </p:nvSpPr>
          <p:spPr bwMode="auto">
            <a:xfrm>
              <a:off x="272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31" name="Line 2164">
              <a:extLst>
                <a:ext uri="{FF2B5EF4-FFF2-40B4-BE49-F238E27FC236}">
                  <a16:creationId xmlns:a16="http://schemas.microsoft.com/office/drawing/2014/main" id="{758D07A7-6551-8C57-0F6B-75F2CA5BF4B7}"/>
                </a:ext>
              </a:extLst>
            </p:cNvPr>
            <p:cNvSpPr>
              <a:spLocks noChangeShapeType="1"/>
            </p:cNvSpPr>
            <p:nvPr/>
          </p:nvSpPr>
          <p:spPr bwMode="auto">
            <a:xfrm>
              <a:off x="283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32" name="Line 2165">
              <a:extLst>
                <a:ext uri="{FF2B5EF4-FFF2-40B4-BE49-F238E27FC236}">
                  <a16:creationId xmlns:a16="http://schemas.microsoft.com/office/drawing/2014/main" id="{DFE3DA0D-899B-00A5-015F-78656C8EE324}"/>
                </a:ext>
              </a:extLst>
            </p:cNvPr>
            <p:cNvSpPr>
              <a:spLocks noChangeShapeType="1"/>
            </p:cNvSpPr>
            <p:nvPr/>
          </p:nvSpPr>
          <p:spPr bwMode="auto">
            <a:xfrm>
              <a:off x="295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33" name="Line 2166">
              <a:extLst>
                <a:ext uri="{FF2B5EF4-FFF2-40B4-BE49-F238E27FC236}">
                  <a16:creationId xmlns:a16="http://schemas.microsoft.com/office/drawing/2014/main" id="{6DC6656B-6662-D46D-446B-F4E553597B6A}"/>
                </a:ext>
              </a:extLst>
            </p:cNvPr>
            <p:cNvSpPr>
              <a:spLocks noChangeShapeType="1"/>
            </p:cNvSpPr>
            <p:nvPr/>
          </p:nvSpPr>
          <p:spPr bwMode="auto">
            <a:xfrm>
              <a:off x="306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34" name="Line 2167">
              <a:extLst>
                <a:ext uri="{FF2B5EF4-FFF2-40B4-BE49-F238E27FC236}">
                  <a16:creationId xmlns:a16="http://schemas.microsoft.com/office/drawing/2014/main" id="{F668B331-0DD5-95D7-3C47-944A10C8B8FC}"/>
                </a:ext>
              </a:extLst>
            </p:cNvPr>
            <p:cNvSpPr>
              <a:spLocks noChangeShapeType="1"/>
            </p:cNvSpPr>
            <p:nvPr/>
          </p:nvSpPr>
          <p:spPr bwMode="auto">
            <a:xfrm>
              <a:off x="318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35" name="Line 2168">
              <a:extLst>
                <a:ext uri="{FF2B5EF4-FFF2-40B4-BE49-F238E27FC236}">
                  <a16:creationId xmlns:a16="http://schemas.microsoft.com/office/drawing/2014/main" id="{6504DB8F-3A30-ED7E-29E8-6F01976564B9}"/>
                </a:ext>
              </a:extLst>
            </p:cNvPr>
            <p:cNvSpPr>
              <a:spLocks noChangeShapeType="1"/>
            </p:cNvSpPr>
            <p:nvPr/>
          </p:nvSpPr>
          <p:spPr bwMode="auto">
            <a:xfrm>
              <a:off x="329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36" name="Line 2169">
              <a:extLst>
                <a:ext uri="{FF2B5EF4-FFF2-40B4-BE49-F238E27FC236}">
                  <a16:creationId xmlns:a16="http://schemas.microsoft.com/office/drawing/2014/main" id="{E77DCCD0-82EA-04A2-B901-2CF0338D5F41}"/>
                </a:ext>
              </a:extLst>
            </p:cNvPr>
            <p:cNvSpPr>
              <a:spLocks noChangeShapeType="1"/>
            </p:cNvSpPr>
            <p:nvPr/>
          </p:nvSpPr>
          <p:spPr bwMode="auto">
            <a:xfrm>
              <a:off x="341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37" name="Line 2170">
              <a:extLst>
                <a:ext uri="{FF2B5EF4-FFF2-40B4-BE49-F238E27FC236}">
                  <a16:creationId xmlns:a16="http://schemas.microsoft.com/office/drawing/2014/main" id="{DEF06419-CF7B-31BB-A7EC-AFEC14829E2B}"/>
                </a:ext>
              </a:extLst>
            </p:cNvPr>
            <p:cNvSpPr>
              <a:spLocks noChangeShapeType="1"/>
            </p:cNvSpPr>
            <p:nvPr/>
          </p:nvSpPr>
          <p:spPr bwMode="auto">
            <a:xfrm>
              <a:off x="353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38" name="Rectangle 2171">
              <a:extLst>
                <a:ext uri="{FF2B5EF4-FFF2-40B4-BE49-F238E27FC236}">
                  <a16:creationId xmlns:a16="http://schemas.microsoft.com/office/drawing/2014/main" id="{EF7755A6-4618-0C0B-90DA-4B09A128B22B}"/>
                </a:ext>
              </a:extLst>
            </p:cNvPr>
            <p:cNvSpPr>
              <a:spLocks noChangeArrowheads="1"/>
            </p:cNvSpPr>
            <p:nvPr/>
          </p:nvSpPr>
          <p:spPr bwMode="auto">
            <a:xfrm>
              <a:off x="2376"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4239" name="Line 2172">
              <a:extLst>
                <a:ext uri="{FF2B5EF4-FFF2-40B4-BE49-F238E27FC236}">
                  <a16:creationId xmlns:a16="http://schemas.microsoft.com/office/drawing/2014/main" id="{61F42859-0646-94D8-C0DF-765F57BD7571}"/>
                </a:ext>
              </a:extLst>
            </p:cNvPr>
            <p:cNvSpPr>
              <a:spLocks noChangeShapeType="1"/>
            </p:cNvSpPr>
            <p:nvPr/>
          </p:nvSpPr>
          <p:spPr bwMode="auto">
            <a:xfrm>
              <a:off x="237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40" name="Line 2173">
              <a:extLst>
                <a:ext uri="{FF2B5EF4-FFF2-40B4-BE49-F238E27FC236}">
                  <a16:creationId xmlns:a16="http://schemas.microsoft.com/office/drawing/2014/main" id="{A673DF64-63B9-AEDB-B450-13BE0E09E69D}"/>
                </a:ext>
              </a:extLst>
            </p:cNvPr>
            <p:cNvSpPr>
              <a:spLocks noChangeShapeType="1"/>
            </p:cNvSpPr>
            <p:nvPr/>
          </p:nvSpPr>
          <p:spPr bwMode="auto">
            <a:xfrm>
              <a:off x="2364"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41" name="Line 2174">
              <a:extLst>
                <a:ext uri="{FF2B5EF4-FFF2-40B4-BE49-F238E27FC236}">
                  <a16:creationId xmlns:a16="http://schemas.microsoft.com/office/drawing/2014/main" id="{7D0EB16A-F98B-D50B-8862-3898EAAEB75D}"/>
                </a:ext>
              </a:extLst>
            </p:cNvPr>
            <p:cNvSpPr>
              <a:spLocks noChangeShapeType="1"/>
            </p:cNvSpPr>
            <p:nvPr/>
          </p:nvSpPr>
          <p:spPr bwMode="auto">
            <a:xfrm>
              <a:off x="2364"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42" name="Line 2175">
              <a:extLst>
                <a:ext uri="{FF2B5EF4-FFF2-40B4-BE49-F238E27FC236}">
                  <a16:creationId xmlns:a16="http://schemas.microsoft.com/office/drawing/2014/main" id="{5AD048D3-287B-DB86-F0A2-FCE74C91050F}"/>
                </a:ext>
              </a:extLst>
            </p:cNvPr>
            <p:cNvSpPr>
              <a:spLocks noChangeShapeType="1"/>
            </p:cNvSpPr>
            <p:nvPr/>
          </p:nvSpPr>
          <p:spPr bwMode="auto">
            <a:xfrm>
              <a:off x="2364"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43" name="Line 2176">
              <a:extLst>
                <a:ext uri="{FF2B5EF4-FFF2-40B4-BE49-F238E27FC236}">
                  <a16:creationId xmlns:a16="http://schemas.microsoft.com/office/drawing/2014/main" id="{277E5F3F-ED3C-865C-B2E0-5C210D24B31A}"/>
                </a:ext>
              </a:extLst>
            </p:cNvPr>
            <p:cNvSpPr>
              <a:spLocks noChangeShapeType="1"/>
            </p:cNvSpPr>
            <p:nvPr/>
          </p:nvSpPr>
          <p:spPr bwMode="auto">
            <a:xfrm>
              <a:off x="2364"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44" name="Line 2177">
              <a:extLst>
                <a:ext uri="{FF2B5EF4-FFF2-40B4-BE49-F238E27FC236}">
                  <a16:creationId xmlns:a16="http://schemas.microsoft.com/office/drawing/2014/main" id="{A7442EB4-A472-982A-475A-6EA164F69D42}"/>
                </a:ext>
              </a:extLst>
            </p:cNvPr>
            <p:cNvSpPr>
              <a:spLocks noChangeShapeType="1"/>
            </p:cNvSpPr>
            <p:nvPr/>
          </p:nvSpPr>
          <p:spPr bwMode="auto">
            <a:xfrm>
              <a:off x="2364"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45" name="Line 2178">
              <a:extLst>
                <a:ext uri="{FF2B5EF4-FFF2-40B4-BE49-F238E27FC236}">
                  <a16:creationId xmlns:a16="http://schemas.microsoft.com/office/drawing/2014/main" id="{851F5D77-5308-220A-59BB-B379FD061662}"/>
                </a:ext>
              </a:extLst>
            </p:cNvPr>
            <p:cNvSpPr>
              <a:spLocks noChangeShapeType="1"/>
            </p:cNvSpPr>
            <p:nvPr/>
          </p:nvSpPr>
          <p:spPr bwMode="auto">
            <a:xfrm>
              <a:off x="2364"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46" name="Line 2179">
              <a:extLst>
                <a:ext uri="{FF2B5EF4-FFF2-40B4-BE49-F238E27FC236}">
                  <a16:creationId xmlns:a16="http://schemas.microsoft.com/office/drawing/2014/main" id="{267E2451-33F3-2014-7A9C-CECF7E6581F8}"/>
                </a:ext>
              </a:extLst>
            </p:cNvPr>
            <p:cNvSpPr>
              <a:spLocks noChangeShapeType="1"/>
            </p:cNvSpPr>
            <p:nvPr/>
          </p:nvSpPr>
          <p:spPr bwMode="auto">
            <a:xfrm>
              <a:off x="2364"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47" name="Line 2180">
              <a:extLst>
                <a:ext uri="{FF2B5EF4-FFF2-40B4-BE49-F238E27FC236}">
                  <a16:creationId xmlns:a16="http://schemas.microsoft.com/office/drawing/2014/main" id="{DA11092D-98D5-1634-D3B7-A8D14995ACDE}"/>
                </a:ext>
              </a:extLst>
            </p:cNvPr>
            <p:cNvSpPr>
              <a:spLocks noChangeShapeType="1"/>
            </p:cNvSpPr>
            <p:nvPr/>
          </p:nvSpPr>
          <p:spPr bwMode="auto">
            <a:xfrm>
              <a:off x="2364"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48" name="Line 2181">
              <a:extLst>
                <a:ext uri="{FF2B5EF4-FFF2-40B4-BE49-F238E27FC236}">
                  <a16:creationId xmlns:a16="http://schemas.microsoft.com/office/drawing/2014/main" id="{14D23843-EF3A-99D9-C263-BFADB70E9491}"/>
                </a:ext>
              </a:extLst>
            </p:cNvPr>
            <p:cNvSpPr>
              <a:spLocks noChangeShapeType="1"/>
            </p:cNvSpPr>
            <p:nvPr/>
          </p:nvSpPr>
          <p:spPr bwMode="auto">
            <a:xfrm>
              <a:off x="2364"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49" name="Line 2182">
              <a:extLst>
                <a:ext uri="{FF2B5EF4-FFF2-40B4-BE49-F238E27FC236}">
                  <a16:creationId xmlns:a16="http://schemas.microsoft.com/office/drawing/2014/main" id="{735745D4-97BB-563D-4BBA-82B6661C44CD}"/>
                </a:ext>
              </a:extLst>
            </p:cNvPr>
            <p:cNvSpPr>
              <a:spLocks noChangeShapeType="1"/>
            </p:cNvSpPr>
            <p:nvPr/>
          </p:nvSpPr>
          <p:spPr bwMode="auto">
            <a:xfrm>
              <a:off x="2364"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50" name="Line 2183">
              <a:extLst>
                <a:ext uri="{FF2B5EF4-FFF2-40B4-BE49-F238E27FC236}">
                  <a16:creationId xmlns:a16="http://schemas.microsoft.com/office/drawing/2014/main" id="{3ED80B38-74D6-71EA-9481-10330BA9964C}"/>
                </a:ext>
              </a:extLst>
            </p:cNvPr>
            <p:cNvSpPr>
              <a:spLocks noChangeShapeType="1"/>
            </p:cNvSpPr>
            <p:nvPr/>
          </p:nvSpPr>
          <p:spPr bwMode="auto">
            <a:xfrm>
              <a:off x="2364"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51" name="Line 2184">
              <a:extLst>
                <a:ext uri="{FF2B5EF4-FFF2-40B4-BE49-F238E27FC236}">
                  <a16:creationId xmlns:a16="http://schemas.microsoft.com/office/drawing/2014/main" id="{3BAD5C6D-EEA5-6644-D392-0A65EE61A021}"/>
                </a:ext>
              </a:extLst>
            </p:cNvPr>
            <p:cNvSpPr>
              <a:spLocks noChangeShapeType="1"/>
            </p:cNvSpPr>
            <p:nvPr/>
          </p:nvSpPr>
          <p:spPr bwMode="auto">
            <a:xfrm>
              <a:off x="2376"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52" name="Line 2185">
              <a:extLst>
                <a:ext uri="{FF2B5EF4-FFF2-40B4-BE49-F238E27FC236}">
                  <a16:creationId xmlns:a16="http://schemas.microsoft.com/office/drawing/2014/main" id="{7AE6BFAC-CC77-B4B7-EAA4-4EA3B28E407A}"/>
                </a:ext>
              </a:extLst>
            </p:cNvPr>
            <p:cNvSpPr>
              <a:spLocks noChangeShapeType="1"/>
            </p:cNvSpPr>
            <p:nvPr/>
          </p:nvSpPr>
          <p:spPr bwMode="auto">
            <a:xfrm flipV="1">
              <a:off x="237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53" name="Line 2186">
              <a:extLst>
                <a:ext uri="{FF2B5EF4-FFF2-40B4-BE49-F238E27FC236}">
                  <a16:creationId xmlns:a16="http://schemas.microsoft.com/office/drawing/2014/main" id="{68A2BEE6-67B7-8FF6-6E2F-6BC7357AC793}"/>
                </a:ext>
              </a:extLst>
            </p:cNvPr>
            <p:cNvSpPr>
              <a:spLocks noChangeShapeType="1"/>
            </p:cNvSpPr>
            <p:nvPr/>
          </p:nvSpPr>
          <p:spPr bwMode="auto">
            <a:xfrm flipV="1">
              <a:off x="249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54" name="Line 2187">
              <a:extLst>
                <a:ext uri="{FF2B5EF4-FFF2-40B4-BE49-F238E27FC236}">
                  <a16:creationId xmlns:a16="http://schemas.microsoft.com/office/drawing/2014/main" id="{4D26CD3C-45D6-0257-430C-08E5AF25AEFE}"/>
                </a:ext>
              </a:extLst>
            </p:cNvPr>
            <p:cNvSpPr>
              <a:spLocks noChangeShapeType="1"/>
            </p:cNvSpPr>
            <p:nvPr/>
          </p:nvSpPr>
          <p:spPr bwMode="auto">
            <a:xfrm flipV="1">
              <a:off x="260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55" name="Line 2188">
              <a:extLst>
                <a:ext uri="{FF2B5EF4-FFF2-40B4-BE49-F238E27FC236}">
                  <a16:creationId xmlns:a16="http://schemas.microsoft.com/office/drawing/2014/main" id="{2B1E6574-D94B-D306-BD45-75885AF6265E}"/>
                </a:ext>
              </a:extLst>
            </p:cNvPr>
            <p:cNvSpPr>
              <a:spLocks noChangeShapeType="1"/>
            </p:cNvSpPr>
            <p:nvPr/>
          </p:nvSpPr>
          <p:spPr bwMode="auto">
            <a:xfrm flipV="1">
              <a:off x="272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56" name="Line 2189">
              <a:extLst>
                <a:ext uri="{FF2B5EF4-FFF2-40B4-BE49-F238E27FC236}">
                  <a16:creationId xmlns:a16="http://schemas.microsoft.com/office/drawing/2014/main" id="{09949609-30FB-317F-C42E-2C6A00E7C0A9}"/>
                </a:ext>
              </a:extLst>
            </p:cNvPr>
            <p:cNvSpPr>
              <a:spLocks noChangeShapeType="1"/>
            </p:cNvSpPr>
            <p:nvPr/>
          </p:nvSpPr>
          <p:spPr bwMode="auto">
            <a:xfrm flipV="1">
              <a:off x="283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57" name="Line 2190">
              <a:extLst>
                <a:ext uri="{FF2B5EF4-FFF2-40B4-BE49-F238E27FC236}">
                  <a16:creationId xmlns:a16="http://schemas.microsoft.com/office/drawing/2014/main" id="{31BC7652-D425-FE5D-7BD4-64F9580C8C38}"/>
                </a:ext>
              </a:extLst>
            </p:cNvPr>
            <p:cNvSpPr>
              <a:spLocks noChangeShapeType="1"/>
            </p:cNvSpPr>
            <p:nvPr/>
          </p:nvSpPr>
          <p:spPr bwMode="auto">
            <a:xfrm flipV="1">
              <a:off x="295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58" name="Line 2191">
              <a:extLst>
                <a:ext uri="{FF2B5EF4-FFF2-40B4-BE49-F238E27FC236}">
                  <a16:creationId xmlns:a16="http://schemas.microsoft.com/office/drawing/2014/main" id="{C26F89AE-4237-5E55-542D-3E65192A7F20}"/>
                </a:ext>
              </a:extLst>
            </p:cNvPr>
            <p:cNvSpPr>
              <a:spLocks noChangeShapeType="1"/>
            </p:cNvSpPr>
            <p:nvPr/>
          </p:nvSpPr>
          <p:spPr bwMode="auto">
            <a:xfrm flipV="1">
              <a:off x="306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59" name="Line 2192">
              <a:extLst>
                <a:ext uri="{FF2B5EF4-FFF2-40B4-BE49-F238E27FC236}">
                  <a16:creationId xmlns:a16="http://schemas.microsoft.com/office/drawing/2014/main" id="{5726C635-9C5D-0BAF-ECD9-A12618B423C4}"/>
                </a:ext>
              </a:extLst>
            </p:cNvPr>
            <p:cNvSpPr>
              <a:spLocks noChangeShapeType="1"/>
            </p:cNvSpPr>
            <p:nvPr/>
          </p:nvSpPr>
          <p:spPr bwMode="auto">
            <a:xfrm flipV="1">
              <a:off x="318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60" name="Line 2193">
              <a:extLst>
                <a:ext uri="{FF2B5EF4-FFF2-40B4-BE49-F238E27FC236}">
                  <a16:creationId xmlns:a16="http://schemas.microsoft.com/office/drawing/2014/main" id="{46645985-1552-B803-5532-BE9682F9E6B9}"/>
                </a:ext>
              </a:extLst>
            </p:cNvPr>
            <p:cNvSpPr>
              <a:spLocks noChangeShapeType="1"/>
            </p:cNvSpPr>
            <p:nvPr/>
          </p:nvSpPr>
          <p:spPr bwMode="auto">
            <a:xfrm flipV="1">
              <a:off x="329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61" name="Line 2194">
              <a:extLst>
                <a:ext uri="{FF2B5EF4-FFF2-40B4-BE49-F238E27FC236}">
                  <a16:creationId xmlns:a16="http://schemas.microsoft.com/office/drawing/2014/main" id="{311DA3D2-D563-66DC-1515-673DFEB2D820}"/>
                </a:ext>
              </a:extLst>
            </p:cNvPr>
            <p:cNvSpPr>
              <a:spLocks noChangeShapeType="1"/>
            </p:cNvSpPr>
            <p:nvPr/>
          </p:nvSpPr>
          <p:spPr bwMode="auto">
            <a:xfrm flipV="1">
              <a:off x="341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62" name="Line 2195">
              <a:extLst>
                <a:ext uri="{FF2B5EF4-FFF2-40B4-BE49-F238E27FC236}">
                  <a16:creationId xmlns:a16="http://schemas.microsoft.com/office/drawing/2014/main" id="{4C533F56-F7B4-9FEE-A3D0-34E2C7CB18E8}"/>
                </a:ext>
              </a:extLst>
            </p:cNvPr>
            <p:cNvSpPr>
              <a:spLocks noChangeShapeType="1"/>
            </p:cNvSpPr>
            <p:nvPr/>
          </p:nvSpPr>
          <p:spPr bwMode="auto">
            <a:xfrm flipV="1">
              <a:off x="353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263" name="Freeform 2196">
              <a:extLst>
                <a:ext uri="{FF2B5EF4-FFF2-40B4-BE49-F238E27FC236}">
                  <a16:creationId xmlns:a16="http://schemas.microsoft.com/office/drawing/2014/main" id="{A14F34E7-3329-A1F5-F1D0-5B2828B38AE3}"/>
                </a:ext>
              </a:extLst>
            </p:cNvPr>
            <p:cNvSpPr>
              <a:spLocks/>
            </p:cNvSpPr>
            <p:nvPr/>
          </p:nvSpPr>
          <p:spPr bwMode="auto">
            <a:xfrm>
              <a:off x="2682"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en-US"/>
            </a:p>
          </p:txBody>
        </p:sp>
        <p:sp>
          <p:nvSpPr>
            <p:cNvPr id="44264" name="Freeform 2197">
              <a:extLst>
                <a:ext uri="{FF2B5EF4-FFF2-40B4-BE49-F238E27FC236}">
                  <a16:creationId xmlns:a16="http://schemas.microsoft.com/office/drawing/2014/main" id="{29FF780C-7621-53E7-B1FF-087646F10217}"/>
                </a:ext>
              </a:extLst>
            </p:cNvPr>
            <p:cNvSpPr>
              <a:spLocks/>
            </p:cNvSpPr>
            <p:nvPr/>
          </p:nvSpPr>
          <p:spPr bwMode="auto">
            <a:xfrm>
              <a:off x="2563"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44265" name="Freeform 2198">
              <a:extLst>
                <a:ext uri="{FF2B5EF4-FFF2-40B4-BE49-F238E27FC236}">
                  <a16:creationId xmlns:a16="http://schemas.microsoft.com/office/drawing/2014/main" id="{7B7B9565-7E6C-3C2C-FA91-1D2A87D4A500}"/>
                </a:ext>
              </a:extLst>
            </p:cNvPr>
            <p:cNvSpPr>
              <a:spLocks/>
            </p:cNvSpPr>
            <p:nvPr/>
          </p:nvSpPr>
          <p:spPr bwMode="auto">
            <a:xfrm>
              <a:off x="3143"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en-US"/>
            </a:p>
          </p:txBody>
        </p:sp>
        <p:sp>
          <p:nvSpPr>
            <p:cNvPr id="44266" name="Freeform 2199">
              <a:extLst>
                <a:ext uri="{FF2B5EF4-FFF2-40B4-BE49-F238E27FC236}">
                  <a16:creationId xmlns:a16="http://schemas.microsoft.com/office/drawing/2014/main" id="{38AA690F-956C-EB50-3706-15AE1889FFE6}"/>
                </a:ext>
              </a:extLst>
            </p:cNvPr>
            <p:cNvSpPr>
              <a:spLocks/>
            </p:cNvSpPr>
            <p:nvPr/>
          </p:nvSpPr>
          <p:spPr bwMode="auto">
            <a:xfrm>
              <a:off x="2794"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44267" name="Freeform 2200">
              <a:extLst>
                <a:ext uri="{FF2B5EF4-FFF2-40B4-BE49-F238E27FC236}">
                  <a16:creationId xmlns:a16="http://schemas.microsoft.com/office/drawing/2014/main" id="{B9E9E028-0611-B6C2-7296-B69644AC0E59}"/>
                </a:ext>
              </a:extLst>
            </p:cNvPr>
            <p:cNvSpPr>
              <a:spLocks/>
            </p:cNvSpPr>
            <p:nvPr/>
          </p:nvSpPr>
          <p:spPr bwMode="auto">
            <a:xfrm>
              <a:off x="2682"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sp>
          <p:nvSpPr>
            <p:cNvPr id="44268" name="Freeform 2201">
              <a:extLst>
                <a:ext uri="{FF2B5EF4-FFF2-40B4-BE49-F238E27FC236}">
                  <a16:creationId xmlns:a16="http://schemas.microsoft.com/office/drawing/2014/main" id="{FB694C61-58F9-E4E1-A607-686DA9EA1ACC}"/>
                </a:ext>
              </a:extLst>
            </p:cNvPr>
            <p:cNvSpPr>
              <a:spLocks/>
            </p:cNvSpPr>
            <p:nvPr/>
          </p:nvSpPr>
          <p:spPr bwMode="auto">
            <a:xfrm>
              <a:off x="3255"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44269" name="Freeform 2202">
              <a:extLst>
                <a:ext uri="{FF2B5EF4-FFF2-40B4-BE49-F238E27FC236}">
                  <a16:creationId xmlns:a16="http://schemas.microsoft.com/office/drawing/2014/main" id="{D75B26B0-5204-B032-A231-9C9D05D83169}"/>
                </a:ext>
              </a:extLst>
            </p:cNvPr>
            <p:cNvSpPr>
              <a:spLocks/>
            </p:cNvSpPr>
            <p:nvPr/>
          </p:nvSpPr>
          <p:spPr bwMode="auto">
            <a:xfrm>
              <a:off x="3143"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chemeClr val="accent1"/>
            </a:solidFill>
            <a:ln w="9525">
              <a:solidFill>
                <a:srgbClr val="000080"/>
              </a:solidFill>
              <a:round/>
              <a:headEnd/>
              <a:tailEnd/>
            </a:ln>
          </p:spPr>
          <p:txBody>
            <a:bodyPr/>
            <a:lstStyle/>
            <a:p>
              <a:endParaRPr lang="en-US"/>
            </a:p>
          </p:txBody>
        </p:sp>
        <p:sp>
          <p:nvSpPr>
            <p:cNvPr id="44270" name="Freeform 2203">
              <a:extLst>
                <a:ext uri="{FF2B5EF4-FFF2-40B4-BE49-F238E27FC236}">
                  <a16:creationId xmlns:a16="http://schemas.microsoft.com/office/drawing/2014/main" id="{F1A51B66-494F-310B-C5AB-7D43BDC47AE2}"/>
                </a:ext>
              </a:extLst>
            </p:cNvPr>
            <p:cNvSpPr>
              <a:spLocks/>
            </p:cNvSpPr>
            <p:nvPr/>
          </p:nvSpPr>
          <p:spPr bwMode="auto">
            <a:xfrm>
              <a:off x="3143"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44271" name="Rectangle 2204">
              <a:extLst>
                <a:ext uri="{FF2B5EF4-FFF2-40B4-BE49-F238E27FC236}">
                  <a16:creationId xmlns:a16="http://schemas.microsoft.com/office/drawing/2014/main" id="{D57FD09F-3FD5-6283-D63A-61BBAD688888}"/>
                </a:ext>
              </a:extLst>
            </p:cNvPr>
            <p:cNvSpPr>
              <a:spLocks noChangeArrowheads="1"/>
            </p:cNvSpPr>
            <p:nvPr/>
          </p:nvSpPr>
          <p:spPr bwMode="auto">
            <a:xfrm>
              <a:off x="2326"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0</a:t>
              </a:r>
              <a:endParaRPr lang="ko-KR" altLang="en-US" sz="2400">
                <a:latin typeface="Tahoma" panose="020B0604030504040204" pitchFamily="34" charset="0"/>
                <a:ea typeface="Gulim" panose="020B0600000101010101" pitchFamily="34" charset="-127"/>
              </a:endParaRPr>
            </a:p>
          </p:txBody>
        </p:sp>
        <p:sp>
          <p:nvSpPr>
            <p:cNvPr id="44272" name="Rectangle 2205">
              <a:extLst>
                <a:ext uri="{FF2B5EF4-FFF2-40B4-BE49-F238E27FC236}">
                  <a16:creationId xmlns:a16="http://schemas.microsoft.com/office/drawing/2014/main" id="{D488F7B4-1EEB-01C1-187F-6CA93F08DF72}"/>
                </a:ext>
              </a:extLst>
            </p:cNvPr>
            <p:cNvSpPr>
              <a:spLocks noChangeArrowheads="1"/>
            </p:cNvSpPr>
            <p:nvPr/>
          </p:nvSpPr>
          <p:spPr bwMode="auto">
            <a:xfrm>
              <a:off x="2326"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a:t>
              </a:r>
              <a:endParaRPr lang="ko-KR" altLang="en-US" sz="2400">
                <a:latin typeface="Tahoma" panose="020B0604030504040204" pitchFamily="34" charset="0"/>
                <a:ea typeface="Gulim" panose="020B0600000101010101" pitchFamily="34" charset="-127"/>
              </a:endParaRPr>
            </a:p>
          </p:txBody>
        </p:sp>
        <p:sp>
          <p:nvSpPr>
            <p:cNvPr id="44273" name="Rectangle 2206">
              <a:extLst>
                <a:ext uri="{FF2B5EF4-FFF2-40B4-BE49-F238E27FC236}">
                  <a16:creationId xmlns:a16="http://schemas.microsoft.com/office/drawing/2014/main" id="{9ADB2F94-65BA-A8EC-140D-938279486891}"/>
                </a:ext>
              </a:extLst>
            </p:cNvPr>
            <p:cNvSpPr>
              <a:spLocks noChangeArrowheads="1"/>
            </p:cNvSpPr>
            <p:nvPr/>
          </p:nvSpPr>
          <p:spPr bwMode="auto">
            <a:xfrm>
              <a:off x="2326"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2</a:t>
              </a:r>
              <a:endParaRPr lang="ko-KR" altLang="en-US" sz="2400">
                <a:latin typeface="Tahoma" panose="020B0604030504040204" pitchFamily="34" charset="0"/>
                <a:ea typeface="Gulim" panose="020B0600000101010101" pitchFamily="34" charset="-127"/>
              </a:endParaRPr>
            </a:p>
          </p:txBody>
        </p:sp>
        <p:sp>
          <p:nvSpPr>
            <p:cNvPr id="44274" name="Rectangle 2207">
              <a:extLst>
                <a:ext uri="{FF2B5EF4-FFF2-40B4-BE49-F238E27FC236}">
                  <a16:creationId xmlns:a16="http://schemas.microsoft.com/office/drawing/2014/main" id="{106F1925-7C34-54C7-3E98-78E487328288}"/>
                </a:ext>
              </a:extLst>
            </p:cNvPr>
            <p:cNvSpPr>
              <a:spLocks noChangeArrowheads="1"/>
            </p:cNvSpPr>
            <p:nvPr/>
          </p:nvSpPr>
          <p:spPr bwMode="auto">
            <a:xfrm>
              <a:off x="2326"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3</a:t>
              </a:r>
              <a:endParaRPr lang="ko-KR" altLang="en-US" sz="2400">
                <a:latin typeface="Tahoma" panose="020B0604030504040204" pitchFamily="34" charset="0"/>
                <a:ea typeface="Gulim" panose="020B0600000101010101" pitchFamily="34" charset="-127"/>
              </a:endParaRPr>
            </a:p>
          </p:txBody>
        </p:sp>
        <p:sp>
          <p:nvSpPr>
            <p:cNvPr id="44275" name="Rectangle 2208">
              <a:extLst>
                <a:ext uri="{FF2B5EF4-FFF2-40B4-BE49-F238E27FC236}">
                  <a16:creationId xmlns:a16="http://schemas.microsoft.com/office/drawing/2014/main" id="{2532FD56-E938-0903-4BBC-DA6BA91C6BC0}"/>
                </a:ext>
              </a:extLst>
            </p:cNvPr>
            <p:cNvSpPr>
              <a:spLocks noChangeArrowheads="1"/>
            </p:cNvSpPr>
            <p:nvPr/>
          </p:nvSpPr>
          <p:spPr bwMode="auto">
            <a:xfrm>
              <a:off x="2326"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4</a:t>
              </a:r>
              <a:endParaRPr lang="ko-KR" altLang="en-US" sz="2400">
                <a:latin typeface="Tahoma" panose="020B0604030504040204" pitchFamily="34" charset="0"/>
                <a:ea typeface="Gulim" panose="020B0600000101010101" pitchFamily="34" charset="-127"/>
              </a:endParaRPr>
            </a:p>
          </p:txBody>
        </p:sp>
        <p:sp>
          <p:nvSpPr>
            <p:cNvPr id="44276" name="Rectangle 2209">
              <a:extLst>
                <a:ext uri="{FF2B5EF4-FFF2-40B4-BE49-F238E27FC236}">
                  <a16:creationId xmlns:a16="http://schemas.microsoft.com/office/drawing/2014/main" id="{C273FFED-D1C9-9159-86B3-AAA127416F79}"/>
                </a:ext>
              </a:extLst>
            </p:cNvPr>
            <p:cNvSpPr>
              <a:spLocks noChangeArrowheads="1"/>
            </p:cNvSpPr>
            <p:nvPr/>
          </p:nvSpPr>
          <p:spPr bwMode="auto">
            <a:xfrm>
              <a:off x="2326"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5</a:t>
              </a:r>
              <a:endParaRPr lang="ko-KR" altLang="en-US" sz="2400">
                <a:latin typeface="Tahoma" panose="020B0604030504040204" pitchFamily="34" charset="0"/>
                <a:ea typeface="Gulim" panose="020B0600000101010101" pitchFamily="34" charset="-127"/>
              </a:endParaRPr>
            </a:p>
          </p:txBody>
        </p:sp>
        <p:sp>
          <p:nvSpPr>
            <p:cNvPr id="44277" name="Rectangle 2210">
              <a:extLst>
                <a:ext uri="{FF2B5EF4-FFF2-40B4-BE49-F238E27FC236}">
                  <a16:creationId xmlns:a16="http://schemas.microsoft.com/office/drawing/2014/main" id="{BBDDF43D-C71C-CFD4-4449-657E3946F661}"/>
                </a:ext>
              </a:extLst>
            </p:cNvPr>
            <p:cNvSpPr>
              <a:spLocks noChangeArrowheads="1"/>
            </p:cNvSpPr>
            <p:nvPr/>
          </p:nvSpPr>
          <p:spPr bwMode="auto">
            <a:xfrm>
              <a:off x="2326"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6</a:t>
              </a:r>
              <a:endParaRPr lang="ko-KR" altLang="en-US" sz="2400">
                <a:latin typeface="Tahoma" panose="020B0604030504040204" pitchFamily="34" charset="0"/>
                <a:ea typeface="Gulim" panose="020B0600000101010101" pitchFamily="34" charset="-127"/>
              </a:endParaRPr>
            </a:p>
          </p:txBody>
        </p:sp>
        <p:sp>
          <p:nvSpPr>
            <p:cNvPr id="44278" name="Rectangle 2211">
              <a:extLst>
                <a:ext uri="{FF2B5EF4-FFF2-40B4-BE49-F238E27FC236}">
                  <a16:creationId xmlns:a16="http://schemas.microsoft.com/office/drawing/2014/main" id="{66157A15-9914-342C-DB64-5F73A709422B}"/>
                </a:ext>
              </a:extLst>
            </p:cNvPr>
            <p:cNvSpPr>
              <a:spLocks noChangeArrowheads="1"/>
            </p:cNvSpPr>
            <p:nvPr/>
          </p:nvSpPr>
          <p:spPr bwMode="auto">
            <a:xfrm>
              <a:off x="2326"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7</a:t>
              </a:r>
              <a:endParaRPr lang="ko-KR" altLang="en-US" sz="2400">
                <a:latin typeface="Tahoma" panose="020B0604030504040204" pitchFamily="34" charset="0"/>
                <a:ea typeface="Gulim" panose="020B0600000101010101" pitchFamily="34" charset="-127"/>
              </a:endParaRPr>
            </a:p>
          </p:txBody>
        </p:sp>
        <p:sp>
          <p:nvSpPr>
            <p:cNvPr id="44279" name="Rectangle 2212">
              <a:extLst>
                <a:ext uri="{FF2B5EF4-FFF2-40B4-BE49-F238E27FC236}">
                  <a16:creationId xmlns:a16="http://schemas.microsoft.com/office/drawing/2014/main" id="{E0E4054A-2EAA-2489-024E-73AB62CBAFDB}"/>
                </a:ext>
              </a:extLst>
            </p:cNvPr>
            <p:cNvSpPr>
              <a:spLocks noChangeArrowheads="1"/>
            </p:cNvSpPr>
            <p:nvPr/>
          </p:nvSpPr>
          <p:spPr bwMode="auto">
            <a:xfrm>
              <a:off x="2326"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8</a:t>
              </a:r>
              <a:endParaRPr lang="ko-KR" altLang="en-US" sz="2400">
                <a:latin typeface="Tahoma" panose="020B0604030504040204" pitchFamily="34" charset="0"/>
                <a:ea typeface="Gulim" panose="020B0600000101010101" pitchFamily="34" charset="-127"/>
              </a:endParaRPr>
            </a:p>
          </p:txBody>
        </p:sp>
        <p:sp>
          <p:nvSpPr>
            <p:cNvPr id="44280" name="Rectangle 2213">
              <a:extLst>
                <a:ext uri="{FF2B5EF4-FFF2-40B4-BE49-F238E27FC236}">
                  <a16:creationId xmlns:a16="http://schemas.microsoft.com/office/drawing/2014/main" id="{571C3B53-12EE-0C8A-B173-3968F0382C35}"/>
                </a:ext>
              </a:extLst>
            </p:cNvPr>
            <p:cNvSpPr>
              <a:spLocks noChangeArrowheads="1"/>
            </p:cNvSpPr>
            <p:nvPr/>
          </p:nvSpPr>
          <p:spPr bwMode="auto">
            <a:xfrm>
              <a:off x="2326"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9</a:t>
              </a:r>
              <a:endParaRPr lang="ko-KR" altLang="en-US" sz="2400">
                <a:latin typeface="Tahoma" panose="020B0604030504040204" pitchFamily="34" charset="0"/>
                <a:ea typeface="Gulim" panose="020B0600000101010101" pitchFamily="34" charset="-127"/>
              </a:endParaRPr>
            </a:p>
          </p:txBody>
        </p:sp>
        <p:sp>
          <p:nvSpPr>
            <p:cNvPr id="44281" name="Rectangle 2214">
              <a:extLst>
                <a:ext uri="{FF2B5EF4-FFF2-40B4-BE49-F238E27FC236}">
                  <a16:creationId xmlns:a16="http://schemas.microsoft.com/office/drawing/2014/main" id="{5D368C61-E814-5E9B-8E72-CC8152A731D1}"/>
                </a:ext>
              </a:extLst>
            </p:cNvPr>
            <p:cNvSpPr>
              <a:spLocks noChangeArrowheads="1"/>
            </p:cNvSpPr>
            <p:nvPr/>
          </p:nvSpPr>
          <p:spPr bwMode="auto">
            <a:xfrm>
              <a:off x="2308"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10</a:t>
              </a:r>
              <a:endParaRPr lang="ko-KR" altLang="en-US" sz="2400">
                <a:latin typeface="Tahoma" panose="020B0604030504040204" pitchFamily="34" charset="0"/>
                <a:ea typeface="Gulim" panose="020B0600000101010101" pitchFamily="34" charset="-127"/>
              </a:endParaRPr>
            </a:p>
          </p:txBody>
        </p:sp>
        <p:sp>
          <p:nvSpPr>
            <p:cNvPr id="44282" name="Rectangle 2215">
              <a:extLst>
                <a:ext uri="{FF2B5EF4-FFF2-40B4-BE49-F238E27FC236}">
                  <a16:creationId xmlns:a16="http://schemas.microsoft.com/office/drawing/2014/main" id="{94D44453-64D3-EDEC-3DF5-A7CE44643AD7}"/>
                </a:ext>
              </a:extLst>
            </p:cNvPr>
            <p:cNvSpPr>
              <a:spLocks noChangeArrowheads="1"/>
            </p:cNvSpPr>
            <p:nvPr/>
          </p:nvSpPr>
          <p:spPr bwMode="auto">
            <a:xfrm>
              <a:off x="237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0</a:t>
              </a:r>
              <a:endParaRPr lang="ko-KR" altLang="en-US" sz="2400">
                <a:latin typeface="Tahoma" panose="020B0604030504040204" pitchFamily="34" charset="0"/>
                <a:ea typeface="Gulim" panose="020B0600000101010101" pitchFamily="34" charset="-127"/>
              </a:endParaRPr>
            </a:p>
          </p:txBody>
        </p:sp>
        <p:sp>
          <p:nvSpPr>
            <p:cNvPr id="44283" name="Rectangle 2216">
              <a:extLst>
                <a:ext uri="{FF2B5EF4-FFF2-40B4-BE49-F238E27FC236}">
                  <a16:creationId xmlns:a16="http://schemas.microsoft.com/office/drawing/2014/main" id="{0020A937-AAB2-008B-F74E-0F7336053F61}"/>
                </a:ext>
              </a:extLst>
            </p:cNvPr>
            <p:cNvSpPr>
              <a:spLocks noChangeArrowheads="1"/>
            </p:cNvSpPr>
            <p:nvPr/>
          </p:nvSpPr>
          <p:spPr bwMode="auto">
            <a:xfrm>
              <a:off x="248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a:t>
              </a:r>
              <a:endParaRPr lang="ko-KR" altLang="en-US" sz="2400">
                <a:latin typeface="Tahoma" panose="020B0604030504040204" pitchFamily="34" charset="0"/>
                <a:ea typeface="Gulim" panose="020B0600000101010101" pitchFamily="34" charset="-127"/>
              </a:endParaRPr>
            </a:p>
          </p:txBody>
        </p:sp>
        <p:sp>
          <p:nvSpPr>
            <p:cNvPr id="44284" name="Rectangle 2217">
              <a:extLst>
                <a:ext uri="{FF2B5EF4-FFF2-40B4-BE49-F238E27FC236}">
                  <a16:creationId xmlns:a16="http://schemas.microsoft.com/office/drawing/2014/main" id="{7C1A015E-BA41-7D5E-0F2B-9189A6F0DBA1}"/>
                </a:ext>
              </a:extLst>
            </p:cNvPr>
            <p:cNvSpPr>
              <a:spLocks noChangeArrowheads="1"/>
            </p:cNvSpPr>
            <p:nvPr/>
          </p:nvSpPr>
          <p:spPr bwMode="auto">
            <a:xfrm>
              <a:off x="260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2</a:t>
              </a:r>
              <a:endParaRPr lang="ko-KR" altLang="en-US" sz="2400">
                <a:latin typeface="Tahoma" panose="020B0604030504040204" pitchFamily="34" charset="0"/>
                <a:ea typeface="Gulim" panose="020B0600000101010101" pitchFamily="34" charset="-127"/>
              </a:endParaRPr>
            </a:p>
          </p:txBody>
        </p:sp>
        <p:sp>
          <p:nvSpPr>
            <p:cNvPr id="44285" name="Rectangle 2218">
              <a:extLst>
                <a:ext uri="{FF2B5EF4-FFF2-40B4-BE49-F238E27FC236}">
                  <a16:creationId xmlns:a16="http://schemas.microsoft.com/office/drawing/2014/main" id="{6C5FC361-D809-FCB2-FDAB-EAD9248029CC}"/>
                </a:ext>
              </a:extLst>
            </p:cNvPr>
            <p:cNvSpPr>
              <a:spLocks noChangeArrowheads="1"/>
            </p:cNvSpPr>
            <p:nvPr/>
          </p:nvSpPr>
          <p:spPr bwMode="auto">
            <a:xfrm>
              <a:off x="271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3</a:t>
              </a:r>
              <a:endParaRPr lang="ko-KR" altLang="en-US" sz="2400">
                <a:latin typeface="Tahoma" panose="020B0604030504040204" pitchFamily="34" charset="0"/>
                <a:ea typeface="Gulim" panose="020B0600000101010101" pitchFamily="34" charset="-127"/>
              </a:endParaRPr>
            </a:p>
          </p:txBody>
        </p:sp>
        <p:sp>
          <p:nvSpPr>
            <p:cNvPr id="44286" name="Rectangle 2219">
              <a:extLst>
                <a:ext uri="{FF2B5EF4-FFF2-40B4-BE49-F238E27FC236}">
                  <a16:creationId xmlns:a16="http://schemas.microsoft.com/office/drawing/2014/main" id="{48191456-3DCB-4416-CDB4-F749D607390F}"/>
                </a:ext>
              </a:extLst>
            </p:cNvPr>
            <p:cNvSpPr>
              <a:spLocks noChangeArrowheads="1"/>
            </p:cNvSpPr>
            <p:nvPr/>
          </p:nvSpPr>
          <p:spPr bwMode="auto">
            <a:xfrm>
              <a:off x="283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4</a:t>
              </a:r>
              <a:endParaRPr lang="ko-KR" altLang="en-US" sz="2400">
                <a:latin typeface="Tahoma" panose="020B0604030504040204" pitchFamily="34" charset="0"/>
                <a:ea typeface="Gulim" panose="020B0600000101010101" pitchFamily="34" charset="-127"/>
              </a:endParaRPr>
            </a:p>
          </p:txBody>
        </p:sp>
        <p:sp>
          <p:nvSpPr>
            <p:cNvPr id="44287" name="Rectangle 2220">
              <a:extLst>
                <a:ext uri="{FF2B5EF4-FFF2-40B4-BE49-F238E27FC236}">
                  <a16:creationId xmlns:a16="http://schemas.microsoft.com/office/drawing/2014/main" id="{54AB3897-744A-279D-91A3-1A00E41924CA}"/>
                </a:ext>
              </a:extLst>
            </p:cNvPr>
            <p:cNvSpPr>
              <a:spLocks noChangeArrowheads="1"/>
            </p:cNvSpPr>
            <p:nvPr/>
          </p:nvSpPr>
          <p:spPr bwMode="auto">
            <a:xfrm>
              <a:off x="295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5</a:t>
              </a:r>
              <a:endParaRPr lang="ko-KR" altLang="en-US" sz="2400">
                <a:latin typeface="Tahoma" panose="020B0604030504040204" pitchFamily="34" charset="0"/>
                <a:ea typeface="Gulim" panose="020B0600000101010101" pitchFamily="34" charset="-127"/>
              </a:endParaRPr>
            </a:p>
          </p:txBody>
        </p:sp>
        <p:sp>
          <p:nvSpPr>
            <p:cNvPr id="44288" name="Rectangle 2221">
              <a:extLst>
                <a:ext uri="{FF2B5EF4-FFF2-40B4-BE49-F238E27FC236}">
                  <a16:creationId xmlns:a16="http://schemas.microsoft.com/office/drawing/2014/main" id="{FF2E5290-69F4-49CD-A75A-FAFEDF4C0C9D}"/>
                </a:ext>
              </a:extLst>
            </p:cNvPr>
            <p:cNvSpPr>
              <a:spLocks noChangeArrowheads="1"/>
            </p:cNvSpPr>
            <p:nvPr/>
          </p:nvSpPr>
          <p:spPr bwMode="auto">
            <a:xfrm>
              <a:off x="3062"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6</a:t>
              </a:r>
              <a:endParaRPr lang="ko-KR" altLang="en-US" sz="2400">
                <a:latin typeface="Tahoma" panose="020B0604030504040204" pitchFamily="34" charset="0"/>
                <a:ea typeface="Gulim" panose="020B0600000101010101" pitchFamily="34" charset="-127"/>
              </a:endParaRPr>
            </a:p>
          </p:txBody>
        </p:sp>
        <p:sp>
          <p:nvSpPr>
            <p:cNvPr id="44289" name="Rectangle 2222">
              <a:extLst>
                <a:ext uri="{FF2B5EF4-FFF2-40B4-BE49-F238E27FC236}">
                  <a16:creationId xmlns:a16="http://schemas.microsoft.com/office/drawing/2014/main" id="{BBBF629A-593D-8829-3DB9-15D1BB3B9BCC}"/>
                </a:ext>
              </a:extLst>
            </p:cNvPr>
            <p:cNvSpPr>
              <a:spLocks noChangeArrowheads="1"/>
            </p:cNvSpPr>
            <p:nvPr/>
          </p:nvSpPr>
          <p:spPr bwMode="auto">
            <a:xfrm>
              <a:off x="318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7</a:t>
              </a:r>
              <a:endParaRPr lang="ko-KR" altLang="en-US" sz="2400">
                <a:latin typeface="Tahoma" panose="020B0604030504040204" pitchFamily="34" charset="0"/>
                <a:ea typeface="Gulim" panose="020B0600000101010101" pitchFamily="34" charset="-127"/>
              </a:endParaRPr>
            </a:p>
          </p:txBody>
        </p:sp>
        <p:sp>
          <p:nvSpPr>
            <p:cNvPr id="44290" name="Rectangle 2223">
              <a:extLst>
                <a:ext uri="{FF2B5EF4-FFF2-40B4-BE49-F238E27FC236}">
                  <a16:creationId xmlns:a16="http://schemas.microsoft.com/office/drawing/2014/main" id="{5ED00A5F-B290-CA37-C05A-A62B35B278D2}"/>
                </a:ext>
              </a:extLst>
            </p:cNvPr>
            <p:cNvSpPr>
              <a:spLocks noChangeArrowheads="1"/>
            </p:cNvSpPr>
            <p:nvPr/>
          </p:nvSpPr>
          <p:spPr bwMode="auto">
            <a:xfrm>
              <a:off x="329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8</a:t>
              </a:r>
              <a:endParaRPr lang="ko-KR" altLang="en-US" sz="2400">
                <a:latin typeface="Tahoma" panose="020B0604030504040204" pitchFamily="34" charset="0"/>
                <a:ea typeface="Gulim" panose="020B0600000101010101" pitchFamily="34" charset="-127"/>
              </a:endParaRPr>
            </a:p>
          </p:txBody>
        </p:sp>
        <p:sp>
          <p:nvSpPr>
            <p:cNvPr id="44291" name="Rectangle 2224">
              <a:extLst>
                <a:ext uri="{FF2B5EF4-FFF2-40B4-BE49-F238E27FC236}">
                  <a16:creationId xmlns:a16="http://schemas.microsoft.com/office/drawing/2014/main" id="{04453CE5-85F3-E8B3-F07F-89B241D5ACEC}"/>
                </a:ext>
              </a:extLst>
            </p:cNvPr>
            <p:cNvSpPr>
              <a:spLocks noChangeArrowheads="1"/>
            </p:cNvSpPr>
            <p:nvPr/>
          </p:nvSpPr>
          <p:spPr bwMode="auto">
            <a:xfrm>
              <a:off x="341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9</a:t>
              </a:r>
              <a:endParaRPr lang="ko-KR" altLang="en-US" sz="2400">
                <a:latin typeface="Tahoma" panose="020B0604030504040204" pitchFamily="34" charset="0"/>
                <a:ea typeface="Gulim" panose="020B0600000101010101" pitchFamily="34" charset="-127"/>
              </a:endParaRPr>
            </a:p>
          </p:txBody>
        </p:sp>
        <p:sp>
          <p:nvSpPr>
            <p:cNvPr id="44292" name="Rectangle 2225">
              <a:extLst>
                <a:ext uri="{FF2B5EF4-FFF2-40B4-BE49-F238E27FC236}">
                  <a16:creationId xmlns:a16="http://schemas.microsoft.com/office/drawing/2014/main" id="{70A2B07E-0B8B-C512-5E3F-DE57D9C2FDC2}"/>
                </a:ext>
              </a:extLst>
            </p:cNvPr>
            <p:cNvSpPr>
              <a:spLocks noChangeArrowheads="1"/>
            </p:cNvSpPr>
            <p:nvPr/>
          </p:nvSpPr>
          <p:spPr bwMode="auto">
            <a:xfrm>
              <a:off x="3511"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10</a:t>
              </a:r>
              <a:endParaRPr lang="ko-KR" altLang="en-US" sz="2400">
                <a:latin typeface="Tahoma" panose="020B0604030504040204" pitchFamily="34" charset="0"/>
                <a:ea typeface="Gulim" panose="020B0600000101010101" pitchFamily="34" charset="-127"/>
              </a:endParaRPr>
            </a:p>
          </p:txBody>
        </p:sp>
        <p:sp>
          <p:nvSpPr>
            <p:cNvPr id="44293" name="Rectangle 2226">
              <a:extLst>
                <a:ext uri="{FF2B5EF4-FFF2-40B4-BE49-F238E27FC236}">
                  <a16:creationId xmlns:a16="http://schemas.microsoft.com/office/drawing/2014/main" id="{FC3E6271-A162-A20D-8A6A-7E4D3BFE7306}"/>
                </a:ext>
              </a:extLst>
            </p:cNvPr>
            <p:cNvSpPr>
              <a:spLocks noChangeArrowheads="1"/>
            </p:cNvSpPr>
            <p:nvPr/>
          </p:nvSpPr>
          <p:spPr bwMode="auto">
            <a:xfrm>
              <a:off x="2233"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4294" name="Line 2227">
              <a:extLst>
                <a:ext uri="{FF2B5EF4-FFF2-40B4-BE49-F238E27FC236}">
                  <a16:creationId xmlns:a16="http://schemas.microsoft.com/office/drawing/2014/main" id="{940F7CED-82D3-5FB8-B0CF-25D93F366A3C}"/>
                </a:ext>
              </a:extLst>
            </p:cNvPr>
            <p:cNvSpPr>
              <a:spLocks noChangeShapeType="1"/>
            </p:cNvSpPr>
            <p:nvPr/>
          </p:nvSpPr>
          <p:spPr bwMode="auto">
            <a:xfrm>
              <a:off x="3181"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4295" name="Freeform 2228">
              <a:extLst>
                <a:ext uri="{FF2B5EF4-FFF2-40B4-BE49-F238E27FC236}">
                  <a16:creationId xmlns:a16="http://schemas.microsoft.com/office/drawing/2014/main" id="{B1D29B2A-77F2-7E01-6105-99038274DE96}"/>
                </a:ext>
              </a:extLst>
            </p:cNvPr>
            <p:cNvSpPr>
              <a:spLocks/>
            </p:cNvSpPr>
            <p:nvPr/>
          </p:nvSpPr>
          <p:spPr bwMode="auto">
            <a:xfrm>
              <a:off x="3033" y="3600"/>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44296" name="Freeform 2229">
              <a:extLst>
                <a:ext uri="{FF2B5EF4-FFF2-40B4-BE49-F238E27FC236}">
                  <a16:creationId xmlns:a16="http://schemas.microsoft.com/office/drawing/2014/main" id="{A043D2B6-5D2F-08E0-AB16-EFE4D3BE4AB8}"/>
                </a:ext>
              </a:extLst>
            </p:cNvPr>
            <p:cNvSpPr>
              <a:spLocks/>
            </p:cNvSpPr>
            <p:nvPr/>
          </p:nvSpPr>
          <p:spPr bwMode="auto">
            <a:xfrm>
              <a:off x="3024" y="3792"/>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en-US"/>
            </a:p>
          </p:txBody>
        </p:sp>
      </p:grpSp>
      <p:sp>
        <p:nvSpPr>
          <p:cNvPr id="44130" name="Rectangle 2230">
            <a:extLst>
              <a:ext uri="{FF2B5EF4-FFF2-40B4-BE49-F238E27FC236}">
                <a16:creationId xmlns:a16="http://schemas.microsoft.com/office/drawing/2014/main" id="{1DA1AB08-DEC2-D144-37D9-5BD6DD989F2A}"/>
              </a:ext>
            </a:extLst>
          </p:cNvPr>
          <p:cNvSpPr>
            <a:spLocks noChangeArrowheads="1"/>
          </p:cNvSpPr>
          <p:nvPr/>
        </p:nvSpPr>
        <p:spPr bwMode="auto">
          <a:xfrm>
            <a:off x="3657600" y="4267200"/>
            <a:ext cx="1408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ko-KR" sz="1400">
                <a:latin typeface="Tahoma" panose="020B0604030504040204" pitchFamily="34" charset="0"/>
                <a:ea typeface="Gulim" panose="020B0600000101010101" pitchFamily="34" charset="-127"/>
              </a:rPr>
              <a:t>Total Cost = 26</a:t>
            </a:r>
          </a:p>
        </p:txBody>
      </p:sp>
      <p:sp>
        <p:nvSpPr>
          <p:cNvPr id="44131" name="Line 2231">
            <a:extLst>
              <a:ext uri="{FF2B5EF4-FFF2-40B4-BE49-F238E27FC236}">
                <a16:creationId xmlns:a16="http://schemas.microsoft.com/office/drawing/2014/main" id="{65E7D79B-8BA6-C0CE-E864-1CB568C3326D}"/>
              </a:ext>
            </a:extLst>
          </p:cNvPr>
          <p:cNvSpPr>
            <a:spLocks noChangeShapeType="1"/>
          </p:cNvSpPr>
          <p:nvPr/>
        </p:nvSpPr>
        <p:spPr bwMode="auto">
          <a:xfrm flipV="1">
            <a:off x="5334000" y="41148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4132" name="Text Box 2232">
            <a:extLst>
              <a:ext uri="{FF2B5EF4-FFF2-40B4-BE49-F238E27FC236}">
                <a16:creationId xmlns:a16="http://schemas.microsoft.com/office/drawing/2014/main" id="{29C1A315-53E3-3761-3F48-DB0FD7E1EE34}"/>
              </a:ext>
            </a:extLst>
          </p:cNvPr>
          <p:cNvSpPr txBox="1">
            <a:spLocks noChangeArrowheads="1"/>
          </p:cNvSpPr>
          <p:nvPr/>
        </p:nvSpPr>
        <p:spPr bwMode="auto">
          <a:xfrm>
            <a:off x="2362200" y="5029200"/>
            <a:ext cx="12192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ko-KR" sz="1400">
                <a:latin typeface="Tahoma" panose="020B0604030504040204" pitchFamily="34" charset="0"/>
                <a:ea typeface="Gulim" panose="020B0600000101010101" pitchFamily="34" charset="-127"/>
              </a:rPr>
              <a:t>Swapping O and O</a:t>
            </a:r>
            <a:r>
              <a:rPr lang="en-US" altLang="ko-KR" sz="1400" baseline="-25000">
                <a:latin typeface="Tahoma" panose="020B0604030504040204" pitchFamily="34" charset="0"/>
                <a:ea typeface="Gulim" panose="020B0600000101010101" pitchFamily="34" charset="-127"/>
              </a:rPr>
              <a:t>ramdom </a:t>
            </a:r>
          </a:p>
          <a:p>
            <a:pPr eaLnBrk="1" hangingPunct="1">
              <a:spcBef>
                <a:spcPct val="50000"/>
              </a:spcBef>
              <a:buClrTx/>
              <a:buSzTx/>
              <a:buFontTx/>
              <a:buNone/>
            </a:pPr>
            <a:r>
              <a:rPr lang="en-US" altLang="ko-KR" sz="1400">
                <a:latin typeface="Tahoma" panose="020B0604030504040204" pitchFamily="34" charset="0"/>
                <a:ea typeface="Gulim" panose="020B0600000101010101" pitchFamily="34" charset="-127"/>
              </a:rPr>
              <a:t>If quality is improved.</a:t>
            </a:r>
          </a:p>
        </p:txBody>
      </p:sp>
      <p:sp>
        <p:nvSpPr>
          <p:cNvPr id="44133" name="Text Box 2233">
            <a:extLst>
              <a:ext uri="{FF2B5EF4-FFF2-40B4-BE49-F238E27FC236}">
                <a16:creationId xmlns:a16="http://schemas.microsoft.com/office/drawing/2014/main" id="{DDC3799D-0946-A270-38A6-876619DF2F7A}"/>
              </a:ext>
            </a:extLst>
          </p:cNvPr>
          <p:cNvSpPr txBox="1">
            <a:spLocks noChangeArrowheads="1"/>
          </p:cNvSpPr>
          <p:nvPr/>
        </p:nvSpPr>
        <p:spPr bwMode="auto">
          <a:xfrm>
            <a:off x="228600" y="4724400"/>
            <a:ext cx="1981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ko-KR" sz="2000" b="1">
                <a:latin typeface="Tahoma" panose="020B0604030504040204" pitchFamily="34" charset="0"/>
                <a:ea typeface="Gulim" panose="020B0600000101010101" pitchFamily="34" charset="-127"/>
              </a:rPr>
              <a:t>Do loop</a:t>
            </a:r>
          </a:p>
          <a:p>
            <a:pPr eaLnBrk="1" hangingPunct="1">
              <a:spcBef>
                <a:spcPct val="50000"/>
              </a:spcBef>
              <a:buClrTx/>
              <a:buSzTx/>
              <a:buFontTx/>
              <a:buNone/>
            </a:pPr>
            <a:r>
              <a:rPr lang="en-US" altLang="ko-KR" sz="2000" b="1">
                <a:latin typeface="Tahoma" panose="020B0604030504040204" pitchFamily="34" charset="0"/>
                <a:ea typeface="Gulim" panose="020B0600000101010101" pitchFamily="34" charset="-127"/>
              </a:rPr>
              <a:t>Until no change</a:t>
            </a:r>
          </a:p>
        </p:txBody>
      </p:sp>
      <p:grpSp>
        <p:nvGrpSpPr>
          <p:cNvPr id="44134" name="Group 2234">
            <a:extLst>
              <a:ext uri="{FF2B5EF4-FFF2-40B4-BE49-F238E27FC236}">
                <a16:creationId xmlns:a16="http://schemas.microsoft.com/office/drawing/2014/main" id="{CE048CB0-90FA-CC05-BA46-C125F531B412}"/>
              </a:ext>
            </a:extLst>
          </p:cNvPr>
          <p:cNvGrpSpPr>
            <a:grpSpLocks/>
          </p:cNvGrpSpPr>
          <p:nvPr/>
        </p:nvGrpSpPr>
        <p:grpSpPr bwMode="auto">
          <a:xfrm>
            <a:off x="6821488" y="4611688"/>
            <a:ext cx="2176462" cy="2035175"/>
            <a:chOff x="4297" y="2905"/>
            <a:chExt cx="1371" cy="1282"/>
          </a:xfrm>
        </p:grpSpPr>
        <p:sp>
          <p:nvSpPr>
            <p:cNvPr id="44135" name="Rectangle 2235">
              <a:extLst>
                <a:ext uri="{FF2B5EF4-FFF2-40B4-BE49-F238E27FC236}">
                  <a16:creationId xmlns:a16="http://schemas.microsoft.com/office/drawing/2014/main" id="{26540D8D-3B19-7E74-D296-16E08885D724}"/>
                </a:ext>
              </a:extLst>
            </p:cNvPr>
            <p:cNvSpPr>
              <a:spLocks noChangeArrowheads="1"/>
            </p:cNvSpPr>
            <p:nvPr/>
          </p:nvSpPr>
          <p:spPr bwMode="auto">
            <a:xfrm>
              <a:off x="4297" y="2905"/>
              <a:ext cx="1371" cy="1282"/>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4136" name="Rectangle 2236">
              <a:extLst>
                <a:ext uri="{FF2B5EF4-FFF2-40B4-BE49-F238E27FC236}">
                  <a16:creationId xmlns:a16="http://schemas.microsoft.com/office/drawing/2014/main" id="{E6E3740A-C770-AFC9-D8E8-602F7D6E6178}"/>
                </a:ext>
              </a:extLst>
            </p:cNvPr>
            <p:cNvSpPr>
              <a:spLocks noChangeArrowheads="1"/>
            </p:cNvSpPr>
            <p:nvPr/>
          </p:nvSpPr>
          <p:spPr bwMode="auto">
            <a:xfrm>
              <a:off x="4440"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4137" name="Line 2237">
              <a:extLst>
                <a:ext uri="{FF2B5EF4-FFF2-40B4-BE49-F238E27FC236}">
                  <a16:creationId xmlns:a16="http://schemas.microsoft.com/office/drawing/2014/main" id="{9A4C7470-FACE-09EC-7399-14BCE605F04F}"/>
                </a:ext>
              </a:extLst>
            </p:cNvPr>
            <p:cNvSpPr>
              <a:spLocks noChangeShapeType="1"/>
            </p:cNvSpPr>
            <p:nvPr/>
          </p:nvSpPr>
          <p:spPr bwMode="auto">
            <a:xfrm>
              <a:off x="4440"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38" name="Line 2238">
              <a:extLst>
                <a:ext uri="{FF2B5EF4-FFF2-40B4-BE49-F238E27FC236}">
                  <a16:creationId xmlns:a16="http://schemas.microsoft.com/office/drawing/2014/main" id="{39E0B2E0-B8FD-49F9-E6EC-BEF50FCA84A7}"/>
                </a:ext>
              </a:extLst>
            </p:cNvPr>
            <p:cNvSpPr>
              <a:spLocks noChangeShapeType="1"/>
            </p:cNvSpPr>
            <p:nvPr/>
          </p:nvSpPr>
          <p:spPr bwMode="auto">
            <a:xfrm>
              <a:off x="4440"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39" name="Line 2239">
              <a:extLst>
                <a:ext uri="{FF2B5EF4-FFF2-40B4-BE49-F238E27FC236}">
                  <a16:creationId xmlns:a16="http://schemas.microsoft.com/office/drawing/2014/main" id="{6292F829-5318-9EF7-268E-09717C85E18A}"/>
                </a:ext>
              </a:extLst>
            </p:cNvPr>
            <p:cNvSpPr>
              <a:spLocks noChangeShapeType="1"/>
            </p:cNvSpPr>
            <p:nvPr/>
          </p:nvSpPr>
          <p:spPr bwMode="auto">
            <a:xfrm>
              <a:off x="4440"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40" name="Line 2240">
              <a:extLst>
                <a:ext uri="{FF2B5EF4-FFF2-40B4-BE49-F238E27FC236}">
                  <a16:creationId xmlns:a16="http://schemas.microsoft.com/office/drawing/2014/main" id="{D5D7DA13-385C-9D83-6630-01DFBC109DAA}"/>
                </a:ext>
              </a:extLst>
            </p:cNvPr>
            <p:cNvSpPr>
              <a:spLocks noChangeShapeType="1"/>
            </p:cNvSpPr>
            <p:nvPr/>
          </p:nvSpPr>
          <p:spPr bwMode="auto">
            <a:xfrm>
              <a:off x="4440"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41" name="Line 2241">
              <a:extLst>
                <a:ext uri="{FF2B5EF4-FFF2-40B4-BE49-F238E27FC236}">
                  <a16:creationId xmlns:a16="http://schemas.microsoft.com/office/drawing/2014/main" id="{39911840-3851-7A8A-B32C-CB11743151F3}"/>
                </a:ext>
              </a:extLst>
            </p:cNvPr>
            <p:cNvSpPr>
              <a:spLocks noChangeShapeType="1"/>
            </p:cNvSpPr>
            <p:nvPr/>
          </p:nvSpPr>
          <p:spPr bwMode="auto">
            <a:xfrm>
              <a:off x="4440"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42" name="Line 2242">
              <a:extLst>
                <a:ext uri="{FF2B5EF4-FFF2-40B4-BE49-F238E27FC236}">
                  <a16:creationId xmlns:a16="http://schemas.microsoft.com/office/drawing/2014/main" id="{60DF6290-F760-A9BC-EFA4-ECF4B9590C27}"/>
                </a:ext>
              </a:extLst>
            </p:cNvPr>
            <p:cNvSpPr>
              <a:spLocks noChangeShapeType="1"/>
            </p:cNvSpPr>
            <p:nvPr/>
          </p:nvSpPr>
          <p:spPr bwMode="auto">
            <a:xfrm>
              <a:off x="4440"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43" name="Line 2243">
              <a:extLst>
                <a:ext uri="{FF2B5EF4-FFF2-40B4-BE49-F238E27FC236}">
                  <a16:creationId xmlns:a16="http://schemas.microsoft.com/office/drawing/2014/main" id="{A1CB30E2-1918-D86C-A25D-930246BD38D5}"/>
                </a:ext>
              </a:extLst>
            </p:cNvPr>
            <p:cNvSpPr>
              <a:spLocks noChangeShapeType="1"/>
            </p:cNvSpPr>
            <p:nvPr/>
          </p:nvSpPr>
          <p:spPr bwMode="auto">
            <a:xfrm>
              <a:off x="4440"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44" name="Line 2244">
              <a:extLst>
                <a:ext uri="{FF2B5EF4-FFF2-40B4-BE49-F238E27FC236}">
                  <a16:creationId xmlns:a16="http://schemas.microsoft.com/office/drawing/2014/main" id="{4CE55F5F-FCFA-161F-F8E0-3C5263393B43}"/>
                </a:ext>
              </a:extLst>
            </p:cNvPr>
            <p:cNvSpPr>
              <a:spLocks noChangeShapeType="1"/>
            </p:cNvSpPr>
            <p:nvPr/>
          </p:nvSpPr>
          <p:spPr bwMode="auto">
            <a:xfrm>
              <a:off x="4440"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45" name="Line 2245">
              <a:extLst>
                <a:ext uri="{FF2B5EF4-FFF2-40B4-BE49-F238E27FC236}">
                  <a16:creationId xmlns:a16="http://schemas.microsoft.com/office/drawing/2014/main" id="{9CF7F882-35AA-17DE-175F-D92406D3FC1B}"/>
                </a:ext>
              </a:extLst>
            </p:cNvPr>
            <p:cNvSpPr>
              <a:spLocks noChangeShapeType="1"/>
            </p:cNvSpPr>
            <p:nvPr/>
          </p:nvSpPr>
          <p:spPr bwMode="auto">
            <a:xfrm>
              <a:off x="4440"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46" name="Line 2246">
              <a:extLst>
                <a:ext uri="{FF2B5EF4-FFF2-40B4-BE49-F238E27FC236}">
                  <a16:creationId xmlns:a16="http://schemas.microsoft.com/office/drawing/2014/main" id="{65F8D2A8-FA9D-5179-4F73-D6ED17D527AA}"/>
                </a:ext>
              </a:extLst>
            </p:cNvPr>
            <p:cNvSpPr>
              <a:spLocks noChangeShapeType="1"/>
            </p:cNvSpPr>
            <p:nvPr/>
          </p:nvSpPr>
          <p:spPr bwMode="auto">
            <a:xfrm>
              <a:off x="4440"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47" name="Line 2247">
              <a:extLst>
                <a:ext uri="{FF2B5EF4-FFF2-40B4-BE49-F238E27FC236}">
                  <a16:creationId xmlns:a16="http://schemas.microsoft.com/office/drawing/2014/main" id="{E8E45B9E-A250-426A-1222-D5A5B7D391D9}"/>
                </a:ext>
              </a:extLst>
            </p:cNvPr>
            <p:cNvSpPr>
              <a:spLocks noChangeShapeType="1"/>
            </p:cNvSpPr>
            <p:nvPr/>
          </p:nvSpPr>
          <p:spPr bwMode="auto">
            <a:xfrm>
              <a:off x="455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48" name="Line 2248">
              <a:extLst>
                <a:ext uri="{FF2B5EF4-FFF2-40B4-BE49-F238E27FC236}">
                  <a16:creationId xmlns:a16="http://schemas.microsoft.com/office/drawing/2014/main" id="{B42623E6-A0EC-91A2-F19F-2B44309AAF77}"/>
                </a:ext>
              </a:extLst>
            </p:cNvPr>
            <p:cNvSpPr>
              <a:spLocks noChangeShapeType="1"/>
            </p:cNvSpPr>
            <p:nvPr/>
          </p:nvSpPr>
          <p:spPr bwMode="auto">
            <a:xfrm>
              <a:off x="467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49" name="Line 2249">
              <a:extLst>
                <a:ext uri="{FF2B5EF4-FFF2-40B4-BE49-F238E27FC236}">
                  <a16:creationId xmlns:a16="http://schemas.microsoft.com/office/drawing/2014/main" id="{7EA1FE6F-7B33-4E3A-7F00-8B50182C0934}"/>
                </a:ext>
              </a:extLst>
            </p:cNvPr>
            <p:cNvSpPr>
              <a:spLocks noChangeShapeType="1"/>
            </p:cNvSpPr>
            <p:nvPr/>
          </p:nvSpPr>
          <p:spPr bwMode="auto">
            <a:xfrm>
              <a:off x="478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0" name="Line 2250">
              <a:extLst>
                <a:ext uri="{FF2B5EF4-FFF2-40B4-BE49-F238E27FC236}">
                  <a16:creationId xmlns:a16="http://schemas.microsoft.com/office/drawing/2014/main" id="{9A147616-CA18-FC61-5CC3-85ECDBEA3F0A}"/>
                </a:ext>
              </a:extLst>
            </p:cNvPr>
            <p:cNvSpPr>
              <a:spLocks noChangeShapeType="1"/>
            </p:cNvSpPr>
            <p:nvPr/>
          </p:nvSpPr>
          <p:spPr bwMode="auto">
            <a:xfrm>
              <a:off x="490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1" name="Line 2251">
              <a:extLst>
                <a:ext uri="{FF2B5EF4-FFF2-40B4-BE49-F238E27FC236}">
                  <a16:creationId xmlns:a16="http://schemas.microsoft.com/office/drawing/2014/main" id="{5CB8F980-69CF-1B18-44D7-D826E470319A}"/>
                </a:ext>
              </a:extLst>
            </p:cNvPr>
            <p:cNvSpPr>
              <a:spLocks noChangeShapeType="1"/>
            </p:cNvSpPr>
            <p:nvPr/>
          </p:nvSpPr>
          <p:spPr bwMode="auto">
            <a:xfrm>
              <a:off x="502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2" name="Line 2252">
              <a:extLst>
                <a:ext uri="{FF2B5EF4-FFF2-40B4-BE49-F238E27FC236}">
                  <a16:creationId xmlns:a16="http://schemas.microsoft.com/office/drawing/2014/main" id="{89039754-69E7-0E03-D0AC-269C2C55A642}"/>
                </a:ext>
              </a:extLst>
            </p:cNvPr>
            <p:cNvSpPr>
              <a:spLocks noChangeShapeType="1"/>
            </p:cNvSpPr>
            <p:nvPr/>
          </p:nvSpPr>
          <p:spPr bwMode="auto">
            <a:xfrm>
              <a:off x="513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3" name="Line 2253">
              <a:extLst>
                <a:ext uri="{FF2B5EF4-FFF2-40B4-BE49-F238E27FC236}">
                  <a16:creationId xmlns:a16="http://schemas.microsoft.com/office/drawing/2014/main" id="{1558E4F2-9588-A3C6-E634-AF5E51B31E23}"/>
                </a:ext>
              </a:extLst>
            </p:cNvPr>
            <p:cNvSpPr>
              <a:spLocks noChangeShapeType="1"/>
            </p:cNvSpPr>
            <p:nvPr/>
          </p:nvSpPr>
          <p:spPr bwMode="auto">
            <a:xfrm>
              <a:off x="525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4" name="Line 2254">
              <a:extLst>
                <a:ext uri="{FF2B5EF4-FFF2-40B4-BE49-F238E27FC236}">
                  <a16:creationId xmlns:a16="http://schemas.microsoft.com/office/drawing/2014/main" id="{C37D0C66-0B6F-C5DE-B78B-69FB294C8C8D}"/>
                </a:ext>
              </a:extLst>
            </p:cNvPr>
            <p:cNvSpPr>
              <a:spLocks noChangeShapeType="1"/>
            </p:cNvSpPr>
            <p:nvPr/>
          </p:nvSpPr>
          <p:spPr bwMode="auto">
            <a:xfrm>
              <a:off x="5363"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5" name="Line 2255">
              <a:extLst>
                <a:ext uri="{FF2B5EF4-FFF2-40B4-BE49-F238E27FC236}">
                  <a16:creationId xmlns:a16="http://schemas.microsoft.com/office/drawing/2014/main" id="{DB99DB70-0A2E-E1DC-6DFC-9BD6053982FE}"/>
                </a:ext>
              </a:extLst>
            </p:cNvPr>
            <p:cNvSpPr>
              <a:spLocks noChangeShapeType="1"/>
            </p:cNvSpPr>
            <p:nvPr/>
          </p:nvSpPr>
          <p:spPr bwMode="auto">
            <a:xfrm>
              <a:off x="548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6" name="Line 2256">
              <a:extLst>
                <a:ext uri="{FF2B5EF4-FFF2-40B4-BE49-F238E27FC236}">
                  <a16:creationId xmlns:a16="http://schemas.microsoft.com/office/drawing/2014/main" id="{B624E290-1689-D246-FAD2-B813F733A93E}"/>
                </a:ext>
              </a:extLst>
            </p:cNvPr>
            <p:cNvSpPr>
              <a:spLocks noChangeShapeType="1"/>
            </p:cNvSpPr>
            <p:nvPr/>
          </p:nvSpPr>
          <p:spPr bwMode="auto">
            <a:xfrm>
              <a:off x="5594"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7" name="Rectangle 2257">
              <a:extLst>
                <a:ext uri="{FF2B5EF4-FFF2-40B4-BE49-F238E27FC236}">
                  <a16:creationId xmlns:a16="http://schemas.microsoft.com/office/drawing/2014/main" id="{6B526E3C-83F7-DB06-8796-327440205C23}"/>
                </a:ext>
              </a:extLst>
            </p:cNvPr>
            <p:cNvSpPr>
              <a:spLocks noChangeArrowheads="1"/>
            </p:cNvSpPr>
            <p:nvPr/>
          </p:nvSpPr>
          <p:spPr bwMode="auto">
            <a:xfrm>
              <a:off x="4440"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4158" name="Line 2258">
              <a:extLst>
                <a:ext uri="{FF2B5EF4-FFF2-40B4-BE49-F238E27FC236}">
                  <a16:creationId xmlns:a16="http://schemas.microsoft.com/office/drawing/2014/main" id="{9032E4AA-B64B-F441-0C56-664BEA251255}"/>
                </a:ext>
              </a:extLst>
            </p:cNvPr>
            <p:cNvSpPr>
              <a:spLocks noChangeShapeType="1"/>
            </p:cNvSpPr>
            <p:nvPr/>
          </p:nvSpPr>
          <p:spPr bwMode="auto">
            <a:xfrm>
              <a:off x="444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9" name="Line 2259">
              <a:extLst>
                <a:ext uri="{FF2B5EF4-FFF2-40B4-BE49-F238E27FC236}">
                  <a16:creationId xmlns:a16="http://schemas.microsoft.com/office/drawing/2014/main" id="{7DAE7F29-F277-E85F-102C-E54AFE749E14}"/>
                </a:ext>
              </a:extLst>
            </p:cNvPr>
            <p:cNvSpPr>
              <a:spLocks noChangeShapeType="1"/>
            </p:cNvSpPr>
            <p:nvPr/>
          </p:nvSpPr>
          <p:spPr bwMode="auto">
            <a:xfrm>
              <a:off x="4428"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60" name="Line 2260">
              <a:extLst>
                <a:ext uri="{FF2B5EF4-FFF2-40B4-BE49-F238E27FC236}">
                  <a16:creationId xmlns:a16="http://schemas.microsoft.com/office/drawing/2014/main" id="{B0B3B090-6B79-5CA0-77BF-C089E30FD82A}"/>
                </a:ext>
              </a:extLst>
            </p:cNvPr>
            <p:cNvSpPr>
              <a:spLocks noChangeShapeType="1"/>
            </p:cNvSpPr>
            <p:nvPr/>
          </p:nvSpPr>
          <p:spPr bwMode="auto">
            <a:xfrm>
              <a:off x="4428"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61" name="Line 2261">
              <a:extLst>
                <a:ext uri="{FF2B5EF4-FFF2-40B4-BE49-F238E27FC236}">
                  <a16:creationId xmlns:a16="http://schemas.microsoft.com/office/drawing/2014/main" id="{A74D8C9F-A155-FAA9-5B5E-CE4EA0684442}"/>
                </a:ext>
              </a:extLst>
            </p:cNvPr>
            <p:cNvSpPr>
              <a:spLocks noChangeShapeType="1"/>
            </p:cNvSpPr>
            <p:nvPr/>
          </p:nvSpPr>
          <p:spPr bwMode="auto">
            <a:xfrm>
              <a:off x="4428"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62" name="Line 2262">
              <a:extLst>
                <a:ext uri="{FF2B5EF4-FFF2-40B4-BE49-F238E27FC236}">
                  <a16:creationId xmlns:a16="http://schemas.microsoft.com/office/drawing/2014/main" id="{E2E0C713-6BFE-6AD7-F080-B78AC4650495}"/>
                </a:ext>
              </a:extLst>
            </p:cNvPr>
            <p:cNvSpPr>
              <a:spLocks noChangeShapeType="1"/>
            </p:cNvSpPr>
            <p:nvPr/>
          </p:nvSpPr>
          <p:spPr bwMode="auto">
            <a:xfrm>
              <a:off x="4428"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63" name="Line 2263">
              <a:extLst>
                <a:ext uri="{FF2B5EF4-FFF2-40B4-BE49-F238E27FC236}">
                  <a16:creationId xmlns:a16="http://schemas.microsoft.com/office/drawing/2014/main" id="{992F1EE3-911A-FA50-FA51-E09971F1D8A8}"/>
                </a:ext>
              </a:extLst>
            </p:cNvPr>
            <p:cNvSpPr>
              <a:spLocks noChangeShapeType="1"/>
            </p:cNvSpPr>
            <p:nvPr/>
          </p:nvSpPr>
          <p:spPr bwMode="auto">
            <a:xfrm>
              <a:off x="4428"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64" name="Line 2264">
              <a:extLst>
                <a:ext uri="{FF2B5EF4-FFF2-40B4-BE49-F238E27FC236}">
                  <a16:creationId xmlns:a16="http://schemas.microsoft.com/office/drawing/2014/main" id="{2F667315-189B-47FE-EC86-9719822A0A58}"/>
                </a:ext>
              </a:extLst>
            </p:cNvPr>
            <p:cNvSpPr>
              <a:spLocks noChangeShapeType="1"/>
            </p:cNvSpPr>
            <p:nvPr/>
          </p:nvSpPr>
          <p:spPr bwMode="auto">
            <a:xfrm>
              <a:off x="4428"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65" name="Line 2265">
              <a:extLst>
                <a:ext uri="{FF2B5EF4-FFF2-40B4-BE49-F238E27FC236}">
                  <a16:creationId xmlns:a16="http://schemas.microsoft.com/office/drawing/2014/main" id="{0E78A608-E70E-BD2E-A9A3-7106C8C1A50D}"/>
                </a:ext>
              </a:extLst>
            </p:cNvPr>
            <p:cNvSpPr>
              <a:spLocks noChangeShapeType="1"/>
            </p:cNvSpPr>
            <p:nvPr/>
          </p:nvSpPr>
          <p:spPr bwMode="auto">
            <a:xfrm>
              <a:off x="4428"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66" name="Line 2266">
              <a:extLst>
                <a:ext uri="{FF2B5EF4-FFF2-40B4-BE49-F238E27FC236}">
                  <a16:creationId xmlns:a16="http://schemas.microsoft.com/office/drawing/2014/main" id="{B256C1C3-91ED-F19B-52C9-4365827E8F4E}"/>
                </a:ext>
              </a:extLst>
            </p:cNvPr>
            <p:cNvSpPr>
              <a:spLocks noChangeShapeType="1"/>
            </p:cNvSpPr>
            <p:nvPr/>
          </p:nvSpPr>
          <p:spPr bwMode="auto">
            <a:xfrm>
              <a:off x="4428"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67" name="Line 2267">
              <a:extLst>
                <a:ext uri="{FF2B5EF4-FFF2-40B4-BE49-F238E27FC236}">
                  <a16:creationId xmlns:a16="http://schemas.microsoft.com/office/drawing/2014/main" id="{3A69A942-A6C8-29AA-2B0E-37CE171831AC}"/>
                </a:ext>
              </a:extLst>
            </p:cNvPr>
            <p:cNvSpPr>
              <a:spLocks noChangeShapeType="1"/>
            </p:cNvSpPr>
            <p:nvPr/>
          </p:nvSpPr>
          <p:spPr bwMode="auto">
            <a:xfrm>
              <a:off x="4428"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68" name="Line 2268">
              <a:extLst>
                <a:ext uri="{FF2B5EF4-FFF2-40B4-BE49-F238E27FC236}">
                  <a16:creationId xmlns:a16="http://schemas.microsoft.com/office/drawing/2014/main" id="{1295D30F-7261-E4E7-8D0D-D46B59BFDD23}"/>
                </a:ext>
              </a:extLst>
            </p:cNvPr>
            <p:cNvSpPr>
              <a:spLocks noChangeShapeType="1"/>
            </p:cNvSpPr>
            <p:nvPr/>
          </p:nvSpPr>
          <p:spPr bwMode="auto">
            <a:xfrm>
              <a:off x="4428"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69" name="Line 2269">
              <a:extLst>
                <a:ext uri="{FF2B5EF4-FFF2-40B4-BE49-F238E27FC236}">
                  <a16:creationId xmlns:a16="http://schemas.microsoft.com/office/drawing/2014/main" id="{EA21B5FF-400B-8184-F941-C4D25FAFAD70}"/>
                </a:ext>
              </a:extLst>
            </p:cNvPr>
            <p:cNvSpPr>
              <a:spLocks noChangeShapeType="1"/>
            </p:cNvSpPr>
            <p:nvPr/>
          </p:nvSpPr>
          <p:spPr bwMode="auto">
            <a:xfrm>
              <a:off x="4428"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70" name="Line 2270">
              <a:extLst>
                <a:ext uri="{FF2B5EF4-FFF2-40B4-BE49-F238E27FC236}">
                  <a16:creationId xmlns:a16="http://schemas.microsoft.com/office/drawing/2014/main" id="{FAEEE440-27F5-97A8-1F0C-AF759D611227}"/>
                </a:ext>
              </a:extLst>
            </p:cNvPr>
            <p:cNvSpPr>
              <a:spLocks noChangeShapeType="1"/>
            </p:cNvSpPr>
            <p:nvPr/>
          </p:nvSpPr>
          <p:spPr bwMode="auto">
            <a:xfrm>
              <a:off x="4440"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71" name="Line 2271">
              <a:extLst>
                <a:ext uri="{FF2B5EF4-FFF2-40B4-BE49-F238E27FC236}">
                  <a16:creationId xmlns:a16="http://schemas.microsoft.com/office/drawing/2014/main" id="{59FC1EA6-3ED7-649C-942F-5E071E993E05}"/>
                </a:ext>
              </a:extLst>
            </p:cNvPr>
            <p:cNvSpPr>
              <a:spLocks noChangeShapeType="1"/>
            </p:cNvSpPr>
            <p:nvPr/>
          </p:nvSpPr>
          <p:spPr bwMode="auto">
            <a:xfrm flipV="1">
              <a:off x="444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72" name="Line 2272">
              <a:extLst>
                <a:ext uri="{FF2B5EF4-FFF2-40B4-BE49-F238E27FC236}">
                  <a16:creationId xmlns:a16="http://schemas.microsoft.com/office/drawing/2014/main" id="{7408DB57-9DFA-2BD4-7DBD-F82F422C3BF7}"/>
                </a:ext>
              </a:extLst>
            </p:cNvPr>
            <p:cNvSpPr>
              <a:spLocks noChangeShapeType="1"/>
            </p:cNvSpPr>
            <p:nvPr/>
          </p:nvSpPr>
          <p:spPr bwMode="auto">
            <a:xfrm flipV="1">
              <a:off x="455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73" name="Line 2273">
              <a:extLst>
                <a:ext uri="{FF2B5EF4-FFF2-40B4-BE49-F238E27FC236}">
                  <a16:creationId xmlns:a16="http://schemas.microsoft.com/office/drawing/2014/main" id="{967839D9-B758-5292-DF74-324E92725320}"/>
                </a:ext>
              </a:extLst>
            </p:cNvPr>
            <p:cNvSpPr>
              <a:spLocks noChangeShapeType="1"/>
            </p:cNvSpPr>
            <p:nvPr/>
          </p:nvSpPr>
          <p:spPr bwMode="auto">
            <a:xfrm flipV="1">
              <a:off x="467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74" name="Line 2274">
              <a:extLst>
                <a:ext uri="{FF2B5EF4-FFF2-40B4-BE49-F238E27FC236}">
                  <a16:creationId xmlns:a16="http://schemas.microsoft.com/office/drawing/2014/main" id="{A28AF192-A5A3-4D6C-7677-96AEEA93B94B}"/>
                </a:ext>
              </a:extLst>
            </p:cNvPr>
            <p:cNvSpPr>
              <a:spLocks noChangeShapeType="1"/>
            </p:cNvSpPr>
            <p:nvPr/>
          </p:nvSpPr>
          <p:spPr bwMode="auto">
            <a:xfrm flipV="1">
              <a:off x="478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75" name="Line 2275">
              <a:extLst>
                <a:ext uri="{FF2B5EF4-FFF2-40B4-BE49-F238E27FC236}">
                  <a16:creationId xmlns:a16="http://schemas.microsoft.com/office/drawing/2014/main" id="{36D16295-FC8F-1F49-ABF2-A039029C8877}"/>
                </a:ext>
              </a:extLst>
            </p:cNvPr>
            <p:cNvSpPr>
              <a:spLocks noChangeShapeType="1"/>
            </p:cNvSpPr>
            <p:nvPr/>
          </p:nvSpPr>
          <p:spPr bwMode="auto">
            <a:xfrm flipV="1">
              <a:off x="490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76" name="Line 2276">
              <a:extLst>
                <a:ext uri="{FF2B5EF4-FFF2-40B4-BE49-F238E27FC236}">
                  <a16:creationId xmlns:a16="http://schemas.microsoft.com/office/drawing/2014/main" id="{D123A075-5DA5-7BA1-1C94-48C1462DF50E}"/>
                </a:ext>
              </a:extLst>
            </p:cNvPr>
            <p:cNvSpPr>
              <a:spLocks noChangeShapeType="1"/>
            </p:cNvSpPr>
            <p:nvPr/>
          </p:nvSpPr>
          <p:spPr bwMode="auto">
            <a:xfrm flipV="1">
              <a:off x="502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77" name="Line 2277">
              <a:extLst>
                <a:ext uri="{FF2B5EF4-FFF2-40B4-BE49-F238E27FC236}">
                  <a16:creationId xmlns:a16="http://schemas.microsoft.com/office/drawing/2014/main" id="{5634E3EB-77F0-1A5B-9DD7-2CE24C964824}"/>
                </a:ext>
              </a:extLst>
            </p:cNvPr>
            <p:cNvSpPr>
              <a:spLocks noChangeShapeType="1"/>
            </p:cNvSpPr>
            <p:nvPr/>
          </p:nvSpPr>
          <p:spPr bwMode="auto">
            <a:xfrm flipV="1">
              <a:off x="513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78" name="Line 2278">
              <a:extLst>
                <a:ext uri="{FF2B5EF4-FFF2-40B4-BE49-F238E27FC236}">
                  <a16:creationId xmlns:a16="http://schemas.microsoft.com/office/drawing/2014/main" id="{C3AD1B41-8BD6-E83A-DE4A-7A47F3F7DB61}"/>
                </a:ext>
              </a:extLst>
            </p:cNvPr>
            <p:cNvSpPr>
              <a:spLocks noChangeShapeType="1"/>
            </p:cNvSpPr>
            <p:nvPr/>
          </p:nvSpPr>
          <p:spPr bwMode="auto">
            <a:xfrm flipV="1">
              <a:off x="525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79" name="Line 2279">
              <a:extLst>
                <a:ext uri="{FF2B5EF4-FFF2-40B4-BE49-F238E27FC236}">
                  <a16:creationId xmlns:a16="http://schemas.microsoft.com/office/drawing/2014/main" id="{D0B18D8B-AC29-BE58-BC31-B9892022FD41}"/>
                </a:ext>
              </a:extLst>
            </p:cNvPr>
            <p:cNvSpPr>
              <a:spLocks noChangeShapeType="1"/>
            </p:cNvSpPr>
            <p:nvPr/>
          </p:nvSpPr>
          <p:spPr bwMode="auto">
            <a:xfrm flipV="1">
              <a:off x="5363"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80" name="Line 2280">
              <a:extLst>
                <a:ext uri="{FF2B5EF4-FFF2-40B4-BE49-F238E27FC236}">
                  <a16:creationId xmlns:a16="http://schemas.microsoft.com/office/drawing/2014/main" id="{110BFB1E-D3D0-4D67-91A2-F5BD2B5F5E1F}"/>
                </a:ext>
              </a:extLst>
            </p:cNvPr>
            <p:cNvSpPr>
              <a:spLocks noChangeShapeType="1"/>
            </p:cNvSpPr>
            <p:nvPr/>
          </p:nvSpPr>
          <p:spPr bwMode="auto">
            <a:xfrm flipV="1">
              <a:off x="548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81" name="Line 2281">
              <a:extLst>
                <a:ext uri="{FF2B5EF4-FFF2-40B4-BE49-F238E27FC236}">
                  <a16:creationId xmlns:a16="http://schemas.microsoft.com/office/drawing/2014/main" id="{8864C0EC-EC84-BDFF-4A00-6A16C7C22116}"/>
                </a:ext>
              </a:extLst>
            </p:cNvPr>
            <p:cNvSpPr>
              <a:spLocks noChangeShapeType="1"/>
            </p:cNvSpPr>
            <p:nvPr/>
          </p:nvSpPr>
          <p:spPr bwMode="auto">
            <a:xfrm flipV="1">
              <a:off x="5594"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82" name="Freeform 2282">
              <a:extLst>
                <a:ext uri="{FF2B5EF4-FFF2-40B4-BE49-F238E27FC236}">
                  <a16:creationId xmlns:a16="http://schemas.microsoft.com/office/drawing/2014/main" id="{9BA10A60-C090-97AA-5B09-E7D85DAF0AD7}"/>
                </a:ext>
              </a:extLst>
            </p:cNvPr>
            <p:cNvSpPr>
              <a:spLocks/>
            </p:cNvSpPr>
            <p:nvPr/>
          </p:nvSpPr>
          <p:spPr bwMode="auto">
            <a:xfrm>
              <a:off x="4746"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en-US"/>
            </a:p>
          </p:txBody>
        </p:sp>
        <p:sp>
          <p:nvSpPr>
            <p:cNvPr id="44183" name="Freeform 2283">
              <a:extLst>
                <a:ext uri="{FF2B5EF4-FFF2-40B4-BE49-F238E27FC236}">
                  <a16:creationId xmlns:a16="http://schemas.microsoft.com/office/drawing/2014/main" id="{1A990F65-32F0-A875-2C9E-5F5D641E9B10}"/>
                </a:ext>
              </a:extLst>
            </p:cNvPr>
            <p:cNvSpPr>
              <a:spLocks/>
            </p:cNvSpPr>
            <p:nvPr/>
          </p:nvSpPr>
          <p:spPr bwMode="auto">
            <a:xfrm>
              <a:off x="4627"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44184" name="Freeform 2284">
              <a:extLst>
                <a:ext uri="{FF2B5EF4-FFF2-40B4-BE49-F238E27FC236}">
                  <a16:creationId xmlns:a16="http://schemas.microsoft.com/office/drawing/2014/main" id="{2DEBF506-075E-E39E-910B-F00A29D89AD6}"/>
                </a:ext>
              </a:extLst>
            </p:cNvPr>
            <p:cNvSpPr>
              <a:spLocks/>
            </p:cNvSpPr>
            <p:nvPr/>
          </p:nvSpPr>
          <p:spPr bwMode="auto">
            <a:xfrm>
              <a:off x="5207"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en-US"/>
            </a:p>
          </p:txBody>
        </p:sp>
        <p:sp>
          <p:nvSpPr>
            <p:cNvPr id="44185" name="Freeform 2285">
              <a:extLst>
                <a:ext uri="{FF2B5EF4-FFF2-40B4-BE49-F238E27FC236}">
                  <a16:creationId xmlns:a16="http://schemas.microsoft.com/office/drawing/2014/main" id="{EC4648E3-9746-85EB-0146-AC15E419D70C}"/>
                </a:ext>
              </a:extLst>
            </p:cNvPr>
            <p:cNvSpPr>
              <a:spLocks/>
            </p:cNvSpPr>
            <p:nvPr/>
          </p:nvSpPr>
          <p:spPr bwMode="auto">
            <a:xfrm>
              <a:off x="4858"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44186" name="Freeform 2286">
              <a:extLst>
                <a:ext uri="{FF2B5EF4-FFF2-40B4-BE49-F238E27FC236}">
                  <a16:creationId xmlns:a16="http://schemas.microsoft.com/office/drawing/2014/main" id="{EA3D74C9-81F3-6886-D9B7-48054042FB6E}"/>
                </a:ext>
              </a:extLst>
            </p:cNvPr>
            <p:cNvSpPr>
              <a:spLocks/>
            </p:cNvSpPr>
            <p:nvPr/>
          </p:nvSpPr>
          <p:spPr bwMode="auto">
            <a:xfrm>
              <a:off x="4746"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sp>
          <p:nvSpPr>
            <p:cNvPr id="44187" name="Freeform 2287">
              <a:extLst>
                <a:ext uri="{FF2B5EF4-FFF2-40B4-BE49-F238E27FC236}">
                  <a16:creationId xmlns:a16="http://schemas.microsoft.com/office/drawing/2014/main" id="{E69478AF-F0A7-18E7-6B38-C5F439C0FE49}"/>
                </a:ext>
              </a:extLst>
            </p:cNvPr>
            <p:cNvSpPr>
              <a:spLocks/>
            </p:cNvSpPr>
            <p:nvPr/>
          </p:nvSpPr>
          <p:spPr bwMode="auto">
            <a:xfrm>
              <a:off x="5319"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44188" name="Freeform 2288">
              <a:extLst>
                <a:ext uri="{FF2B5EF4-FFF2-40B4-BE49-F238E27FC236}">
                  <a16:creationId xmlns:a16="http://schemas.microsoft.com/office/drawing/2014/main" id="{505F8F33-AFAA-C0EF-28A6-81C8E2F9E0CE}"/>
                </a:ext>
              </a:extLst>
            </p:cNvPr>
            <p:cNvSpPr>
              <a:spLocks/>
            </p:cNvSpPr>
            <p:nvPr/>
          </p:nvSpPr>
          <p:spPr bwMode="auto">
            <a:xfrm>
              <a:off x="5089" y="378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en-US"/>
            </a:p>
          </p:txBody>
        </p:sp>
        <p:sp>
          <p:nvSpPr>
            <p:cNvPr id="44189" name="Freeform 2289">
              <a:extLst>
                <a:ext uri="{FF2B5EF4-FFF2-40B4-BE49-F238E27FC236}">
                  <a16:creationId xmlns:a16="http://schemas.microsoft.com/office/drawing/2014/main" id="{CA86FE8F-81D6-4A4D-4F0E-714FB535210E}"/>
                </a:ext>
              </a:extLst>
            </p:cNvPr>
            <p:cNvSpPr>
              <a:spLocks/>
            </p:cNvSpPr>
            <p:nvPr/>
          </p:nvSpPr>
          <p:spPr bwMode="auto">
            <a:xfrm>
              <a:off x="5207"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44190" name="Freeform 2290">
              <a:extLst>
                <a:ext uri="{FF2B5EF4-FFF2-40B4-BE49-F238E27FC236}">
                  <a16:creationId xmlns:a16="http://schemas.microsoft.com/office/drawing/2014/main" id="{33117EBF-EEDA-0BE0-E234-76B8F6B6D2D6}"/>
                </a:ext>
              </a:extLst>
            </p:cNvPr>
            <p:cNvSpPr>
              <a:spLocks/>
            </p:cNvSpPr>
            <p:nvPr/>
          </p:nvSpPr>
          <p:spPr bwMode="auto">
            <a:xfrm>
              <a:off x="5207"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44191" name="Rectangle 2291">
              <a:extLst>
                <a:ext uri="{FF2B5EF4-FFF2-40B4-BE49-F238E27FC236}">
                  <a16:creationId xmlns:a16="http://schemas.microsoft.com/office/drawing/2014/main" id="{2A5CD5B3-E772-083F-59E1-1EB064002A6A}"/>
                </a:ext>
              </a:extLst>
            </p:cNvPr>
            <p:cNvSpPr>
              <a:spLocks noChangeArrowheads="1"/>
            </p:cNvSpPr>
            <p:nvPr/>
          </p:nvSpPr>
          <p:spPr bwMode="auto">
            <a:xfrm>
              <a:off x="4390"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0</a:t>
              </a:r>
              <a:endParaRPr lang="ko-KR" altLang="en-US" sz="2400">
                <a:latin typeface="Tahoma" panose="020B0604030504040204" pitchFamily="34" charset="0"/>
                <a:ea typeface="Gulim" panose="020B0600000101010101" pitchFamily="34" charset="-127"/>
              </a:endParaRPr>
            </a:p>
          </p:txBody>
        </p:sp>
        <p:sp>
          <p:nvSpPr>
            <p:cNvPr id="44192" name="Rectangle 2292">
              <a:extLst>
                <a:ext uri="{FF2B5EF4-FFF2-40B4-BE49-F238E27FC236}">
                  <a16:creationId xmlns:a16="http://schemas.microsoft.com/office/drawing/2014/main" id="{5EC574F4-4029-6B15-92E8-A86FC67D71F8}"/>
                </a:ext>
              </a:extLst>
            </p:cNvPr>
            <p:cNvSpPr>
              <a:spLocks noChangeArrowheads="1"/>
            </p:cNvSpPr>
            <p:nvPr/>
          </p:nvSpPr>
          <p:spPr bwMode="auto">
            <a:xfrm>
              <a:off x="4390"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a:t>
              </a:r>
              <a:endParaRPr lang="ko-KR" altLang="en-US" sz="2400">
                <a:latin typeface="Tahoma" panose="020B0604030504040204" pitchFamily="34" charset="0"/>
                <a:ea typeface="Gulim" panose="020B0600000101010101" pitchFamily="34" charset="-127"/>
              </a:endParaRPr>
            </a:p>
          </p:txBody>
        </p:sp>
        <p:sp>
          <p:nvSpPr>
            <p:cNvPr id="44193" name="Rectangle 2293">
              <a:extLst>
                <a:ext uri="{FF2B5EF4-FFF2-40B4-BE49-F238E27FC236}">
                  <a16:creationId xmlns:a16="http://schemas.microsoft.com/office/drawing/2014/main" id="{AE8F16D0-7D77-80E6-5362-B17ACD465D0B}"/>
                </a:ext>
              </a:extLst>
            </p:cNvPr>
            <p:cNvSpPr>
              <a:spLocks noChangeArrowheads="1"/>
            </p:cNvSpPr>
            <p:nvPr/>
          </p:nvSpPr>
          <p:spPr bwMode="auto">
            <a:xfrm>
              <a:off x="4390"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2</a:t>
              </a:r>
              <a:endParaRPr lang="ko-KR" altLang="en-US" sz="2400">
                <a:latin typeface="Tahoma" panose="020B0604030504040204" pitchFamily="34" charset="0"/>
                <a:ea typeface="Gulim" panose="020B0600000101010101" pitchFamily="34" charset="-127"/>
              </a:endParaRPr>
            </a:p>
          </p:txBody>
        </p:sp>
        <p:sp>
          <p:nvSpPr>
            <p:cNvPr id="44194" name="Rectangle 2294">
              <a:extLst>
                <a:ext uri="{FF2B5EF4-FFF2-40B4-BE49-F238E27FC236}">
                  <a16:creationId xmlns:a16="http://schemas.microsoft.com/office/drawing/2014/main" id="{965CD0E3-151E-876C-383B-45594EFA153C}"/>
                </a:ext>
              </a:extLst>
            </p:cNvPr>
            <p:cNvSpPr>
              <a:spLocks noChangeArrowheads="1"/>
            </p:cNvSpPr>
            <p:nvPr/>
          </p:nvSpPr>
          <p:spPr bwMode="auto">
            <a:xfrm>
              <a:off x="4390"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3</a:t>
              </a:r>
              <a:endParaRPr lang="ko-KR" altLang="en-US" sz="2400">
                <a:latin typeface="Tahoma" panose="020B0604030504040204" pitchFamily="34" charset="0"/>
                <a:ea typeface="Gulim" panose="020B0600000101010101" pitchFamily="34" charset="-127"/>
              </a:endParaRPr>
            </a:p>
          </p:txBody>
        </p:sp>
        <p:sp>
          <p:nvSpPr>
            <p:cNvPr id="44195" name="Rectangle 2295">
              <a:extLst>
                <a:ext uri="{FF2B5EF4-FFF2-40B4-BE49-F238E27FC236}">
                  <a16:creationId xmlns:a16="http://schemas.microsoft.com/office/drawing/2014/main" id="{88EC4FBC-74D2-E752-43E7-4906A12012FE}"/>
                </a:ext>
              </a:extLst>
            </p:cNvPr>
            <p:cNvSpPr>
              <a:spLocks noChangeArrowheads="1"/>
            </p:cNvSpPr>
            <p:nvPr/>
          </p:nvSpPr>
          <p:spPr bwMode="auto">
            <a:xfrm>
              <a:off x="4390"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4</a:t>
              </a:r>
              <a:endParaRPr lang="ko-KR" altLang="en-US" sz="2400">
                <a:latin typeface="Tahoma" panose="020B0604030504040204" pitchFamily="34" charset="0"/>
                <a:ea typeface="Gulim" panose="020B0600000101010101" pitchFamily="34" charset="-127"/>
              </a:endParaRPr>
            </a:p>
          </p:txBody>
        </p:sp>
        <p:sp>
          <p:nvSpPr>
            <p:cNvPr id="44196" name="Rectangle 2296">
              <a:extLst>
                <a:ext uri="{FF2B5EF4-FFF2-40B4-BE49-F238E27FC236}">
                  <a16:creationId xmlns:a16="http://schemas.microsoft.com/office/drawing/2014/main" id="{1E17F4BA-D949-4333-C2F3-47F008C45BAF}"/>
                </a:ext>
              </a:extLst>
            </p:cNvPr>
            <p:cNvSpPr>
              <a:spLocks noChangeArrowheads="1"/>
            </p:cNvSpPr>
            <p:nvPr/>
          </p:nvSpPr>
          <p:spPr bwMode="auto">
            <a:xfrm>
              <a:off x="4390"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5</a:t>
              </a:r>
              <a:endParaRPr lang="ko-KR" altLang="en-US" sz="2400">
                <a:latin typeface="Tahoma" panose="020B0604030504040204" pitchFamily="34" charset="0"/>
                <a:ea typeface="Gulim" panose="020B0600000101010101" pitchFamily="34" charset="-127"/>
              </a:endParaRPr>
            </a:p>
          </p:txBody>
        </p:sp>
        <p:sp>
          <p:nvSpPr>
            <p:cNvPr id="44197" name="Rectangle 2297">
              <a:extLst>
                <a:ext uri="{FF2B5EF4-FFF2-40B4-BE49-F238E27FC236}">
                  <a16:creationId xmlns:a16="http://schemas.microsoft.com/office/drawing/2014/main" id="{6744C3E1-E164-69A8-2272-50D092CD8F74}"/>
                </a:ext>
              </a:extLst>
            </p:cNvPr>
            <p:cNvSpPr>
              <a:spLocks noChangeArrowheads="1"/>
            </p:cNvSpPr>
            <p:nvPr/>
          </p:nvSpPr>
          <p:spPr bwMode="auto">
            <a:xfrm>
              <a:off x="4390"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6</a:t>
              </a:r>
              <a:endParaRPr lang="ko-KR" altLang="en-US" sz="2400">
                <a:latin typeface="Tahoma" panose="020B0604030504040204" pitchFamily="34" charset="0"/>
                <a:ea typeface="Gulim" panose="020B0600000101010101" pitchFamily="34" charset="-127"/>
              </a:endParaRPr>
            </a:p>
          </p:txBody>
        </p:sp>
        <p:sp>
          <p:nvSpPr>
            <p:cNvPr id="44198" name="Rectangle 2298">
              <a:extLst>
                <a:ext uri="{FF2B5EF4-FFF2-40B4-BE49-F238E27FC236}">
                  <a16:creationId xmlns:a16="http://schemas.microsoft.com/office/drawing/2014/main" id="{8C0D5D33-5FFB-D7D1-9DFF-D6BC10033CBC}"/>
                </a:ext>
              </a:extLst>
            </p:cNvPr>
            <p:cNvSpPr>
              <a:spLocks noChangeArrowheads="1"/>
            </p:cNvSpPr>
            <p:nvPr/>
          </p:nvSpPr>
          <p:spPr bwMode="auto">
            <a:xfrm>
              <a:off x="4390"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7</a:t>
              </a:r>
              <a:endParaRPr lang="ko-KR" altLang="en-US" sz="2400">
                <a:latin typeface="Tahoma" panose="020B0604030504040204" pitchFamily="34" charset="0"/>
                <a:ea typeface="Gulim" panose="020B0600000101010101" pitchFamily="34" charset="-127"/>
              </a:endParaRPr>
            </a:p>
          </p:txBody>
        </p:sp>
        <p:sp>
          <p:nvSpPr>
            <p:cNvPr id="44199" name="Rectangle 2299">
              <a:extLst>
                <a:ext uri="{FF2B5EF4-FFF2-40B4-BE49-F238E27FC236}">
                  <a16:creationId xmlns:a16="http://schemas.microsoft.com/office/drawing/2014/main" id="{74BBD3C4-4F8D-973E-095C-733C680428F5}"/>
                </a:ext>
              </a:extLst>
            </p:cNvPr>
            <p:cNvSpPr>
              <a:spLocks noChangeArrowheads="1"/>
            </p:cNvSpPr>
            <p:nvPr/>
          </p:nvSpPr>
          <p:spPr bwMode="auto">
            <a:xfrm>
              <a:off x="4390"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8</a:t>
              </a:r>
              <a:endParaRPr lang="ko-KR" altLang="en-US" sz="2400">
                <a:latin typeface="Tahoma" panose="020B0604030504040204" pitchFamily="34" charset="0"/>
                <a:ea typeface="Gulim" panose="020B0600000101010101" pitchFamily="34" charset="-127"/>
              </a:endParaRPr>
            </a:p>
          </p:txBody>
        </p:sp>
        <p:sp>
          <p:nvSpPr>
            <p:cNvPr id="44200" name="Rectangle 2300">
              <a:extLst>
                <a:ext uri="{FF2B5EF4-FFF2-40B4-BE49-F238E27FC236}">
                  <a16:creationId xmlns:a16="http://schemas.microsoft.com/office/drawing/2014/main" id="{6283AFC7-CE77-E2D4-0027-2D70350406FD}"/>
                </a:ext>
              </a:extLst>
            </p:cNvPr>
            <p:cNvSpPr>
              <a:spLocks noChangeArrowheads="1"/>
            </p:cNvSpPr>
            <p:nvPr/>
          </p:nvSpPr>
          <p:spPr bwMode="auto">
            <a:xfrm>
              <a:off x="4390"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9</a:t>
              </a:r>
              <a:endParaRPr lang="ko-KR" altLang="en-US" sz="2400">
                <a:latin typeface="Tahoma" panose="020B0604030504040204" pitchFamily="34" charset="0"/>
                <a:ea typeface="Gulim" panose="020B0600000101010101" pitchFamily="34" charset="-127"/>
              </a:endParaRPr>
            </a:p>
          </p:txBody>
        </p:sp>
        <p:sp>
          <p:nvSpPr>
            <p:cNvPr id="44201" name="Rectangle 2301">
              <a:extLst>
                <a:ext uri="{FF2B5EF4-FFF2-40B4-BE49-F238E27FC236}">
                  <a16:creationId xmlns:a16="http://schemas.microsoft.com/office/drawing/2014/main" id="{229B079F-9C5D-590B-33D0-7B95BA280A60}"/>
                </a:ext>
              </a:extLst>
            </p:cNvPr>
            <p:cNvSpPr>
              <a:spLocks noChangeArrowheads="1"/>
            </p:cNvSpPr>
            <p:nvPr/>
          </p:nvSpPr>
          <p:spPr bwMode="auto">
            <a:xfrm>
              <a:off x="4372"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10</a:t>
              </a:r>
              <a:endParaRPr lang="ko-KR" altLang="en-US" sz="2400">
                <a:latin typeface="Tahoma" panose="020B0604030504040204" pitchFamily="34" charset="0"/>
                <a:ea typeface="Gulim" panose="020B0600000101010101" pitchFamily="34" charset="-127"/>
              </a:endParaRPr>
            </a:p>
          </p:txBody>
        </p:sp>
        <p:sp>
          <p:nvSpPr>
            <p:cNvPr id="44202" name="Rectangle 2302">
              <a:extLst>
                <a:ext uri="{FF2B5EF4-FFF2-40B4-BE49-F238E27FC236}">
                  <a16:creationId xmlns:a16="http://schemas.microsoft.com/office/drawing/2014/main" id="{872006A5-A482-D5C7-F589-03D05776B70F}"/>
                </a:ext>
              </a:extLst>
            </p:cNvPr>
            <p:cNvSpPr>
              <a:spLocks noChangeArrowheads="1"/>
            </p:cNvSpPr>
            <p:nvPr/>
          </p:nvSpPr>
          <p:spPr bwMode="auto">
            <a:xfrm>
              <a:off x="443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0</a:t>
              </a:r>
              <a:endParaRPr lang="ko-KR" altLang="en-US" sz="2400">
                <a:latin typeface="Tahoma" panose="020B0604030504040204" pitchFamily="34" charset="0"/>
                <a:ea typeface="Gulim" panose="020B0600000101010101" pitchFamily="34" charset="-127"/>
              </a:endParaRPr>
            </a:p>
          </p:txBody>
        </p:sp>
        <p:sp>
          <p:nvSpPr>
            <p:cNvPr id="44203" name="Rectangle 2303">
              <a:extLst>
                <a:ext uri="{FF2B5EF4-FFF2-40B4-BE49-F238E27FC236}">
                  <a16:creationId xmlns:a16="http://schemas.microsoft.com/office/drawing/2014/main" id="{CCCD4913-D77D-958C-BDA4-EB44DC4D8179}"/>
                </a:ext>
              </a:extLst>
            </p:cNvPr>
            <p:cNvSpPr>
              <a:spLocks noChangeArrowheads="1"/>
            </p:cNvSpPr>
            <p:nvPr/>
          </p:nvSpPr>
          <p:spPr bwMode="auto">
            <a:xfrm>
              <a:off x="455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a:t>
              </a:r>
              <a:endParaRPr lang="ko-KR" altLang="en-US" sz="2400">
                <a:latin typeface="Tahoma" panose="020B0604030504040204" pitchFamily="34" charset="0"/>
                <a:ea typeface="Gulim" panose="020B0600000101010101" pitchFamily="34" charset="-127"/>
              </a:endParaRPr>
            </a:p>
          </p:txBody>
        </p:sp>
        <p:sp>
          <p:nvSpPr>
            <p:cNvPr id="44204" name="Rectangle 2304">
              <a:extLst>
                <a:ext uri="{FF2B5EF4-FFF2-40B4-BE49-F238E27FC236}">
                  <a16:creationId xmlns:a16="http://schemas.microsoft.com/office/drawing/2014/main" id="{89898FDF-85A4-55FD-6A1C-2BA86FA9E710}"/>
                </a:ext>
              </a:extLst>
            </p:cNvPr>
            <p:cNvSpPr>
              <a:spLocks noChangeArrowheads="1"/>
            </p:cNvSpPr>
            <p:nvPr/>
          </p:nvSpPr>
          <p:spPr bwMode="auto">
            <a:xfrm>
              <a:off x="466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2</a:t>
              </a:r>
              <a:endParaRPr lang="ko-KR" altLang="en-US" sz="2400">
                <a:latin typeface="Tahoma" panose="020B0604030504040204" pitchFamily="34" charset="0"/>
                <a:ea typeface="Gulim" panose="020B0600000101010101" pitchFamily="34" charset="-127"/>
              </a:endParaRPr>
            </a:p>
          </p:txBody>
        </p:sp>
        <p:sp>
          <p:nvSpPr>
            <p:cNvPr id="44205" name="Rectangle 2305">
              <a:extLst>
                <a:ext uri="{FF2B5EF4-FFF2-40B4-BE49-F238E27FC236}">
                  <a16:creationId xmlns:a16="http://schemas.microsoft.com/office/drawing/2014/main" id="{5CC6B8AE-C820-AD8B-FBF2-ABF6F33BDDF1}"/>
                </a:ext>
              </a:extLst>
            </p:cNvPr>
            <p:cNvSpPr>
              <a:spLocks noChangeArrowheads="1"/>
            </p:cNvSpPr>
            <p:nvPr/>
          </p:nvSpPr>
          <p:spPr bwMode="auto">
            <a:xfrm>
              <a:off x="478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3</a:t>
              </a:r>
              <a:endParaRPr lang="ko-KR" altLang="en-US" sz="2400">
                <a:latin typeface="Tahoma" panose="020B0604030504040204" pitchFamily="34" charset="0"/>
                <a:ea typeface="Gulim" panose="020B0600000101010101" pitchFamily="34" charset="-127"/>
              </a:endParaRPr>
            </a:p>
          </p:txBody>
        </p:sp>
        <p:sp>
          <p:nvSpPr>
            <p:cNvPr id="44206" name="Rectangle 2306">
              <a:extLst>
                <a:ext uri="{FF2B5EF4-FFF2-40B4-BE49-F238E27FC236}">
                  <a16:creationId xmlns:a16="http://schemas.microsoft.com/office/drawing/2014/main" id="{A5D1191F-06DD-5519-B137-30C57C2A0322}"/>
                </a:ext>
              </a:extLst>
            </p:cNvPr>
            <p:cNvSpPr>
              <a:spLocks noChangeArrowheads="1"/>
            </p:cNvSpPr>
            <p:nvPr/>
          </p:nvSpPr>
          <p:spPr bwMode="auto">
            <a:xfrm>
              <a:off x="489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4</a:t>
              </a:r>
              <a:endParaRPr lang="ko-KR" altLang="en-US" sz="2400">
                <a:latin typeface="Tahoma" panose="020B0604030504040204" pitchFamily="34" charset="0"/>
                <a:ea typeface="Gulim" panose="020B0600000101010101" pitchFamily="34" charset="-127"/>
              </a:endParaRPr>
            </a:p>
          </p:txBody>
        </p:sp>
        <p:sp>
          <p:nvSpPr>
            <p:cNvPr id="44207" name="Rectangle 2307">
              <a:extLst>
                <a:ext uri="{FF2B5EF4-FFF2-40B4-BE49-F238E27FC236}">
                  <a16:creationId xmlns:a16="http://schemas.microsoft.com/office/drawing/2014/main" id="{0AE8A676-737A-F920-95EB-69327447C9B9}"/>
                </a:ext>
              </a:extLst>
            </p:cNvPr>
            <p:cNvSpPr>
              <a:spLocks noChangeArrowheads="1"/>
            </p:cNvSpPr>
            <p:nvPr/>
          </p:nvSpPr>
          <p:spPr bwMode="auto">
            <a:xfrm>
              <a:off x="501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5</a:t>
              </a:r>
              <a:endParaRPr lang="ko-KR" altLang="en-US" sz="2400">
                <a:latin typeface="Tahoma" panose="020B0604030504040204" pitchFamily="34" charset="0"/>
                <a:ea typeface="Gulim" panose="020B0600000101010101" pitchFamily="34" charset="-127"/>
              </a:endParaRPr>
            </a:p>
          </p:txBody>
        </p:sp>
        <p:sp>
          <p:nvSpPr>
            <p:cNvPr id="44208" name="Rectangle 2308">
              <a:extLst>
                <a:ext uri="{FF2B5EF4-FFF2-40B4-BE49-F238E27FC236}">
                  <a16:creationId xmlns:a16="http://schemas.microsoft.com/office/drawing/2014/main" id="{7A0E2A6E-8141-50B8-97B8-0A4DC8A112E8}"/>
                </a:ext>
              </a:extLst>
            </p:cNvPr>
            <p:cNvSpPr>
              <a:spLocks noChangeArrowheads="1"/>
            </p:cNvSpPr>
            <p:nvPr/>
          </p:nvSpPr>
          <p:spPr bwMode="auto">
            <a:xfrm>
              <a:off x="5126"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6</a:t>
              </a:r>
              <a:endParaRPr lang="ko-KR" altLang="en-US" sz="2400">
                <a:latin typeface="Tahoma" panose="020B0604030504040204" pitchFamily="34" charset="0"/>
                <a:ea typeface="Gulim" panose="020B0600000101010101" pitchFamily="34" charset="-127"/>
              </a:endParaRPr>
            </a:p>
          </p:txBody>
        </p:sp>
        <p:sp>
          <p:nvSpPr>
            <p:cNvPr id="44209" name="Rectangle 2309">
              <a:extLst>
                <a:ext uri="{FF2B5EF4-FFF2-40B4-BE49-F238E27FC236}">
                  <a16:creationId xmlns:a16="http://schemas.microsoft.com/office/drawing/2014/main" id="{76B3A527-AE3B-A777-F947-861A17224CD4}"/>
                </a:ext>
              </a:extLst>
            </p:cNvPr>
            <p:cNvSpPr>
              <a:spLocks noChangeArrowheads="1"/>
            </p:cNvSpPr>
            <p:nvPr/>
          </p:nvSpPr>
          <p:spPr bwMode="auto">
            <a:xfrm>
              <a:off x="524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7</a:t>
              </a:r>
              <a:endParaRPr lang="ko-KR" altLang="en-US" sz="2400">
                <a:latin typeface="Tahoma" panose="020B0604030504040204" pitchFamily="34" charset="0"/>
                <a:ea typeface="Gulim" panose="020B0600000101010101" pitchFamily="34" charset="-127"/>
              </a:endParaRPr>
            </a:p>
          </p:txBody>
        </p:sp>
        <p:sp>
          <p:nvSpPr>
            <p:cNvPr id="44210" name="Rectangle 2310">
              <a:extLst>
                <a:ext uri="{FF2B5EF4-FFF2-40B4-BE49-F238E27FC236}">
                  <a16:creationId xmlns:a16="http://schemas.microsoft.com/office/drawing/2014/main" id="{2240257F-9569-B193-4BDF-0EA2E86B59C3}"/>
                </a:ext>
              </a:extLst>
            </p:cNvPr>
            <p:cNvSpPr>
              <a:spLocks noChangeArrowheads="1"/>
            </p:cNvSpPr>
            <p:nvPr/>
          </p:nvSpPr>
          <p:spPr bwMode="auto">
            <a:xfrm>
              <a:off x="5357"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8</a:t>
              </a:r>
              <a:endParaRPr lang="ko-KR" altLang="en-US" sz="2400">
                <a:latin typeface="Tahoma" panose="020B0604030504040204" pitchFamily="34" charset="0"/>
                <a:ea typeface="Gulim" panose="020B0600000101010101" pitchFamily="34" charset="-127"/>
              </a:endParaRPr>
            </a:p>
          </p:txBody>
        </p:sp>
        <p:sp>
          <p:nvSpPr>
            <p:cNvPr id="44211" name="Rectangle 2311">
              <a:extLst>
                <a:ext uri="{FF2B5EF4-FFF2-40B4-BE49-F238E27FC236}">
                  <a16:creationId xmlns:a16="http://schemas.microsoft.com/office/drawing/2014/main" id="{C8A86283-9D78-2229-6A64-895C7103C2BD}"/>
                </a:ext>
              </a:extLst>
            </p:cNvPr>
            <p:cNvSpPr>
              <a:spLocks noChangeArrowheads="1"/>
            </p:cNvSpPr>
            <p:nvPr/>
          </p:nvSpPr>
          <p:spPr bwMode="auto">
            <a:xfrm>
              <a:off x="547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9</a:t>
              </a:r>
              <a:endParaRPr lang="ko-KR" altLang="en-US" sz="2400">
                <a:latin typeface="Tahoma" panose="020B0604030504040204" pitchFamily="34" charset="0"/>
                <a:ea typeface="Gulim" panose="020B0600000101010101" pitchFamily="34" charset="-127"/>
              </a:endParaRPr>
            </a:p>
          </p:txBody>
        </p:sp>
        <p:sp>
          <p:nvSpPr>
            <p:cNvPr id="44212" name="Rectangle 2312">
              <a:extLst>
                <a:ext uri="{FF2B5EF4-FFF2-40B4-BE49-F238E27FC236}">
                  <a16:creationId xmlns:a16="http://schemas.microsoft.com/office/drawing/2014/main" id="{AA8556E1-1A86-E8E6-8F67-F6B5A6E23241}"/>
                </a:ext>
              </a:extLst>
            </p:cNvPr>
            <p:cNvSpPr>
              <a:spLocks noChangeArrowheads="1"/>
            </p:cNvSpPr>
            <p:nvPr/>
          </p:nvSpPr>
          <p:spPr bwMode="auto">
            <a:xfrm>
              <a:off x="5575"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10</a:t>
              </a:r>
              <a:endParaRPr lang="ko-KR" altLang="en-US" sz="2400">
                <a:latin typeface="Tahoma" panose="020B0604030504040204" pitchFamily="34" charset="0"/>
                <a:ea typeface="Gulim" panose="020B0600000101010101" pitchFamily="34" charset="-127"/>
              </a:endParaRPr>
            </a:p>
          </p:txBody>
        </p:sp>
        <p:sp>
          <p:nvSpPr>
            <p:cNvPr id="44213" name="Rectangle 2313">
              <a:extLst>
                <a:ext uri="{FF2B5EF4-FFF2-40B4-BE49-F238E27FC236}">
                  <a16:creationId xmlns:a16="http://schemas.microsoft.com/office/drawing/2014/main" id="{BD300075-B7D7-ECF1-0595-A030D8E5B067}"/>
                </a:ext>
              </a:extLst>
            </p:cNvPr>
            <p:cNvSpPr>
              <a:spLocks noChangeArrowheads="1"/>
            </p:cNvSpPr>
            <p:nvPr/>
          </p:nvSpPr>
          <p:spPr bwMode="auto">
            <a:xfrm>
              <a:off x="4297"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4214" name="Line 2314">
              <a:extLst>
                <a:ext uri="{FF2B5EF4-FFF2-40B4-BE49-F238E27FC236}">
                  <a16:creationId xmlns:a16="http://schemas.microsoft.com/office/drawing/2014/main" id="{C825C432-E098-A9D6-DBAF-1739AD15B93C}"/>
                </a:ext>
              </a:extLst>
            </p:cNvPr>
            <p:cNvSpPr>
              <a:spLocks noChangeShapeType="1"/>
            </p:cNvSpPr>
            <p:nvPr/>
          </p:nvSpPr>
          <p:spPr bwMode="auto">
            <a:xfrm>
              <a:off x="5245"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4215" name="Freeform 2315">
              <a:extLst>
                <a:ext uri="{FF2B5EF4-FFF2-40B4-BE49-F238E27FC236}">
                  <a16:creationId xmlns:a16="http://schemas.microsoft.com/office/drawing/2014/main" id="{A15DB901-809C-8A70-080B-BEAD8E5E7432}"/>
                </a:ext>
              </a:extLst>
            </p:cNvPr>
            <p:cNvSpPr>
              <a:spLocks/>
            </p:cNvSpPr>
            <p:nvPr/>
          </p:nvSpPr>
          <p:spPr bwMode="auto">
            <a:xfrm>
              <a:off x="5088" y="360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gr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B2334997-EA8D-B74E-1155-2AC7DE030D22}"/>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EFF8912C-0742-4423-90B6-89D0B3C65D39}" type="slidenum">
              <a:rPr lang="en-US" altLang="en-US" sz="1200">
                <a:latin typeface="Tahoma" panose="020B0604030504040204" pitchFamily="34" charset="0"/>
              </a:rPr>
              <a:pPr algn="r" eaLnBrk="1" hangingPunct="1">
                <a:spcBef>
                  <a:spcPct val="0"/>
                </a:spcBef>
                <a:buClrTx/>
                <a:buSzTx/>
                <a:buFontTx/>
                <a:buNone/>
              </a:pPr>
              <a:t>2</a:t>
            </a:fld>
            <a:endParaRPr lang="en-US" altLang="en-US" sz="1200">
              <a:latin typeface="Tahoma" panose="020B0604030504040204" pitchFamily="34" charset="0"/>
            </a:endParaRPr>
          </a:p>
        </p:txBody>
      </p:sp>
      <p:sp>
        <p:nvSpPr>
          <p:cNvPr id="9219" name="Rectangle 2">
            <a:extLst>
              <a:ext uri="{FF2B5EF4-FFF2-40B4-BE49-F238E27FC236}">
                <a16:creationId xmlns:a16="http://schemas.microsoft.com/office/drawing/2014/main" id="{C8507739-0F4D-2469-FC28-3C43B6DCC665}"/>
              </a:ext>
            </a:extLst>
          </p:cNvPr>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en-US" sz="3200"/>
              <a:t>Chapter 10. </a:t>
            </a:r>
            <a:r>
              <a:rPr lang="en-AU" altLang="zh-TW" sz="3200">
                <a:ea typeface="PMingLiU" panose="02020500000000000000" pitchFamily="18" charset="-120"/>
              </a:rPr>
              <a:t>Cluster Analysis: Basic Concepts and Methods</a:t>
            </a:r>
            <a:endParaRPr lang="en-US" altLang="en-US" sz="3200">
              <a:ea typeface="PMingLiU" panose="02020500000000000000" pitchFamily="18" charset="-120"/>
            </a:endParaRPr>
          </a:p>
        </p:txBody>
      </p:sp>
      <p:sp>
        <p:nvSpPr>
          <p:cNvPr id="9220" name="Rectangle 3">
            <a:extLst>
              <a:ext uri="{FF2B5EF4-FFF2-40B4-BE49-F238E27FC236}">
                <a16:creationId xmlns:a16="http://schemas.microsoft.com/office/drawing/2014/main" id="{FA823681-88AB-BA62-B05A-D2DB7C3A70B6}"/>
              </a:ext>
            </a:extLst>
          </p:cNvPr>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50000"/>
              </a:lnSpc>
            </a:pPr>
            <a:r>
              <a:rPr lang="en-US" altLang="en-US">
                <a:latin typeface="Calibri" panose="020F0502020204030204" pitchFamily="34" charset="0"/>
              </a:rPr>
              <a:t>Cluster Analysis: Basic Concepts</a:t>
            </a:r>
          </a:p>
          <a:p>
            <a:pPr marL="533400" indent="-533400">
              <a:lnSpc>
                <a:spcPct val="150000"/>
              </a:lnSpc>
            </a:pPr>
            <a:r>
              <a:rPr lang="en-US" altLang="en-US">
                <a:latin typeface="Calibri" panose="020F0502020204030204" pitchFamily="34" charset="0"/>
              </a:rPr>
              <a:t>Partitioning Methods</a:t>
            </a:r>
          </a:p>
          <a:p>
            <a:pPr marL="533400" indent="-533400">
              <a:lnSpc>
                <a:spcPct val="150000"/>
              </a:lnSpc>
            </a:pPr>
            <a:r>
              <a:rPr lang="en-US" altLang="en-US">
                <a:latin typeface="Calibri" panose="020F0502020204030204" pitchFamily="34" charset="0"/>
              </a:rPr>
              <a:t>Hierarchical Methods</a:t>
            </a:r>
          </a:p>
          <a:p>
            <a:pPr marL="533400" indent="-533400">
              <a:lnSpc>
                <a:spcPct val="150000"/>
              </a:lnSpc>
            </a:pPr>
            <a:r>
              <a:rPr lang="en-US" altLang="en-US">
                <a:latin typeface="Calibri" panose="020F0502020204030204" pitchFamily="34" charset="0"/>
              </a:rPr>
              <a:t>Density-Based Methods</a:t>
            </a:r>
          </a:p>
          <a:p>
            <a:pPr marL="533400" indent="-533400">
              <a:lnSpc>
                <a:spcPct val="150000"/>
              </a:lnSpc>
            </a:pPr>
            <a:r>
              <a:rPr lang="en-US" altLang="en-US">
                <a:latin typeface="Calibri" panose="020F0502020204030204" pitchFamily="34" charset="0"/>
              </a:rPr>
              <a:t>Grid-Based Methods</a:t>
            </a:r>
          </a:p>
          <a:p>
            <a:pPr marL="533400" indent="-533400">
              <a:lnSpc>
                <a:spcPct val="150000"/>
              </a:lnSpc>
            </a:pPr>
            <a:r>
              <a:rPr lang="en-US" altLang="en-US">
                <a:latin typeface="Calibri" panose="020F0502020204030204" pitchFamily="34" charset="0"/>
              </a:rPr>
              <a:t>Evaluation of Clustering</a:t>
            </a:r>
          </a:p>
          <a:p>
            <a:pPr marL="533400" indent="-533400">
              <a:lnSpc>
                <a:spcPct val="150000"/>
              </a:lnSpc>
            </a:pPr>
            <a:r>
              <a:rPr lang="en-US" altLang="en-US">
                <a:latin typeface="Calibri" panose="020F0502020204030204" pitchFamily="34" charset="0"/>
              </a:rPr>
              <a:t>Summary</a:t>
            </a:r>
          </a:p>
        </p:txBody>
      </p:sp>
      <p:sp>
        <p:nvSpPr>
          <p:cNvPr id="9221" name="AutoShape 5">
            <a:extLst>
              <a:ext uri="{FF2B5EF4-FFF2-40B4-BE49-F238E27FC236}">
                <a16:creationId xmlns:a16="http://schemas.microsoft.com/office/drawing/2014/main" id="{383A762D-AF31-D3EE-919D-776F473DF503}"/>
              </a:ext>
            </a:extLst>
          </p:cNvPr>
          <p:cNvSpPr>
            <a:spLocks noChangeArrowheads="1"/>
          </p:cNvSpPr>
          <p:nvPr/>
        </p:nvSpPr>
        <p:spPr bwMode="auto">
          <a:xfrm rot="9867012">
            <a:off x="5943600" y="15240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222" name="Slide Number Placeholder 5">
            <a:extLst>
              <a:ext uri="{FF2B5EF4-FFF2-40B4-BE49-F238E27FC236}">
                <a16:creationId xmlns:a16="http://schemas.microsoft.com/office/drawing/2014/main" id="{AE456BF0-3567-41C4-B7BA-7BBC0375AEAB}"/>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456C3B7F-9F77-49DE-B28C-4035F36BB043}" type="slidenum">
              <a:rPr lang="en-US" altLang="en-US" sz="1200">
                <a:latin typeface="Tahoma" panose="020B0604030504040204" pitchFamily="34" charset="0"/>
              </a:rPr>
              <a:pPr algn="r" eaLnBrk="1" hangingPunct="1">
                <a:spcBef>
                  <a:spcPct val="0"/>
                </a:spcBef>
                <a:buClrTx/>
                <a:buSzTx/>
                <a:buFontTx/>
                <a:buNone/>
              </a:pPr>
              <a:t>2</a:t>
            </a:fld>
            <a:endParaRPr lang="en-US" altLang="en-US" sz="1200">
              <a:latin typeface="Tahoma" panose="020B0604030504040204" pitchFamily="34" charset="0"/>
            </a:endParaRP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7DEAF39-D528-0DB7-4D1F-5F25BDA13C58}"/>
              </a:ext>
            </a:extLst>
          </p:cNvPr>
          <p:cNvSpPr>
            <a:spLocks noGrp="1" noChangeArrowheads="1"/>
          </p:cNvSpPr>
          <p:nvPr>
            <p:ph type="title"/>
          </p:nvPr>
        </p:nvSpPr>
        <p:spPr>
          <a:xfrm>
            <a:off x="152400" y="457200"/>
            <a:ext cx="8763000" cy="442913"/>
          </a:xfrm>
        </p:spPr>
        <p:txBody>
          <a:bodyPr/>
          <a:lstStyle/>
          <a:p>
            <a:pPr eaLnBrk="1" hangingPunct="1"/>
            <a:r>
              <a:rPr lang="en-US" altLang="en-US" sz="3200"/>
              <a:t>The K-Medoid Clustering Method</a:t>
            </a:r>
          </a:p>
        </p:txBody>
      </p:sp>
      <p:sp>
        <p:nvSpPr>
          <p:cNvPr id="46083" name="Rectangle 3">
            <a:extLst>
              <a:ext uri="{FF2B5EF4-FFF2-40B4-BE49-F238E27FC236}">
                <a16:creationId xmlns:a16="http://schemas.microsoft.com/office/drawing/2014/main" id="{E059CF09-C8F2-B788-F862-EF47387B0698}"/>
              </a:ext>
            </a:extLst>
          </p:cNvPr>
          <p:cNvSpPr>
            <a:spLocks noGrp="1" noChangeArrowheads="1"/>
          </p:cNvSpPr>
          <p:nvPr>
            <p:ph type="body" idx="1"/>
          </p:nvPr>
        </p:nvSpPr>
        <p:spPr>
          <a:xfrm>
            <a:off x="304800" y="1371600"/>
            <a:ext cx="8610600" cy="5029200"/>
          </a:xfrm>
        </p:spPr>
        <p:txBody>
          <a:bodyPr/>
          <a:lstStyle/>
          <a:p>
            <a:pPr eaLnBrk="1" hangingPunct="1">
              <a:lnSpc>
                <a:spcPct val="150000"/>
              </a:lnSpc>
            </a:pPr>
            <a:r>
              <a:rPr lang="en-US" altLang="en-US" sz="2000" i="1"/>
              <a:t>K</a:t>
            </a:r>
            <a:r>
              <a:rPr lang="en-US" altLang="en-US" sz="2000"/>
              <a:t>-</a:t>
            </a:r>
            <a:r>
              <a:rPr lang="en-US" altLang="en-US" sz="2000" i="1"/>
              <a:t>Medoids</a:t>
            </a:r>
            <a:r>
              <a:rPr lang="en-US" altLang="en-US" sz="2000"/>
              <a:t> Clustering: Find </a:t>
            </a:r>
            <a:r>
              <a:rPr lang="en-US" altLang="en-US" sz="2000" i="1"/>
              <a:t>representative</a:t>
            </a:r>
            <a:r>
              <a:rPr lang="en-US" altLang="en-US" sz="2000"/>
              <a:t> objects (</a:t>
            </a:r>
            <a:r>
              <a:rPr lang="en-US" altLang="en-US" sz="2000" u="sng"/>
              <a:t>medoids</a:t>
            </a:r>
            <a:r>
              <a:rPr lang="en-US" altLang="en-US" sz="2000"/>
              <a:t>) in clusters</a:t>
            </a:r>
          </a:p>
          <a:p>
            <a:pPr lvl="1" eaLnBrk="1" hangingPunct="1">
              <a:lnSpc>
                <a:spcPct val="150000"/>
              </a:lnSpc>
            </a:pPr>
            <a:r>
              <a:rPr lang="en-US" altLang="en-US" sz="2000" i="1"/>
              <a:t>PAM</a:t>
            </a:r>
            <a:r>
              <a:rPr lang="en-US" altLang="en-US" sz="2000"/>
              <a:t> (Partitioning Around Medoids, Kaufmann &amp; Rousseeuw 1987)</a:t>
            </a:r>
          </a:p>
          <a:p>
            <a:pPr lvl="2" eaLnBrk="1" hangingPunct="1">
              <a:lnSpc>
                <a:spcPct val="150000"/>
              </a:lnSpc>
            </a:pPr>
            <a:r>
              <a:rPr lang="en-US" altLang="en-US" sz="2000"/>
              <a:t>Starts from an initial set of medoids and iteratively replaces one of the medoids by one of the non-medoids if it improves the total distance of the resulting clustering</a:t>
            </a:r>
          </a:p>
          <a:p>
            <a:pPr lvl="2" eaLnBrk="1" hangingPunct="1">
              <a:lnSpc>
                <a:spcPct val="150000"/>
              </a:lnSpc>
            </a:pPr>
            <a:r>
              <a:rPr lang="en-US" altLang="en-US" sz="2000" i="1"/>
              <a:t>PAM</a:t>
            </a:r>
            <a:r>
              <a:rPr lang="en-US" altLang="en-US" sz="2000"/>
              <a:t> works effectively for small data sets, but does not scale well for large data sets (due to the computational complexity)</a:t>
            </a:r>
          </a:p>
          <a:p>
            <a:pPr eaLnBrk="1" hangingPunct="1">
              <a:lnSpc>
                <a:spcPct val="150000"/>
              </a:lnSpc>
            </a:pPr>
            <a:r>
              <a:rPr lang="en-US" altLang="en-US" sz="2000"/>
              <a:t>Efficiency improvement on PAM</a:t>
            </a:r>
          </a:p>
          <a:p>
            <a:pPr lvl="1" eaLnBrk="1" hangingPunct="1">
              <a:lnSpc>
                <a:spcPct val="150000"/>
              </a:lnSpc>
            </a:pPr>
            <a:r>
              <a:rPr lang="en-US" altLang="en-US" sz="2000" i="1"/>
              <a:t>CLARA</a:t>
            </a:r>
            <a:r>
              <a:rPr lang="en-US" altLang="en-US" sz="2000"/>
              <a:t> (Kaufmann &amp; Rousseeuw, 1990): PAM on samples</a:t>
            </a:r>
          </a:p>
          <a:p>
            <a:pPr lvl="1" eaLnBrk="1" hangingPunct="1">
              <a:lnSpc>
                <a:spcPct val="150000"/>
              </a:lnSpc>
            </a:pPr>
            <a:r>
              <a:rPr lang="en-US" altLang="en-US" sz="2000" i="1"/>
              <a:t>CLARANS</a:t>
            </a:r>
            <a:r>
              <a:rPr lang="en-US" altLang="en-US" sz="2000"/>
              <a:t> (Ng &amp; Han, 1994): Randomized re-sampling</a:t>
            </a:r>
          </a:p>
        </p:txBody>
      </p:sp>
      <p:sp>
        <p:nvSpPr>
          <p:cNvPr id="46084" name="Slide Number Placeholder 6">
            <a:extLst>
              <a:ext uri="{FF2B5EF4-FFF2-40B4-BE49-F238E27FC236}">
                <a16:creationId xmlns:a16="http://schemas.microsoft.com/office/drawing/2014/main" id="{2A61058D-91FE-A711-97DB-F65762FBDB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775033D4-D2CA-437F-B0F3-84E5F47C46DF}" type="slidenum">
              <a:rPr lang="en-US" altLang="en-US" sz="1200">
                <a:latin typeface="Tahoma" panose="020B0604030504040204" pitchFamily="34" charset="0"/>
              </a:rPr>
              <a:pPr>
                <a:spcBef>
                  <a:spcPct val="0"/>
                </a:spcBef>
                <a:buClrTx/>
                <a:buSzTx/>
                <a:buFontTx/>
                <a:buNone/>
              </a:pPr>
              <a:t>20</a:t>
            </a:fld>
            <a:endParaRPr lang="en-US" altLang="en-US" sz="1200">
              <a:latin typeface="Tahoma" panose="020B0604030504040204" pitchFamily="34" charset="0"/>
            </a:endParaRPr>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a:extLst>
              <a:ext uri="{FF2B5EF4-FFF2-40B4-BE49-F238E27FC236}">
                <a16:creationId xmlns:a16="http://schemas.microsoft.com/office/drawing/2014/main" id="{C279C076-09A8-E8DC-710E-AC42B3BC3D22}"/>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80FC6AA9-8FFE-4F0C-A585-179A3C5E0856}" type="slidenum">
              <a:rPr lang="en-US" altLang="en-US" sz="1200">
                <a:latin typeface="Tahoma" panose="020B0604030504040204" pitchFamily="34" charset="0"/>
              </a:rPr>
              <a:pPr algn="r" eaLnBrk="1" hangingPunct="1">
                <a:spcBef>
                  <a:spcPct val="0"/>
                </a:spcBef>
                <a:buClrTx/>
                <a:buSzTx/>
                <a:buFontTx/>
                <a:buNone/>
              </a:pPr>
              <a:t>21</a:t>
            </a:fld>
            <a:endParaRPr lang="en-US" altLang="en-US" sz="1200">
              <a:latin typeface="Tahoma" panose="020B0604030504040204" pitchFamily="34" charset="0"/>
            </a:endParaRPr>
          </a:p>
        </p:txBody>
      </p:sp>
      <p:sp>
        <p:nvSpPr>
          <p:cNvPr id="48131" name="Rectangle 2">
            <a:extLst>
              <a:ext uri="{FF2B5EF4-FFF2-40B4-BE49-F238E27FC236}">
                <a16:creationId xmlns:a16="http://schemas.microsoft.com/office/drawing/2014/main" id="{5F688FCE-5689-AB17-79FB-4190AE55E11C}"/>
              </a:ext>
            </a:extLst>
          </p:cNvPr>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en-US" sz="3200"/>
              <a:t>Chapter 10. </a:t>
            </a:r>
            <a:r>
              <a:rPr lang="en-AU" altLang="zh-TW" sz="3200">
                <a:ea typeface="PMingLiU" panose="02020500000000000000" pitchFamily="18" charset="-120"/>
              </a:rPr>
              <a:t>Cluster Analysis: Basic Concepts and Methods</a:t>
            </a:r>
            <a:endParaRPr lang="en-US" altLang="en-US" sz="3200">
              <a:ea typeface="PMingLiU" panose="02020500000000000000" pitchFamily="18" charset="-120"/>
            </a:endParaRPr>
          </a:p>
        </p:txBody>
      </p:sp>
      <p:sp>
        <p:nvSpPr>
          <p:cNvPr id="48132" name="Rectangle 3">
            <a:extLst>
              <a:ext uri="{FF2B5EF4-FFF2-40B4-BE49-F238E27FC236}">
                <a16:creationId xmlns:a16="http://schemas.microsoft.com/office/drawing/2014/main" id="{89556BC5-5007-E8E7-6A2D-613D6BC6F4DB}"/>
              </a:ext>
            </a:extLst>
          </p:cNvPr>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30000"/>
              </a:lnSpc>
            </a:pPr>
            <a:r>
              <a:rPr lang="en-US" altLang="en-US">
                <a:latin typeface="Calibri" panose="020F0502020204030204" pitchFamily="34" charset="0"/>
              </a:rPr>
              <a:t>Cluster Analysis: Basic Concepts</a:t>
            </a:r>
          </a:p>
          <a:p>
            <a:pPr marL="533400" indent="-533400">
              <a:lnSpc>
                <a:spcPct val="130000"/>
              </a:lnSpc>
            </a:pPr>
            <a:r>
              <a:rPr lang="en-US" altLang="en-US">
                <a:latin typeface="Calibri" panose="020F0502020204030204" pitchFamily="34" charset="0"/>
              </a:rPr>
              <a:t>Partitioning Methods</a:t>
            </a:r>
          </a:p>
          <a:p>
            <a:pPr marL="533400" indent="-533400">
              <a:lnSpc>
                <a:spcPct val="130000"/>
              </a:lnSpc>
            </a:pPr>
            <a:r>
              <a:rPr lang="en-US" altLang="en-US">
                <a:latin typeface="Calibri" panose="020F0502020204030204" pitchFamily="34" charset="0"/>
              </a:rPr>
              <a:t>Hierarchical Methods</a:t>
            </a:r>
          </a:p>
          <a:p>
            <a:pPr marL="533400" indent="-533400">
              <a:lnSpc>
                <a:spcPct val="130000"/>
              </a:lnSpc>
            </a:pPr>
            <a:r>
              <a:rPr lang="en-US" altLang="en-US">
                <a:latin typeface="Calibri" panose="020F0502020204030204" pitchFamily="34" charset="0"/>
              </a:rPr>
              <a:t>Density-Based Methods</a:t>
            </a:r>
          </a:p>
          <a:p>
            <a:pPr marL="533400" indent="-533400">
              <a:lnSpc>
                <a:spcPct val="130000"/>
              </a:lnSpc>
            </a:pPr>
            <a:r>
              <a:rPr lang="en-US" altLang="en-US">
                <a:latin typeface="Calibri" panose="020F0502020204030204" pitchFamily="34" charset="0"/>
              </a:rPr>
              <a:t>Grid-Based Methods</a:t>
            </a:r>
          </a:p>
          <a:p>
            <a:pPr marL="533400" indent="-533400">
              <a:lnSpc>
                <a:spcPct val="130000"/>
              </a:lnSpc>
            </a:pPr>
            <a:r>
              <a:rPr lang="en-US" altLang="en-US">
                <a:latin typeface="Calibri" panose="020F0502020204030204" pitchFamily="34" charset="0"/>
              </a:rPr>
              <a:t>Evaluation of Clustering</a:t>
            </a:r>
          </a:p>
          <a:p>
            <a:pPr marL="533400" indent="-533400">
              <a:lnSpc>
                <a:spcPct val="130000"/>
              </a:lnSpc>
            </a:pPr>
            <a:r>
              <a:rPr lang="en-US" altLang="en-US">
                <a:latin typeface="Calibri" panose="020F0502020204030204" pitchFamily="34" charset="0"/>
              </a:rPr>
              <a:t>Summary</a:t>
            </a:r>
          </a:p>
        </p:txBody>
      </p:sp>
      <p:sp>
        <p:nvSpPr>
          <p:cNvPr id="48133" name="AutoShape 5">
            <a:extLst>
              <a:ext uri="{FF2B5EF4-FFF2-40B4-BE49-F238E27FC236}">
                <a16:creationId xmlns:a16="http://schemas.microsoft.com/office/drawing/2014/main" id="{D98683A8-2375-C515-AE05-12B946AA1FC8}"/>
              </a:ext>
            </a:extLst>
          </p:cNvPr>
          <p:cNvSpPr>
            <a:spLocks noChangeArrowheads="1"/>
          </p:cNvSpPr>
          <p:nvPr/>
        </p:nvSpPr>
        <p:spPr bwMode="auto">
          <a:xfrm rot="9867012">
            <a:off x="4419600" y="27432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48134" name="Slide Number Placeholder 5">
            <a:extLst>
              <a:ext uri="{FF2B5EF4-FFF2-40B4-BE49-F238E27FC236}">
                <a16:creationId xmlns:a16="http://schemas.microsoft.com/office/drawing/2014/main" id="{04DA2EF4-FD0C-32E0-6D5A-3A06EBF4CAA3}"/>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9FCC17A3-EE04-4B4F-B9A9-87764560FEF5}" type="slidenum">
              <a:rPr lang="en-US" altLang="en-US" sz="1200">
                <a:latin typeface="Tahoma" panose="020B0604030504040204" pitchFamily="34" charset="0"/>
              </a:rPr>
              <a:pPr algn="r" eaLnBrk="1" hangingPunct="1">
                <a:spcBef>
                  <a:spcPct val="0"/>
                </a:spcBef>
                <a:buClrTx/>
                <a:buSzTx/>
                <a:buFontTx/>
                <a:buNone/>
              </a:pPr>
              <a:t>21</a:t>
            </a:fld>
            <a:endParaRPr lang="en-US" altLang="en-US" sz="1200">
              <a:latin typeface="Tahoma" panose="020B0604030504040204" pitchFamily="34" charset="0"/>
            </a:endParaRPr>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14FD6A4-F859-9172-DD45-6DC777450F7A}"/>
              </a:ext>
            </a:extLst>
          </p:cNvPr>
          <p:cNvSpPr>
            <a:spLocks noGrp="1" noChangeArrowheads="1"/>
          </p:cNvSpPr>
          <p:nvPr>
            <p:ph type="title"/>
          </p:nvPr>
        </p:nvSpPr>
        <p:spPr>
          <a:xfrm>
            <a:off x="750888" y="492125"/>
            <a:ext cx="7297737" cy="442913"/>
          </a:xfrm>
          <a:noFill/>
        </p:spPr>
        <p:txBody>
          <a:bodyPr lIns="92075" tIns="46038" rIns="92075" bIns="46038" anchor="ctr"/>
          <a:lstStyle/>
          <a:p>
            <a:pPr eaLnBrk="1" hangingPunct="1"/>
            <a:r>
              <a:rPr lang="en-US" altLang="zh-CN">
                <a:ea typeface="SimSun" panose="02010600030101010101" pitchFamily="2" charset="-122"/>
              </a:rPr>
              <a:t>Hierarchical Clustering</a:t>
            </a:r>
            <a:endParaRPr lang="en-US" altLang="zh-CN" sz="4400">
              <a:ea typeface="SimSun" panose="02010600030101010101" pitchFamily="2" charset="-122"/>
            </a:endParaRPr>
          </a:p>
        </p:txBody>
      </p:sp>
      <p:sp>
        <p:nvSpPr>
          <p:cNvPr id="50179" name="Rectangle 3">
            <a:extLst>
              <a:ext uri="{FF2B5EF4-FFF2-40B4-BE49-F238E27FC236}">
                <a16:creationId xmlns:a16="http://schemas.microsoft.com/office/drawing/2014/main" id="{6662987C-0215-29BF-B32D-D961C0852556}"/>
              </a:ext>
            </a:extLst>
          </p:cNvPr>
          <p:cNvSpPr>
            <a:spLocks noGrp="1" noChangeArrowheads="1"/>
          </p:cNvSpPr>
          <p:nvPr>
            <p:ph type="body" idx="1"/>
          </p:nvPr>
        </p:nvSpPr>
        <p:spPr>
          <a:xfrm>
            <a:off x="304800" y="1371600"/>
            <a:ext cx="8305800" cy="1219200"/>
          </a:xfrm>
          <a:noFill/>
        </p:spPr>
        <p:txBody>
          <a:bodyPr lIns="92075" tIns="46038" rIns="92075" bIns="46038"/>
          <a:lstStyle/>
          <a:p>
            <a:pPr eaLnBrk="1" hangingPunct="1">
              <a:spcBef>
                <a:spcPct val="50000"/>
              </a:spcBef>
            </a:pPr>
            <a:r>
              <a:rPr lang="en-US" altLang="zh-CN" sz="2400">
                <a:ea typeface="SimSun" panose="02010600030101010101" pitchFamily="2" charset="-122"/>
              </a:rPr>
              <a:t>Use distance matrix as clustering criteria.  This method does not require the number of clusters </a:t>
            </a:r>
            <a:r>
              <a:rPr lang="en-US" altLang="zh-CN" sz="2400" b="1" i="1">
                <a:ea typeface="SimSun" panose="02010600030101010101" pitchFamily="2" charset="-122"/>
              </a:rPr>
              <a:t>k</a:t>
            </a:r>
            <a:r>
              <a:rPr lang="en-US" altLang="zh-CN" sz="2400">
                <a:ea typeface="SimSun" panose="02010600030101010101" pitchFamily="2" charset="-122"/>
              </a:rPr>
              <a:t> as an input, but needs a termination condition </a:t>
            </a:r>
          </a:p>
        </p:txBody>
      </p:sp>
      <p:grpSp>
        <p:nvGrpSpPr>
          <p:cNvPr id="50180" name="Group 4">
            <a:extLst>
              <a:ext uri="{FF2B5EF4-FFF2-40B4-BE49-F238E27FC236}">
                <a16:creationId xmlns:a16="http://schemas.microsoft.com/office/drawing/2014/main" id="{BFC5B58B-EE3C-7AA3-B865-7A2D6CC64059}"/>
              </a:ext>
            </a:extLst>
          </p:cNvPr>
          <p:cNvGrpSpPr>
            <a:grpSpLocks/>
          </p:cNvGrpSpPr>
          <p:nvPr/>
        </p:nvGrpSpPr>
        <p:grpSpPr bwMode="auto">
          <a:xfrm>
            <a:off x="990600" y="2743200"/>
            <a:ext cx="6956425" cy="3641725"/>
            <a:chOff x="1200" y="1776"/>
            <a:chExt cx="4382" cy="2294"/>
          </a:xfrm>
        </p:grpSpPr>
        <p:sp>
          <p:nvSpPr>
            <p:cNvPr id="50182" name="Line 5">
              <a:extLst>
                <a:ext uri="{FF2B5EF4-FFF2-40B4-BE49-F238E27FC236}">
                  <a16:creationId xmlns:a16="http://schemas.microsoft.com/office/drawing/2014/main" id="{DCA3EFCD-46AB-1D0D-7668-24A03E553CE5}"/>
                </a:ext>
              </a:extLst>
            </p:cNvPr>
            <p:cNvSpPr>
              <a:spLocks noChangeShapeType="1"/>
            </p:cNvSpPr>
            <p:nvPr/>
          </p:nvSpPr>
          <p:spPr bwMode="auto">
            <a:xfrm>
              <a:off x="1200" y="2112"/>
              <a:ext cx="321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0183" name="Group 6">
              <a:extLst>
                <a:ext uri="{FF2B5EF4-FFF2-40B4-BE49-F238E27FC236}">
                  <a16:creationId xmlns:a16="http://schemas.microsoft.com/office/drawing/2014/main" id="{E683A3E2-A4EF-2626-79DD-903478225F23}"/>
                </a:ext>
              </a:extLst>
            </p:cNvPr>
            <p:cNvGrpSpPr>
              <a:grpSpLocks/>
            </p:cNvGrpSpPr>
            <p:nvPr/>
          </p:nvGrpSpPr>
          <p:grpSpPr bwMode="auto">
            <a:xfrm>
              <a:off x="1440" y="1785"/>
              <a:ext cx="480" cy="327"/>
              <a:chOff x="1104" y="1785"/>
              <a:chExt cx="480" cy="327"/>
            </a:xfrm>
          </p:grpSpPr>
          <p:sp>
            <p:nvSpPr>
              <p:cNvPr id="50235" name="Line 7">
                <a:extLst>
                  <a:ext uri="{FF2B5EF4-FFF2-40B4-BE49-F238E27FC236}">
                    <a16:creationId xmlns:a16="http://schemas.microsoft.com/office/drawing/2014/main" id="{0644B04F-487E-A26B-DFDA-D8CCDDEA7643}"/>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36" name="Text Box 8">
                <a:extLst>
                  <a:ext uri="{FF2B5EF4-FFF2-40B4-BE49-F238E27FC236}">
                    <a16:creationId xmlns:a16="http://schemas.microsoft.com/office/drawing/2014/main" id="{EB68DD23-492D-8CBA-607B-124892C0219D}"/>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Times New Roman" panose="02020603050405020304" pitchFamily="18" charset="0"/>
                    <a:ea typeface="SimSun" panose="02010600030101010101" pitchFamily="2" charset="-122"/>
                  </a:rPr>
                  <a:t>Step 0</a:t>
                </a:r>
                <a:endParaRPr lang="en-US" altLang="zh-CN" sz="2400">
                  <a:latin typeface="Times New Roman" panose="02020603050405020304" pitchFamily="18" charset="0"/>
                  <a:ea typeface="SimSun" panose="02010600030101010101" pitchFamily="2" charset="-122"/>
                </a:endParaRPr>
              </a:p>
            </p:txBody>
          </p:sp>
        </p:grpSp>
        <p:grpSp>
          <p:nvGrpSpPr>
            <p:cNvPr id="50184" name="Group 9">
              <a:extLst>
                <a:ext uri="{FF2B5EF4-FFF2-40B4-BE49-F238E27FC236}">
                  <a16:creationId xmlns:a16="http://schemas.microsoft.com/office/drawing/2014/main" id="{1D11C944-5BA8-3A87-22AB-BC313BDFC63C}"/>
                </a:ext>
              </a:extLst>
            </p:cNvPr>
            <p:cNvGrpSpPr>
              <a:grpSpLocks/>
            </p:cNvGrpSpPr>
            <p:nvPr/>
          </p:nvGrpSpPr>
          <p:grpSpPr bwMode="auto">
            <a:xfrm>
              <a:off x="1968" y="1776"/>
              <a:ext cx="480" cy="327"/>
              <a:chOff x="1104" y="1785"/>
              <a:chExt cx="480" cy="327"/>
            </a:xfrm>
          </p:grpSpPr>
          <p:sp>
            <p:nvSpPr>
              <p:cNvPr id="50233" name="Line 10">
                <a:extLst>
                  <a:ext uri="{FF2B5EF4-FFF2-40B4-BE49-F238E27FC236}">
                    <a16:creationId xmlns:a16="http://schemas.microsoft.com/office/drawing/2014/main" id="{89638D8D-6C3A-10B5-7A74-844A0E84DCEE}"/>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34" name="Text Box 11">
                <a:extLst>
                  <a:ext uri="{FF2B5EF4-FFF2-40B4-BE49-F238E27FC236}">
                    <a16:creationId xmlns:a16="http://schemas.microsoft.com/office/drawing/2014/main" id="{3D1E51B9-0F79-6E11-8BBB-86C30BD06B2E}"/>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Times New Roman" panose="02020603050405020304" pitchFamily="18" charset="0"/>
                    <a:ea typeface="SimSun" panose="02010600030101010101" pitchFamily="2" charset="-122"/>
                  </a:rPr>
                  <a:t>Step 1</a:t>
                </a:r>
                <a:endParaRPr lang="en-US" altLang="zh-CN" sz="2400">
                  <a:latin typeface="Times New Roman" panose="02020603050405020304" pitchFamily="18" charset="0"/>
                  <a:ea typeface="SimSun" panose="02010600030101010101" pitchFamily="2" charset="-122"/>
                </a:endParaRPr>
              </a:p>
            </p:txBody>
          </p:sp>
        </p:grpSp>
        <p:grpSp>
          <p:nvGrpSpPr>
            <p:cNvPr id="50185" name="Group 12">
              <a:extLst>
                <a:ext uri="{FF2B5EF4-FFF2-40B4-BE49-F238E27FC236}">
                  <a16:creationId xmlns:a16="http://schemas.microsoft.com/office/drawing/2014/main" id="{C355A38A-A6E6-34ED-958B-3352344117A9}"/>
                </a:ext>
              </a:extLst>
            </p:cNvPr>
            <p:cNvGrpSpPr>
              <a:grpSpLocks/>
            </p:cNvGrpSpPr>
            <p:nvPr/>
          </p:nvGrpSpPr>
          <p:grpSpPr bwMode="auto">
            <a:xfrm>
              <a:off x="2496" y="1776"/>
              <a:ext cx="480" cy="327"/>
              <a:chOff x="1104" y="1785"/>
              <a:chExt cx="480" cy="327"/>
            </a:xfrm>
          </p:grpSpPr>
          <p:sp>
            <p:nvSpPr>
              <p:cNvPr id="50231" name="Line 13">
                <a:extLst>
                  <a:ext uri="{FF2B5EF4-FFF2-40B4-BE49-F238E27FC236}">
                    <a16:creationId xmlns:a16="http://schemas.microsoft.com/office/drawing/2014/main" id="{A0CDDBCC-B55C-2E50-3CC2-F422972929D7}"/>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32" name="Text Box 14">
                <a:extLst>
                  <a:ext uri="{FF2B5EF4-FFF2-40B4-BE49-F238E27FC236}">
                    <a16:creationId xmlns:a16="http://schemas.microsoft.com/office/drawing/2014/main" id="{5484D13F-785E-FD56-7B17-380C882AD34E}"/>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Times New Roman" panose="02020603050405020304" pitchFamily="18" charset="0"/>
                    <a:ea typeface="SimSun" panose="02010600030101010101" pitchFamily="2" charset="-122"/>
                  </a:rPr>
                  <a:t>Step 2</a:t>
                </a:r>
                <a:endParaRPr lang="en-US" altLang="zh-CN" sz="2400">
                  <a:latin typeface="Times New Roman" panose="02020603050405020304" pitchFamily="18" charset="0"/>
                  <a:ea typeface="SimSun" panose="02010600030101010101" pitchFamily="2" charset="-122"/>
                </a:endParaRPr>
              </a:p>
            </p:txBody>
          </p:sp>
        </p:grpSp>
        <p:grpSp>
          <p:nvGrpSpPr>
            <p:cNvPr id="50186" name="Group 15">
              <a:extLst>
                <a:ext uri="{FF2B5EF4-FFF2-40B4-BE49-F238E27FC236}">
                  <a16:creationId xmlns:a16="http://schemas.microsoft.com/office/drawing/2014/main" id="{5FCFD40F-57A7-3E7B-58EF-991F98A30AD1}"/>
                </a:ext>
              </a:extLst>
            </p:cNvPr>
            <p:cNvGrpSpPr>
              <a:grpSpLocks/>
            </p:cNvGrpSpPr>
            <p:nvPr/>
          </p:nvGrpSpPr>
          <p:grpSpPr bwMode="auto">
            <a:xfrm>
              <a:off x="2976" y="1776"/>
              <a:ext cx="480" cy="327"/>
              <a:chOff x="1104" y="1785"/>
              <a:chExt cx="480" cy="327"/>
            </a:xfrm>
          </p:grpSpPr>
          <p:sp>
            <p:nvSpPr>
              <p:cNvPr id="50229" name="Line 16">
                <a:extLst>
                  <a:ext uri="{FF2B5EF4-FFF2-40B4-BE49-F238E27FC236}">
                    <a16:creationId xmlns:a16="http://schemas.microsoft.com/office/drawing/2014/main" id="{39ED0A70-F2A8-2409-7BDF-28D737A9E822}"/>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30" name="Text Box 17">
                <a:extLst>
                  <a:ext uri="{FF2B5EF4-FFF2-40B4-BE49-F238E27FC236}">
                    <a16:creationId xmlns:a16="http://schemas.microsoft.com/office/drawing/2014/main" id="{34CE2323-EACB-3A51-D63B-C61A290CB0D6}"/>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Times New Roman" panose="02020603050405020304" pitchFamily="18" charset="0"/>
                    <a:ea typeface="SimSun" panose="02010600030101010101" pitchFamily="2" charset="-122"/>
                  </a:rPr>
                  <a:t>Step 3</a:t>
                </a:r>
                <a:endParaRPr lang="en-US" altLang="zh-CN" sz="2400">
                  <a:latin typeface="Times New Roman" panose="02020603050405020304" pitchFamily="18" charset="0"/>
                  <a:ea typeface="SimSun" panose="02010600030101010101" pitchFamily="2" charset="-122"/>
                </a:endParaRPr>
              </a:p>
            </p:txBody>
          </p:sp>
        </p:grpSp>
        <p:grpSp>
          <p:nvGrpSpPr>
            <p:cNvPr id="50187" name="Group 18">
              <a:extLst>
                <a:ext uri="{FF2B5EF4-FFF2-40B4-BE49-F238E27FC236}">
                  <a16:creationId xmlns:a16="http://schemas.microsoft.com/office/drawing/2014/main" id="{B7E43F21-48EB-91E9-5D0E-E9DD1ADCB6AD}"/>
                </a:ext>
              </a:extLst>
            </p:cNvPr>
            <p:cNvGrpSpPr>
              <a:grpSpLocks/>
            </p:cNvGrpSpPr>
            <p:nvPr/>
          </p:nvGrpSpPr>
          <p:grpSpPr bwMode="auto">
            <a:xfrm>
              <a:off x="3456" y="1776"/>
              <a:ext cx="480" cy="327"/>
              <a:chOff x="1104" y="1785"/>
              <a:chExt cx="480" cy="327"/>
            </a:xfrm>
          </p:grpSpPr>
          <p:sp>
            <p:nvSpPr>
              <p:cNvPr id="50227" name="Line 19">
                <a:extLst>
                  <a:ext uri="{FF2B5EF4-FFF2-40B4-BE49-F238E27FC236}">
                    <a16:creationId xmlns:a16="http://schemas.microsoft.com/office/drawing/2014/main" id="{E31202C0-09DB-C1C1-1EDA-049E12881F58}"/>
                  </a:ext>
                </a:extLst>
              </p:cNvPr>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28" name="Text Box 20">
                <a:extLst>
                  <a:ext uri="{FF2B5EF4-FFF2-40B4-BE49-F238E27FC236}">
                    <a16:creationId xmlns:a16="http://schemas.microsoft.com/office/drawing/2014/main" id="{C51A9BBF-8FA9-27F1-4AE3-5B8224063677}"/>
                  </a:ext>
                </a:extLst>
              </p:cNvPr>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Times New Roman" panose="02020603050405020304" pitchFamily="18" charset="0"/>
                    <a:ea typeface="SimSun" panose="02010600030101010101" pitchFamily="2" charset="-122"/>
                  </a:rPr>
                  <a:t>Step 4</a:t>
                </a:r>
                <a:endParaRPr lang="en-US" altLang="zh-CN" sz="2400">
                  <a:latin typeface="Times New Roman" panose="02020603050405020304" pitchFamily="18" charset="0"/>
                  <a:ea typeface="SimSun" panose="02010600030101010101" pitchFamily="2" charset="-122"/>
                </a:endParaRPr>
              </a:p>
            </p:txBody>
          </p:sp>
        </p:grpSp>
        <p:sp>
          <p:nvSpPr>
            <p:cNvPr id="50188" name="Text Box 21">
              <a:extLst>
                <a:ext uri="{FF2B5EF4-FFF2-40B4-BE49-F238E27FC236}">
                  <a16:creationId xmlns:a16="http://schemas.microsoft.com/office/drawing/2014/main" id="{3533578F-0297-25EF-FB5D-2DB185EC8E39}"/>
                </a:ext>
              </a:extLst>
            </p:cNvPr>
            <p:cNvSpPr txBox="1">
              <a:spLocks noChangeArrowheads="1"/>
            </p:cNvSpPr>
            <p:nvPr/>
          </p:nvSpPr>
          <p:spPr bwMode="auto">
            <a:xfrm>
              <a:off x="1440" y="25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Times New Roman" panose="02020603050405020304" pitchFamily="18" charset="0"/>
                  <a:ea typeface="SimSun" panose="02010600030101010101" pitchFamily="2" charset="-122"/>
                </a:rPr>
                <a:t>b</a:t>
              </a:r>
            </a:p>
          </p:txBody>
        </p:sp>
        <p:sp>
          <p:nvSpPr>
            <p:cNvPr id="50189" name="Text Box 22">
              <a:extLst>
                <a:ext uri="{FF2B5EF4-FFF2-40B4-BE49-F238E27FC236}">
                  <a16:creationId xmlns:a16="http://schemas.microsoft.com/office/drawing/2014/main" id="{037CBA5F-2F69-801F-6B7A-42889E4C3D3C}"/>
                </a:ext>
              </a:extLst>
            </p:cNvPr>
            <p:cNvSpPr txBox="1">
              <a:spLocks noChangeArrowheads="1"/>
            </p:cNvSpPr>
            <p:nvPr/>
          </p:nvSpPr>
          <p:spPr bwMode="auto">
            <a:xfrm>
              <a:off x="1440" y="31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Times New Roman" panose="02020603050405020304" pitchFamily="18" charset="0"/>
                  <a:ea typeface="SimSun" panose="02010600030101010101" pitchFamily="2" charset="-122"/>
                </a:rPr>
                <a:t>d</a:t>
              </a:r>
            </a:p>
          </p:txBody>
        </p:sp>
        <p:sp>
          <p:nvSpPr>
            <p:cNvPr id="50190" name="Text Box 23">
              <a:extLst>
                <a:ext uri="{FF2B5EF4-FFF2-40B4-BE49-F238E27FC236}">
                  <a16:creationId xmlns:a16="http://schemas.microsoft.com/office/drawing/2014/main" id="{A3D8BE28-FE30-E73A-DE9C-FC2B63D5ED79}"/>
                </a:ext>
              </a:extLst>
            </p:cNvPr>
            <p:cNvSpPr txBox="1">
              <a:spLocks noChangeArrowheads="1"/>
            </p:cNvSpPr>
            <p:nvPr/>
          </p:nvSpPr>
          <p:spPr bwMode="auto">
            <a:xfrm>
              <a:off x="1440" y="28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Times New Roman" panose="02020603050405020304" pitchFamily="18" charset="0"/>
                  <a:ea typeface="SimSun" panose="02010600030101010101" pitchFamily="2" charset="-122"/>
                </a:rPr>
                <a:t>c</a:t>
              </a:r>
            </a:p>
          </p:txBody>
        </p:sp>
        <p:sp>
          <p:nvSpPr>
            <p:cNvPr id="50191" name="Text Box 24">
              <a:extLst>
                <a:ext uri="{FF2B5EF4-FFF2-40B4-BE49-F238E27FC236}">
                  <a16:creationId xmlns:a16="http://schemas.microsoft.com/office/drawing/2014/main" id="{60D25505-9E85-110B-222A-8895582C2443}"/>
                </a:ext>
              </a:extLst>
            </p:cNvPr>
            <p:cNvSpPr txBox="1">
              <a:spLocks noChangeArrowheads="1"/>
            </p:cNvSpPr>
            <p:nvPr/>
          </p:nvSpPr>
          <p:spPr bwMode="auto">
            <a:xfrm>
              <a:off x="1440" y="34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Times New Roman" panose="02020603050405020304" pitchFamily="18" charset="0"/>
                  <a:ea typeface="SimSun" panose="02010600030101010101" pitchFamily="2" charset="-122"/>
                </a:rPr>
                <a:t>e</a:t>
              </a:r>
            </a:p>
          </p:txBody>
        </p:sp>
        <p:sp>
          <p:nvSpPr>
            <p:cNvPr id="50192" name="Text Box 25">
              <a:extLst>
                <a:ext uri="{FF2B5EF4-FFF2-40B4-BE49-F238E27FC236}">
                  <a16:creationId xmlns:a16="http://schemas.microsoft.com/office/drawing/2014/main" id="{B5CCC50D-072B-8E73-1417-BE22DEAC0E5D}"/>
                </a:ext>
              </a:extLst>
            </p:cNvPr>
            <p:cNvSpPr txBox="1">
              <a:spLocks noChangeArrowheads="1"/>
            </p:cNvSpPr>
            <p:nvPr/>
          </p:nvSpPr>
          <p:spPr bwMode="auto">
            <a:xfrm>
              <a:off x="1440" y="22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Times New Roman" panose="02020603050405020304" pitchFamily="18" charset="0"/>
                  <a:ea typeface="SimSun" panose="02010600030101010101" pitchFamily="2" charset="-122"/>
                </a:rPr>
                <a:t>a</a:t>
              </a:r>
            </a:p>
          </p:txBody>
        </p:sp>
        <p:sp>
          <p:nvSpPr>
            <p:cNvPr id="50193" name="Oval 26">
              <a:extLst>
                <a:ext uri="{FF2B5EF4-FFF2-40B4-BE49-F238E27FC236}">
                  <a16:creationId xmlns:a16="http://schemas.microsoft.com/office/drawing/2014/main" id="{48AA88C1-9D9E-1795-D8D2-39284236FDBB}"/>
                </a:ext>
              </a:extLst>
            </p:cNvPr>
            <p:cNvSpPr>
              <a:spLocks noChangeArrowheads="1"/>
            </p:cNvSpPr>
            <p:nvPr/>
          </p:nvSpPr>
          <p:spPr bwMode="auto">
            <a:xfrm>
              <a:off x="1392" y="2256"/>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0194" name="Oval 27">
              <a:extLst>
                <a:ext uri="{FF2B5EF4-FFF2-40B4-BE49-F238E27FC236}">
                  <a16:creationId xmlns:a16="http://schemas.microsoft.com/office/drawing/2014/main" id="{8AEE5DB2-8CA2-7C26-797F-86799658042F}"/>
                </a:ext>
              </a:extLst>
            </p:cNvPr>
            <p:cNvSpPr>
              <a:spLocks noChangeArrowheads="1"/>
            </p:cNvSpPr>
            <p:nvPr/>
          </p:nvSpPr>
          <p:spPr bwMode="auto">
            <a:xfrm>
              <a:off x="1392" y="2544"/>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0195" name="Oval 28">
              <a:extLst>
                <a:ext uri="{FF2B5EF4-FFF2-40B4-BE49-F238E27FC236}">
                  <a16:creationId xmlns:a16="http://schemas.microsoft.com/office/drawing/2014/main" id="{4E4EFA16-3518-2AC2-4FA7-FC6CE6D5F629}"/>
                </a:ext>
              </a:extLst>
            </p:cNvPr>
            <p:cNvSpPr>
              <a:spLocks noChangeArrowheads="1"/>
            </p:cNvSpPr>
            <p:nvPr/>
          </p:nvSpPr>
          <p:spPr bwMode="auto">
            <a:xfrm>
              <a:off x="1392" y="2832"/>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0196" name="Oval 29">
              <a:extLst>
                <a:ext uri="{FF2B5EF4-FFF2-40B4-BE49-F238E27FC236}">
                  <a16:creationId xmlns:a16="http://schemas.microsoft.com/office/drawing/2014/main" id="{FED5A322-5A60-5B3B-A1E5-8D752D1EEA91}"/>
                </a:ext>
              </a:extLst>
            </p:cNvPr>
            <p:cNvSpPr>
              <a:spLocks noChangeArrowheads="1"/>
            </p:cNvSpPr>
            <p:nvPr/>
          </p:nvSpPr>
          <p:spPr bwMode="auto">
            <a:xfrm>
              <a:off x="1392" y="3120"/>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0197" name="Oval 30">
              <a:extLst>
                <a:ext uri="{FF2B5EF4-FFF2-40B4-BE49-F238E27FC236}">
                  <a16:creationId xmlns:a16="http://schemas.microsoft.com/office/drawing/2014/main" id="{7067758D-51FC-8487-0C2F-A9CCEC8F7492}"/>
                </a:ext>
              </a:extLst>
            </p:cNvPr>
            <p:cNvSpPr>
              <a:spLocks noChangeArrowheads="1"/>
            </p:cNvSpPr>
            <p:nvPr/>
          </p:nvSpPr>
          <p:spPr bwMode="auto">
            <a:xfrm>
              <a:off x="1392" y="3408"/>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0198" name="Text Box 31">
              <a:extLst>
                <a:ext uri="{FF2B5EF4-FFF2-40B4-BE49-F238E27FC236}">
                  <a16:creationId xmlns:a16="http://schemas.microsoft.com/office/drawing/2014/main" id="{E899DEC0-28D6-2563-AF00-1C60FAEE7394}"/>
                </a:ext>
              </a:extLst>
            </p:cNvPr>
            <p:cNvSpPr txBox="1">
              <a:spLocks noChangeArrowheads="1"/>
            </p:cNvSpPr>
            <p:nvPr/>
          </p:nvSpPr>
          <p:spPr bwMode="auto">
            <a:xfrm>
              <a:off x="1968" y="2304"/>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Times New Roman" panose="02020603050405020304" pitchFamily="18" charset="0"/>
                  <a:ea typeface="SimSun" panose="02010600030101010101" pitchFamily="2" charset="-122"/>
                </a:rPr>
                <a:t>a b</a:t>
              </a:r>
            </a:p>
          </p:txBody>
        </p:sp>
        <p:sp>
          <p:nvSpPr>
            <p:cNvPr id="50199" name="Oval 32">
              <a:extLst>
                <a:ext uri="{FF2B5EF4-FFF2-40B4-BE49-F238E27FC236}">
                  <a16:creationId xmlns:a16="http://schemas.microsoft.com/office/drawing/2014/main" id="{6E4F11B4-9CD6-3627-3BD5-8BF3FB312819}"/>
                </a:ext>
              </a:extLst>
            </p:cNvPr>
            <p:cNvSpPr>
              <a:spLocks noChangeArrowheads="1"/>
            </p:cNvSpPr>
            <p:nvPr/>
          </p:nvSpPr>
          <p:spPr bwMode="auto">
            <a:xfrm>
              <a:off x="1872" y="2352"/>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0200" name="Text Box 33">
              <a:extLst>
                <a:ext uri="{FF2B5EF4-FFF2-40B4-BE49-F238E27FC236}">
                  <a16:creationId xmlns:a16="http://schemas.microsoft.com/office/drawing/2014/main" id="{98CE4E96-CD4C-4EFD-E269-651094CD3949}"/>
                </a:ext>
              </a:extLst>
            </p:cNvPr>
            <p:cNvSpPr txBox="1">
              <a:spLocks noChangeArrowheads="1"/>
            </p:cNvSpPr>
            <p:nvPr/>
          </p:nvSpPr>
          <p:spPr bwMode="auto">
            <a:xfrm>
              <a:off x="2496" y="3216"/>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Times New Roman" panose="02020603050405020304" pitchFamily="18" charset="0"/>
                  <a:ea typeface="SimSun" panose="02010600030101010101" pitchFamily="2" charset="-122"/>
                </a:rPr>
                <a:t>d e</a:t>
              </a:r>
            </a:p>
          </p:txBody>
        </p:sp>
        <p:sp>
          <p:nvSpPr>
            <p:cNvPr id="50201" name="Oval 34">
              <a:extLst>
                <a:ext uri="{FF2B5EF4-FFF2-40B4-BE49-F238E27FC236}">
                  <a16:creationId xmlns:a16="http://schemas.microsoft.com/office/drawing/2014/main" id="{3B8C4ECE-292C-7DDE-AB59-D21D368BDCA1}"/>
                </a:ext>
              </a:extLst>
            </p:cNvPr>
            <p:cNvSpPr>
              <a:spLocks noChangeArrowheads="1"/>
            </p:cNvSpPr>
            <p:nvPr/>
          </p:nvSpPr>
          <p:spPr bwMode="auto">
            <a:xfrm>
              <a:off x="2400" y="3264"/>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0202" name="Text Box 35">
              <a:extLst>
                <a:ext uri="{FF2B5EF4-FFF2-40B4-BE49-F238E27FC236}">
                  <a16:creationId xmlns:a16="http://schemas.microsoft.com/office/drawing/2014/main" id="{64E4B7BC-9DA4-C00B-4E5F-82426ECA58F7}"/>
                </a:ext>
              </a:extLst>
            </p:cNvPr>
            <p:cNvSpPr txBox="1">
              <a:spLocks noChangeArrowheads="1"/>
            </p:cNvSpPr>
            <p:nvPr/>
          </p:nvSpPr>
          <p:spPr bwMode="auto">
            <a:xfrm>
              <a:off x="2880" y="2928"/>
              <a:ext cx="4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Times New Roman" panose="02020603050405020304" pitchFamily="18" charset="0"/>
                  <a:ea typeface="SimSun" panose="02010600030101010101" pitchFamily="2" charset="-122"/>
                </a:rPr>
                <a:t>c d e</a:t>
              </a:r>
            </a:p>
          </p:txBody>
        </p:sp>
        <p:sp>
          <p:nvSpPr>
            <p:cNvPr id="50203" name="Oval 36">
              <a:extLst>
                <a:ext uri="{FF2B5EF4-FFF2-40B4-BE49-F238E27FC236}">
                  <a16:creationId xmlns:a16="http://schemas.microsoft.com/office/drawing/2014/main" id="{CE3912B0-1A8C-6086-0259-1CF3CCCA171D}"/>
                </a:ext>
              </a:extLst>
            </p:cNvPr>
            <p:cNvSpPr>
              <a:spLocks noChangeArrowheads="1"/>
            </p:cNvSpPr>
            <p:nvPr/>
          </p:nvSpPr>
          <p:spPr bwMode="auto">
            <a:xfrm>
              <a:off x="2784" y="2928"/>
              <a:ext cx="62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0204" name="Text Box 37">
              <a:extLst>
                <a:ext uri="{FF2B5EF4-FFF2-40B4-BE49-F238E27FC236}">
                  <a16:creationId xmlns:a16="http://schemas.microsoft.com/office/drawing/2014/main" id="{B385B6DC-2F40-5EFB-B2E0-F80486C8C9A1}"/>
                </a:ext>
              </a:extLst>
            </p:cNvPr>
            <p:cNvSpPr txBox="1">
              <a:spLocks noChangeArrowheads="1"/>
            </p:cNvSpPr>
            <p:nvPr/>
          </p:nvSpPr>
          <p:spPr bwMode="auto">
            <a:xfrm>
              <a:off x="3216" y="2592"/>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Times New Roman" panose="02020603050405020304" pitchFamily="18" charset="0"/>
                  <a:ea typeface="SimSun" panose="02010600030101010101" pitchFamily="2" charset="-122"/>
                </a:rPr>
                <a:t>a b c d e</a:t>
              </a:r>
            </a:p>
          </p:txBody>
        </p:sp>
        <p:sp>
          <p:nvSpPr>
            <p:cNvPr id="50205" name="Oval 38">
              <a:extLst>
                <a:ext uri="{FF2B5EF4-FFF2-40B4-BE49-F238E27FC236}">
                  <a16:creationId xmlns:a16="http://schemas.microsoft.com/office/drawing/2014/main" id="{0339B295-9426-184F-E413-E351653E518C}"/>
                </a:ext>
              </a:extLst>
            </p:cNvPr>
            <p:cNvSpPr>
              <a:spLocks noChangeArrowheads="1"/>
            </p:cNvSpPr>
            <p:nvPr/>
          </p:nvSpPr>
          <p:spPr bwMode="auto">
            <a:xfrm>
              <a:off x="3120" y="2592"/>
              <a:ext cx="100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0206" name="Line 39">
              <a:extLst>
                <a:ext uri="{FF2B5EF4-FFF2-40B4-BE49-F238E27FC236}">
                  <a16:creationId xmlns:a16="http://schemas.microsoft.com/office/drawing/2014/main" id="{6CA5934A-944F-B6D1-4265-8AEB63AACA7B}"/>
                </a:ext>
              </a:extLst>
            </p:cNvPr>
            <p:cNvSpPr>
              <a:spLocks noChangeShapeType="1"/>
            </p:cNvSpPr>
            <p:nvPr/>
          </p:nvSpPr>
          <p:spPr bwMode="auto">
            <a:xfrm>
              <a:off x="1200" y="3753"/>
              <a:ext cx="321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7" name="Line 40">
              <a:extLst>
                <a:ext uri="{FF2B5EF4-FFF2-40B4-BE49-F238E27FC236}">
                  <a16:creationId xmlns:a16="http://schemas.microsoft.com/office/drawing/2014/main" id="{BEE4012E-4880-7928-DC52-ACB2908B961C}"/>
                </a:ext>
              </a:extLst>
            </p:cNvPr>
            <p:cNvSpPr>
              <a:spLocks noChangeShapeType="1"/>
            </p:cNvSpPr>
            <p:nvPr/>
          </p:nvSpPr>
          <p:spPr bwMode="auto">
            <a:xfrm flipH="1">
              <a:off x="1536" y="3753"/>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8" name="Text Box 41">
              <a:extLst>
                <a:ext uri="{FF2B5EF4-FFF2-40B4-BE49-F238E27FC236}">
                  <a16:creationId xmlns:a16="http://schemas.microsoft.com/office/drawing/2014/main" id="{1BA73A5D-1DAB-C898-D6F1-DE88BF56F8A9}"/>
                </a:ext>
              </a:extLst>
            </p:cNvPr>
            <p:cNvSpPr txBox="1">
              <a:spLocks noChangeArrowheads="1"/>
            </p:cNvSpPr>
            <p:nvPr/>
          </p:nvSpPr>
          <p:spPr bwMode="auto">
            <a:xfrm>
              <a:off x="1440" y="381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Times New Roman" panose="02020603050405020304" pitchFamily="18" charset="0"/>
                  <a:ea typeface="SimSun" panose="02010600030101010101" pitchFamily="2" charset="-122"/>
                </a:rPr>
                <a:t>Step 4</a:t>
              </a:r>
              <a:endParaRPr lang="en-US" altLang="zh-CN" sz="2400">
                <a:latin typeface="Times New Roman" panose="02020603050405020304" pitchFamily="18" charset="0"/>
                <a:ea typeface="SimSun" panose="02010600030101010101" pitchFamily="2" charset="-122"/>
              </a:endParaRPr>
            </a:p>
          </p:txBody>
        </p:sp>
        <p:sp>
          <p:nvSpPr>
            <p:cNvPr id="50209" name="Line 42">
              <a:extLst>
                <a:ext uri="{FF2B5EF4-FFF2-40B4-BE49-F238E27FC236}">
                  <a16:creationId xmlns:a16="http://schemas.microsoft.com/office/drawing/2014/main" id="{26ACDCF9-40E5-3A2B-90E2-ED04B08AB3BE}"/>
                </a:ext>
              </a:extLst>
            </p:cNvPr>
            <p:cNvSpPr>
              <a:spLocks noChangeShapeType="1"/>
            </p:cNvSpPr>
            <p:nvPr/>
          </p:nvSpPr>
          <p:spPr bwMode="auto">
            <a:xfrm flipH="1">
              <a:off x="2064"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10" name="Text Box 43">
              <a:extLst>
                <a:ext uri="{FF2B5EF4-FFF2-40B4-BE49-F238E27FC236}">
                  <a16:creationId xmlns:a16="http://schemas.microsoft.com/office/drawing/2014/main" id="{32290E68-973E-EDE8-6A91-67121F8A7A0D}"/>
                </a:ext>
              </a:extLst>
            </p:cNvPr>
            <p:cNvSpPr txBox="1">
              <a:spLocks noChangeArrowheads="1"/>
            </p:cNvSpPr>
            <p:nvPr/>
          </p:nvSpPr>
          <p:spPr bwMode="auto">
            <a:xfrm>
              <a:off x="1968"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Times New Roman" panose="02020603050405020304" pitchFamily="18" charset="0"/>
                  <a:ea typeface="SimSun" panose="02010600030101010101" pitchFamily="2" charset="-122"/>
                </a:rPr>
                <a:t>Step 3</a:t>
              </a:r>
              <a:endParaRPr lang="en-US" altLang="zh-CN" sz="2400">
                <a:latin typeface="Times New Roman" panose="02020603050405020304" pitchFamily="18" charset="0"/>
                <a:ea typeface="SimSun" panose="02010600030101010101" pitchFamily="2" charset="-122"/>
              </a:endParaRPr>
            </a:p>
          </p:txBody>
        </p:sp>
        <p:sp>
          <p:nvSpPr>
            <p:cNvPr id="50211" name="Line 44">
              <a:extLst>
                <a:ext uri="{FF2B5EF4-FFF2-40B4-BE49-F238E27FC236}">
                  <a16:creationId xmlns:a16="http://schemas.microsoft.com/office/drawing/2014/main" id="{FE443284-05A6-6F73-F8BA-DE576CB3603C}"/>
                </a:ext>
              </a:extLst>
            </p:cNvPr>
            <p:cNvSpPr>
              <a:spLocks noChangeShapeType="1"/>
            </p:cNvSpPr>
            <p:nvPr/>
          </p:nvSpPr>
          <p:spPr bwMode="auto">
            <a:xfrm flipH="1">
              <a:off x="259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12" name="Text Box 45">
              <a:extLst>
                <a:ext uri="{FF2B5EF4-FFF2-40B4-BE49-F238E27FC236}">
                  <a16:creationId xmlns:a16="http://schemas.microsoft.com/office/drawing/2014/main" id="{FE6B003B-71DE-953E-0D82-9E35498B3F7B}"/>
                </a:ext>
              </a:extLst>
            </p:cNvPr>
            <p:cNvSpPr txBox="1">
              <a:spLocks noChangeArrowheads="1"/>
            </p:cNvSpPr>
            <p:nvPr/>
          </p:nvSpPr>
          <p:spPr bwMode="auto">
            <a:xfrm>
              <a:off x="249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Times New Roman" panose="02020603050405020304" pitchFamily="18" charset="0"/>
                  <a:ea typeface="SimSun" panose="02010600030101010101" pitchFamily="2" charset="-122"/>
                </a:rPr>
                <a:t>Step 2</a:t>
              </a:r>
              <a:endParaRPr lang="en-US" altLang="zh-CN" sz="2400">
                <a:latin typeface="Times New Roman" panose="02020603050405020304" pitchFamily="18" charset="0"/>
                <a:ea typeface="SimSun" panose="02010600030101010101" pitchFamily="2" charset="-122"/>
              </a:endParaRPr>
            </a:p>
          </p:txBody>
        </p:sp>
        <p:sp>
          <p:nvSpPr>
            <p:cNvPr id="50213" name="Line 46">
              <a:extLst>
                <a:ext uri="{FF2B5EF4-FFF2-40B4-BE49-F238E27FC236}">
                  <a16:creationId xmlns:a16="http://schemas.microsoft.com/office/drawing/2014/main" id="{2D964B53-F986-DD99-B8DF-DEE22C03A83D}"/>
                </a:ext>
              </a:extLst>
            </p:cNvPr>
            <p:cNvSpPr>
              <a:spLocks noChangeShapeType="1"/>
            </p:cNvSpPr>
            <p:nvPr/>
          </p:nvSpPr>
          <p:spPr bwMode="auto">
            <a:xfrm flipH="1">
              <a:off x="307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14" name="Text Box 47">
              <a:extLst>
                <a:ext uri="{FF2B5EF4-FFF2-40B4-BE49-F238E27FC236}">
                  <a16:creationId xmlns:a16="http://schemas.microsoft.com/office/drawing/2014/main" id="{BC6406FF-2C43-4FCD-0B75-C4123C196216}"/>
                </a:ext>
              </a:extLst>
            </p:cNvPr>
            <p:cNvSpPr txBox="1">
              <a:spLocks noChangeArrowheads="1"/>
            </p:cNvSpPr>
            <p:nvPr/>
          </p:nvSpPr>
          <p:spPr bwMode="auto">
            <a:xfrm>
              <a:off x="297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Times New Roman" panose="02020603050405020304" pitchFamily="18" charset="0"/>
                  <a:ea typeface="SimSun" panose="02010600030101010101" pitchFamily="2" charset="-122"/>
                </a:rPr>
                <a:t>Step 1</a:t>
              </a:r>
              <a:endParaRPr lang="en-US" altLang="zh-CN" sz="2400">
                <a:latin typeface="Times New Roman" panose="02020603050405020304" pitchFamily="18" charset="0"/>
                <a:ea typeface="SimSun" panose="02010600030101010101" pitchFamily="2" charset="-122"/>
              </a:endParaRPr>
            </a:p>
          </p:txBody>
        </p:sp>
        <p:sp>
          <p:nvSpPr>
            <p:cNvPr id="50215" name="Line 48">
              <a:extLst>
                <a:ext uri="{FF2B5EF4-FFF2-40B4-BE49-F238E27FC236}">
                  <a16:creationId xmlns:a16="http://schemas.microsoft.com/office/drawing/2014/main" id="{0A00D466-F116-2AF6-A5AC-752DB70D1D55}"/>
                </a:ext>
              </a:extLst>
            </p:cNvPr>
            <p:cNvSpPr>
              <a:spLocks noChangeShapeType="1"/>
            </p:cNvSpPr>
            <p:nvPr/>
          </p:nvSpPr>
          <p:spPr bwMode="auto">
            <a:xfrm flipH="1">
              <a:off x="355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16" name="Text Box 49">
              <a:extLst>
                <a:ext uri="{FF2B5EF4-FFF2-40B4-BE49-F238E27FC236}">
                  <a16:creationId xmlns:a16="http://schemas.microsoft.com/office/drawing/2014/main" id="{7A7F4B46-929E-6368-5083-7BCA4ADF10D8}"/>
                </a:ext>
              </a:extLst>
            </p:cNvPr>
            <p:cNvSpPr txBox="1">
              <a:spLocks noChangeArrowheads="1"/>
            </p:cNvSpPr>
            <p:nvPr/>
          </p:nvSpPr>
          <p:spPr bwMode="auto">
            <a:xfrm>
              <a:off x="345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Times New Roman" panose="02020603050405020304" pitchFamily="18" charset="0"/>
                  <a:ea typeface="SimSun" panose="02010600030101010101" pitchFamily="2" charset="-122"/>
                </a:rPr>
                <a:t>Step 0</a:t>
              </a:r>
              <a:endParaRPr lang="en-US" altLang="zh-CN" sz="2400">
                <a:latin typeface="Times New Roman" panose="02020603050405020304" pitchFamily="18" charset="0"/>
                <a:ea typeface="SimSun" panose="02010600030101010101" pitchFamily="2" charset="-122"/>
              </a:endParaRPr>
            </a:p>
          </p:txBody>
        </p:sp>
        <p:sp>
          <p:nvSpPr>
            <p:cNvPr id="50217" name="Line 50">
              <a:extLst>
                <a:ext uri="{FF2B5EF4-FFF2-40B4-BE49-F238E27FC236}">
                  <a16:creationId xmlns:a16="http://schemas.microsoft.com/office/drawing/2014/main" id="{F27D9B79-8006-380C-455A-B076DB74E460}"/>
                </a:ext>
              </a:extLst>
            </p:cNvPr>
            <p:cNvSpPr>
              <a:spLocks noChangeShapeType="1"/>
            </p:cNvSpPr>
            <p:nvPr/>
          </p:nvSpPr>
          <p:spPr bwMode="auto">
            <a:xfrm>
              <a:off x="1680" y="2352"/>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18" name="Line 51">
              <a:extLst>
                <a:ext uri="{FF2B5EF4-FFF2-40B4-BE49-F238E27FC236}">
                  <a16:creationId xmlns:a16="http://schemas.microsoft.com/office/drawing/2014/main" id="{C61AEA21-A610-86ED-F29E-8B0394F8DFD6}"/>
                </a:ext>
              </a:extLst>
            </p:cNvPr>
            <p:cNvSpPr>
              <a:spLocks noChangeShapeType="1"/>
            </p:cNvSpPr>
            <p:nvPr/>
          </p:nvSpPr>
          <p:spPr bwMode="auto">
            <a:xfrm flipV="1">
              <a:off x="1680" y="244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19" name="Line 52">
              <a:extLst>
                <a:ext uri="{FF2B5EF4-FFF2-40B4-BE49-F238E27FC236}">
                  <a16:creationId xmlns:a16="http://schemas.microsoft.com/office/drawing/2014/main" id="{6F3B1A89-A405-949B-12CE-8E9E63791E55}"/>
                </a:ext>
              </a:extLst>
            </p:cNvPr>
            <p:cNvSpPr>
              <a:spLocks noChangeShapeType="1"/>
            </p:cNvSpPr>
            <p:nvPr/>
          </p:nvSpPr>
          <p:spPr bwMode="auto">
            <a:xfrm>
              <a:off x="1680" y="3216"/>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20" name="Line 53">
              <a:extLst>
                <a:ext uri="{FF2B5EF4-FFF2-40B4-BE49-F238E27FC236}">
                  <a16:creationId xmlns:a16="http://schemas.microsoft.com/office/drawing/2014/main" id="{3FBD4AD6-BDD2-3B88-54DF-8F3F1C3303F2}"/>
                </a:ext>
              </a:extLst>
            </p:cNvPr>
            <p:cNvSpPr>
              <a:spLocks noChangeShapeType="1"/>
            </p:cNvSpPr>
            <p:nvPr/>
          </p:nvSpPr>
          <p:spPr bwMode="auto">
            <a:xfrm flipV="1">
              <a:off x="1680" y="3360"/>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21" name="Line 54">
              <a:extLst>
                <a:ext uri="{FF2B5EF4-FFF2-40B4-BE49-F238E27FC236}">
                  <a16:creationId xmlns:a16="http://schemas.microsoft.com/office/drawing/2014/main" id="{E25B68B4-39B2-F317-53A4-EB0C11EAF1C6}"/>
                </a:ext>
              </a:extLst>
            </p:cNvPr>
            <p:cNvSpPr>
              <a:spLocks noChangeShapeType="1"/>
            </p:cNvSpPr>
            <p:nvPr/>
          </p:nvSpPr>
          <p:spPr bwMode="auto">
            <a:xfrm>
              <a:off x="1680" y="2976"/>
              <a:ext cx="110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22" name="Line 55">
              <a:extLst>
                <a:ext uri="{FF2B5EF4-FFF2-40B4-BE49-F238E27FC236}">
                  <a16:creationId xmlns:a16="http://schemas.microsoft.com/office/drawing/2014/main" id="{90E499C4-6B3D-8564-2036-778C3643AF0F}"/>
                </a:ext>
              </a:extLst>
            </p:cNvPr>
            <p:cNvSpPr>
              <a:spLocks noChangeShapeType="1"/>
            </p:cNvSpPr>
            <p:nvPr/>
          </p:nvSpPr>
          <p:spPr bwMode="auto">
            <a:xfrm flipV="1">
              <a:off x="2688" y="3072"/>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23" name="Line 56">
              <a:extLst>
                <a:ext uri="{FF2B5EF4-FFF2-40B4-BE49-F238E27FC236}">
                  <a16:creationId xmlns:a16="http://schemas.microsoft.com/office/drawing/2014/main" id="{04F1DA54-FDA5-3F4A-4EAE-D0A476013DE4}"/>
                </a:ext>
              </a:extLst>
            </p:cNvPr>
            <p:cNvSpPr>
              <a:spLocks noChangeShapeType="1"/>
            </p:cNvSpPr>
            <p:nvPr/>
          </p:nvSpPr>
          <p:spPr bwMode="auto">
            <a:xfrm>
              <a:off x="2400" y="2496"/>
              <a:ext cx="72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24" name="Line 57">
              <a:extLst>
                <a:ext uri="{FF2B5EF4-FFF2-40B4-BE49-F238E27FC236}">
                  <a16:creationId xmlns:a16="http://schemas.microsoft.com/office/drawing/2014/main" id="{3EBC65EE-5539-85C9-9CAC-B4CA4FA59E5E}"/>
                </a:ext>
              </a:extLst>
            </p:cNvPr>
            <p:cNvSpPr>
              <a:spLocks noChangeShapeType="1"/>
            </p:cNvSpPr>
            <p:nvPr/>
          </p:nvSpPr>
          <p:spPr bwMode="auto">
            <a:xfrm flipV="1">
              <a:off x="3072" y="2736"/>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25" name="Text Box 58">
              <a:extLst>
                <a:ext uri="{FF2B5EF4-FFF2-40B4-BE49-F238E27FC236}">
                  <a16:creationId xmlns:a16="http://schemas.microsoft.com/office/drawing/2014/main" id="{94A5E7F9-E3D2-B6A6-B6F1-7941F591CF06}"/>
                </a:ext>
              </a:extLst>
            </p:cNvPr>
            <p:cNvSpPr txBox="1">
              <a:spLocks noChangeArrowheads="1"/>
            </p:cNvSpPr>
            <p:nvPr/>
          </p:nvSpPr>
          <p:spPr bwMode="auto">
            <a:xfrm>
              <a:off x="4305" y="1824"/>
              <a:ext cx="127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400" b="1">
                  <a:latin typeface="Times New Roman" panose="02020603050405020304" pitchFamily="18" charset="0"/>
                  <a:ea typeface="SimSun" panose="02010600030101010101" pitchFamily="2" charset="-122"/>
                </a:rPr>
                <a:t>agglomerative</a:t>
              </a:r>
            </a:p>
            <a:p>
              <a:pPr algn="ctr">
                <a:spcBef>
                  <a:spcPct val="0"/>
                </a:spcBef>
                <a:buClrTx/>
                <a:buSzTx/>
                <a:buFontTx/>
                <a:buNone/>
              </a:pPr>
              <a:r>
                <a:rPr lang="en-US" altLang="zh-CN" sz="2400" b="1">
                  <a:latin typeface="Times New Roman" panose="02020603050405020304" pitchFamily="18" charset="0"/>
                  <a:ea typeface="SimSun" panose="02010600030101010101" pitchFamily="2" charset="-122"/>
                </a:rPr>
                <a:t>(AGNES)</a:t>
              </a:r>
            </a:p>
          </p:txBody>
        </p:sp>
        <p:sp>
          <p:nvSpPr>
            <p:cNvPr id="50226" name="Text Box 59">
              <a:extLst>
                <a:ext uri="{FF2B5EF4-FFF2-40B4-BE49-F238E27FC236}">
                  <a16:creationId xmlns:a16="http://schemas.microsoft.com/office/drawing/2014/main" id="{CF1FD528-B502-DE95-3590-7679B3E9C273}"/>
                </a:ext>
              </a:extLst>
            </p:cNvPr>
            <p:cNvSpPr txBox="1">
              <a:spLocks noChangeArrowheads="1"/>
            </p:cNvSpPr>
            <p:nvPr/>
          </p:nvSpPr>
          <p:spPr bwMode="auto">
            <a:xfrm>
              <a:off x="4401" y="3552"/>
              <a:ext cx="87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400" b="1">
                  <a:latin typeface="Times New Roman" panose="02020603050405020304" pitchFamily="18" charset="0"/>
                  <a:ea typeface="SimSun" panose="02010600030101010101" pitchFamily="2" charset="-122"/>
                </a:rPr>
                <a:t>divisive</a:t>
              </a:r>
            </a:p>
            <a:p>
              <a:pPr algn="ctr">
                <a:spcBef>
                  <a:spcPct val="0"/>
                </a:spcBef>
                <a:buClrTx/>
                <a:buSzTx/>
                <a:buFontTx/>
                <a:buNone/>
              </a:pPr>
              <a:r>
                <a:rPr lang="en-US" altLang="zh-CN" sz="2400" b="1">
                  <a:latin typeface="Times New Roman" panose="02020603050405020304" pitchFamily="18" charset="0"/>
                  <a:ea typeface="SimSun" panose="02010600030101010101" pitchFamily="2" charset="-122"/>
                </a:rPr>
                <a:t>(DIANA)</a:t>
              </a:r>
              <a:endParaRPr lang="en-US" altLang="zh-CN" sz="2400">
                <a:latin typeface="Times New Roman" panose="02020603050405020304" pitchFamily="18" charset="0"/>
                <a:ea typeface="SimSun" panose="02010600030101010101" pitchFamily="2" charset="-122"/>
              </a:endParaRPr>
            </a:p>
          </p:txBody>
        </p:sp>
      </p:grpSp>
      <p:sp>
        <p:nvSpPr>
          <p:cNvPr id="50181" name="Slide Number Placeholder 62">
            <a:extLst>
              <a:ext uri="{FF2B5EF4-FFF2-40B4-BE49-F238E27FC236}">
                <a16:creationId xmlns:a16="http://schemas.microsoft.com/office/drawing/2014/main" id="{D69542B6-3230-BC82-2632-92EB0CDA16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9012DF27-6BEB-42FC-95D7-E8E1D1D42D58}" type="slidenum">
              <a:rPr lang="en-US" altLang="en-US" sz="1200">
                <a:latin typeface="Tahoma" panose="020B0604030504040204" pitchFamily="34" charset="0"/>
              </a:rPr>
              <a:pPr>
                <a:spcBef>
                  <a:spcPct val="0"/>
                </a:spcBef>
                <a:buClrTx/>
                <a:buSzTx/>
                <a:buFontTx/>
                <a:buNone/>
              </a:pPr>
              <a:t>22</a:t>
            </a:fld>
            <a:endParaRPr lang="en-US" altLang="en-US" sz="1200">
              <a:latin typeface="Tahoma" panose="020B0604030504040204" pitchFamily="34" charset="0"/>
            </a:endParaRP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98C5E40-AEAF-3108-EE5B-AB6691ED1036}"/>
              </a:ext>
            </a:extLst>
          </p:cNvPr>
          <p:cNvSpPr>
            <a:spLocks noGrp="1" noChangeArrowheads="1"/>
          </p:cNvSpPr>
          <p:nvPr>
            <p:ph type="title"/>
          </p:nvPr>
        </p:nvSpPr>
        <p:spPr>
          <a:xfrm>
            <a:off x="1295400" y="304800"/>
            <a:ext cx="7162800" cy="762000"/>
          </a:xfrm>
        </p:spPr>
        <p:txBody>
          <a:bodyPr/>
          <a:lstStyle/>
          <a:p>
            <a:pPr eaLnBrk="1" hangingPunct="1"/>
            <a:r>
              <a:rPr lang="en-US" altLang="zh-CN" sz="3200">
                <a:ea typeface="SimSun" panose="02010600030101010101" pitchFamily="2" charset="-122"/>
              </a:rPr>
              <a:t>AGNES (Agglomerative Nesting)</a:t>
            </a:r>
            <a:endParaRPr lang="en-US" altLang="zh-CN" sz="2400">
              <a:ea typeface="SimSun" panose="02010600030101010101" pitchFamily="2" charset="-122"/>
            </a:endParaRPr>
          </a:p>
        </p:txBody>
      </p:sp>
      <p:sp>
        <p:nvSpPr>
          <p:cNvPr id="52227" name="Rectangle 3">
            <a:extLst>
              <a:ext uri="{FF2B5EF4-FFF2-40B4-BE49-F238E27FC236}">
                <a16:creationId xmlns:a16="http://schemas.microsoft.com/office/drawing/2014/main" id="{B7F63FDB-43A4-945D-C070-4213D1F9DD95}"/>
              </a:ext>
            </a:extLst>
          </p:cNvPr>
          <p:cNvSpPr>
            <a:spLocks noGrp="1" noChangeArrowheads="1"/>
          </p:cNvSpPr>
          <p:nvPr>
            <p:ph type="body" idx="1"/>
          </p:nvPr>
        </p:nvSpPr>
        <p:spPr>
          <a:xfrm>
            <a:off x="304800" y="1371600"/>
            <a:ext cx="8610600" cy="2895600"/>
          </a:xfrm>
        </p:spPr>
        <p:txBody>
          <a:bodyPr/>
          <a:lstStyle/>
          <a:p>
            <a:pPr eaLnBrk="1" hangingPunct="1">
              <a:lnSpc>
                <a:spcPct val="80000"/>
              </a:lnSpc>
              <a:spcBef>
                <a:spcPct val="50000"/>
              </a:spcBef>
              <a:buClr>
                <a:schemeClr val="tx1"/>
              </a:buClr>
            </a:pPr>
            <a:r>
              <a:rPr lang="en-US" altLang="zh-CN" sz="2400">
                <a:ea typeface="SimSun" panose="02010600030101010101" pitchFamily="2" charset="-122"/>
              </a:rPr>
              <a:t>Introduced in Kaufmann and Rousseeuw (1990)</a:t>
            </a:r>
          </a:p>
          <a:p>
            <a:pPr eaLnBrk="1" hangingPunct="1">
              <a:lnSpc>
                <a:spcPct val="80000"/>
              </a:lnSpc>
              <a:spcBef>
                <a:spcPct val="50000"/>
              </a:spcBef>
              <a:buClr>
                <a:schemeClr val="tx1"/>
              </a:buClr>
            </a:pPr>
            <a:r>
              <a:rPr lang="en-US" altLang="zh-CN" sz="2400">
                <a:ea typeface="SimSun" panose="02010600030101010101" pitchFamily="2" charset="-122"/>
              </a:rPr>
              <a:t>Implemented in statistical packages, e.g., Splus</a:t>
            </a:r>
          </a:p>
          <a:p>
            <a:pPr eaLnBrk="1" hangingPunct="1">
              <a:lnSpc>
                <a:spcPct val="80000"/>
              </a:lnSpc>
              <a:spcBef>
                <a:spcPct val="50000"/>
              </a:spcBef>
              <a:buClr>
                <a:schemeClr val="tx1"/>
              </a:buClr>
            </a:pPr>
            <a:r>
              <a:rPr lang="en-US" altLang="zh-CN" sz="2400">
                <a:ea typeface="SimSun" panose="02010600030101010101" pitchFamily="2" charset="-122"/>
              </a:rPr>
              <a:t>Use the </a:t>
            </a:r>
            <a:r>
              <a:rPr lang="en-US" altLang="zh-CN" sz="2400" b="1">
                <a:ea typeface="SimSun" panose="02010600030101010101" pitchFamily="2" charset="-122"/>
              </a:rPr>
              <a:t>single-link</a:t>
            </a:r>
            <a:r>
              <a:rPr lang="en-US" altLang="zh-CN" sz="2400">
                <a:ea typeface="SimSun" panose="02010600030101010101" pitchFamily="2" charset="-122"/>
              </a:rPr>
              <a:t> method and the dissimilarity matrix  </a:t>
            </a:r>
          </a:p>
          <a:p>
            <a:pPr eaLnBrk="1" hangingPunct="1">
              <a:lnSpc>
                <a:spcPct val="80000"/>
              </a:lnSpc>
              <a:spcBef>
                <a:spcPct val="50000"/>
              </a:spcBef>
              <a:buClr>
                <a:schemeClr val="tx1"/>
              </a:buClr>
            </a:pPr>
            <a:r>
              <a:rPr lang="en-US" altLang="zh-CN" sz="2400">
                <a:ea typeface="SimSun" panose="02010600030101010101" pitchFamily="2" charset="-122"/>
              </a:rPr>
              <a:t>Merge nodes that have the least dissimilarity</a:t>
            </a:r>
          </a:p>
          <a:p>
            <a:pPr eaLnBrk="1" hangingPunct="1">
              <a:lnSpc>
                <a:spcPct val="80000"/>
              </a:lnSpc>
              <a:spcBef>
                <a:spcPct val="50000"/>
              </a:spcBef>
              <a:buClr>
                <a:schemeClr val="tx1"/>
              </a:buClr>
            </a:pPr>
            <a:r>
              <a:rPr lang="en-US" altLang="zh-CN" sz="2400">
                <a:ea typeface="SimSun" panose="02010600030101010101" pitchFamily="2" charset="-122"/>
              </a:rPr>
              <a:t>Go on in a non-descending fashion</a:t>
            </a:r>
          </a:p>
          <a:p>
            <a:pPr eaLnBrk="1" hangingPunct="1">
              <a:lnSpc>
                <a:spcPct val="80000"/>
              </a:lnSpc>
              <a:spcBef>
                <a:spcPct val="50000"/>
              </a:spcBef>
              <a:buClr>
                <a:schemeClr val="tx1"/>
              </a:buClr>
            </a:pPr>
            <a:r>
              <a:rPr lang="en-US" altLang="zh-CN" sz="2400">
                <a:ea typeface="SimSun" panose="02010600030101010101" pitchFamily="2" charset="-122"/>
              </a:rPr>
              <a:t>Eventually all nodes belong to the same cluster</a:t>
            </a:r>
          </a:p>
        </p:txBody>
      </p:sp>
      <p:grpSp>
        <p:nvGrpSpPr>
          <p:cNvPr id="52228" name="Group 4">
            <a:extLst>
              <a:ext uri="{FF2B5EF4-FFF2-40B4-BE49-F238E27FC236}">
                <a16:creationId xmlns:a16="http://schemas.microsoft.com/office/drawing/2014/main" id="{46C8E7A7-E57F-100A-4C56-3B6F520EDEB4}"/>
              </a:ext>
            </a:extLst>
          </p:cNvPr>
          <p:cNvGrpSpPr>
            <a:grpSpLocks/>
          </p:cNvGrpSpPr>
          <p:nvPr/>
        </p:nvGrpSpPr>
        <p:grpSpPr bwMode="auto">
          <a:xfrm>
            <a:off x="533400" y="4343400"/>
            <a:ext cx="2209800" cy="2017713"/>
            <a:chOff x="384" y="2496"/>
            <a:chExt cx="1392" cy="1271"/>
          </a:xfrm>
        </p:grpSpPr>
        <p:graphicFrame>
          <p:nvGraphicFramePr>
            <p:cNvPr id="52242" name="Object 1026">
              <a:extLst>
                <a:ext uri="{FF2B5EF4-FFF2-40B4-BE49-F238E27FC236}">
                  <a16:creationId xmlns:a16="http://schemas.microsoft.com/office/drawing/2014/main" id="{96851622-BA71-8D6C-719C-D34D337C8A24}"/>
                </a:ext>
              </a:extLst>
            </p:cNvPr>
            <p:cNvGraphicFramePr>
              <a:graphicFrameLocks noChangeAspect="1"/>
            </p:cNvGraphicFramePr>
            <p:nvPr/>
          </p:nvGraphicFramePr>
          <p:xfrm>
            <a:off x="384" y="2496"/>
            <a:ext cx="1392" cy="1271"/>
          </p:xfrm>
          <a:graphic>
            <a:graphicData uri="http://schemas.openxmlformats.org/presentationml/2006/ole">
              <mc:AlternateContent xmlns:mc="http://schemas.openxmlformats.org/markup-compatibility/2006">
                <mc:Choice xmlns:v="urn:schemas-microsoft-com:vml" Requires="v">
                  <p:oleObj name="Worksheet" r:id="rId3" imgW="2200656" imgH="2076907" progId="Excel.Sheet.8">
                    <p:embed/>
                  </p:oleObj>
                </mc:Choice>
                <mc:Fallback>
                  <p:oleObj name="Worksheet" r:id="rId3" imgW="2200656" imgH="2076907" progId="Excel.Sheet.8">
                    <p:embed/>
                    <p:pic>
                      <p:nvPicPr>
                        <p:cNvPr id="0"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43" name="Oval 6">
              <a:extLst>
                <a:ext uri="{FF2B5EF4-FFF2-40B4-BE49-F238E27FC236}">
                  <a16:creationId xmlns:a16="http://schemas.microsoft.com/office/drawing/2014/main" id="{1678B4D4-3413-4AD3-2A23-92AD5057030C}"/>
                </a:ext>
              </a:extLst>
            </p:cNvPr>
            <p:cNvSpPr>
              <a:spLocks noChangeArrowheads="1"/>
            </p:cNvSpPr>
            <p:nvPr/>
          </p:nvSpPr>
          <p:spPr bwMode="auto">
            <a:xfrm>
              <a:off x="816" y="2736"/>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2244" name="Oval 7">
              <a:extLst>
                <a:ext uri="{FF2B5EF4-FFF2-40B4-BE49-F238E27FC236}">
                  <a16:creationId xmlns:a16="http://schemas.microsoft.com/office/drawing/2014/main" id="{9E67CCDD-5A5A-5540-3EAB-B4B78538F85C}"/>
                </a:ext>
              </a:extLst>
            </p:cNvPr>
            <p:cNvSpPr>
              <a:spLocks noChangeArrowheads="1"/>
            </p:cNvSpPr>
            <p:nvPr/>
          </p:nvSpPr>
          <p:spPr bwMode="auto">
            <a:xfrm>
              <a:off x="816" y="3024"/>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2245" name="Oval 8">
              <a:extLst>
                <a:ext uri="{FF2B5EF4-FFF2-40B4-BE49-F238E27FC236}">
                  <a16:creationId xmlns:a16="http://schemas.microsoft.com/office/drawing/2014/main" id="{51398352-1E77-A534-71B9-16E429C6899F}"/>
                </a:ext>
              </a:extLst>
            </p:cNvPr>
            <p:cNvSpPr>
              <a:spLocks noChangeArrowheads="1"/>
            </p:cNvSpPr>
            <p:nvPr/>
          </p:nvSpPr>
          <p:spPr bwMode="auto">
            <a:xfrm>
              <a:off x="1392" y="3024"/>
              <a:ext cx="144"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grpSp>
        <p:nvGrpSpPr>
          <p:cNvPr id="52229" name="Group 9">
            <a:extLst>
              <a:ext uri="{FF2B5EF4-FFF2-40B4-BE49-F238E27FC236}">
                <a16:creationId xmlns:a16="http://schemas.microsoft.com/office/drawing/2014/main" id="{FC9599E9-31C5-05EC-8991-B42010AD2175}"/>
              </a:ext>
            </a:extLst>
          </p:cNvPr>
          <p:cNvGrpSpPr>
            <a:grpSpLocks/>
          </p:cNvGrpSpPr>
          <p:nvPr/>
        </p:nvGrpSpPr>
        <p:grpSpPr bwMode="auto">
          <a:xfrm>
            <a:off x="3505200" y="4343400"/>
            <a:ext cx="2209800" cy="2017713"/>
            <a:chOff x="1968" y="2496"/>
            <a:chExt cx="1392" cy="1271"/>
          </a:xfrm>
        </p:grpSpPr>
        <p:graphicFrame>
          <p:nvGraphicFramePr>
            <p:cNvPr id="52237" name="Object 1025">
              <a:extLst>
                <a:ext uri="{FF2B5EF4-FFF2-40B4-BE49-F238E27FC236}">
                  <a16:creationId xmlns:a16="http://schemas.microsoft.com/office/drawing/2014/main" id="{992E9604-C7D6-EB46-7477-46EF33509EC5}"/>
                </a:ext>
              </a:extLst>
            </p:cNvPr>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name="Worksheet" r:id="rId5" imgW="2200656" imgH="2076907" progId="Excel.Sheet.8">
                    <p:embed/>
                  </p:oleObj>
                </mc:Choice>
                <mc:Fallback>
                  <p:oleObj name="Worksheet" r:id="rId5" imgW="2200656" imgH="2076907" progId="Excel.Sheet.8">
                    <p:embed/>
                    <p:pic>
                      <p:nvPicPr>
                        <p:cNvPr id="0"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8" name="Oval 11">
              <a:extLst>
                <a:ext uri="{FF2B5EF4-FFF2-40B4-BE49-F238E27FC236}">
                  <a16:creationId xmlns:a16="http://schemas.microsoft.com/office/drawing/2014/main" id="{579F45BA-5666-D860-3A1A-6E571E9735B8}"/>
                </a:ext>
              </a:extLst>
            </p:cNvPr>
            <p:cNvSpPr>
              <a:spLocks noChangeArrowheads="1"/>
            </p:cNvSpPr>
            <p:nvPr/>
          </p:nvSpPr>
          <p:spPr bwMode="auto">
            <a:xfrm>
              <a:off x="2736" y="3312"/>
              <a:ext cx="288"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2239" name="Oval 12">
              <a:extLst>
                <a:ext uri="{FF2B5EF4-FFF2-40B4-BE49-F238E27FC236}">
                  <a16:creationId xmlns:a16="http://schemas.microsoft.com/office/drawing/2014/main" id="{CFA9B2E7-5513-C6BF-E0A4-42A9B3D967E0}"/>
                </a:ext>
              </a:extLst>
            </p:cNvPr>
            <p:cNvSpPr>
              <a:spLocks noChangeArrowheads="1"/>
            </p:cNvSpPr>
            <p:nvPr/>
          </p:nvSpPr>
          <p:spPr bwMode="auto">
            <a:xfrm>
              <a:off x="2256" y="2688"/>
              <a:ext cx="384" cy="38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2240" name="Oval 13">
              <a:extLst>
                <a:ext uri="{FF2B5EF4-FFF2-40B4-BE49-F238E27FC236}">
                  <a16:creationId xmlns:a16="http://schemas.microsoft.com/office/drawing/2014/main" id="{EB1B805B-021C-8932-66C9-4358DE4E8CAB}"/>
                </a:ext>
              </a:extLst>
            </p:cNvPr>
            <p:cNvSpPr>
              <a:spLocks noChangeArrowheads="1"/>
            </p:cNvSpPr>
            <p:nvPr/>
          </p:nvSpPr>
          <p:spPr bwMode="auto">
            <a:xfrm>
              <a:off x="2352" y="3024"/>
              <a:ext cx="384" cy="24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2241" name="Oval 14">
              <a:extLst>
                <a:ext uri="{FF2B5EF4-FFF2-40B4-BE49-F238E27FC236}">
                  <a16:creationId xmlns:a16="http://schemas.microsoft.com/office/drawing/2014/main" id="{E5F0845B-CC19-7CDF-CFA6-756F157E5E7A}"/>
                </a:ext>
              </a:extLst>
            </p:cNvPr>
            <p:cNvSpPr>
              <a:spLocks noChangeArrowheads="1"/>
            </p:cNvSpPr>
            <p:nvPr/>
          </p:nvSpPr>
          <p:spPr bwMode="auto">
            <a:xfrm>
              <a:off x="2832" y="3024"/>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grpSp>
        <p:nvGrpSpPr>
          <p:cNvPr id="52230" name="Group 15">
            <a:extLst>
              <a:ext uri="{FF2B5EF4-FFF2-40B4-BE49-F238E27FC236}">
                <a16:creationId xmlns:a16="http://schemas.microsoft.com/office/drawing/2014/main" id="{24AC8550-D41B-4531-6C01-5593DEBF9538}"/>
              </a:ext>
            </a:extLst>
          </p:cNvPr>
          <p:cNvGrpSpPr>
            <a:grpSpLocks/>
          </p:cNvGrpSpPr>
          <p:nvPr/>
        </p:nvGrpSpPr>
        <p:grpSpPr bwMode="auto">
          <a:xfrm>
            <a:off x="6553200" y="4343400"/>
            <a:ext cx="2209800" cy="2017713"/>
            <a:chOff x="3552" y="2496"/>
            <a:chExt cx="1392" cy="1271"/>
          </a:xfrm>
        </p:grpSpPr>
        <p:graphicFrame>
          <p:nvGraphicFramePr>
            <p:cNvPr id="52234" name="Object 1024">
              <a:extLst>
                <a:ext uri="{FF2B5EF4-FFF2-40B4-BE49-F238E27FC236}">
                  <a16:creationId xmlns:a16="http://schemas.microsoft.com/office/drawing/2014/main" id="{3132AFC7-F746-C380-5E20-C5C6FA397230}"/>
                </a:ext>
              </a:extLst>
            </p:cNvPr>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name="Worksheet" r:id="rId6" imgW="2200656" imgH="2076907" progId="Excel.Sheet.8">
                    <p:embed/>
                  </p:oleObj>
                </mc:Choice>
                <mc:Fallback>
                  <p:oleObj name="Worksheet" r:id="rId6" imgW="2200656" imgH="2076907" progId="Excel.Sheet.8">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5" name="Oval 17">
              <a:extLst>
                <a:ext uri="{FF2B5EF4-FFF2-40B4-BE49-F238E27FC236}">
                  <a16:creationId xmlns:a16="http://schemas.microsoft.com/office/drawing/2014/main" id="{7A65EE5F-E527-A411-6E3E-69FA33447372}"/>
                </a:ext>
              </a:extLst>
            </p:cNvPr>
            <p:cNvSpPr>
              <a:spLocks noChangeArrowheads="1"/>
            </p:cNvSpPr>
            <p:nvPr/>
          </p:nvSpPr>
          <p:spPr bwMode="auto">
            <a:xfrm>
              <a:off x="3888" y="2688"/>
              <a:ext cx="384" cy="62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2236" name="Oval 18">
              <a:extLst>
                <a:ext uri="{FF2B5EF4-FFF2-40B4-BE49-F238E27FC236}">
                  <a16:creationId xmlns:a16="http://schemas.microsoft.com/office/drawing/2014/main" id="{014DDB6B-B89B-F7A5-FBBA-78837CAFC65B}"/>
                </a:ext>
              </a:extLst>
            </p:cNvPr>
            <p:cNvSpPr>
              <a:spLocks noChangeArrowheads="1"/>
            </p:cNvSpPr>
            <p:nvPr/>
          </p:nvSpPr>
          <p:spPr bwMode="auto">
            <a:xfrm>
              <a:off x="4272" y="3024"/>
              <a:ext cx="480" cy="48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sp>
        <p:nvSpPr>
          <p:cNvPr id="52231" name="Line 19">
            <a:extLst>
              <a:ext uri="{FF2B5EF4-FFF2-40B4-BE49-F238E27FC236}">
                <a16:creationId xmlns:a16="http://schemas.microsoft.com/office/drawing/2014/main" id="{1FE638FC-475A-DCDF-AF72-6B5202E053F8}"/>
              </a:ext>
            </a:extLst>
          </p:cNvPr>
          <p:cNvSpPr>
            <a:spLocks noChangeShapeType="1"/>
          </p:cNvSpPr>
          <p:nvPr/>
        </p:nvSpPr>
        <p:spPr bwMode="auto">
          <a:xfrm>
            <a:off x="2971800" y="5257800"/>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2232" name="Line 20">
            <a:extLst>
              <a:ext uri="{FF2B5EF4-FFF2-40B4-BE49-F238E27FC236}">
                <a16:creationId xmlns:a16="http://schemas.microsoft.com/office/drawing/2014/main" id="{348671BD-94EA-8217-60F3-7B0139B910D6}"/>
              </a:ext>
            </a:extLst>
          </p:cNvPr>
          <p:cNvSpPr>
            <a:spLocks noChangeShapeType="1"/>
          </p:cNvSpPr>
          <p:nvPr/>
        </p:nvSpPr>
        <p:spPr bwMode="auto">
          <a:xfrm>
            <a:off x="5943600" y="5181600"/>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2233" name="Slide Number Placeholder 23">
            <a:extLst>
              <a:ext uri="{FF2B5EF4-FFF2-40B4-BE49-F238E27FC236}">
                <a16:creationId xmlns:a16="http://schemas.microsoft.com/office/drawing/2014/main" id="{5A04DBC0-918D-711D-D22A-B0BFAC09B1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28C23F49-1EFF-4B98-B2A5-8E762468573D}" type="slidenum">
              <a:rPr lang="en-US" altLang="en-US" sz="1200">
                <a:latin typeface="Tahoma" panose="020B0604030504040204" pitchFamily="34" charset="0"/>
              </a:rPr>
              <a:pPr>
                <a:spcBef>
                  <a:spcPct val="0"/>
                </a:spcBef>
                <a:buClrTx/>
                <a:buSzTx/>
                <a:buFontTx/>
                <a:buNone/>
              </a:pPr>
              <a:t>23</a:t>
            </a:fld>
            <a:endParaRPr lang="en-US" altLang="en-US" sz="1200">
              <a:latin typeface="Tahoma" panose="020B0604030504040204" pitchFamily="34" charset="0"/>
            </a:endParaRPr>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Oval 2">
            <a:extLst>
              <a:ext uri="{FF2B5EF4-FFF2-40B4-BE49-F238E27FC236}">
                <a16:creationId xmlns:a16="http://schemas.microsoft.com/office/drawing/2014/main" id="{C1FFDF1B-B84E-53AD-9110-6B3994B6034B}"/>
              </a:ext>
            </a:extLst>
          </p:cNvPr>
          <p:cNvSpPr>
            <a:spLocks noChangeArrowheads="1"/>
          </p:cNvSpPr>
          <p:nvPr/>
        </p:nvSpPr>
        <p:spPr bwMode="auto">
          <a:xfrm>
            <a:off x="82296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4275" name="Oval 3">
            <a:extLst>
              <a:ext uri="{FF2B5EF4-FFF2-40B4-BE49-F238E27FC236}">
                <a16:creationId xmlns:a16="http://schemas.microsoft.com/office/drawing/2014/main" id="{EFC8B438-8DDB-3E0B-CF22-A6A109CC283E}"/>
              </a:ext>
            </a:extLst>
          </p:cNvPr>
          <p:cNvSpPr>
            <a:spLocks noChangeArrowheads="1"/>
          </p:cNvSpPr>
          <p:nvPr/>
        </p:nvSpPr>
        <p:spPr bwMode="auto">
          <a:xfrm>
            <a:off x="71628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4276" name="Oval 4">
            <a:extLst>
              <a:ext uri="{FF2B5EF4-FFF2-40B4-BE49-F238E27FC236}">
                <a16:creationId xmlns:a16="http://schemas.microsoft.com/office/drawing/2014/main" id="{7A8FC559-89F5-A590-C766-25CC4FADD359}"/>
              </a:ext>
            </a:extLst>
          </p:cNvPr>
          <p:cNvSpPr>
            <a:spLocks noChangeArrowheads="1"/>
          </p:cNvSpPr>
          <p:nvPr/>
        </p:nvSpPr>
        <p:spPr bwMode="auto">
          <a:xfrm>
            <a:off x="6172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4277" name="Oval 5">
            <a:extLst>
              <a:ext uri="{FF2B5EF4-FFF2-40B4-BE49-F238E27FC236}">
                <a16:creationId xmlns:a16="http://schemas.microsoft.com/office/drawing/2014/main" id="{735A7B01-E405-9107-BDC1-F7D7D85B73DA}"/>
              </a:ext>
            </a:extLst>
          </p:cNvPr>
          <p:cNvSpPr>
            <a:spLocks noChangeArrowheads="1"/>
          </p:cNvSpPr>
          <p:nvPr/>
        </p:nvSpPr>
        <p:spPr bwMode="auto">
          <a:xfrm>
            <a:off x="52578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4278" name="Oval 6">
            <a:extLst>
              <a:ext uri="{FF2B5EF4-FFF2-40B4-BE49-F238E27FC236}">
                <a16:creationId xmlns:a16="http://schemas.microsoft.com/office/drawing/2014/main" id="{1AF16AF0-1F53-D25C-34C4-57D5DA3480B5}"/>
              </a:ext>
            </a:extLst>
          </p:cNvPr>
          <p:cNvSpPr>
            <a:spLocks noChangeArrowheads="1"/>
          </p:cNvSpPr>
          <p:nvPr/>
        </p:nvSpPr>
        <p:spPr bwMode="auto">
          <a:xfrm>
            <a:off x="4267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4279" name="Oval 7">
            <a:extLst>
              <a:ext uri="{FF2B5EF4-FFF2-40B4-BE49-F238E27FC236}">
                <a16:creationId xmlns:a16="http://schemas.microsoft.com/office/drawing/2014/main" id="{CC34165C-106E-A588-124B-98F9496DB430}"/>
              </a:ext>
            </a:extLst>
          </p:cNvPr>
          <p:cNvSpPr>
            <a:spLocks noChangeArrowheads="1"/>
          </p:cNvSpPr>
          <p:nvPr/>
        </p:nvSpPr>
        <p:spPr bwMode="auto">
          <a:xfrm>
            <a:off x="32766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4280" name="Oval 8">
            <a:extLst>
              <a:ext uri="{FF2B5EF4-FFF2-40B4-BE49-F238E27FC236}">
                <a16:creationId xmlns:a16="http://schemas.microsoft.com/office/drawing/2014/main" id="{13C31816-C98F-9B31-3F51-4CFA03B31766}"/>
              </a:ext>
            </a:extLst>
          </p:cNvPr>
          <p:cNvSpPr>
            <a:spLocks noChangeArrowheads="1"/>
          </p:cNvSpPr>
          <p:nvPr/>
        </p:nvSpPr>
        <p:spPr bwMode="auto">
          <a:xfrm>
            <a:off x="2362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4281" name="Oval 9">
            <a:extLst>
              <a:ext uri="{FF2B5EF4-FFF2-40B4-BE49-F238E27FC236}">
                <a16:creationId xmlns:a16="http://schemas.microsoft.com/office/drawing/2014/main" id="{09C9B1B9-318C-E226-2757-1315F0BAA177}"/>
              </a:ext>
            </a:extLst>
          </p:cNvPr>
          <p:cNvSpPr>
            <a:spLocks noChangeArrowheads="1"/>
          </p:cNvSpPr>
          <p:nvPr/>
        </p:nvSpPr>
        <p:spPr bwMode="auto">
          <a:xfrm>
            <a:off x="13716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4282" name="Oval 10">
            <a:extLst>
              <a:ext uri="{FF2B5EF4-FFF2-40B4-BE49-F238E27FC236}">
                <a16:creationId xmlns:a16="http://schemas.microsoft.com/office/drawing/2014/main" id="{B84CBC95-AF65-10B8-4489-42431C3BFFA3}"/>
              </a:ext>
            </a:extLst>
          </p:cNvPr>
          <p:cNvSpPr>
            <a:spLocks noChangeArrowheads="1"/>
          </p:cNvSpPr>
          <p:nvPr/>
        </p:nvSpPr>
        <p:spPr bwMode="auto">
          <a:xfrm>
            <a:off x="457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4283" name="Line 11">
            <a:extLst>
              <a:ext uri="{FF2B5EF4-FFF2-40B4-BE49-F238E27FC236}">
                <a16:creationId xmlns:a16="http://schemas.microsoft.com/office/drawing/2014/main" id="{5D8441D6-9F95-38AF-65DD-4808B87DFBAC}"/>
              </a:ext>
            </a:extLst>
          </p:cNvPr>
          <p:cNvSpPr>
            <a:spLocks noChangeShapeType="1"/>
          </p:cNvSpPr>
          <p:nvPr/>
        </p:nvSpPr>
        <p:spPr bwMode="auto">
          <a:xfrm>
            <a:off x="533400" y="50292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284" name="Line 12">
            <a:extLst>
              <a:ext uri="{FF2B5EF4-FFF2-40B4-BE49-F238E27FC236}">
                <a16:creationId xmlns:a16="http://schemas.microsoft.com/office/drawing/2014/main" id="{D52D059A-F671-8E2A-18F5-F84EE6072BEC}"/>
              </a:ext>
            </a:extLst>
          </p:cNvPr>
          <p:cNvSpPr>
            <a:spLocks noChangeShapeType="1"/>
          </p:cNvSpPr>
          <p:nvPr/>
        </p:nvSpPr>
        <p:spPr bwMode="auto">
          <a:xfrm>
            <a:off x="14478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285" name="Line 13">
            <a:extLst>
              <a:ext uri="{FF2B5EF4-FFF2-40B4-BE49-F238E27FC236}">
                <a16:creationId xmlns:a16="http://schemas.microsoft.com/office/drawing/2014/main" id="{D83636E1-0FA3-233D-F0C4-376DC291A66C}"/>
              </a:ext>
            </a:extLst>
          </p:cNvPr>
          <p:cNvSpPr>
            <a:spLocks noChangeShapeType="1"/>
          </p:cNvSpPr>
          <p:nvPr/>
        </p:nvSpPr>
        <p:spPr bwMode="auto">
          <a:xfrm>
            <a:off x="33528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286" name="Line 14">
            <a:extLst>
              <a:ext uri="{FF2B5EF4-FFF2-40B4-BE49-F238E27FC236}">
                <a16:creationId xmlns:a16="http://schemas.microsoft.com/office/drawing/2014/main" id="{7841D84A-DF64-8AAC-67C0-A1FE7ED13DE1}"/>
              </a:ext>
            </a:extLst>
          </p:cNvPr>
          <p:cNvSpPr>
            <a:spLocks noChangeShapeType="1"/>
          </p:cNvSpPr>
          <p:nvPr/>
        </p:nvSpPr>
        <p:spPr bwMode="auto">
          <a:xfrm>
            <a:off x="3352800" y="5029200"/>
            <a:ext cx="99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287" name="Line 15">
            <a:extLst>
              <a:ext uri="{FF2B5EF4-FFF2-40B4-BE49-F238E27FC236}">
                <a16:creationId xmlns:a16="http://schemas.microsoft.com/office/drawing/2014/main" id="{78E76D73-6EC1-B2A9-4A04-D5EBE9DC1496}"/>
              </a:ext>
            </a:extLst>
          </p:cNvPr>
          <p:cNvSpPr>
            <a:spLocks noChangeShapeType="1"/>
          </p:cNvSpPr>
          <p:nvPr/>
        </p:nvSpPr>
        <p:spPr bwMode="auto">
          <a:xfrm>
            <a:off x="43434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288" name="Line 16">
            <a:extLst>
              <a:ext uri="{FF2B5EF4-FFF2-40B4-BE49-F238E27FC236}">
                <a16:creationId xmlns:a16="http://schemas.microsoft.com/office/drawing/2014/main" id="{0DFFB0DF-4165-1542-990B-51140448EE01}"/>
              </a:ext>
            </a:extLst>
          </p:cNvPr>
          <p:cNvSpPr>
            <a:spLocks noChangeShapeType="1"/>
          </p:cNvSpPr>
          <p:nvPr/>
        </p:nvSpPr>
        <p:spPr bwMode="auto">
          <a:xfrm>
            <a:off x="7239000" y="51054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289" name="Line 17">
            <a:extLst>
              <a:ext uri="{FF2B5EF4-FFF2-40B4-BE49-F238E27FC236}">
                <a16:creationId xmlns:a16="http://schemas.microsoft.com/office/drawing/2014/main" id="{2A05CC18-0FDD-5DE6-E9B3-8020A33A9857}"/>
              </a:ext>
            </a:extLst>
          </p:cNvPr>
          <p:cNvSpPr>
            <a:spLocks noChangeShapeType="1"/>
          </p:cNvSpPr>
          <p:nvPr/>
        </p:nvSpPr>
        <p:spPr bwMode="auto">
          <a:xfrm>
            <a:off x="7239000" y="5105400"/>
            <a:ext cx="1066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290" name="Line 18">
            <a:extLst>
              <a:ext uri="{FF2B5EF4-FFF2-40B4-BE49-F238E27FC236}">
                <a16:creationId xmlns:a16="http://schemas.microsoft.com/office/drawing/2014/main" id="{B65E499A-B492-3F50-F5EB-6058D4B6EE7B}"/>
              </a:ext>
            </a:extLst>
          </p:cNvPr>
          <p:cNvSpPr>
            <a:spLocks noChangeShapeType="1"/>
          </p:cNvSpPr>
          <p:nvPr/>
        </p:nvSpPr>
        <p:spPr bwMode="auto">
          <a:xfrm>
            <a:off x="8305800" y="51054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291" name="Line 19">
            <a:extLst>
              <a:ext uri="{FF2B5EF4-FFF2-40B4-BE49-F238E27FC236}">
                <a16:creationId xmlns:a16="http://schemas.microsoft.com/office/drawing/2014/main" id="{B95E31ED-4CD5-52AE-B70B-D9583D30FC69}"/>
              </a:ext>
            </a:extLst>
          </p:cNvPr>
          <p:cNvSpPr>
            <a:spLocks noChangeShapeType="1"/>
          </p:cNvSpPr>
          <p:nvPr/>
        </p:nvSpPr>
        <p:spPr bwMode="auto">
          <a:xfrm>
            <a:off x="990600" y="42672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292" name="Line 20">
            <a:extLst>
              <a:ext uri="{FF2B5EF4-FFF2-40B4-BE49-F238E27FC236}">
                <a16:creationId xmlns:a16="http://schemas.microsoft.com/office/drawing/2014/main" id="{3AFF244D-6BCC-9C2D-57BD-3E44F333307D}"/>
              </a:ext>
            </a:extLst>
          </p:cNvPr>
          <p:cNvSpPr>
            <a:spLocks noChangeShapeType="1"/>
          </p:cNvSpPr>
          <p:nvPr/>
        </p:nvSpPr>
        <p:spPr bwMode="auto">
          <a:xfrm>
            <a:off x="990600" y="4267200"/>
            <a:ext cx="144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293" name="Line 21">
            <a:extLst>
              <a:ext uri="{FF2B5EF4-FFF2-40B4-BE49-F238E27FC236}">
                <a16:creationId xmlns:a16="http://schemas.microsoft.com/office/drawing/2014/main" id="{D82FFCEB-42F0-49CB-B836-7B93B7E4E4D9}"/>
              </a:ext>
            </a:extLst>
          </p:cNvPr>
          <p:cNvSpPr>
            <a:spLocks noChangeShapeType="1"/>
          </p:cNvSpPr>
          <p:nvPr/>
        </p:nvSpPr>
        <p:spPr bwMode="auto">
          <a:xfrm>
            <a:off x="2438400" y="4267200"/>
            <a:ext cx="0" cy="1676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294" name="Line 22">
            <a:extLst>
              <a:ext uri="{FF2B5EF4-FFF2-40B4-BE49-F238E27FC236}">
                <a16:creationId xmlns:a16="http://schemas.microsoft.com/office/drawing/2014/main" id="{821E3C95-5296-0680-B980-AF65AB1B8102}"/>
              </a:ext>
            </a:extLst>
          </p:cNvPr>
          <p:cNvSpPr>
            <a:spLocks noChangeShapeType="1"/>
          </p:cNvSpPr>
          <p:nvPr/>
        </p:nvSpPr>
        <p:spPr bwMode="auto">
          <a:xfrm>
            <a:off x="3733800" y="4267200"/>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295" name="Line 23">
            <a:extLst>
              <a:ext uri="{FF2B5EF4-FFF2-40B4-BE49-F238E27FC236}">
                <a16:creationId xmlns:a16="http://schemas.microsoft.com/office/drawing/2014/main" id="{A1C04F65-66D0-D0FC-6DF9-561D5D3CBB48}"/>
              </a:ext>
            </a:extLst>
          </p:cNvPr>
          <p:cNvSpPr>
            <a:spLocks noChangeShapeType="1"/>
          </p:cNvSpPr>
          <p:nvPr/>
        </p:nvSpPr>
        <p:spPr bwMode="auto">
          <a:xfrm>
            <a:off x="3810000" y="42672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296" name="Line 24">
            <a:extLst>
              <a:ext uri="{FF2B5EF4-FFF2-40B4-BE49-F238E27FC236}">
                <a16:creationId xmlns:a16="http://schemas.microsoft.com/office/drawing/2014/main" id="{996772F6-BD64-1C44-9D37-7E9CEDB6D157}"/>
              </a:ext>
            </a:extLst>
          </p:cNvPr>
          <p:cNvSpPr>
            <a:spLocks noChangeShapeType="1"/>
          </p:cNvSpPr>
          <p:nvPr/>
        </p:nvSpPr>
        <p:spPr bwMode="auto">
          <a:xfrm>
            <a:off x="3886200" y="4267200"/>
            <a:ext cx="144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297" name="Line 25">
            <a:extLst>
              <a:ext uri="{FF2B5EF4-FFF2-40B4-BE49-F238E27FC236}">
                <a16:creationId xmlns:a16="http://schemas.microsoft.com/office/drawing/2014/main" id="{BFD84AAB-3BB6-4F3F-C1D4-B4288CED684C}"/>
              </a:ext>
            </a:extLst>
          </p:cNvPr>
          <p:cNvSpPr>
            <a:spLocks noChangeShapeType="1"/>
          </p:cNvSpPr>
          <p:nvPr/>
        </p:nvSpPr>
        <p:spPr bwMode="auto">
          <a:xfrm>
            <a:off x="5334000" y="4267200"/>
            <a:ext cx="0" cy="1676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298" name="Line 26">
            <a:extLst>
              <a:ext uri="{FF2B5EF4-FFF2-40B4-BE49-F238E27FC236}">
                <a16:creationId xmlns:a16="http://schemas.microsoft.com/office/drawing/2014/main" id="{BAD7FFFA-E0C6-F46F-9C6B-15C84454CE5E}"/>
              </a:ext>
            </a:extLst>
          </p:cNvPr>
          <p:cNvSpPr>
            <a:spLocks noChangeShapeType="1"/>
          </p:cNvSpPr>
          <p:nvPr/>
        </p:nvSpPr>
        <p:spPr bwMode="auto">
          <a:xfrm>
            <a:off x="3810000" y="4267200"/>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299" name="Line 27">
            <a:extLst>
              <a:ext uri="{FF2B5EF4-FFF2-40B4-BE49-F238E27FC236}">
                <a16:creationId xmlns:a16="http://schemas.microsoft.com/office/drawing/2014/main" id="{8D91A4ED-89DA-9AAE-D697-07A9001EC614}"/>
              </a:ext>
            </a:extLst>
          </p:cNvPr>
          <p:cNvSpPr>
            <a:spLocks noChangeShapeType="1"/>
          </p:cNvSpPr>
          <p:nvPr/>
        </p:nvSpPr>
        <p:spPr bwMode="auto">
          <a:xfrm>
            <a:off x="4572000" y="34290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300" name="Line 28">
            <a:extLst>
              <a:ext uri="{FF2B5EF4-FFF2-40B4-BE49-F238E27FC236}">
                <a16:creationId xmlns:a16="http://schemas.microsoft.com/office/drawing/2014/main" id="{80AE1A1E-36E7-6ABB-9E54-2E69EDB5757D}"/>
              </a:ext>
            </a:extLst>
          </p:cNvPr>
          <p:cNvSpPr>
            <a:spLocks noChangeShapeType="1"/>
          </p:cNvSpPr>
          <p:nvPr/>
        </p:nvSpPr>
        <p:spPr bwMode="auto">
          <a:xfrm flipV="1">
            <a:off x="6248400" y="3429000"/>
            <a:ext cx="0" cy="2514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301" name="Line 29">
            <a:extLst>
              <a:ext uri="{FF2B5EF4-FFF2-40B4-BE49-F238E27FC236}">
                <a16:creationId xmlns:a16="http://schemas.microsoft.com/office/drawing/2014/main" id="{7EDC3BD6-9F59-56BB-CBB0-20993CC23D95}"/>
              </a:ext>
            </a:extLst>
          </p:cNvPr>
          <p:cNvSpPr>
            <a:spLocks noChangeShapeType="1"/>
          </p:cNvSpPr>
          <p:nvPr/>
        </p:nvSpPr>
        <p:spPr bwMode="auto">
          <a:xfrm>
            <a:off x="4572000" y="3429000"/>
            <a:ext cx="1676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302" name="Line 30">
            <a:extLst>
              <a:ext uri="{FF2B5EF4-FFF2-40B4-BE49-F238E27FC236}">
                <a16:creationId xmlns:a16="http://schemas.microsoft.com/office/drawing/2014/main" id="{F57D8342-5483-F600-33B1-E7202D50F3C0}"/>
              </a:ext>
            </a:extLst>
          </p:cNvPr>
          <p:cNvSpPr>
            <a:spLocks noChangeShapeType="1"/>
          </p:cNvSpPr>
          <p:nvPr/>
        </p:nvSpPr>
        <p:spPr bwMode="auto">
          <a:xfrm>
            <a:off x="5410200" y="25908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303" name="Line 31">
            <a:extLst>
              <a:ext uri="{FF2B5EF4-FFF2-40B4-BE49-F238E27FC236}">
                <a16:creationId xmlns:a16="http://schemas.microsoft.com/office/drawing/2014/main" id="{FAF59123-BA15-181A-A330-9D83959B6F74}"/>
              </a:ext>
            </a:extLst>
          </p:cNvPr>
          <p:cNvSpPr>
            <a:spLocks noChangeShapeType="1"/>
          </p:cNvSpPr>
          <p:nvPr/>
        </p:nvSpPr>
        <p:spPr bwMode="auto">
          <a:xfrm flipV="1">
            <a:off x="7772400" y="2514600"/>
            <a:ext cx="0" cy="2590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304" name="Line 32">
            <a:extLst>
              <a:ext uri="{FF2B5EF4-FFF2-40B4-BE49-F238E27FC236}">
                <a16:creationId xmlns:a16="http://schemas.microsoft.com/office/drawing/2014/main" id="{218A6F39-634E-753A-BDE5-2820025FBDCF}"/>
              </a:ext>
            </a:extLst>
          </p:cNvPr>
          <p:cNvSpPr>
            <a:spLocks noChangeShapeType="1"/>
          </p:cNvSpPr>
          <p:nvPr/>
        </p:nvSpPr>
        <p:spPr bwMode="auto">
          <a:xfrm flipH="1">
            <a:off x="5410200" y="2514600"/>
            <a:ext cx="2362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305" name="Line 33">
            <a:extLst>
              <a:ext uri="{FF2B5EF4-FFF2-40B4-BE49-F238E27FC236}">
                <a16:creationId xmlns:a16="http://schemas.microsoft.com/office/drawing/2014/main" id="{489894F3-EE6C-1AFB-523A-A405DC0FA317}"/>
              </a:ext>
            </a:extLst>
          </p:cNvPr>
          <p:cNvSpPr>
            <a:spLocks noChangeShapeType="1"/>
          </p:cNvSpPr>
          <p:nvPr/>
        </p:nvSpPr>
        <p:spPr bwMode="auto">
          <a:xfrm flipV="1">
            <a:off x="5410200" y="25146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306" name="Line 34">
            <a:extLst>
              <a:ext uri="{FF2B5EF4-FFF2-40B4-BE49-F238E27FC236}">
                <a16:creationId xmlns:a16="http://schemas.microsoft.com/office/drawing/2014/main" id="{B4433337-EA0D-16FE-D5E8-94CA093A662A}"/>
              </a:ext>
            </a:extLst>
          </p:cNvPr>
          <p:cNvSpPr>
            <a:spLocks noChangeShapeType="1"/>
          </p:cNvSpPr>
          <p:nvPr/>
        </p:nvSpPr>
        <p:spPr bwMode="auto">
          <a:xfrm>
            <a:off x="6553200" y="1600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307" name="Line 35">
            <a:extLst>
              <a:ext uri="{FF2B5EF4-FFF2-40B4-BE49-F238E27FC236}">
                <a16:creationId xmlns:a16="http://schemas.microsoft.com/office/drawing/2014/main" id="{595F2C88-E3C7-383D-7DA5-A10B870D0269}"/>
              </a:ext>
            </a:extLst>
          </p:cNvPr>
          <p:cNvSpPr>
            <a:spLocks noChangeShapeType="1"/>
          </p:cNvSpPr>
          <p:nvPr/>
        </p:nvSpPr>
        <p:spPr bwMode="auto">
          <a:xfrm flipH="1">
            <a:off x="1828800" y="1600200"/>
            <a:ext cx="472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308" name="Line 36">
            <a:extLst>
              <a:ext uri="{FF2B5EF4-FFF2-40B4-BE49-F238E27FC236}">
                <a16:creationId xmlns:a16="http://schemas.microsoft.com/office/drawing/2014/main" id="{914A233A-1DBA-A808-08BC-4D54C404B2FA}"/>
              </a:ext>
            </a:extLst>
          </p:cNvPr>
          <p:cNvSpPr>
            <a:spLocks noChangeShapeType="1"/>
          </p:cNvSpPr>
          <p:nvPr/>
        </p:nvSpPr>
        <p:spPr bwMode="auto">
          <a:xfrm flipV="1">
            <a:off x="1676400" y="1600200"/>
            <a:ext cx="0" cy="2667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309" name="Line 37">
            <a:extLst>
              <a:ext uri="{FF2B5EF4-FFF2-40B4-BE49-F238E27FC236}">
                <a16:creationId xmlns:a16="http://schemas.microsoft.com/office/drawing/2014/main" id="{15D0DD92-10C7-0C8C-150A-77491CCC80D6}"/>
              </a:ext>
            </a:extLst>
          </p:cNvPr>
          <p:cNvSpPr>
            <a:spLocks noChangeShapeType="1"/>
          </p:cNvSpPr>
          <p:nvPr/>
        </p:nvSpPr>
        <p:spPr bwMode="auto">
          <a:xfrm>
            <a:off x="2209800" y="1600200"/>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310" name="Line 38">
            <a:extLst>
              <a:ext uri="{FF2B5EF4-FFF2-40B4-BE49-F238E27FC236}">
                <a16:creationId xmlns:a16="http://schemas.microsoft.com/office/drawing/2014/main" id="{5C4C80C0-C279-14D0-06F2-EF5A012044E8}"/>
              </a:ext>
            </a:extLst>
          </p:cNvPr>
          <p:cNvSpPr>
            <a:spLocks noChangeShapeType="1"/>
          </p:cNvSpPr>
          <p:nvPr/>
        </p:nvSpPr>
        <p:spPr bwMode="auto">
          <a:xfrm flipH="1">
            <a:off x="1676400" y="16002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311" name="Line 39">
            <a:extLst>
              <a:ext uri="{FF2B5EF4-FFF2-40B4-BE49-F238E27FC236}">
                <a16:creationId xmlns:a16="http://schemas.microsoft.com/office/drawing/2014/main" id="{9B324C3D-80BB-2BD6-4B40-86DA2A8F0627}"/>
              </a:ext>
            </a:extLst>
          </p:cNvPr>
          <p:cNvSpPr>
            <a:spLocks noChangeShapeType="1"/>
          </p:cNvSpPr>
          <p:nvPr/>
        </p:nvSpPr>
        <p:spPr bwMode="auto">
          <a:xfrm flipV="1">
            <a:off x="4114800" y="1143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312" name="Text Box 40">
            <a:extLst>
              <a:ext uri="{FF2B5EF4-FFF2-40B4-BE49-F238E27FC236}">
                <a16:creationId xmlns:a16="http://schemas.microsoft.com/office/drawing/2014/main" id="{4464BF5C-6F29-92AE-0BE2-005A7EB25D2B}"/>
              </a:ext>
            </a:extLst>
          </p:cNvPr>
          <p:cNvSpPr txBox="1">
            <a:spLocks noChangeArrowheads="1"/>
          </p:cNvSpPr>
          <p:nvPr/>
        </p:nvSpPr>
        <p:spPr bwMode="auto">
          <a:xfrm>
            <a:off x="0" y="304800"/>
            <a:ext cx="929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3200" b="1" i="1">
                <a:solidFill>
                  <a:srgbClr val="170981"/>
                </a:solidFill>
                <a:latin typeface="Berlin Sans FB Demi" panose="020E0802020502020306" pitchFamily="34" charset="0"/>
                <a:ea typeface="SimSun" panose="02010600030101010101" pitchFamily="2" charset="-122"/>
              </a:rPr>
              <a:t>Dendrogram:</a:t>
            </a:r>
            <a:r>
              <a:rPr lang="en-US" altLang="zh-CN" sz="3200" b="1">
                <a:solidFill>
                  <a:srgbClr val="170981"/>
                </a:solidFill>
                <a:latin typeface="Berlin Sans FB Demi" panose="020E0802020502020306" pitchFamily="34" charset="0"/>
                <a:ea typeface="SimSun" panose="02010600030101010101" pitchFamily="2" charset="-122"/>
              </a:rPr>
              <a:t> Shows How Clusters are Merged</a:t>
            </a:r>
            <a:endParaRPr lang="en-US" altLang="zh-CN" sz="3200" b="1">
              <a:solidFill>
                <a:schemeClr val="tx2"/>
              </a:solidFill>
              <a:latin typeface="Berlin Sans FB Demi" panose="020E0802020502020306" pitchFamily="34" charset="0"/>
              <a:ea typeface="SimSun" panose="02010600030101010101" pitchFamily="2" charset="-122"/>
            </a:endParaRPr>
          </a:p>
        </p:txBody>
      </p:sp>
      <p:sp>
        <p:nvSpPr>
          <p:cNvPr id="54313" name="Line 41">
            <a:extLst>
              <a:ext uri="{FF2B5EF4-FFF2-40B4-BE49-F238E27FC236}">
                <a16:creationId xmlns:a16="http://schemas.microsoft.com/office/drawing/2014/main" id="{042E8220-B9FC-6F9C-A7EB-BA55A26F22B6}"/>
              </a:ext>
            </a:extLst>
          </p:cNvPr>
          <p:cNvSpPr>
            <a:spLocks noChangeShapeType="1"/>
          </p:cNvSpPr>
          <p:nvPr/>
        </p:nvSpPr>
        <p:spPr bwMode="auto">
          <a:xfrm>
            <a:off x="5334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4314" name="Rectangle 42">
            <a:extLst>
              <a:ext uri="{FF2B5EF4-FFF2-40B4-BE49-F238E27FC236}">
                <a16:creationId xmlns:a16="http://schemas.microsoft.com/office/drawing/2014/main" id="{791CBF0E-D0B7-A7BF-210C-08AFB05A60F2}"/>
              </a:ext>
            </a:extLst>
          </p:cNvPr>
          <p:cNvSpPr>
            <a:spLocks noChangeArrowheads="1"/>
          </p:cNvSpPr>
          <p:nvPr/>
        </p:nvSpPr>
        <p:spPr bwMode="auto">
          <a:xfrm>
            <a:off x="381000" y="1676400"/>
            <a:ext cx="8229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a:spcBef>
                <a:spcPct val="0"/>
              </a:spcBef>
              <a:buClrTx/>
              <a:buSzTx/>
              <a:buFontTx/>
              <a:buNone/>
            </a:pPr>
            <a:r>
              <a:rPr lang="en-US" altLang="zh-CN" sz="2400">
                <a:ea typeface="SimSun" panose="02010600030101010101" pitchFamily="2" charset="-122"/>
              </a:rPr>
              <a:t>Decompose data objects into a several levels of nested partitioning (</a:t>
            </a:r>
            <a:r>
              <a:rPr lang="en-US" altLang="zh-CN" sz="2400" u="sng">
                <a:ea typeface="SimSun" panose="02010600030101010101" pitchFamily="2" charset="-122"/>
              </a:rPr>
              <a:t>tree</a:t>
            </a:r>
            <a:r>
              <a:rPr lang="en-US" altLang="zh-CN" sz="2400">
                <a:ea typeface="SimSun" panose="02010600030101010101" pitchFamily="2" charset="-122"/>
              </a:rPr>
              <a:t> of clusters), called a </a:t>
            </a:r>
            <a:r>
              <a:rPr lang="en-US" altLang="zh-CN" sz="2400" u="sng">
                <a:ea typeface="SimSun" panose="02010600030101010101" pitchFamily="2" charset="-122"/>
              </a:rPr>
              <a:t>dendrogram</a:t>
            </a:r>
            <a:endParaRPr lang="en-US" altLang="zh-CN" sz="2400">
              <a:ea typeface="SimSun" panose="02010600030101010101" pitchFamily="2" charset="-122"/>
            </a:endParaRPr>
          </a:p>
          <a:p>
            <a:pPr lvl="1">
              <a:spcBef>
                <a:spcPct val="0"/>
              </a:spcBef>
              <a:buClrTx/>
              <a:buSzTx/>
              <a:buFontTx/>
              <a:buNone/>
            </a:pPr>
            <a:endParaRPr lang="en-US" altLang="zh-CN" sz="2400">
              <a:ea typeface="SimSun" panose="02010600030101010101" pitchFamily="2" charset="-122"/>
            </a:endParaRPr>
          </a:p>
          <a:p>
            <a:pPr lvl="1">
              <a:spcBef>
                <a:spcPct val="0"/>
              </a:spcBef>
              <a:buClrTx/>
              <a:buSzTx/>
              <a:buFontTx/>
              <a:buNone/>
            </a:pPr>
            <a:r>
              <a:rPr lang="en-US" altLang="zh-CN" sz="2400">
                <a:ea typeface="SimSun" panose="02010600030101010101" pitchFamily="2" charset="-122"/>
              </a:rPr>
              <a:t>A </a:t>
            </a:r>
            <a:r>
              <a:rPr lang="en-US" altLang="zh-CN" sz="2400" u="sng">
                <a:ea typeface="SimSun" panose="02010600030101010101" pitchFamily="2" charset="-122"/>
              </a:rPr>
              <a:t>clustering</a:t>
            </a:r>
            <a:r>
              <a:rPr lang="en-US" altLang="zh-CN" sz="2400">
                <a:ea typeface="SimSun" panose="02010600030101010101" pitchFamily="2" charset="-122"/>
              </a:rPr>
              <a:t> of the data objects is obtained by </a:t>
            </a:r>
            <a:r>
              <a:rPr lang="en-US" altLang="zh-CN" sz="2400" u="sng">
                <a:ea typeface="SimSun" panose="02010600030101010101" pitchFamily="2" charset="-122"/>
              </a:rPr>
              <a:t>cutting</a:t>
            </a:r>
            <a:r>
              <a:rPr lang="en-US" altLang="zh-CN" sz="2400">
                <a:ea typeface="SimSun" panose="02010600030101010101" pitchFamily="2" charset="-122"/>
              </a:rPr>
              <a:t> the dendrogram at the desired level, then each </a:t>
            </a:r>
            <a:r>
              <a:rPr lang="en-US" altLang="zh-CN" sz="2400" u="sng">
                <a:ea typeface="SimSun" panose="02010600030101010101" pitchFamily="2" charset="-122"/>
              </a:rPr>
              <a:t>connected component</a:t>
            </a:r>
            <a:r>
              <a:rPr lang="en-US" altLang="zh-CN" sz="2400">
                <a:ea typeface="SimSun" panose="02010600030101010101" pitchFamily="2" charset="-122"/>
              </a:rPr>
              <a:t> forms a cluster</a:t>
            </a:r>
          </a:p>
        </p:txBody>
      </p:sp>
      <p:sp>
        <p:nvSpPr>
          <p:cNvPr id="54315" name="Slide Number Placeholder 45">
            <a:extLst>
              <a:ext uri="{FF2B5EF4-FFF2-40B4-BE49-F238E27FC236}">
                <a16:creationId xmlns:a16="http://schemas.microsoft.com/office/drawing/2014/main" id="{8931F5F1-3C76-1C83-799D-E4DFB99BBFD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330F2BD5-6657-454F-B9D9-6BF689076FB6}" type="slidenum">
              <a:rPr lang="en-US" altLang="en-US" sz="1200">
                <a:latin typeface="Tahoma" panose="020B0604030504040204" pitchFamily="34" charset="0"/>
              </a:rPr>
              <a:pPr>
                <a:spcBef>
                  <a:spcPct val="0"/>
                </a:spcBef>
                <a:buClrTx/>
                <a:buSzTx/>
                <a:buFontTx/>
                <a:buNone/>
              </a:pPr>
              <a:t>24</a:t>
            </a:fld>
            <a:endParaRPr lang="en-US" altLang="en-US" sz="1200">
              <a:latin typeface="Tahoma" panose="020B0604030504040204" pitchFamily="34" charset="0"/>
            </a:endParaRPr>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2B419CF-E0FD-9C78-3177-9C89CBE5FF88}"/>
              </a:ext>
            </a:extLst>
          </p:cNvPr>
          <p:cNvSpPr>
            <a:spLocks noGrp="1" noChangeArrowheads="1"/>
          </p:cNvSpPr>
          <p:nvPr>
            <p:ph type="title"/>
          </p:nvPr>
        </p:nvSpPr>
        <p:spPr>
          <a:xfrm>
            <a:off x="533400" y="304800"/>
            <a:ext cx="7924800" cy="762000"/>
          </a:xfrm>
        </p:spPr>
        <p:txBody>
          <a:bodyPr/>
          <a:lstStyle/>
          <a:p>
            <a:pPr eaLnBrk="1" hangingPunct="1"/>
            <a:r>
              <a:rPr lang="en-US" altLang="zh-CN" sz="3200">
                <a:ea typeface="SimSun" panose="02010600030101010101" pitchFamily="2" charset="-122"/>
              </a:rPr>
              <a:t>DIANA (Divisive Analysis)</a:t>
            </a:r>
            <a:endParaRPr lang="en-US" altLang="zh-CN" sz="2400">
              <a:ea typeface="SimSun" panose="02010600030101010101" pitchFamily="2" charset="-122"/>
            </a:endParaRPr>
          </a:p>
        </p:txBody>
      </p:sp>
      <p:sp>
        <p:nvSpPr>
          <p:cNvPr id="56323" name="Rectangle 3">
            <a:extLst>
              <a:ext uri="{FF2B5EF4-FFF2-40B4-BE49-F238E27FC236}">
                <a16:creationId xmlns:a16="http://schemas.microsoft.com/office/drawing/2014/main" id="{85469F0F-EAD7-507B-D0C4-322C902C8059}"/>
              </a:ext>
            </a:extLst>
          </p:cNvPr>
          <p:cNvSpPr>
            <a:spLocks noGrp="1" noChangeArrowheads="1"/>
          </p:cNvSpPr>
          <p:nvPr>
            <p:ph type="body" idx="1"/>
          </p:nvPr>
        </p:nvSpPr>
        <p:spPr>
          <a:xfrm>
            <a:off x="381000" y="1524000"/>
            <a:ext cx="8382000" cy="2667000"/>
          </a:xfrm>
        </p:spPr>
        <p:txBody>
          <a:bodyPr/>
          <a:lstStyle/>
          <a:p>
            <a:pPr eaLnBrk="1" hangingPunct="1">
              <a:lnSpc>
                <a:spcPct val="110000"/>
              </a:lnSpc>
              <a:spcBef>
                <a:spcPct val="50000"/>
              </a:spcBef>
              <a:buClr>
                <a:schemeClr val="tx1"/>
              </a:buClr>
            </a:pPr>
            <a:r>
              <a:rPr lang="en-US" altLang="zh-CN" sz="2400">
                <a:ea typeface="SimSun" panose="02010600030101010101" pitchFamily="2" charset="-122"/>
              </a:rPr>
              <a:t>Introduced in Kaufmann and Rousseeuw (1990)</a:t>
            </a:r>
          </a:p>
          <a:p>
            <a:pPr eaLnBrk="1" hangingPunct="1">
              <a:lnSpc>
                <a:spcPct val="110000"/>
              </a:lnSpc>
              <a:spcBef>
                <a:spcPct val="50000"/>
              </a:spcBef>
              <a:buClr>
                <a:schemeClr val="tx1"/>
              </a:buClr>
            </a:pPr>
            <a:r>
              <a:rPr lang="en-US" altLang="zh-CN" sz="2400">
                <a:ea typeface="SimSun" panose="02010600030101010101" pitchFamily="2" charset="-122"/>
              </a:rPr>
              <a:t>Implemented in statistical analysis packages, e.g., Splus</a:t>
            </a:r>
          </a:p>
          <a:p>
            <a:pPr eaLnBrk="1" hangingPunct="1">
              <a:lnSpc>
                <a:spcPct val="110000"/>
              </a:lnSpc>
              <a:spcBef>
                <a:spcPct val="50000"/>
              </a:spcBef>
              <a:buClr>
                <a:schemeClr val="tx1"/>
              </a:buClr>
            </a:pPr>
            <a:r>
              <a:rPr lang="en-US" altLang="zh-CN" sz="2400">
                <a:ea typeface="SimSun" panose="02010600030101010101" pitchFamily="2" charset="-122"/>
              </a:rPr>
              <a:t>Inverse order of AGNES</a:t>
            </a:r>
          </a:p>
          <a:p>
            <a:pPr eaLnBrk="1" hangingPunct="1">
              <a:lnSpc>
                <a:spcPct val="110000"/>
              </a:lnSpc>
              <a:spcBef>
                <a:spcPct val="50000"/>
              </a:spcBef>
              <a:buClr>
                <a:schemeClr val="tx1"/>
              </a:buClr>
            </a:pPr>
            <a:r>
              <a:rPr lang="en-US" altLang="zh-CN" sz="2400">
                <a:ea typeface="SimSun" panose="02010600030101010101" pitchFamily="2" charset="-122"/>
              </a:rPr>
              <a:t>Eventually each node forms a cluster on its own</a:t>
            </a:r>
          </a:p>
        </p:txBody>
      </p:sp>
      <p:grpSp>
        <p:nvGrpSpPr>
          <p:cNvPr id="56324" name="Group 4">
            <a:extLst>
              <a:ext uri="{FF2B5EF4-FFF2-40B4-BE49-F238E27FC236}">
                <a16:creationId xmlns:a16="http://schemas.microsoft.com/office/drawing/2014/main" id="{B4FD1585-2E49-F644-E1A6-198A5629BCAF}"/>
              </a:ext>
            </a:extLst>
          </p:cNvPr>
          <p:cNvGrpSpPr>
            <a:grpSpLocks/>
          </p:cNvGrpSpPr>
          <p:nvPr/>
        </p:nvGrpSpPr>
        <p:grpSpPr bwMode="auto">
          <a:xfrm>
            <a:off x="609600" y="4495800"/>
            <a:ext cx="2209800" cy="2017713"/>
            <a:chOff x="3552" y="2496"/>
            <a:chExt cx="1392" cy="1271"/>
          </a:xfrm>
        </p:grpSpPr>
        <p:graphicFrame>
          <p:nvGraphicFramePr>
            <p:cNvPr id="56342" name="Object 5">
              <a:extLst>
                <a:ext uri="{FF2B5EF4-FFF2-40B4-BE49-F238E27FC236}">
                  <a16:creationId xmlns:a16="http://schemas.microsoft.com/office/drawing/2014/main" id="{ADFD13EF-1421-9118-14DB-FB9F86FBE4C4}"/>
                </a:ext>
              </a:extLst>
            </p:cNvPr>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name="Worksheet" r:id="rId3" imgW="2200656" imgH="2076907" progId="Excel.Sheet.8">
                    <p:embed/>
                  </p:oleObj>
                </mc:Choice>
                <mc:Fallback>
                  <p:oleObj name="Worksheet" r:id="rId3" imgW="2200656" imgH="2076907"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43" name="Oval 6">
              <a:extLst>
                <a:ext uri="{FF2B5EF4-FFF2-40B4-BE49-F238E27FC236}">
                  <a16:creationId xmlns:a16="http://schemas.microsoft.com/office/drawing/2014/main" id="{08EB333D-A17D-A4E1-EA13-901134673E42}"/>
                </a:ext>
              </a:extLst>
            </p:cNvPr>
            <p:cNvSpPr>
              <a:spLocks noChangeArrowheads="1"/>
            </p:cNvSpPr>
            <p:nvPr/>
          </p:nvSpPr>
          <p:spPr bwMode="auto">
            <a:xfrm>
              <a:off x="3888" y="2688"/>
              <a:ext cx="384" cy="62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6344" name="Oval 7">
              <a:extLst>
                <a:ext uri="{FF2B5EF4-FFF2-40B4-BE49-F238E27FC236}">
                  <a16:creationId xmlns:a16="http://schemas.microsoft.com/office/drawing/2014/main" id="{AA46AEBC-547A-C246-1DF4-5664413630FB}"/>
                </a:ext>
              </a:extLst>
            </p:cNvPr>
            <p:cNvSpPr>
              <a:spLocks noChangeArrowheads="1"/>
            </p:cNvSpPr>
            <p:nvPr/>
          </p:nvSpPr>
          <p:spPr bwMode="auto">
            <a:xfrm>
              <a:off x="4272" y="3024"/>
              <a:ext cx="480" cy="48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grpSp>
        <p:nvGrpSpPr>
          <p:cNvPr id="56325" name="Group 8">
            <a:extLst>
              <a:ext uri="{FF2B5EF4-FFF2-40B4-BE49-F238E27FC236}">
                <a16:creationId xmlns:a16="http://schemas.microsoft.com/office/drawing/2014/main" id="{DD3CA676-82C3-4A9B-F476-241165B495B8}"/>
              </a:ext>
            </a:extLst>
          </p:cNvPr>
          <p:cNvGrpSpPr>
            <a:grpSpLocks/>
          </p:cNvGrpSpPr>
          <p:nvPr/>
        </p:nvGrpSpPr>
        <p:grpSpPr bwMode="auto">
          <a:xfrm>
            <a:off x="3276600" y="4532313"/>
            <a:ext cx="2209800" cy="2017712"/>
            <a:chOff x="1968" y="2496"/>
            <a:chExt cx="1392" cy="1271"/>
          </a:xfrm>
        </p:grpSpPr>
        <p:graphicFrame>
          <p:nvGraphicFramePr>
            <p:cNvPr id="56337" name="Object 9">
              <a:extLst>
                <a:ext uri="{FF2B5EF4-FFF2-40B4-BE49-F238E27FC236}">
                  <a16:creationId xmlns:a16="http://schemas.microsoft.com/office/drawing/2014/main" id="{0A771086-B17E-A6BC-1397-98A08516D271}"/>
                </a:ext>
              </a:extLst>
            </p:cNvPr>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name="Worksheet" r:id="rId5" imgW="2200656" imgH="2076907" progId="Excel.Sheet.8">
                    <p:embed/>
                  </p:oleObj>
                </mc:Choice>
                <mc:Fallback>
                  <p:oleObj name="Worksheet" r:id="rId5" imgW="2200656" imgH="2076907" progId="Excel.Sheet.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8" name="Oval 10">
              <a:extLst>
                <a:ext uri="{FF2B5EF4-FFF2-40B4-BE49-F238E27FC236}">
                  <a16:creationId xmlns:a16="http://schemas.microsoft.com/office/drawing/2014/main" id="{34EAC44A-3192-173E-97A7-A4621A9898C2}"/>
                </a:ext>
              </a:extLst>
            </p:cNvPr>
            <p:cNvSpPr>
              <a:spLocks noChangeArrowheads="1"/>
            </p:cNvSpPr>
            <p:nvPr/>
          </p:nvSpPr>
          <p:spPr bwMode="auto">
            <a:xfrm>
              <a:off x="2736" y="3312"/>
              <a:ext cx="288"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6339" name="Oval 11">
              <a:extLst>
                <a:ext uri="{FF2B5EF4-FFF2-40B4-BE49-F238E27FC236}">
                  <a16:creationId xmlns:a16="http://schemas.microsoft.com/office/drawing/2014/main" id="{64D411BD-04B6-518D-37FC-DC860A3631BA}"/>
                </a:ext>
              </a:extLst>
            </p:cNvPr>
            <p:cNvSpPr>
              <a:spLocks noChangeArrowheads="1"/>
            </p:cNvSpPr>
            <p:nvPr/>
          </p:nvSpPr>
          <p:spPr bwMode="auto">
            <a:xfrm>
              <a:off x="2256" y="2688"/>
              <a:ext cx="384" cy="38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6340" name="Oval 12">
              <a:extLst>
                <a:ext uri="{FF2B5EF4-FFF2-40B4-BE49-F238E27FC236}">
                  <a16:creationId xmlns:a16="http://schemas.microsoft.com/office/drawing/2014/main" id="{B736DF3E-B25B-12F8-3461-5B4CB23E5345}"/>
                </a:ext>
              </a:extLst>
            </p:cNvPr>
            <p:cNvSpPr>
              <a:spLocks noChangeArrowheads="1"/>
            </p:cNvSpPr>
            <p:nvPr/>
          </p:nvSpPr>
          <p:spPr bwMode="auto">
            <a:xfrm>
              <a:off x="2352" y="3024"/>
              <a:ext cx="384" cy="24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6341" name="Oval 13">
              <a:extLst>
                <a:ext uri="{FF2B5EF4-FFF2-40B4-BE49-F238E27FC236}">
                  <a16:creationId xmlns:a16="http://schemas.microsoft.com/office/drawing/2014/main" id="{1A484858-03A6-5A3F-F032-DB5D158F5EAB}"/>
                </a:ext>
              </a:extLst>
            </p:cNvPr>
            <p:cNvSpPr>
              <a:spLocks noChangeArrowheads="1"/>
            </p:cNvSpPr>
            <p:nvPr/>
          </p:nvSpPr>
          <p:spPr bwMode="auto">
            <a:xfrm>
              <a:off x="2832" y="3024"/>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grpSp>
        <p:nvGrpSpPr>
          <p:cNvPr id="56326" name="Group 14">
            <a:extLst>
              <a:ext uri="{FF2B5EF4-FFF2-40B4-BE49-F238E27FC236}">
                <a16:creationId xmlns:a16="http://schemas.microsoft.com/office/drawing/2014/main" id="{A2702F3D-1D7B-13F9-E376-F867A2B89049}"/>
              </a:ext>
            </a:extLst>
          </p:cNvPr>
          <p:cNvGrpSpPr>
            <a:grpSpLocks/>
          </p:cNvGrpSpPr>
          <p:nvPr/>
        </p:nvGrpSpPr>
        <p:grpSpPr bwMode="auto">
          <a:xfrm>
            <a:off x="6019800" y="4495800"/>
            <a:ext cx="2209800" cy="2017713"/>
            <a:chOff x="3792" y="2473"/>
            <a:chExt cx="1392" cy="1271"/>
          </a:xfrm>
        </p:grpSpPr>
        <p:graphicFrame>
          <p:nvGraphicFramePr>
            <p:cNvPr id="56330" name="Object 15">
              <a:extLst>
                <a:ext uri="{FF2B5EF4-FFF2-40B4-BE49-F238E27FC236}">
                  <a16:creationId xmlns:a16="http://schemas.microsoft.com/office/drawing/2014/main" id="{FE616A6A-3E47-8D7F-57A2-C295B1064324}"/>
                </a:ext>
              </a:extLst>
            </p:cNvPr>
            <p:cNvGraphicFramePr>
              <a:graphicFrameLocks noChangeAspect="1"/>
            </p:cNvGraphicFramePr>
            <p:nvPr/>
          </p:nvGraphicFramePr>
          <p:xfrm>
            <a:off x="3792" y="2473"/>
            <a:ext cx="1392" cy="1271"/>
          </p:xfrm>
          <a:graphic>
            <a:graphicData uri="http://schemas.openxmlformats.org/presentationml/2006/ole">
              <mc:AlternateContent xmlns:mc="http://schemas.openxmlformats.org/markup-compatibility/2006">
                <mc:Choice xmlns:v="urn:schemas-microsoft-com:vml" Requires="v">
                  <p:oleObj name="Worksheet" r:id="rId6" imgW="2200656" imgH="2076907" progId="Excel.Sheet.8">
                    <p:embed/>
                  </p:oleObj>
                </mc:Choice>
                <mc:Fallback>
                  <p:oleObj name="Worksheet" r:id="rId6" imgW="2200656" imgH="2076907" progId="Excel.Sheet.8">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2473"/>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1" name="Oval 16">
              <a:extLst>
                <a:ext uri="{FF2B5EF4-FFF2-40B4-BE49-F238E27FC236}">
                  <a16:creationId xmlns:a16="http://schemas.microsoft.com/office/drawing/2014/main" id="{32834C1F-8DD2-C10B-686C-21F738BA24B2}"/>
                </a:ext>
              </a:extLst>
            </p:cNvPr>
            <p:cNvSpPr>
              <a:spLocks noChangeArrowheads="1"/>
            </p:cNvSpPr>
            <p:nvPr/>
          </p:nvSpPr>
          <p:spPr bwMode="auto">
            <a:xfrm>
              <a:off x="4224" y="2713"/>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6332" name="Oval 17">
              <a:extLst>
                <a:ext uri="{FF2B5EF4-FFF2-40B4-BE49-F238E27FC236}">
                  <a16:creationId xmlns:a16="http://schemas.microsoft.com/office/drawing/2014/main" id="{C4BAAF29-69AA-2DBC-0578-788D171F9E2C}"/>
                </a:ext>
              </a:extLst>
            </p:cNvPr>
            <p:cNvSpPr>
              <a:spLocks noChangeArrowheads="1"/>
            </p:cNvSpPr>
            <p:nvPr/>
          </p:nvSpPr>
          <p:spPr bwMode="auto">
            <a:xfrm>
              <a:off x="4224" y="3001"/>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6333" name="Oval 18">
              <a:extLst>
                <a:ext uri="{FF2B5EF4-FFF2-40B4-BE49-F238E27FC236}">
                  <a16:creationId xmlns:a16="http://schemas.microsoft.com/office/drawing/2014/main" id="{CD29A1F4-1301-21EA-23CD-070E7D829900}"/>
                </a:ext>
              </a:extLst>
            </p:cNvPr>
            <p:cNvSpPr>
              <a:spLocks noChangeArrowheads="1"/>
            </p:cNvSpPr>
            <p:nvPr/>
          </p:nvSpPr>
          <p:spPr bwMode="auto">
            <a:xfrm>
              <a:off x="4800" y="3001"/>
              <a:ext cx="144"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6334" name="Oval 19">
              <a:extLst>
                <a:ext uri="{FF2B5EF4-FFF2-40B4-BE49-F238E27FC236}">
                  <a16:creationId xmlns:a16="http://schemas.microsoft.com/office/drawing/2014/main" id="{9D9C453C-47FF-3CC9-FA51-47386EFC21C9}"/>
                </a:ext>
              </a:extLst>
            </p:cNvPr>
            <p:cNvSpPr>
              <a:spLocks noChangeArrowheads="1"/>
            </p:cNvSpPr>
            <p:nvPr/>
          </p:nvSpPr>
          <p:spPr bwMode="auto">
            <a:xfrm>
              <a:off x="4128" y="2880"/>
              <a:ext cx="96"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6335" name="Oval 20">
              <a:extLst>
                <a:ext uri="{FF2B5EF4-FFF2-40B4-BE49-F238E27FC236}">
                  <a16:creationId xmlns:a16="http://schemas.microsoft.com/office/drawing/2014/main" id="{4041C1D8-9FAB-15D6-AEEC-B8D24DA30BF2}"/>
                </a:ext>
              </a:extLst>
            </p:cNvPr>
            <p:cNvSpPr>
              <a:spLocks noChangeArrowheads="1"/>
            </p:cNvSpPr>
            <p:nvPr/>
          </p:nvSpPr>
          <p:spPr bwMode="auto">
            <a:xfrm rot="-5400000">
              <a:off x="4608" y="3216"/>
              <a:ext cx="144"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6336" name="Oval 21">
              <a:extLst>
                <a:ext uri="{FF2B5EF4-FFF2-40B4-BE49-F238E27FC236}">
                  <a16:creationId xmlns:a16="http://schemas.microsoft.com/office/drawing/2014/main" id="{973D8653-7E75-1806-57B5-8180B3870BC5}"/>
                </a:ext>
              </a:extLst>
            </p:cNvPr>
            <p:cNvSpPr>
              <a:spLocks noChangeArrowheads="1"/>
            </p:cNvSpPr>
            <p:nvPr/>
          </p:nvSpPr>
          <p:spPr bwMode="auto">
            <a:xfrm rot="-5400000">
              <a:off x="4704" y="3072"/>
              <a:ext cx="96"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sp>
        <p:nvSpPr>
          <p:cNvPr id="56327" name="Line 22">
            <a:extLst>
              <a:ext uri="{FF2B5EF4-FFF2-40B4-BE49-F238E27FC236}">
                <a16:creationId xmlns:a16="http://schemas.microsoft.com/office/drawing/2014/main" id="{D3059BFF-F8DC-B60E-ADB4-7AF082B06D2C}"/>
              </a:ext>
            </a:extLst>
          </p:cNvPr>
          <p:cNvSpPr>
            <a:spLocks noChangeShapeType="1"/>
          </p:cNvSpPr>
          <p:nvPr/>
        </p:nvSpPr>
        <p:spPr bwMode="auto">
          <a:xfrm>
            <a:off x="2895600" y="544671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6328" name="Line 23">
            <a:extLst>
              <a:ext uri="{FF2B5EF4-FFF2-40B4-BE49-F238E27FC236}">
                <a16:creationId xmlns:a16="http://schemas.microsoft.com/office/drawing/2014/main" id="{DDBBC258-9AA4-AF35-0BCB-DBD2B3129362}"/>
              </a:ext>
            </a:extLst>
          </p:cNvPr>
          <p:cNvSpPr>
            <a:spLocks noChangeShapeType="1"/>
          </p:cNvSpPr>
          <p:nvPr/>
        </p:nvSpPr>
        <p:spPr bwMode="auto">
          <a:xfrm>
            <a:off x="5638800" y="552291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6329" name="Slide Number Placeholder 26">
            <a:extLst>
              <a:ext uri="{FF2B5EF4-FFF2-40B4-BE49-F238E27FC236}">
                <a16:creationId xmlns:a16="http://schemas.microsoft.com/office/drawing/2014/main" id="{669EDDBB-6042-FCB7-E7CE-803C64FEA4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E9C420A7-CAAD-4AC1-B68F-8764BF644BCE}" type="slidenum">
              <a:rPr lang="en-US" altLang="en-US" sz="1200">
                <a:latin typeface="Tahoma" panose="020B0604030504040204" pitchFamily="34" charset="0"/>
              </a:rPr>
              <a:pPr>
                <a:spcBef>
                  <a:spcPct val="0"/>
                </a:spcBef>
                <a:buClrTx/>
                <a:buSzTx/>
                <a:buFontTx/>
                <a:buNone/>
              </a:pPr>
              <a:t>25</a:t>
            </a:fld>
            <a:endParaRPr lang="en-US" altLang="en-US" sz="1200">
              <a:latin typeface="Tahoma" panose="020B0604030504040204" pitchFamily="34" charset="0"/>
            </a:endParaRP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6990BC9-F98C-6B88-8FC5-2698B99476A4}"/>
              </a:ext>
            </a:extLst>
          </p:cNvPr>
          <p:cNvSpPr>
            <a:spLocks noGrp="1" noChangeArrowheads="1"/>
          </p:cNvSpPr>
          <p:nvPr>
            <p:ph type="title" idx="4294967295"/>
          </p:nvPr>
        </p:nvSpPr>
        <p:spPr>
          <a:xfrm>
            <a:off x="152400" y="304800"/>
            <a:ext cx="5791200" cy="838200"/>
          </a:xfrm>
          <a:noFill/>
        </p:spPr>
        <p:txBody>
          <a:bodyPr lIns="92075" tIns="46038" rIns="92075" bIns="46038" anchor="ctr"/>
          <a:lstStyle/>
          <a:p>
            <a:pPr eaLnBrk="1" hangingPunct="1"/>
            <a:r>
              <a:rPr lang="en-US" altLang="en-US">
                <a:cs typeface="Tahoma" panose="020B0604030504040204" pitchFamily="34" charset="0"/>
                <a:sym typeface="Symbol" panose="05050102010706020507" pitchFamily="18" charset="2"/>
              </a:rPr>
              <a:t>Distance between Clusters</a:t>
            </a:r>
            <a:endParaRPr lang="en-US" altLang="en-US" sz="3200"/>
          </a:p>
        </p:txBody>
      </p:sp>
      <p:sp>
        <p:nvSpPr>
          <p:cNvPr id="58371" name="Rectangle 3">
            <a:extLst>
              <a:ext uri="{FF2B5EF4-FFF2-40B4-BE49-F238E27FC236}">
                <a16:creationId xmlns:a16="http://schemas.microsoft.com/office/drawing/2014/main" id="{FE994690-9DC9-F7F9-1192-F0E654EDB9A1}"/>
              </a:ext>
            </a:extLst>
          </p:cNvPr>
          <p:cNvSpPr>
            <a:spLocks noGrp="1" noChangeArrowheads="1"/>
          </p:cNvSpPr>
          <p:nvPr>
            <p:ph type="body" idx="4294967295"/>
          </p:nvPr>
        </p:nvSpPr>
        <p:spPr>
          <a:xfrm>
            <a:off x="304800" y="1295400"/>
            <a:ext cx="8382000" cy="5181600"/>
          </a:xfrm>
          <a:noFill/>
        </p:spPr>
        <p:txBody>
          <a:bodyPr lIns="92075" tIns="46038" rIns="92075" bIns="46038"/>
          <a:lstStyle/>
          <a:p>
            <a:pPr eaLnBrk="1" hangingPunct="1">
              <a:lnSpc>
                <a:spcPct val="130000"/>
              </a:lnSpc>
            </a:pPr>
            <a:r>
              <a:rPr lang="en-US" altLang="en-US" sz="2400">
                <a:cs typeface="Tahoma" panose="020B0604030504040204" pitchFamily="34" charset="0"/>
                <a:sym typeface="Symbol" panose="05050102010706020507" pitchFamily="18" charset="2"/>
              </a:rPr>
              <a:t>Single link:  </a:t>
            </a:r>
            <a:r>
              <a:rPr lang="en-US" altLang="en-US" sz="2000">
                <a:cs typeface="Tahoma" panose="020B0604030504040204" pitchFamily="34" charset="0"/>
                <a:sym typeface="Symbol" panose="05050102010706020507" pitchFamily="18" charset="2"/>
              </a:rPr>
              <a:t>smallest distance between an element in one cluster and an element in the other, i.e.,  dist(K</a:t>
            </a:r>
            <a:r>
              <a:rPr lang="en-US" altLang="en-US" sz="2000" baseline="-25000">
                <a:cs typeface="Tahoma" panose="020B0604030504040204" pitchFamily="34" charset="0"/>
                <a:sym typeface="Symbol" panose="05050102010706020507" pitchFamily="18" charset="2"/>
              </a:rPr>
              <a:t>i</a:t>
            </a:r>
            <a:r>
              <a:rPr lang="en-US" altLang="en-US" sz="2000">
                <a:cs typeface="Tahoma" panose="020B0604030504040204" pitchFamily="34" charset="0"/>
                <a:sym typeface="Symbol" panose="05050102010706020507" pitchFamily="18" charset="2"/>
              </a:rPr>
              <a:t>, K</a:t>
            </a:r>
            <a:r>
              <a:rPr lang="en-US" altLang="en-US" sz="2000" baseline="-25000">
                <a:cs typeface="Tahoma" panose="020B0604030504040204" pitchFamily="34" charset="0"/>
                <a:sym typeface="Symbol" panose="05050102010706020507" pitchFamily="18" charset="2"/>
              </a:rPr>
              <a:t>j</a:t>
            </a:r>
            <a:r>
              <a:rPr lang="en-US" altLang="en-US" sz="2000">
                <a:cs typeface="Tahoma" panose="020B0604030504040204" pitchFamily="34" charset="0"/>
                <a:sym typeface="Symbol" panose="05050102010706020507" pitchFamily="18" charset="2"/>
              </a:rPr>
              <a:t>) = min(t</a:t>
            </a:r>
            <a:r>
              <a:rPr lang="en-US" altLang="en-US" sz="2000" baseline="-25000">
                <a:cs typeface="Tahoma" panose="020B0604030504040204" pitchFamily="34" charset="0"/>
                <a:sym typeface="Symbol" panose="05050102010706020507" pitchFamily="18" charset="2"/>
              </a:rPr>
              <a:t>ip</a:t>
            </a:r>
            <a:r>
              <a:rPr lang="en-US" altLang="en-US" sz="2000">
                <a:cs typeface="Tahoma" panose="020B0604030504040204" pitchFamily="34" charset="0"/>
                <a:sym typeface="Symbol" panose="05050102010706020507" pitchFamily="18" charset="2"/>
              </a:rPr>
              <a:t>, t</a:t>
            </a:r>
            <a:r>
              <a:rPr lang="en-US" altLang="en-US" sz="2000" baseline="-25000">
                <a:cs typeface="Tahoma" panose="020B0604030504040204" pitchFamily="34" charset="0"/>
                <a:sym typeface="Symbol" panose="05050102010706020507" pitchFamily="18" charset="2"/>
              </a:rPr>
              <a:t>jq</a:t>
            </a:r>
            <a:r>
              <a:rPr lang="en-US" altLang="en-US" sz="2000">
                <a:cs typeface="Tahoma" panose="020B0604030504040204" pitchFamily="34" charset="0"/>
                <a:sym typeface="Symbol" panose="05050102010706020507" pitchFamily="18" charset="2"/>
              </a:rPr>
              <a:t>)</a:t>
            </a:r>
          </a:p>
          <a:p>
            <a:pPr eaLnBrk="1" hangingPunct="1">
              <a:lnSpc>
                <a:spcPct val="130000"/>
              </a:lnSpc>
            </a:pPr>
            <a:r>
              <a:rPr lang="en-US" altLang="en-US" sz="2400">
                <a:cs typeface="Tahoma" panose="020B0604030504040204" pitchFamily="34" charset="0"/>
                <a:sym typeface="Symbol" panose="05050102010706020507" pitchFamily="18" charset="2"/>
              </a:rPr>
              <a:t>Complete link: </a:t>
            </a:r>
            <a:r>
              <a:rPr lang="en-US" altLang="en-US" sz="2000">
                <a:cs typeface="Tahoma" panose="020B0604030504040204" pitchFamily="34" charset="0"/>
                <a:sym typeface="Symbol" panose="05050102010706020507" pitchFamily="18" charset="2"/>
              </a:rPr>
              <a:t>largest distance between an element in one cluster and an element in the other, i.e.,  dist(K</a:t>
            </a:r>
            <a:r>
              <a:rPr lang="en-US" altLang="en-US" sz="2000" baseline="-25000">
                <a:cs typeface="Tahoma" panose="020B0604030504040204" pitchFamily="34" charset="0"/>
                <a:sym typeface="Symbol" panose="05050102010706020507" pitchFamily="18" charset="2"/>
              </a:rPr>
              <a:t>i</a:t>
            </a:r>
            <a:r>
              <a:rPr lang="en-US" altLang="en-US" sz="2000">
                <a:cs typeface="Tahoma" panose="020B0604030504040204" pitchFamily="34" charset="0"/>
                <a:sym typeface="Symbol" panose="05050102010706020507" pitchFamily="18" charset="2"/>
              </a:rPr>
              <a:t>, K</a:t>
            </a:r>
            <a:r>
              <a:rPr lang="en-US" altLang="en-US" sz="2000" baseline="-25000">
                <a:cs typeface="Tahoma" panose="020B0604030504040204" pitchFamily="34" charset="0"/>
                <a:sym typeface="Symbol" panose="05050102010706020507" pitchFamily="18" charset="2"/>
              </a:rPr>
              <a:t>j</a:t>
            </a:r>
            <a:r>
              <a:rPr lang="en-US" altLang="en-US" sz="2000">
                <a:cs typeface="Tahoma" panose="020B0604030504040204" pitchFamily="34" charset="0"/>
                <a:sym typeface="Symbol" panose="05050102010706020507" pitchFamily="18" charset="2"/>
              </a:rPr>
              <a:t>) = max(t</a:t>
            </a:r>
            <a:r>
              <a:rPr lang="en-US" altLang="en-US" sz="2000" baseline="-25000">
                <a:cs typeface="Tahoma" panose="020B0604030504040204" pitchFamily="34" charset="0"/>
                <a:sym typeface="Symbol" panose="05050102010706020507" pitchFamily="18" charset="2"/>
              </a:rPr>
              <a:t>ip</a:t>
            </a:r>
            <a:r>
              <a:rPr lang="en-US" altLang="en-US" sz="2000">
                <a:cs typeface="Tahoma" panose="020B0604030504040204" pitchFamily="34" charset="0"/>
                <a:sym typeface="Symbol" panose="05050102010706020507" pitchFamily="18" charset="2"/>
              </a:rPr>
              <a:t>, t</a:t>
            </a:r>
            <a:r>
              <a:rPr lang="en-US" altLang="en-US" sz="2000" baseline="-25000">
                <a:cs typeface="Tahoma" panose="020B0604030504040204" pitchFamily="34" charset="0"/>
                <a:sym typeface="Symbol" panose="05050102010706020507" pitchFamily="18" charset="2"/>
              </a:rPr>
              <a:t>jq</a:t>
            </a:r>
            <a:r>
              <a:rPr lang="en-US" altLang="en-US" sz="2000">
                <a:cs typeface="Tahoma" panose="020B0604030504040204" pitchFamily="34" charset="0"/>
                <a:sym typeface="Symbol" panose="05050102010706020507" pitchFamily="18" charset="2"/>
              </a:rPr>
              <a:t>)</a:t>
            </a:r>
          </a:p>
          <a:p>
            <a:pPr eaLnBrk="1" hangingPunct="1">
              <a:lnSpc>
                <a:spcPct val="130000"/>
              </a:lnSpc>
            </a:pPr>
            <a:r>
              <a:rPr lang="en-US" altLang="en-US" sz="2400">
                <a:cs typeface="Tahoma" panose="020B0604030504040204" pitchFamily="34" charset="0"/>
                <a:sym typeface="Symbol" panose="05050102010706020507" pitchFamily="18" charset="2"/>
              </a:rPr>
              <a:t>Average: </a:t>
            </a:r>
            <a:r>
              <a:rPr lang="en-US" altLang="en-US" sz="2000">
                <a:cs typeface="Tahoma" panose="020B0604030504040204" pitchFamily="34" charset="0"/>
                <a:sym typeface="Symbol" panose="05050102010706020507" pitchFamily="18" charset="2"/>
              </a:rPr>
              <a:t>avg distance between an element in one cluster and an element in the other, i.e.,  dist(K</a:t>
            </a:r>
            <a:r>
              <a:rPr lang="en-US" altLang="en-US" sz="2000" baseline="-25000">
                <a:cs typeface="Tahoma" panose="020B0604030504040204" pitchFamily="34" charset="0"/>
                <a:sym typeface="Symbol" panose="05050102010706020507" pitchFamily="18" charset="2"/>
              </a:rPr>
              <a:t>i</a:t>
            </a:r>
            <a:r>
              <a:rPr lang="en-US" altLang="en-US" sz="2000">
                <a:cs typeface="Tahoma" panose="020B0604030504040204" pitchFamily="34" charset="0"/>
                <a:sym typeface="Symbol" panose="05050102010706020507" pitchFamily="18" charset="2"/>
              </a:rPr>
              <a:t>, K</a:t>
            </a:r>
            <a:r>
              <a:rPr lang="en-US" altLang="en-US" sz="2000" baseline="-25000">
                <a:cs typeface="Tahoma" panose="020B0604030504040204" pitchFamily="34" charset="0"/>
                <a:sym typeface="Symbol" panose="05050102010706020507" pitchFamily="18" charset="2"/>
              </a:rPr>
              <a:t>j</a:t>
            </a:r>
            <a:r>
              <a:rPr lang="en-US" altLang="en-US" sz="2000">
                <a:cs typeface="Tahoma" panose="020B0604030504040204" pitchFamily="34" charset="0"/>
                <a:sym typeface="Symbol" panose="05050102010706020507" pitchFamily="18" charset="2"/>
              </a:rPr>
              <a:t>) = avg(t</a:t>
            </a:r>
            <a:r>
              <a:rPr lang="en-US" altLang="en-US" sz="2000" baseline="-25000">
                <a:cs typeface="Tahoma" panose="020B0604030504040204" pitchFamily="34" charset="0"/>
                <a:sym typeface="Symbol" panose="05050102010706020507" pitchFamily="18" charset="2"/>
              </a:rPr>
              <a:t>ip</a:t>
            </a:r>
            <a:r>
              <a:rPr lang="en-US" altLang="en-US" sz="2000">
                <a:cs typeface="Tahoma" panose="020B0604030504040204" pitchFamily="34" charset="0"/>
                <a:sym typeface="Symbol" panose="05050102010706020507" pitchFamily="18" charset="2"/>
              </a:rPr>
              <a:t>, t</a:t>
            </a:r>
            <a:r>
              <a:rPr lang="en-US" altLang="en-US" sz="2000" baseline="-25000">
                <a:cs typeface="Tahoma" panose="020B0604030504040204" pitchFamily="34" charset="0"/>
                <a:sym typeface="Symbol" panose="05050102010706020507" pitchFamily="18" charset="2"/>
              </a:rPr>
              <a:t>jq</a:t>
            </a:r>
            <a:r>
              <a:rPr lang="en-US" altLang="en-US" sz="2000">
                <a:cs typeface="Tahoma" panose="020B0604030504040204" pitchFamily="34" charset="0"/>
                <a:sym typeface="Symbol" panose="05050102010706020507" pitchFamily="18" charset="2"/>
              </a:rPr>
              <a:t>)</a:t>
            </a:r>
          </a:p>
          <a:p>
            <a:pPr eaLnBrk="1" hangingPunct="1">
              <a:lnSpc>
                <a:spcPct val="130000"/>
              </a:lnSpc>
            </a:pPr>
            <a:r>
              <a:rPr lang="en-US" altLang="en-US" sz="2400">
                <a:cs typeface="Tahoma" panose="020B0604030504040204" pitchFamily="34" charset="0"/>
                <a:sym typeface="Symbol" panose="05050102010706020507" pitchFamily="18" charset="2"/>
              </a:rPr>
              <a:t>Centroid: </a:t>
            </a:r>
            <a:r>
              <a:rPr lang="en-US" altLang="en-US" sz="2000">
                <a:cs typeface="Tahoma" panose="020B0604030504040204" pitchFamily="34" charset="0"/>
                <a:sym typeface="Symbol" panose="05050102010706020507" pitchFamily="18" charset="2"/>
              </a:rPr>
              <a:t>distance between the centroids of two clusters, i.e.,  dist(K</a:t>
            </a:r>
            <a:r>
              <a:rPr lang="en-US" altLang="en-US" sz="2000" baseline="-25000">
                <a:cs typeface="Tahoma" panose="020B0604030504040204" pitchFamily="34" charset="0"/>
                <a:sym typeface="Symbol" panose="05050102010706020507" pitchFamily="18" charset="2"/>
              </a:rPr>
              <a:t>i</a:t>
            </a:r>
            <a:r>
              <a:rPr lang="en-US" altLang="en-US" sz="2000">
                <a:cs typeface="Tahoma" panose="020B0604030504040204" pitchFamily="34" charset="0"/>
                <a:sym typeface="Symbol" panose="05050102010706020507" pitchFamily="18" charset="2"/>
              </a:rPr>
              <a:t>, K</a:t>
            </a:r>
            <a:r>
              <a:rPr lang="en-US" altLang="en-US" sz="2000" baseline="-25000">
                <a:cs typeface="Tahoma" panose="020B0604030504040204" pitchFamily="34" charset="0"/>
                <a:sym typeface="Symbol" panose="05050102010706020507" pitchFamily="18" charset="2"/>
              </a:rPr>
              <a:t>j</a:t>
            </a:r>
            <a:r>
              <a:rPr lang="en-US" altLang="en-US" sz="2000">
                <a:cs typeface="Tahoma" panose="020B0604030504040204" pitchFamily="34" charset="0"/>
                <a:sym typeface="Symbol" panose="05050102010706020507" pitchFamily="18" charset="2"/>
              </a:rPr>
              <a:t>) = dist(C</a:t>
            </a:r>
            <a:r>
              <a:rPr lang="en-US" altLang="en-US" sz="2000" baseline="-25000">
                <a:cs typeface="Tahoma" panose="020B0604030504040204" pitchFamily="34" charset="0"/>
                <a:sym typeface="Symbol" panose="05050102010706020507" pitchFamily="18" charset="2"/>
              </a:rPr>
              <a:t>i</a:t>
            </a:r>
            <a:r>
              <a:rPr lang="en-US" altLang="en-US" sz="2000">
                <a:cs typeface="Tahoma" panose="020B0604030504040204" pitchFamily="34" charset="0"/>
                <a:sym typeface="Symbol" panose="05050102010706020507" pitchFamily="18" charset="2"/>
              </a:rPr>
              <a:t>, C</a:t>
            </a:r>
            <a:r>
              <a:rPr lang="en-US" altLang="en-US" sz="2000" baseline="-25000">
                <a:cs typeface="Tahoma" panose="020B0604030504040204" pitchFamily="34" charset="0"/>
                <a:sym typeface="Symbol" panose="05050102010706020507" pitchFamily="18" charset="2"/>
              </a:rPr>
              <a:t>j</a:t>
            </a:r>
            <a:r>
              <a:rPr lang="en-US" altLang="en-US" sz="2000">
                <a:cs typeface="Tahoma" panose="020B0604030504040204" pitchFamily="34" charset="0"/>
                <a:sym typeface="Symbol" panose="05050102010706020507" pitchFamily="18" charset="2"/>
              </a:rPr>
              <a:t>)</a:t>
            </a:r>
          </a:p>
          <a:p>
            <a:pPr eaLnBrk="1" hangingPunct="1">
              <a:lnSpc>
                <a:spcPct val="130000"/>
              </a:lnSpc>
            </a:pPr>
            <a:r>
              <a:rPr lang="en-US" altLang="en-US" sz="2400">
                <a:cs typeface="Tahoma" panose="020B0604030504040204" pitchFamily="34" charset="0"/>
                <a:sym typeface="Symbol" panose="05050102010706020507" pitchFamily="18" charset="2"/>
              </a:rPr>
              <a:t>Medoid: </a:t>
            </a:r>
            <a:r>
              <a:rPr lang="en-US" altLang="en-US" sz="2000">
                <a:cs typeface="Tahoma" panose="020B0604030504040204" pitchFamily="34" charset="0"/>
                <a:sym typeface="Symbol" panose="05050102010706020507" pitchFamily="18" charset="2"/>
              </a:rPr>
              <a:t>distance between the medoids of two clusters, i.e.,  dist(K</a:t>
            </a:r>
            <a:r>
              <a:rPr lang="en-US" altLang="en-US" sz="2000" baseline="-25000">
                <a:cs typeface="Tahoma" panose="020B0604030504040204" pitchFamily="34" charset="0"/>
                <a:sym typeface="Symbol" panose="05050102010706020507" pitchFamily="18" charset="2"/>
              </a:rPr>
              <a:t>i</a:t>
            </a:r>
            <a:r>
              <a:rPr lang="en-US" altLang="en-US" sz="2000">
                <a:cs typeface="Tahoma" panose="020B0604030504040204" pitchFamily="34" charset="0"/>
                <a:sym typeface="Symbol" panose="05050102010706020507" pitchFamily="18" charset="2"/>
              </a:rPr>
              <a:t>, K</a:t>
            </a:r>
            <a:r>
              <a:rPr lang="en-US" altLang="en-US" sz="2000" baseline="-25000">
                <a:cs typeface="Tahoma" panose="020B0604030504040204" pitchFamily="34" charset="0"/>
                <a:sym typeface="Symbol" panose="05050102010706020507" pitchFamily="18" charset="2"/>
              </a:rPr>
              <a:t>j</a:t>
            </a:r>
            <a:r>
              <a:rPr lang="en-US" altLang="en-US" sz="2000">
                <a:cs typeface="Tahoma" panose="020B0604030504040204" pitchFamily="34" charset="0"/>
                <a:sym typeface="Symbol" panose="05050102010706020507" pitchFamily="18" charset="2"/>
              </a:rPr>
              <a:t>) = dist(M</a:t>
            </a:r>
            <a:r>
              <a:rPr lang="en-US" altLang="en-US" sz="2000" baseline="-25000">
                <a:cs typeface="Tahoma" panose="020B0604030504040204" pitchFamily="34" charset="0"/>
                <a:sym typeface="Symbol" panose="05050102010706020507" pitchFamily="18" charset="2"/>
              </a:rPr>
              <a:t>i</a:t>
            </a:r>
            <a:r>
              <a:rPr lang="en-US" altLang="en-US" sz="2000">
                <a:cs typeface="Tahoma" panose="020B0604030504040204" pitchFamily="34" charset="0"/>
                <a:sym typeface="Symbol" panose="05050102010706020507" pitchFamily="18" charset="2"/>
              </a:rPr>
              <a:t>, M</a:t>
            </a:r>
            <a:r>
              <a:rPr lang="en-US" altLang="en-US" sz="2000" baseline="-25000">
                <a:cs typeface="Tahoma" panose="020B0604030504040204" pitchFamily="34" charset="0"/>
                <a:sym typeface="Symbol" panose="05050102010706020507" pitchFamily="18" charset="2"/>
              </a:rPr>
              <a:t>j</a:t>
            </a:r>
            <a:r>
              <a:rPr lang="en-US" altLang="en-US" sz="2000">
                <a:cs typeface="Tahoma" panose="020B0604030504040204" pitchFamily="34" charset="0"/>
                <a:sym typeface="Symbol" panose="05050102010706020507" pitchFamily="18" charset="2"/>
              </a:rPr>
              <a:t>)</a:t>
            </a:r>
          </a:p>
          <a:p>
            <a:pPr lvl="1" eaLnBrk="1" hangingPunct="1">
              <a:lnSpc>
                <a:spcPct val="130000"/>
              </a:lnSpc>
            </a:pPr>
            <a:r>
              <a:rPr lang="en-US" altLang="en-US" sz="2000">
                <a:cs typeface="Tahoma" panose="020B0604030504040204" pitchFamily="34" charset="0"/>
                <a:sym typeface="Symbol" panose="05050102010706020507" pitchFamily="18" charset="2"/>
              </a:rPr>
              <a:t>Medoid: a chosen, centrally located object in the cluster</a:t>
            </a:r>
          </a:p>
        </p:txBody>
      </p:sp>
      <p:grpSp>
        <p:nvGrpSpPr>
          <p:cNvPr id="58372" name="Group 45">
            <a:extLst>
              <a:ext uri="{FF2B5EF4-FFF2-40B4-BE49-F238E27FC236}">
                <a16:creationId xmlns:a16="http://schemas.microsoft.com/office/drawing/2014/main" id="{361BFE6A-9E68-9508-6FCB-9A7E3E28AC16}"/>
              </a:ext>
            </a:extLst>
          </p:cNvPr>
          <p:cNvGrpSpPr>
            <a:grpSpLocks/>
          </p:cNvGrpSpPr>
          <p:nvPr/>
        </p:nvGrpSpPr>
        <p:grpSpPr bwMode="auto">
          <a:xfrm>
            <a:off x="6096000" y="152400"/>
            <a:ext cx="914400" cy="1066800"/>
            <a:chOff x="6096000" y="152400"/>
            <a:chExt cx="914400" cy="1066800"/>
          </a:xfrm>
        </p:grpSpPr>
        <p:grpSp>
          <p:nvGrpSpPr>
            <p:cNvPr id="58394" name="Group 38">
              <a:extLst>
                <a:ext uri="{FF2B5EF4-FFF2-40B4-BE49-F238E27FC236}">
                  <a16:creationId xmlns:a16="http://schemas.microsoft.com/office/drawing/2014/main" id="{BA900269-3B46-63DA-88F4-DDCFD9AF6B54}"/>
                </a:ext>
              </a:extLst>
            </p:cNvPr>
            <p:cNvGrpSpPr>
              <a:grpSpLocks/>
            </p:cNvGrpSpPr>
            <p:nvPr/>
          </p:nvGrpSpPr>
          <p:grpSpPr bwMode="auto">
            <a:xfrm>
              <a:off x="6096000" y="152400"/>
              <a:ext cx="914400" cy="1066800"/>
              <a:chOff x="6096000" y="152400"/>
              <a:chExt cx="914400" cy="1066800"/>
            </a:xfrm>
          </p:grpSpPr>
          <p:sp>
            <p:nvSpPr>
              <p:cNvPr id="7" name="Oval 6">
                <a:extLst>
                  <a:ext uri="{FF2B5EF4-FFF2-40B4-BE49-F238E27FC236}">
                    <a16:creationId xmlns:a16="http://schemas.microsoft.com/office/drawing/2014/main" id="{63788A60-0038-FF60-2182-D43EE9198FFB}"/>
                  </a:ext>
                </a:extLst>
              </p:cNvPr>
              <p:cNvSpPr/>
              <p:nvPr/>
            </p:nvSpPr>
            <p:spPr bwMode="auto">
              <a:xfrm>
                <a:off x="6096000" y="152400"/>
                <a:ext cx="914400" cy="10668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Tahoma" pitchFamily="34" charset="0"/>
                </a:endParaRPr>
              </a:p>
            </p:txBody>
          </p:sp>
          <p:sp>
            <p:nvSpPr>
              <p:cNvPr id="58397" name="Oval 8">
                <a:extLst>
                  <a:ext uri="{FF2B5EF4-FFF2-40B4-BE49-F238E27FC236}">
                    <a16:creationId xmlns:a16="http://schemas.microsoft.com/office/drawing/2014/main" id="{7BDE7DB7-C80B-F410-3184-DCE57E50B324}"/>
                  </a:ext>
                </a:extLst>
              </p:cNvPr>
              <p:cNvSpPr>
                <a:spLocks noChangeArrowheads="1"/>
              </p:cNvSpPr>
              <p:nvPr/>
            </p:nvSpPr>
            <p:spPr bwMode="auto">
              <a:xfrm>
                <a:off x="6324600" y="304800"/>
                <a:ext cx="76200" cy="76200"/>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8398" name="Oval 9">
                <a:extLst>
                  <a:ext uri="{FF2B5EF4-FFF2-40B4-BE49-F238E27FC236}">
                    <a16:creationId xmlns:a16="http://schemas.microsoft.com/office/drawing/2014/main" id="{D20C4814-7FCB-15D9-8A3A-7132920E0D43}"/>
                  </a:ext>
                </a:extLst>
              </p:cNvPr>
              <p:cNvSpPr>
                <a:spLocks noChangeArrowheads="1"/>
              </p:cNvSpPr>
              <p:nvPr/>
            </p:nvSpPr>
            <p:spPr bwMode="auto">
              <a:xfrm>
                <a:off x="6477000" y="457200"/>
                <a:ext cx="76200" cy="76200"/>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8399" name="Oval 10">
                <a:extLst>
                  <a:ext uri="{FF2B5EF4-FFF2-40B4-BE49-F238E27FC236}">
                    <a16:creationId xmlns:a16="http://schemas.microsoft.com/office/drawing/2014/main" id="{C600A7E7-AF22-730E-6E9A-C199FFF8ECFB}"/>
                  </a:ext>
                </a:extLst>
              </p:cNvPr>
              <p:cNvSpPr>
                <a:spLocks noChangeArrowheads="1"/>
              </p:cNvSpPr>
              <p:nvPr/>
            </p:nvSpPr>
            <p:spPr bwMode="auto">
              <a:xfrm>
                <a:off x="6629400" y="838200"/>
                <a:ext cx="76200" cy="76200"/>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8400" name="Oval 11">
                <a:extLst>
                  <a:ext uri="{FF2B5EF4-FFF2-40B4-BE49-F238E27FC236}">
                    <a16:creationId xmlns:a16="http://schemas.microsoft.com/office/drawing/2014/main" id="{C7192DF8-F167-6FCE-86C7-4175CB3DF238}"/>
                  </a:ext>
                </a:extLst>
              </p:cNvPr>
              <p:cNvSpPr>
                <a:spLocks noChangeArrowheads="1"/>
              </p:cNvSpPr>
              <p:nvPr/>
            </p:nvSpPr>
            <p:spPr bwMode="auto">
              <a:xfrm>
                <a:off x="6858000" y="609600"/>
                <a:ext cx="76200" cy="76200"/>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8401" name="Oval 12">
                <a:extLst>
                  <a:ext uri="{FF2B5EF4-FFF2-40B4-BE49-F238E27FC236}">
                    <a16:creationId xmlns:a16="http://schemas.microsoft.com/office/drawing/2014/main" id="{E02AB4C8-7673-CA96-B73E-B67422A3481C}"/>
                  </a:ext>
                </a:extLst>
              </p:cNvPr>
              <p:cNvSpPr>
                <a:spLocks noChangeArrowheads="1"/>
              </p:cNvSpPr>
              <p:nvPr/>
            </p:nvSpPr>
            <p:spPr bwMode="auto">
              <a:xfrm>
                <a:off x="6172200" y="762000"/>
                <a:ext cx="76200" cy="76200"/>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8402" name="Oval 13">
                <a:extLst>
                  <a:ext uri="{FF2B5EF4-FFF2-40B4-BE49-F238E27FC236}">
                    <a16:creationId xmlns:a16="http://schemas.microsoft.com/office/drawing/2014/main" id="{47090785-7976-BDAC-CDC8-96427699EC0F}"/>
                  </a:ext>
                </a:extLst>
              </p:cNvPr>
              <p:cNvSpPr>
                <a:spLocks noChangeArrowheads="1"/>
              </p:cNvSpPr>
              <p:nvPr/>
            </p:nvSpPr>
            <p:spPr bwMode="auto">
              <a:xfrm>
                <a:off x="6172200" y="457200"/>
                <a:ext cx="76200" cy="76200"/>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8403" name="Oval 14">
                <a:extLst>
                  <a:ext uri="{FF2B5EF4-FFF2-40B4-BE49-F238E27FC236}">
                    <a16:creationId xmlns:a16="http://schemas.microsoft.com/office/drawing/2014/main" id="{337CFB0F-FE53-BE74-2A21-D60B6FBED6FA}"/>
                  </a:ext>
                </a:extLst>
              </p:cNvPr>
              <p:cNvSpPr>
                <a:spLocks noChangeArrowheads="1"/>
              </p:cNvSpPr>
              <p:nvPr/>
            </p:nvSpPr>
            <p:spPr bwMode="auto">
              <a:xfrm>
                <a:off x="6629400" y="304800"/>
                <a:ext cx="76200" cy="76200"/>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8404" name="Oval 16">
                <a:extLst>
                  <a:ext uri="{FF2B5EF4-FFF2-40B4-BE49-F238E27FC236}">
                    <a16:creationId xmlns:a16="http://schemas.microsoft.com/office/drawing/2014/main" id="{23AC1AEB-5E54-F840-E50E-88060105D64B}"/>
                  </a:ext>
                </a:extLst>
              </p:cNvPr>
              <p:cNvSpPr>
                <a:spLocks noChangeArrowheads="1"/>
              </p:cNvSpPr>
              <p:nvPr/>
            </p:nvSpPr>
            <p:spPr bwMode="auto">
              <a:xfrm>
                <a:off x="6781800" y="457200"/>
                <a:ext cx="76200" cy="76200"/>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8405" name="Oval 17">
                <a:extLst>
                  <a:ext uri="{FF2B5EF4-FFF2-40B4-BE49-F238E27FC236}">
                    <a16:creationId xmlns:a16="http://schemas.microsoft.com/office/drawing/2014/main" id="{4D610477-B7E5-D34B-089D-FC4F60B732CA}"/>
                  </a:ext>
                </a:extLst>
              </p:cNvPr>
              <p:cNvSpPr>
                <a:spLocks noChangeArrowheads="1"/>
              </p:cNvSpPr>
              <p:nvPr/>
            </p:nvSpPr>
            <p:spPr bwMode="auto">
              <a:xfrm>
                <a:off x="6400800" y="762000"/>
                <a:ext cx="76200" cy="76200"/>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8406" name="Oval 18">
                <a:extLst>
                  <a:ext uri="{FF2B5EF4-FFF2-40B4-BE49-F238E27FC236}">
                    <a16:creationId xmlns:a16="http://schemas.microsoft.com/office/drawing/2014/main" id="{C49FA397-163F-838B-B9BB-A72CEA9AC351}"/>
                  </a:ext>
                </a:extLst>
              </p:cNvPr>
              <p:cNvSpPr>
                <a:spLocks noChangeArrowheads="1"/>
              </p:cNvSpPr>
              <p:nvPr/>
            </p:nvSpPr>
            <p:spPr bwMode="auto">
              <a:xfrm>
                <a:off x="6629400" y="609600"/>
                <a:ext cx="76200" cy="76200"/>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8407" name="Oval 33">
                <a:extLst>
                  <a:ext uri="{FF2B5EF4-FFF2-40B4-BE49-F238E27FC236}">
                    <a16:creationId xmlns:a16="http://schemas.microsoft.com/office/drawing/2014/main" id="{377A265F-89EB-FB54-9AEF-41C3562B2D42}"/>
                  </a:ext>
                </a:extLst>
              </p:cNvPr>
              <p:cNvSpPr>
                <a:spLocks noChangeArrowheads="1"/>
              </p:cNvSpPr>
              <p:nvPr/>
            </p:nvSpPr>
            <p:spPr bwMode="auto">
              <a:xfrm>
                <a:off x="6477000" y="1066800"/>
                <a:ext cx="76200" cy="76200"/>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8408" name="Oval 34">
                <a:extLst>
                  <a:ext uri="{FF2B5EF4-FFF2-40B4-BE49-F238E27FC236}">
                    <a16:creationId xmlns:a16="http://schemas.microsoft.com/office/drawing/2014/main" id="{49C4CC66-1F55-C505-DF99-144546B6F321}"/>
                  </a:ext>
                </a:extLst>
              </p:cNvPr>
              <p:cNvSpPr>
                <a:spLocks noChangeArrowheads="1"/>
              </p:cNvSpPr>
              <p:nvPr/>
            </p:nvSpPr>
            <p:spPr bwMode="auto">
              <a:xfrm>
                <a:off x="6477000" y="228600"/>
                <a:ext cx="76200" cy="76200"/>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8409" name="Oval 35">
                <a:extLst>
                  <a:ext uri="{FF2B5EF4-FFF2-40B4-BE49-F238E27FC236}">
                    <a16:creationId xmlns:a16="http://schemas.microsoft.com/office/drawing/2014/main" id="{23825468-C738-6D4C-9CFA-C84214734F13}"/>
                  </a:ext>
                </a:extLst>
              </p:cNvPr>
              <p:cNvSpPr>
                <a:spLocks noChangeArrowheads="1"/>
              </p:cNvSpPr>
              <p:nvPr/>
            </p:nvSpPr>
            <p:spPr bwMode="auto">
              <a:xfrm>
                <a:off x="6248400" y="990600"/>
                <a:ext cx="76200" cy="76200"/>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58410" name="Oval 36">
                <a:extLst>
                  <a:ext uri="{FF2B5EF4-FFF2-40B4-BE49-F238E27FC236}">
                    <a16:creationId xmlns:a16="http://schemas.microsoft.com/office/drawing/2014/main" id="{DB8F7B80-B84F-A3A6-D06D-3889DA328D22}"/>
                  </a:ext>
                </a:extLst>
              </p:cNvPr>
              <p:cNvSpPr>
                <a:spLocks noChangeArrowheads="1"/>
              </p:cNvSpPr>
              <p:nvPr/>
            </p:nvSpPr>
            <p:spPr bwMode="auto">
              <a:xfrm>
                <a:off x="6781800" y="990600"/>
                <a:ext cx="76200" cy="76200"/>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sp>
          <p:nvSpPr>
            <p:cNvPr id="58395" name="TextBox 43">
              <a:extLst>
                <a:ext uri="{FF2B5EF4-FFF2-40B4-BE49-F238E27FC236}">
                  <a16:creationId xmlns:a16="http://schemas.microsoft.com/office/drawing/2014/main" id="{86BD4863-6A42-157E-CE9C-CA9A1055EBF8}"/>
                </a:ext>
              </a:extLst>
            </p:cNvPr>
            <p:cNvSpPr txBox="1">
              <a:spLocks noChangeArrowheads="1"/>
            </p:cNvSpPr>
            <p:nvPr/>
          </p:nvSpPr>
          <p:spPr bwMode="auto">
            <a:xfrm flipH="1">
              <a:off x="6507481" y="533400"/>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latin typeface="Tahoma" panose="020B0604030504040204" pitchFamily="34" charset="0"/>
                </a:rPr>
                <a:t>X</a:t>
              </a:r>
            </a:p>
          </p:txBody>
        </p:sp>
      </p:grpSp>
      <p:grpSp>
        <p:nvGrpSpPr>
          <p:cNvPr id="58373" name="Group 46">
            <a:extLst>
              <a:ext uri="{FF2B5EF4-FFF2-40B4-BE49-F238E27FC236}">
                <a16:creationId xmlns:a16="http://schemas.microsoft.com/office/drawing/2014/main" id="{9915CD76-2322-87B2-9AD8-859F279A8EB1}"/>
              </a:ext>
            </a:extLst>
          </p:cNvPr>
          <p:cNvGrpSpPr>
            <a:grpSpLocks/>
          </p:cNvGrpSpPr>
          <p:nvPr/>
        </p:nvGrpSpPr>
        <p:grpSpPr bwMode="auto">
          <a:xfrm>
            <a:off x="7924800" y="304800"/>
            <a:ext cx="1066800" cy="838200"/>
            <a:chOff x="7924800" y="304800"/>
            <a:chExt cx="1066800" cy="838200"/>
          </a:xfrm>
        </p:grpSpPr>
        <p:grpSp>
          <p:nvGrpSpPr>
            <p:cNvPr id="58375" name="Group 39">
              <a:extLst>
                <a:ext uri="{FF2B5EF4-FFF2-40B4-BE49-F238E27FC236}">
                  <a16:creationId xmlns:a16="http://schemas.microsoft.com/office/drawing/2014/main" id="{D43C2853-5611-B8CF-E44D-E45172D6BC9E}"/>
                </a:ext>
              </a:extLst>
            </p:cNvPr>
            <p:cNvGrpSpPr>
              <a:grpSpLocks/>
            </p:cNvGrpSpPr>
            <p:nvPr/>
          </p:nvGrpSpPr>
          <p:grpSpPr bwMode="auto">
            <a:xfrm>
              <a:off x="7924800" y="304800"/>
              <a:ext cx="1066800" cy="838200"/>
              <a:chOff x="7924800" y="304800"/>
              <a:chExt cx="1066800" cy="838200"/>
            </a:xfrm>
          </p:grpSpPr>
          <p:sp>
            <p:nvSpPr>
              <p:cNvPr id="8" name="Oval 7">
                <a:extLst>
                  <a:ext uri="{FF2B5EF4-FFF2-40B4-BE49-F238E27FC236}">
                    <a16:creationId xmlns:a16="http://schemas.microsoft.com/office/drawing/2014/main" id="{A8909A39-4135-DC02-0C16-CA7583DF0D59}"/>
                  </a:ext>
                </a:extLst>
              </p:cNvPr>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Tahoma" pitchFamily="34" charset="0"/>
                </a:endParaRPr>
              </a:p>
            </p:txBody>
          </p:sp>
          <p:sp>
            <p:nvSpPr>
              <p:cNvPr id="58378" name="Oval 15">
                <a:extLst>
                  <a:ext uri="{FF2B5EF4-FFF2-40B4-BE49-F238E27FC236}">
                    <a16:creationId xmlns:a16="http://schemas.microsoft.com/office/drawing/2014/main" id="{ECEE4DCE-97FD-C5FF-26E0-55468E1BF339}"/>
                  </a:ext>
                </a:extLst>
              </p:cNvPr>
              <p:cNvSpPr>
                <a:spLocks noChangeArrowheads="1"/>
              </p:cNvSpPr>
              <p:nvPr/>
            </p:nvSpPr>
            <p:spPr bwMode="auto">
              <a:xfrm>
                <a:off x="8305800" y="609600"/>
                <a:ext cx="76200" cy="76200"/>
              </a:xfrm>
              <a:prstGeom prst="ellipse">
                <a:avLst/>
              </a:prstGeom>
              <a:solidFill>
                <a:srgbClr val="007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solidFill>
                    <a:srgbClr val="0000FF"/>
                  </a:solidFill>
                  <a:latin typeface="Tahoma" panose="020B0604030504040204" pitchFamily="34" charset="0"/>
                </a:endParaRPr>
              </a:p>
            </p:txBody>
          </p:sp>
          <p:sp>
            <p:nvSpPr>
              <p:cNvPr id="58379" name="Oval 19">
                <a:extLst>
                  <a:ext uri="{FF2B5EF4-FFF2-40B4-BE49-F238E27FC236}">
                    <a16:creationId xmlns:a16="http://schemas.microsoft.com/office/drawing/2014/main" id="{1190FA6B-A690-B441-34E7-4432FDA36278}"/>
                  </a:ext>
                </a:extLst>
              </p:cNvPr>
              <p:cNvSpPr>
                <a:spLocks noChangeArrowheads="1"/>
              </p:cNvSpPr>
              <p:nvPr/>
            </p:nvSpPr>
            <p:spPr bwMode="auto">
              <a:xfrm>
                <a:off x="8458200" y="914400"/>
                <a:ext cx="76200" cy="76200"/>
              </a:xfrm>
              <a:prstGeom prst="ellipse">
                <a:avLst/>
              </a:prstGeom>
              <a:solidFill>
                <a:srgbClr val="007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solidFill>
                    <a:srgbClr val="0000FF"/>
                  </a:solidFill>
                  <a:latin typeface="Tahoma" panose="020B0604030504040204" pitchFamily="34" charset="0"/>
                </a:endParaRPr>
              </a:p>
            </p:txBody>
          </p:sp>
          <p:sp>
            <p:nvSpPr>
              <p:cNvPr id="58380" name="Oval 20">
                <a:extLst>
                  <a:ext uri="{FF2B5EF4-FFF2-40B4-BE49-F238E27FC236}">
                    <a16:creationId xmlns:a16="http://schemas.microsoft.com/office/drawing/2014/main" id="{0F31EF8B-68E0-261C-5D89-F5847653135A}"/>
                  </a:ext>
                </a:extLst>
              </p:cNvPr>
              <p:cNvSpPr>
                <a:spLocks noChangeArrowheads="1"/>
              </p:cNvSpPr>
              <p:nvPr/>
            </p:nvSpPr>
            <p:spPr bwMode="auto">
              <a:xfrm>
                <a:off x="8610600" y="533400"/>
                <a:ext cx="76200" cy="76200"/>
              </a:xfrm>
              <a:prstGeom prst="ellipse">
                <a:avLst/>
              </a:prstGeom>
              <a:solidFill>
                <a:srgbClr val="007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solidFill>
                    <a:srgbClr val="0000FF"/>
                  </a:solidFill>
                  <a:latin typeface="Tahoma" panose="020B0604030504040204" pitchFamily="34" charset="0"/>
                </a:endParaRPr>
              </a:p>
            </p:txBody>
          </p:sp>
          <p:sp>
            <p:nvSpPr>
              <p:cNvPr id="58381" name="Oval 21">
                <a:extLst>
                  <a:ext uri="{FF2B5EF4-FFF2-40B4-BE49-F238E27FC236}">
                    <a16:creationId xmlns:a16="http://schemas.microsoft.com/office/drawing/2014/main" id="{4650EC5A-867D-4C5A-D93F-AD408413A6E0}"/>
                  </a:ext>
                </a:extLst>
              </p:cNvPr>
              <p:cNvSpPr>
                <a:spLocks noChangeArrowheads="1"/>
              </p:cNvSpPr>
              <p:nvPr/>
            </p:nvSpPr>
            <p:spPr bwMode="auto">
              <a:xfrm>
                <a:off x="8458200" y="762000"/>
                <a:ext cx="76200" cy="76200"/>
              </a:xfrm>
              <a:prstGeom prst="ellipse">
                <a:avLst/>
              </a:prstGeom>
              <a:solidFill>
                <a:srgbClr val="007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solidFill>
                    <a:srgbClr val="0000FF"/>
                  </a:solidFill>
                  <a:latin typeface="Tahoma" panose="020B0604030504040204" pitchFamily="34" charset="0"/>
                </a:endParaRPr>
              </a:p>
            </p:txBody>
          </p:sp>
          <p:sp>
            <p:nvSpPr>
              <p:cNvPr id="58382" name="Oval 22">
                <a:extLst>
                  <a:ext uri="{FF2B5EF4-FFF2-40B4-BE49-F238E27FC236}">
                    <a16:creationId xmlns:a16="http://schemas.microsoft.com/office/drawing/2014/main" id="{4A9652AA-5203-58E0-196D-E638B93DCA53}"/>
                  </a:ext>
                </a:extLst>
              </p:cNvPr>
              <p:cNvSpPr>
                <a:spLocks noChangeArrowheads="1"/>
              </p:cNvSpPr>
              <p:nvPr/>
            </p:nvSpPr>
            <p:spPr bwMode="auto">
              <a:xfrm>
                <a:off x="8610600" y="381000"/>
                <a:ext cx="76200" cy="76200"/>
              </a:xfrm>
              <a:prstGeom prst="ellipse">
                <a:avLst/>
              </a:prstGeom>
              <a:solidFill>
                <a:srgbClr val="007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solidFill>
                    <a:srgbClr val="0000FF"/>
                  </a:solidFill>
                  <a:latin typeface="Tahoma" panose="020B0604030504040204" pitchFamily="34" charset="0"/>
                </a:endParaRPr>
              </a:p>
            </p:txBody>
          </p:sp>
          <p:sp>
            <p:nvSpPr>
              <p:cNvPr id="58383" name="Oval 23">
                <a:extLst>
                  <a:ext uri="{FF2B5EF4-FFF2-40B4-BE49-F238E27FC236}">
                    <a16:creationId xmlns:a16="http://schemas.microsoft.com/office/drawing/2014/main" id="{771AA42F-55FB-EFE0-C23E-87B6CB4B924C}"/>
                  </a:ext>
                </a:extLst>
              </p:cNvPr>
              <p:cNvSpPr>
                <a:spLocks noChangeArrowheads="1"/>
              </p:cNvSpPr>
              <p:nvPr/>
            </p:nvSpPr>
            <p:spPr bwMode="auto">
              <a:xfrm>
                <a:off x="8153400" y="838200"/>
                <a:ext cx="76200" cy="76200"/>
              </a:xfrm>
              <a:prstGeom prst="ellipse">
                <a:avLst/>
              </a:prstGeom>
              <a:solidFill>
                <a:srgbClr val="007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solidFill>
                    <a:srgbClr val="0000FF"/>
                  </a:solidFill>
                  <a:latin typeface="Tahoma" panose="020B0604030504040204" pitchFamily="34" charset="0"/>
                </a:endParaRPr>
              </a:p>
            </p:txBody>
          </p:sp>
          <p:sp>
            <p:nvSpPr>
              <p:cNvPr id="58384" name="Oval 24">
                <a:extLst>
                  <a:ext uri="{FF2B5EF4-FFF2-40B4-BE49-F238E27FC236}">
                    <a16:creationId xmlns:a16="http://schemas.microsoft.com/office/drawing/2014/main" id="{26F73513-199C-C4D2-CEB0-5644B0A3441F}"/>
                  </a:ext>
                </a:extLst>
              </p:cNvPr>
              <p:cNvSpPr>
                <a:spLocks noChangeArrowheads="1"/>
              </p:cNvSpPr>
              <p:nvPr/>
            </p:nvSpPr>
            <p:spPr bwMode="auto">
              <a:xfrm>
                <a:off x="8305800" y="381000"/>
                <a:ext cx="76200" cy="76200"/>
              </a:xfrm>
              <a:prstGeom prst="ellipse">
                <a:avLst/>
              </a:prstGeom>
              <a:solidFill>
                <a:srgbClr val="007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solidFill>
                    <a:srgbClr val="0000FF"/>
                  </a:solidFill>
                  <a:latin typeface="Tahoma" panose="020B0604030504040204" pitchFamily="34" charset="0"/>
                </a:endParaRPr>
              </a:p>
            </p:txBody>
          </p:sp>
          <p:sp>
            <p:nvSpPr>
              <p:cNvPr id="58385" name="Oval 25">
                <a:extLst>
                  <a:ext uri="{FF2B5EF4-FFF2-40B4-BE49-F238E27FC236}">
                    <a16:creationId xmlns:a16="http://schemas.microsoft.com/office/drawing/2014/main" id="{C21BD162-242B-49D8-FEA3-99B927B2451E}"/>
                  </a:ext>
                </a:extLst>
              </p:cNvPr>
              <p:cNvSpPr>
                <a:spLocks noChangeArrowheads="1"/>
              </p:cNvSpPr>
              <p:nvPr/>
            </p:nvSpPr>
            <p:spPr bwMode="auto">
              <a:xfrm>
                <a:off x="8001000" y="533400"/>
                <a:ext cx="76200" cy="76200"/>
              </a:xfrm>
              <a:prstGeom prst="ellipse">
                <a:avLst/>
              </a:prstGeom>
              <a:solidFill>
                <a:srgbClr val="007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solidFill>
                    <a:srgbClr val="0000FF"/>
                  </a:solidFill>
                  <a:latin typeface="Tahoma" panose="020B0604030504040204" pitchFamily="34" charset="0"/>
                </a:endParaRPr>
              </a:p>
            </p:txBody>
          </p:sp>
          <p:sp>
            <p:nvSpPr>
              <p:cNvPr id="58386" name="Oval 26">
                <a:extLst>
                  <a:ext uri="{FF2B5EF4-FFF2-40B4-BE49-F238E27FC236}">
                    <a16:creationId xmlns:a16="http://schemas.microsoft.com/office/drawing/2014/main" id="{AECC249A-0426-1C0D-C062-6327DDE45924}"/>
                  </a:ext>
                </a:extLst>
              </p:cNvPr>
              <p:cNvSpPr>
                <a:spLocks noChangeArrowheads="1"/>
              </p:cNvSpPr>
              <p:nvPr/>
            </p:nvSpPr>
            <p:spPr bwMode="auto">
              <a:xfrm>
                <a:off x="8458200" y="533400"/>
                <a:ext cx="76200" cy="76200"/>
              </a:xfrm>
              <a:prstGeom prst="ellipse">
                <a:avLst/>
              </a:prstGeom>
              <a:solidFill>
                <a:srgbClr val="007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b="1">
                  <a:solidFill>
                    <a:srgbClr val="0000FF"/>
                  </a:solidFill>
                  <a:latin typeface="Tahoma" panose="020B0604030504040204" pitchFamily="34" charset="0"/>
                </a:endParaRPr>
              </a:p>
            </p:txBody>
          </p:sp>
          <p:sp>
            <p:nvSpPr>
              <p:cNvPr id="58387" name="Oval 27">
                <a:extLst>
                  <a:ext uri="{FF2B5EF4-FFF2-40B4-BE49-F238E27FC236}">
                    <a16:creationId xmlns:a16="http://schemas.microsoft.com/office/drawing/2014/main" id="{88834A08-4EC6-7A69-F262-D96EF9CCBCDF}"/>
                  </a:ext>
                </a:extLst>
              </p:cNvPr>
              <p:cNvSpPr>
                <a:spLocks noChangeArrowheads="1"/>
              </p:cNvSpPr>
              <p:nvPr/>
            </p:nvSpPr>
            <p:spPr bwMode="auto">
              <a:xfrm>
                <a:off x="8153400" y="685800"/>
                <a:ext cx="76200" cy="76200"/>
              </a:xfrm>
              <a:prstGeom prst="ellipse">
                <a:avLst/>
              </a:prstGeom>
              <a:solidFill>
                <a:srgbClr val="007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solidFill>
                    <a:srgbClr val="0000FF"/>
                  </a:solidFill>
                  <a:latin typeface="Tahoma" panose="020B0604030504040204" pitchFamily="34" charset="0"/>
                </a:endParaRPr>
              </a:p>
            </p:txBody>
          </p:sp>
          <p:sp>
            <p:nvSpPr>
              <p:cNvPr id="58388" name="Oval 28">
                <a:extLst>
                  <a:ext uri="{FF2B5EF4-FFF2-40B4-BE49-F238E27FC236}">
                    <a16:creationId xmlns:a16="http://schemas.microsoft.com/office/drawing/2014/main" id="{E4952784-E748-88D9-0476-2213CE377F44}"/>
                  </a:ext>
                </a:extLst>
              </p:cNvPr>
              <p:cNvSpPr>
                <a:spLocks noChangeArrowheads="1"/>
              </p:cNvSpPr>
              <p:nvPr/>
            </p:nvSpPr>
            <p:spPr bwMode="auto">
              <a:xfrm>
                <a:off x="8305800" y="838200"/>
                <a:ext cx="76200" cy="76200"/>
              </a:xfrm>
              <a:prstGeom prst="ellipse">
                <a:avLst/>
              </a:prstGeom>
              <a:solidFill>
                <a:srgbClr val="007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solidFill>
                    <a:srgbClr val="0000FF"/>
                  </a:solidFill>
                  <a:latin typeface="Tahoma" panose="020B0604030504040204" pitchFamily="34" charset="0"/>
                </a:endParaRPr>
              </a:p>
            </p:txBody>
          </p:sp>
          <p:sp>
            <p:nvSpPr>
              <p:cNvPr id="58389" name="Oval 29">
                <a:extLst>
                  <a:ext uri="{FF2B5EF4-FFF2-40B4-BE49-F238E27FC236}">
                    <a16:creationId xmlns:a16="http://schemas.microsoft.com/office/drawing/2014/main" id="{721E4824-1032-FF5E-EE8E-8AFEDA8C425A}"/>
                  </a:ext>
                </a:extLst>
              </p:cNvPr>
              <p:cNvSpPr>
                <a:spLocks noChangeArrowheads="1"/>
              </p:cNvSpPr>
              <p:nvPr/>
            </p:nvSpPr>
            <p:spPr bwMode="auto">
              <a:xfrm>
                <a:off x="8610600" y="914400"/>
                <a:ext cx="76200" cy="76200"/>
              </a:xfrm>
              <a:prstGeom prst="ellipse">
                <a:avLst/>
              </a:prstGeom>
              <a:solidFill>
                <a:srgbClr val="007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solidFill>
                    <a:srgbClr val="0000FF"/>
                  </a:solidFill>
                  <a:latin typeface="Tahoma" panose="020B0604030504040204" pitchFamily="34" charset="0"/>
                </a:endParaRPr>
              </a:p>
            </p:txBody>
          </p:sp>
          <p:sp>
            <p:nvSpPr>
              <p:cNvPr id="58390" name="Oval 30">
                <a:extLst>
                  <a:ext uri="{FF2B5EF4-FFF2-40B4-BE49-F238E27FC236}">
                    <a16:creationId xmlns:a16="http://schemas.microsoft.com/office/drawing/2014/main" id="{BF396E4E-675A-3C43-7F22-2946D94FB4FB}"/>
                  </a:ext>
                </a:extLst>
              </p:cNvPr>
              <p:cNvSpPr>
                <a:spLocks noChangeArrowheads="1"/>
              </p:cNvSpPr>
              <p:nvPr/>
            </p:nvSpPr>
            <p:spPr bwMode="auto">
              <a:xfrm>
                <a:off x="8763000" y="838200"/>
                <a:ext cx="76200" cy="76200"/>
              </a:xfrm>
              <a:prstGeom prst="ellipse">
                <a:avLst/>
              </a:prstGeom>
              <a:solidFill>
                <a:srgbClr val="007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solidFill>
                    <a:srgbClr val="0000FF"/>
                  </a:solidFill>
                  <a:latin typeface="Tahoma" panose="020B0604030504040204" pitchFamily="34" charset="0"/>
                </a:endParaRPr>
              </a:p>
            </p:txBody>
          </p:sp>
          <p:sp>
            <p:nvSpPr>
              <p:cNvPr id="58391" name="Oval 31">
                <a:extLst>
                  <a:ext uri="{FF2B5EF4-FFF2-40B4-BE49-F238E27FC236}">
                    <a16:creationId xmlns:a16="http://schemas.microsoft.com/office/drawing/2014/main" id="{BB9F4B6B-8CFB-F1AE-A63D-747CEBC30F75}"/>
                  </a:ext>
                </a:extLst>
              </p:cNvPr>
              <p:cNvSpPr>
                <a:spLocks noChangeArrowheads="1"/>
              </p:cNvSpPr>
              <p:nvPr/>
            </p:nvSpPr>
            <p:spPr bwMode="auto">
              <a:xfrm>
                <a:off x="8839200" y="609600"/>
                <a:ext cx="76200" cy="76200"/>
              </a:xfrm>
              <a:prstGeom prst="ellipse">
                <a:avLst/>
              </a:prstGeom>
              <a:solidFill>
                <a:srgbClr val="007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solidFill>
                    <a:srgbClr val="0000FF"/>
                  </a:solidFill>
                  <a:latin typeface="Tahoma" panose="020B0604030504040204" pitchFamily="34" charset="0"/>
                </a:endParaRPr>
              </a:p>
            </p:txBody>
          </p:sp>
          <p:sp>
            <p:nvSpPr>
              <p:cNvPr id="58392" name="Oval 32">
                <a:extLst>
                  <a:ext uri="{FF2B5EF4-FFF2-40B4-BE49-F238E27FC236}">
                    <a16:creationId xmlns:a16="http://schemas.microsoft.com/office/drawing/2014/main" id="{27EAB0B6-A8EF-B0E0-CF80-A2B1C8AA73E6}"/>
                  </a:ext>
                </a:extLst>
              </p:cNvPr>
              <p:cNvSpPr>
                <a:spLocks noChangeArrowheads="1"/>
              </p:cNvSpPr>
              <p:nvPr/>
            </p:nvSpPr>
            <p:spPr bwMode="auto">
              <a:xfrm>
                <a:off x="8686800" y="685800"/>
                <a:ext cx="76200" cy="76200"/>
              </a:xfrm>
              <a:prstGeom prst="ellipse">
                <a:avLst/>
              </a:prstGeom>
              <a:solidFill>
                <a:srgbClr val="007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solidFill>
                    <a:srgbClr val="0000FF"/>
                  </a:solidFill>
                  <a:latin typeface="Tahoma" panose="020B0604030504040204" pitchFamily="34" charset="0"/>
                </a:endParaRPr>
              </a:p>
            </p:txBody>
          </p:sp>
          <p:sp>
            <p:nvSpPr>
              <p:cNvPr id="58393" name="Oval 37">
                <a:extLst>
                  <a:ext uri="{FF2B5EF4-FFF2-40B4-BE49-F238E27FC236}">
                    <a16:creationId xmlns:a16="http://schemas.microsoft.com/office/drawing/2014/main" id="{5B348D92-5EDC-5160-F189-C01EEE93AFF9}"/>
                  </a:ext>
                </a:extLst>
              </p:cNvPr>
              <p:cNvSpPr>
                <a:spLocks noChangeArrowheads="1"/>
              </p:cNvSpPr>
              <p:nvPr/>
            </p:nvSpPr>
            <p:spPr bwMode="auto">
              <a:xfrm>
                <a:off x="8229600" y="990600"/>
                <a:ext cx="76200" cy="76200"/>
              </a:xfrm>
              <a:prstGeom prst="ellipse">
                <a:avLst/>
              </a:prstGeom>
              <a:solidFill>
                <a:srgbClr val="007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solidFill>
                    <a:srgbClr val="0000FF"/>
                  </a:solidFill>
                  <a:latin typeface="Tahoma" panose="020B0604030504040204" pitchFamily="34" charset="0"/>
                </a:endParaRPr>
              </a:p>
            </p:txBody>
          </p:sp>
        </p:grpSp>
        <p:sp>
          <p:nvSpPr>
            <p:cNvPr id="58376" name="TextBox 44">
              <a:extLst>
                <a:ext uri="{FF2B5EF4-FFF2-40B4-BE49-F238E27FC236}">
                  <a16:creationId xmlns:a16="http://schemas.microsoft.com/office/drawing/2014/main" id="{B8B5B9AB-1138-4BB3-F2F6-89941FF9298B}"/>
                </a:ext>
              </a:extLst>
            </p:cNvPr>
            <p:cNvSpPr txBox="1">
              <a:spLocks noChangeArrowheads="1"/>
            </p:cNvSpPr>
            <p:nvPr/>
          </p:nvSpPr>
          <p:spPr bwMode="auto">
            <a:xfrm flipH="1">
              <a:off x="8458200" y="591979"/>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latin typeface="Tahoma" panose="020B0604030504040204" pitchFamily="34" charset="0"/>
                </a:rPr>
                <a:t>X</a:t>
              </a:r>
            </a:p>
          </p:txBody>
        </p:sp>
      </p:grpSp>
      <p:sp>
        <p:nvSpPr>
          <p:cNvPr id="58374" name="Slide Number Placeholder 47">
            <a:extLst>
              <a:ext uri="{FF2B5EF4-FFF2-40B4-BE49-F238E27FC236}">
                <a16:creationId xmlns:a16="http://schemas.microsoft.com/office/drawing/2014/main" id="{702C0F14-B000-BC88-E2D9-037B0B60B7B3}"/>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92BCC97A-D24A-48D2-BBAC-7C3EC1007FB6}" type="slidenum">
              <a:rPr lang="en-US" altLang="en-US" sz="1200">
                <a:latin typeface="Tahoma" panose="020B0604030504040204" pitchFamily="34" charset="0"/>
              </a:rPr>
              <a:pPr algn="r" eaLnBrk="1" hangingPunct="1">
                <a:spcBef>
                  <a:spcPct val="0"/>
                </a:spcBef>
                <a:buClrTx/>
                <a:buSzTx/>
                <a:buFontTx/>
                <a:buNone/>
              </a:pPr>
              <a:t>26</a:t>
            </a:fld>
            <a:endParaRPr lang="en-US" altLang="en-US" sz="1200">
              <a:latin typeface="Tahoma" panose="020B0604030504040204" pitchFamily="34" charset="0"/>
            </a:endParaRP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07E9525-636B-5E6A-998D-CACD15D5BCC9}"/>
              </a:ext>
            </a:extLst>
          </p:cNvPr>
          <p:cNvSpPr>
            <a:spLocks noGrp="1" noChangeArrowheads="1"/>
          </p:cNvSpPr>
          <p:nvPr>
            <p:ph type="title" idx="4294967295"/>
          </p:nvPr>
        </p:nvSpPr>
        <p:spPr>
          <a:noFill/>
        </p:spPr>
        <p:txBody>
          <a:bodyPr lIns="92075" tIns="46038" rIns="92075" bIns="46038" anchor="ctr"/>
          <a:lstStyle/>
          <a:p>
            <a:pPr eaLnBrk="1" hangingPunct="1"/>
            <a:r>
              <a:rPr lang="en-US" altLang="en-US" sz="3200">
                <a:cs typeface="Tahoma" panose="020B0604030504040204" pitchFamily="34" charset="0"/>
                <a:sym typeface="Symbol" panose="05050102010706020507" pitchFamily="18" charset="2"/>
              </a:rPr>
              <a:t>Centroid, Radius and Diameter of a </a:t>
            </a:r>
            <a:r>
              <a:rPr lang="en-US" altLang="en-US" sz="3200"/>
              <a:t>Cluster (for numerical data sets)</a:t>
            </a:r>
          </a:p>
        </p:txBody>
      </p:sp>
      <p:sp>
        <p:nvSpPr>
          <p:cNvPr id="60419" name="Rectangle 3">
            <a:extLst>
              <a:ext uri="{FF2B5EF4-FFF2-40B4-BE49-F238E27FC236}">
                <a16:creationId xmlns:a16="http://schemas.microsoft.com/office/drawing/2014/main" id="{34BCA250-E48A-8E75-7D76-F597963F44F1}"/>
              </a:ext>
            </a:extLst>
          </p:cNvPr>
          <p:cNvSpPr>
            <a:spLocks noGrp="1" noChangeArrowheads="1"/>
          </p:cNvSpPr>
          <p:nvPr>
            <p:ph type="body" sz="half" idx="4294967295"/>
          </p:nvPr>
        </p:nvSpPr>
        <p:spPr>
          <a:xfrm>
            <a:off x="381000" y="1371600"/>
            <a:ext cx="8153400" cy="5105400"/>
          </a:xfrm>
          <a:noFill/>
        </p:spPr>
        <p:txBody>
          <a:bodyPr lIns="92075" tIns="46038" rIns="92075" bIns="46038"/>
          <a:lstStyle/>
          <a:p>
            <a:pPr eaLnBrk="1" hangingPunct="1">
              <a:lnSpc>
                <a:spcPct val="130000"/>
              </a:lnSpc>
            </a:pPr>
            <a:r>
              <a:rPr lang="en-US" altLang="en-US" sz="2400">
                <a:cs typeface="Tahoma" panose="020B0604030504040204" pitchFamily="34" charset="0"/>
                <a:sym typeface="Symbol" panose="05050102010706020507" pitchFamily="18" charset="2"/>
              </a:rPr>
              <a:t>Centroid:  the “middle” of a cluster</a:t>
            </a:r>
          </a:p>
          <a:p>
            <a:pPr eaLnBrk="1" hangingPunct="1">
              <a:lnSpc>
                <a:spcPct val="130000"/>
              </a:lnSpc>
            </a:pPr>
            <a:endParaRPr lang="en-US" altLang="en-US" sz="2400">
              <a:cs typeface="Tahoma" panose="020B0604030504040204" pitchFamily="34" charset="0"/>
              <a:sym typeface="Symbol" panose="05050102010706020507" pitchFamily="18" charset="2"/>
            </a:endParaRPr>
          </a:p>
          <a:p>
            <a:pPr eaLnBrk="1" hangingPunct="1">
              <a:lnSpc>
                <a:spcPct val="130000"/>
              </a:lnSpc>
            </a:pPr>
            <a:r>
              <a:rPr lang="en-US" altLang="en-US" sz="2400">
                <a:cs typeface="Tahoma" panose="020B0604030504040204" pitchFamily="34" charset="0"/>
                <a:sym typeface="Symbol" panose="05050102010706020507" pitchFamily="18" charset="2"/>
              </a:rPr>
              <a:t>Radius: square root of average distance from any point of the cluster to its centroid</a:t>
            </a:r>
          </a:p>
          <a:p>
            <a:pPr eaLnBrk="1" hangingPunct="1">
              <a:lnSpc>
                <a:spcPct val="130000"/>
              </a:lnSpc>
            </a:pPr>
            <a:endParaRPr lang="en-US" altLang="en-US" sz="2400">
              <a:cs typeface="Tahoma" panose="020B0604030504040204" pitchFamily="34" charset="0"/>
              <a:sym typeface="Symbol" panose="05050102010706020507" pitchFamily="18" charset="2"/>
            </a:endParaRPr>
          </a:p>
          <a:p>
            <a:pPr eaLnBrk="1" hangingPunct="1">
              <a:lnSpc>
                <a:spcPct val="130000"/>
              </a:lnSpc>
            </a:pPr>
            <a:r>
              <a:rPr lang="en-US" altLang="en-US" sz="2400">
                <a:cs typeface="Tahoma" panose="020B0604030504040204" pitchFamily="34" charset="0"/>
                <a:sym typeface="Symbol" panose="05050102010706020507" pitchFamily="18" charset="2"/>
              </a:rPr>
              <a:t>Diameter: square root of average mean squared distance between all pairs of points in the cluster</a:t>
            </a:r>
          </a:p>
        </p:txBody>
      </p:sp>
      <p:graphicFrame>
        <p:nvGraphicFramePr>
          <p:cNvPr id="60420" name="Object 4">
            <a:extLst>
              <a:ext uri="{FF2B5EF4-FFF2-40B4-BE49-F238E27FC236}">
                <a16:creationId xmlns:a16="http://schemas.microsoft.com/office/drawing/2014/main" id="{6BFCCEC6-6C62-71B8-018C-C58F66CA33E8}"/>
              </a:ext>
            </a:extLst>
          </p:cNvPr>
          <p:cNvGraphicFramePr>
            <a:graphicFrameLocks noChangeAspect="1"/>
          </p:cNvGraphicFramePr>
          <p:nvPr>
            <p:ph sz="quarter" idx="4294967295"/>
          </p:nvPr>
        </p:nvGraphicFramePr>
        <p:xfrm>
          <a:off x="6096000" y="1447800"/>
          <a:ext cx="2136775" cy="876300"/>
        </p:xfrm>
        <a:graphic>
          <a:graphicData uri="http://schemas.openxmlformats.org/presentationml/2006/ole">
            <mc:AlternateContent xmlns:mc="http://schemas.openxmlformats.org/markup-compatibility/2006">
              <mc:Choice xmlns:v="urn:schemas-microsoft-com:vml" Requires="v">
                <p:oleObj name="Equation" r:id="rId3" imgW="1269449" imgH="520474" progId="Equation.3">
                  <p:embed/>
                </p:oleObj>
              </mc:Choice>
              <mc:Fallback>
                <p:oleObj name="Equation" r:id="rId3" imgW="1269449" imgH="52047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447800"/>
                        <a:ext cx="21367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1" name="Object 5">
            <a:extLst>
              <a:ext uri="{FF2B5EF4-FFF2-40B4-BE49-F238E27FC236}">
                <a16:creationId xmlns:a16="http://schemas.microsoft.com/office/drawing/2014/main" id="{06E2DDB7-D0D7-046F-C65F-40B9E84EC8D1}"/>
              </a:ext>
            </a:extLst>
          </p:cNvPr>
          <p:cNvGraphicFramePr>
            <a:graphicFrameLocks noChangeAspect="1"/>
          </p:cNvGraphicFramePr>
          <p:nvPr/>
        </p:nvGraphicFramePr>
        <p:xfrm>
          <a:off x="5334000" y="3048000"/>
          <a:ext cx="2828925" cy="1069975"/>
        </p:xfrm>
        <a:graphic>
          <a:graphicData uri="http://schemas.openxmlformats.org/presentationml/2006/ole">
            <mc:AlternateContent xmlns:mc="http://schemas.openxmlformats.org/markup-compatibility/2006">
              <mc:Choice xmlns:v="urn:schemas-microsoft-com:vml" Requires="v">
                <p:oleObj name="Equation" r:id="rId5" imgW="2451100" imgH="927100" progId="Equation.3">
                  <p:embed/>
                </p:oleObj>
              </mc:Choice>
              <mc:Fallback>
                <p:oleObj name="Equation" r:id="rId5" imgW="2451100" imgH="927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3048000"/>
                        <a:ext cx="2828925"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2" name="Object 6">
            <a:extLst>
              <a:ext uri="{FF2B5EF4-FFF2-40B4-BE49-F238E27FC236}">
                <a16:creationId xmlns:a16="http://schemas.microsoft.com/office/drawing/2014/main" id="{25A0C5A6-9EB1-2F40-616B-D478291198CB}"/>
              </a:ext>
            </a:extLst>
          </p:cNvPr>
          <p:cNvGraphicFramePr>
            <a:graphicFrameLocks noChangeAspect="1"/>
          </p:cNvGraphicFramePr>
          <p:nvPr>
            <p:ph sz="quarter" idx="4294967295"/>
          </p:nvPr>
        </p:nvGraphicFramePr>
        <p:xfrm>
          <a:off x="4800600" y="5181600"/>
          <a:ext cx="3048000" cy="1006475"/>
        </p:xfrm>
        <a:graphic>
          <a:graphicData uri="http://schemas.openxmlformats.org/presentationml/2006/ole">
            <mc:AlternateContent xmlns:mc="http://schemas.openxmlformats.org/markup-compatibility/2006">
              <mc:Choice xmlns:v="urn:schemas-microsoft-com:vml" Requires="v">
                <p:oleObj name="Equation" r:id="rId7" imgW="2959100" imgH="977900" progId="Equation.3">
                  <p:embed/>
                </p:oleObj>
              </mc:Choice>
              <mc:Fallback>
                <p:oleObj name="Equation" r:id="rId7" imgW="2959100" imgH="9779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600" y="5181600"/>
                        <a:ext cx="30480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3" name="Slide Number Placeholder 9">
            <a:extLst>
              <a:ext uri="{FF2B5EF4-FFF2-40B4-BE49-F238E27FC236}">
                <a16:creationId xmlns:a16="http://schemas.microsoft.com/office/drawing/2014/main" id="{37A863A6-2F7A-9B85-D7DD-E256CCE342C8}"/>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08883886-101A-462D-8D56-D3F221AE796B}" type="slidenum">
              <a:rPr lang="en-US" altLang="en-US" sz="1200">
                <a:latin typeface="Tahoma" panose="020B0604030504040204" pitchFamily="34" charset="0"/>
              </a:rPr>
              <a:pPr algn="r" eaLnBrk="1" hangingPunct="1">
                <a:spcBef>
                  <a:spcPct val="0"/>
                </a:spcBef>
                <a:buClrTx/>
                <a:buSzTx/>
                <a:buFontTx/>
                <a:buNone/>
              </a:pPr>
              <a:t>27</a:t>
            </a:fld>
            <a:endParaRPr lang="en-US" altLang="en-US" sz="1200">
              <a:latin typeface="Tahoma" panose="020B0604030504040204" pitchFamily="34" charset="0"/>
            </a:endParaRPr>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982F6D4-C668-0FD7-5175-929AEC0F384D}"/>
              </a:ext>
            </a:extLst>
          </p:cNvPr>
          <p:cNvSpPr>
            <a:spLocks noGrp="1" noChangeArrowheads="1"/>
          </p:cNvSpPr>
          <p:nvPr>
            <p:ph type="title"/>
          </p:nvPr>
        </p:nvSpPr>
        <p:spPr>
          <a:xfrm>
            <a:off x="0" y="304800"/>
            <a:ext cx="9144000" cy="685800"/>
          </a:xfrm>
          <a:noFill/>
        </p:spPr>
        <p:txBody>
          <a:bodyPr lIns="92075" tIns="46038" rIns="92075" bIns="46038" anchor="ctr"/>
          <a:lstStyle/>
          <a:p>
            <a:pPr eaLnBrk="1" hangingPunct="1"/>
            <a:r>
              <a:rPr lang="en-US" altLang="zh-CN">
                <a:ea typeface="SimSun" panose="02010600030101010101" pitchFamily="2" charset="-122"/>
              </a:rPr>
              <a:t>Extensions to Hierarchical Clustering</a:t>
            </a:r>
          </a:p>
        </p:txBody>
      </p:sp>
      <p:sp>
        <p:nvSpPr>
          <p:cNvPr id="62467" name="Rectangle 3">
            <a:extLst>
              <a:ext uri="{FF2B5EF4-FFF2-40B4-BE49-F238E27FC236}">
                <a16:creationId xmlns:a16="http://schemas.microsoft.com/office/drawing/2014/main" id="{CF8F37D8-678B-36F5-63D7-EBAB4C60593E}"/>
              </a:ext>
            </a:extLst>
          </p:cNvPr>
          <p:cNvSpPr>
            <a:spLocks noGrp="1" noChangeArrowheads="1"/>
          </p:cNvSpPr>
          <p:nvPr>
            <p:ph type="body" idx="1"/>
          </p:nvPr>
        </p:nvSpPr>
        <p:spPr>
          <a:xfrm>
            <a:off x="304800" y="1219200"/>
            <a:ext cx="8534400" cy="5181600"/>
          </a:xfrm>
          <a:noFill/>
        </p:spPr>
        <p:txBody>
          <a:bodyPr lIns="92075" tIns="46038" rIns="92075" bIns="46038"/>
          <a:lstStyle/>
          <a:p>
            <a:pPr eaLnBrk="1" hangingPunct="1">
              <a:lnSpc>
                <a:spcPct val="150000"/>
              </a:lnSpc>
            </a:pPr>
            <a:r>
              <a:rPr lang="en-US" altLang="zh-CN" sz="2400">
                <a:ea typeface="SimSun" panose="02010600030101010101" pitchFamily="2" charset="-122"/>
              </a:rPr>
              <a:t>Major weakness of agglomerative clustering methods</a:t>
            </a:r>
          </a:p>
          <a:p>
            <a:pPr lvl="1" eaLnBrk="1" hangingPunct="1">
              <a:lnSpc>
                <a:spcPct val="150000"/>
              </a:lnSpc>
            </a:pPr>
            <a:r>
              <a:rPr lang="en-US" altLang="zh-CN" sz="2400" u="sng">
                <a:ea typeface="SimSun" panose="02010600030101010101" pitchFamily="2" charset="-122"/>
              </a:rPr>
              <a:t>Can never undo what was done previously</a:t>
            </a:r>
          </a:p>
          <a:p>
            <a:pPr lvl="1" eaLnBrk="1" hangingPunct="1">
              <a:lnSpc>
                <a:spcPct val="150000"/>
              </a:lnSpc>
            </a:pPr>
            <a:r>
              <a:rPr lang="en-US" altLang="zh-CN" sz="2400" u="sng">
                <a:ea typeface="SimSun" panose="02010600030101010101" pitchFamily="2" charset="-122"/>
              </a:rPr>
              <a:t>Do not scale</a:t>
            </a:r>
            <a:r>
              <a:rPr lang="en-US" altLang="zh-CN" sz="2400">
                <a:ea typeface="SimSun" panose="02010600030101010101" pitchFamily="2" charset="-122"/>
              </a:rPr>
              <a:t> well: time complexity of at least </a:t>
            </a:r>
            <a:r>
              <a:rPr lang="en-US" altLang="zh-CN" sz="2400" i="1">
                <a:ea typeface="SimSun" panose="02010600030101010101" pitchFamily="2" charset="-122"/>
              </a:rPr>
              <a:t>O</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i="1" baseline="30000">
                <a:ea typeface="SimSun" panose="02010600030101010101" pitchFamily="2" charset="-122"/>
              </a:rPr>
              <a:t>2</a:t>
            </a:r>
            <a:r>
              <a:rPr lang="en-US" altLang="zh-CN" sz="2400">
                <a:ea typeface="SimSun" panose="02010600030101010101" pitchFamily="2" charset="-122"/>
              </a:rPr>
              <a:t>), where </a:t>
            </a:r>
            <a:r>
              <a:rPr lang="en-US" altLang="zh-CN" sz="2400" i="1">
                <a:ea typeface="SimSun" panose="02010600030101010101" pitchFamily="2" charset="-122"/>
              </a:rPr>
              <a:t>n</a:t>
            </a:r>
            <a:r>
              <a:rPr lang="en-US" altLang="zh-CN" sz="2400">
                <a:ea typeface="SimSun" panose="02010600030101010101" pitchFamily="2" charset="-122"/>
              </a:rPr>
              <a:t> is the number of total objects</a:t>
            </a:r>
          </a:p>
          <a:p>
            <a:pPr eaLnBrk="1" hangingPunct="1">
              <a:lnSpc>
                <a:spcPct val="150000"/>
              </a:lnSpc>
            </a:pPr>
            <a:r>
              <a:rPr lang="en-US" altLang="zh-CN" sz="2400">
                <a:ea typeface="SimSun" panose="02010600030101010101" pitchFamily="2" charset="-122"/>
              </a:rPr>
              <a:t>Integration of hierarchical &amp; distance-based clustering</a:t>
            </a:r>
          </a:p>
          <a:p>
            <a:pPr lvl="1" eaLnBrk="1" hangingPunct="1">
              <a:lnSpc>
                <a:spcPct val="150000"/>
              </a:lnSpc>
            </a:pPr>
            <a:r>
              <a:rPr lang="en-US" altLang="zh-CN" sz="2400" u="sng">
                <a:ea typeface="SimSun" panose="02010600030101010101" pitchFamily="2" charset="-122"/>
              </a:rPr>
              <a:t>BIRCH (1996)</a:t>
            </a:r>
            <a:r>
              <a:rPr lang="en-US" altLang="zh-CN" sz="2400">
                <a:ea typeface="SimSun" panose="02010600030101010101" pitchFamily="2" charset="-122"/>
              </a:rPr>
              <a:t>: uses CF-tree and incrementally adjusts the quality of sub-clusters</a:t>
            </a:r>
            <a:endParaRPr lang="en-US" altLang="zh-CN" sz="2400" u="sng">
              <a:ea typeface="SimSun" panose="02010600030101010101" pitchFamily="2" charset="-122"/>
            </a:endParaRPr>
          </a:p>
          <a:p>
            <a:pPr lvl="1" eaLnBrk="1" hangingPunct="1">
              <a:lnSpc>
                <a:spcPct val="150000"/>
              </a:lnSpc>
            </a:pPr>
            <a:r>
              <a:rPr lang="en-US" altLang="zh-CN" sz="2400" u="sng">
                <a:ea typeface="SimSun" panose="02010600030101010101" pitchFamily="2" charset="-122"/>
              </a:rPr>
              <a:t>CHAMELEON (1999)</a:t>
            </a:r>
            <a:r>
              <a:rPr lang="en-US" altLang="zh-CN" sz="2400">
                <a:ea typeface="SimSun" panose="02010600030101010101" pitchFamily="2" charset="-122"/>
              </a:rPr>
              <a:t>: hierarchical clustering using dynamic modeling</a:t>
            </a:r>
          </a:p>
        </p:txBody>
      </p:sp>
      <p:sp>
        <p:nvSpPr>
          <p:cNvPr id="62468" name="Slide Number Placeholder 6">
            <a:extLst>
              <a:ext uri="{FF2B5EF4-FFF2-40B4-BE49-F238E27FC236}">
                <a16:creationId xmlns:a16="http://schemas.microsoft.com/office/drawing/2014/main" id="{BDC1B76B-DE1F-14E1-8B80-3C46AE2FAD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640271AB-FEC0-41B4-B6A6-128BC0011D48}" type="slidenum">
              <a:rPr lang="en-US" altLang="en-US" sz="1200">
                <a:latin typeface="Tahoma" panose="020B0604030504040204" pitchFamily="34" charset="0"/>
              </a:rPr>
              <a:pPr>
                <a:spcBef>
                  <a:spcPct val="0"/>
                </a:spcBef>
                <a:buClrTx/>
                <a:buSzTx/>
                <a:buFontTx/>
                <a:buNone/>
              </a:pPr>
              <a:t>28</a:t>
            </a:fld>
            <a:endParaRPr lang="en-US" altLang="en-US" sz="1200">
              <a:latin typeface="Tahoma" panose="020B0604030504040204" pitchFamily="34" charset="0"/>
            </a:endParaRPr>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3809619E-FBBF-BC2C-6B04-7D6AA10DCA51}"/>
              </a:ext>
            </a:extLst>
          </p:cNvPr>
          <p:cNvSpPr>
            <a:spLocks noGrp="1" noChangeArrowheads="1"/>
          </p:cNvSpPr>
          <p:nvPr>
            <p:ph type="title"/>
          </p:nvPr>
        </p:nvSpPr>
        <p:spPr>
          <a:xfrm>
            <a:off x="0" y="0"/>
            <a:ext cx="9144000" cy="1219200"/>
          </a:xfrm>
        </p:spPr>
        <p:txBody>
          <a:bodyPr/>
          <a:lstStyle/>
          <a:p>
            <a:pPr eaLnBrk="1" hangingPunct="1"/>
            <a:r>
              <a:rPr lang="en-US" altLang="zh-CN">
                <a:ea typeface="SimSun" panose="02010600030101010101" pitchFamily="2" charset="-122"/>
              </a:rPr>
              <a:t>BIRCH (Balanced Iterative Reducing and Clustering Using Hierarchies)</a:t>
            </a:r>
          </a:p>
        </p:txBody>
      </p:sp>
      <p:sp>
        <p:nvSpPr>
          <p:cNvPr id="64515" name="Rectangle 3">
            <a:extLst>
              <a:ext uri="{FF2B5EF4-FFF2-40B4-BE49-F238E27FC236}">
                <a16:creationId xmlns:a16="http://schemas.microsoft.com/office/drawing/2014/main" id="{E4D34BDC-AAB0-87FB-40D7-7D7F46EB22B9}"/>
              </a:ext>
            </a:extLst>
          </p:cNvPr>
          <p:cNvSpPr>
            <a:spLocks noGrp="1" noChangeArrowheads="1"/>
          </p:cNvSpPr>
          <p:nvPr>
            <p:ph type="body" idx="1"/>
          </p:nvPr>
        </p:nvSpPr>
        <p:spPr>
          <a:xfrm>
            <a:off x="304800" y="1447800"/>
            <a:ext cx="8610600" cy="5181600"/>
          </a:xfrm>
        </p:spPr>
        <p:txBody>
          <a:bodyPr/>
          <a:lstStyle/>
          <a:p>
            <a:pPr eaLnBrk="1" hangingPunct="1">
              <a:lnSpc>
                <a:spcPct val="110000"/>
              </a:lnSpc>
              <a:spcBef>
                <a:spcPct val="50000"/>
              </a:spcBef>
            </a:pPr>
            <a:r>
              <a:rPr lang="en-US" altLang="zh-CN" sz="2000">
                <a:ea typeface="SimSun" panose="02010600030101010101" pitchFamily="2" charset="-122"/>
              </a:rPr>
              <a:t>Zhang, Ramakrishnan &amp; Livny, SIGMOD’96</a:t>
            </a:r>
          </a:p>
          <a:p>
            <a:pPr eaLnBrk="1" hangingPunct="1">
              <a:lnSpc>
                <a:spcPct val="110000"/>
              </a:lnSpc>
              <a:spcBef>
                <a:spcPct val="50000"/>
              </a:spcBef>
            </a:pPr>
            <a:r>
              <a:rPr lang="en-US" altLang="zh-CN" sz="2000">
                <a:ea typeface="SimSun" panose="02010600030101010101" pitchFamily="2" charset="-122"/>
              </a:rPr>
              <a:t>Incrementally construct a CF (Clustering Feature) tree, a hierarchical data structure for multiphase clustering</a:t>
            </a:r>
          </a:p>
          <a:p>
            <a:pPr lvl="1" eaLnBrk="1" hangingPunct="1">
              <a:lnSpc>
                <a:spcPct val="110000"/>
              </a:lnSpc>
              <a:spcBef>
                <a:spcPct val="50000"/>
              </a:spcBef>
            </a:pPr>
            <a:r>
              <a:rPr lang="en-US" altLang="zh-CN" sz="2000">
                <a:ea typeface="SimSun" panose="02010600030101010101" pitchFamily="2" charset="-122"/>
              </a:rPr>
              <a:t>Phase 1: scan DB to build an initial in-memory CF tree (a multi-level compression of the data that tries to preserve the inherent clustering structure of the data)  </a:t>
            </a:r>
          </a:p>
          <a:p>
            <a:pPr lvl="1" eaLnBrk="1" hangingPunct="1">
              <a:lnSpc>
                <a:spcPct val="110000"/>
              </a:lnSpc>
              <a:spcBef>
                <a:spcPct val="50000"/>
              </a:spcBef>
            </a:pPr>
            <a:r>
              <a:rPr lang="en-US" altLang="zh-CN" sz="2000">
                <a:ea typeface="SimSun" panose="02010600030101010101" pitchFamily="2" charset="-122"/>
              </a:rPr>
              <a:t>Phase 2: use an arbitrary clustering algorithm to cluster the leaf nodes of the CF-tree </a:t>
            </a:r>
            <a:endParaRPr lang="en-US" altLang="zh-CN" sz="2000" i="1">
              <a:ea typeface="SimSun" panose="02010600030101010101" pitchFamily="2" charset="-122"/>
            </a:endParaRPr>
          </a:p>
          <a:p>
            <a:pPr eaLnBrk="1" hangingPunct="1">
              <a:lnSpc>
                <a:spcPct val="110000"/>
              </a:lnSpc>
              <a:spcBef>
                <a:spcPct val="50000"/>
              </a:spcBef>
            </a:pPr>
            <a:r>
              <a:rPr lang="en-US" altLang="zh-CN" sz="2000" i="1">
                <a:ea typeface="SimSun" panose="02010600030101010101" pitchFamily="2" charset="-122"/>
              </a:rPr>
              <a:t>Scales linearly</a:t>
            </a:r>
            <a:r>
              <a:rPr lang="en-US" altLang="zh-CN" sz="2000">
                <a:ea typeface="SimSun" panose="02010600030101010101" pitchFamily="2" charset="-122"/>
              </a:rPr>
              <a:t>: finds a good clustering with a single scan and improves the quality with a few additional scans</a:t>
            </a:r>
          </a:p>
          <a:p>
            <a:pPr eaLnBrk="1" hangingPunct="1">
              <a:lnSpc>
                <a:spcPct val="110000"/>
              </a:lnSpc>
              <a:spcBef>
                <a:spcPct val="50000"/>
              </a:spcBef>
            </a:pPr>
            <a:r>
              <a:rPr lang="en-US" altLang="zh-CN" sz="2000" i="1">
                <a:ea typeface="SimSun" panose="02010600030101010101" pitchFamily="2" charset="-122"/>
              </a:rPr>
              <a:t>Weakness:</a:t>
            </a:r>
            <a:r>
              <a:rPr lang="en-US" altLang="zh-CN" sz="2000">
                <a:ea typeface="SimSun" panose="02010600030101010101" pitchFamily="2" charset="-122"/>
              </a:rPr>
              <a:t> handles only numeric data, and sensitive to the order of the data record</a:t>
            </a:r>
          </a:p>
        </p:txBody>
      </p:sp>
      <p:sp>
        <p:nvSpPr>
          <p:cNvPr id="64516" name="Slide Number Placeholder 6">
            <a:extLst>
              <a:ext uri="{FF2B5EF4-FFF2-40B4-BE49-F238E27FC236}">
                <a16:creationId xmlns:a16="http://schemas.microsoft.com/office/drawing/2014/main" id="{F1B9E8F3-55C8-3965-1184-9DF4B05050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387B4314-49FD-442F-882C-9843AC9DF904}" type="slidenum">
              <a:rPr lang="en-US" altLang="en-US" sz="1200">
                <a:latin typeface="Tahoma" panose="020B0604030504040204" pitchFamily="34" charset="0"/>
              </a:rPr>
              <a:pPr>
                <a:spcBef>
                  <a:spcPct val="0"/>
                </a:spcBef>
                <a:buClrTx/>
                <a:buSzTx/>
                <a:buFontTx/>
                <a:buNone/>
              </a:pPr>
              <a:t>29</a:t>
            </a:fld>
            <a:endParaRPr lang="en-US" altLang="en-US" sz="1200">
              <a:latin typeface="Tahoma" panose="020B0604030504040204" pitchFamily="34" charset="0"/>
            </a:endParaRP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890E9D62-1E32-94E0-CCFE-666E062699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AE9D5415-7991-4B6B-99BB-08EAC49B2A7B}" type="slidenum">
              <a:rPr lang="en-US" altLang="en-US" sz="1200">
                <a:latin typeface="Tahoma" panose="020B0604030504040204" pitchFamily="34" charset="0"/>
              </a:rPr>
              <a:pPr>
                <a:spcBef>
                  <a:spcPct val="0"/>
                </a:spcBef>
                <a:buClrTx/>
                <a:buSzTx/>
                <a:buFontTx/>
                <a:buNone/>
              </a:pPr>
              <a:t>3</a:t>
            </a:fld>
            <a:endParaRPr lang="en-US" altLang="en-US" sz="1200">
              <a:latin typeface="Tahoma" panose="020B0604030504040204" pitchFamily="34" charset="0"/>
            </a:endParaRPr>
          </a:p>
        </p:txBody>
      </p:sp>
      <p:sp>
        <p:nvSpPr>
          <p:cNvPr id="11267" name="Rectangle 2">
            <a:extLst>
              <a:ext uri="{FF2B5EF4-FFF2-40B4-BE49-F238E27FC236}">
                <a16:creationId xmlns:a16="http://schemas.microsoft.com/office/drawing/2014/main" id="{21418F9B-7CC9-0C27-5D9C-5DDC6664ED41}"/>
              </a:ext>
            </a:extLst>
          </p:cNvPr>
          <p:cNvSpPr>
            <a:spLocks noGrp="1" noChangeArrowheads="1"/>
          </p:cNvSpPr>
          <p:nvPr>
            <p:ph type="title"/>
          </p:nvPr>
        </p:nvSpPr>
        <p:spPr>
          <a:xfrm>
            <a:off x="990600" y="304800"/>
            <a:ext cx="7297738" cy="782638"/>
          </a:xfrm>
          <a:noFill/>
        </p:spPr>
        <p:txBody>
          <a:bodyPr lIns="92075" tIns="46038" rIns="92075" bIns="46038" anchor="ctr"/>
          <a:lstStyle/>
          <a:p>
            <a:pPr eaLnBrk="1" hangingPunct="1"/>
            <a:r>
              <a:rPr lang="en-US" altLang="en-US"/>
              <a:t>What is Cluster Analysis?</a:t>
            </a:r>
          </a:p>
        </p:txBody>
      </p:sp>
      <p:sp>
        <p:nvSpPr>
          <p:cNvPr id="11268" name="Rectangle 3">
            <a:extLst>
              <a:ext uri="{FF2B5EF4-FFF2-40B4-BE49-F238E27FC236}">
                <a16:creationId xmlns:a16="http://schemas.microsoft.com/office/drawing/2014/main" id="{0A3C76C9-FC82-E6D0-3E07-FD453FA0F7D6}"/>
              </a:ext>
            </a:extLst>
          </p:cNvPr>
          <p:cNvSpPr>
            <a:spLocks noGrp="1" noChangeArrowheads="1"/>
          </p:cNvSpPr>
          <p:nvPr>
            <p:ph type="body" idx="1"/>
          </p:nvPr>
        </p:nvSpPr>
        <p:spPr>
          <a:xfrm>
            <a:off x="228600" y="1371600"/>
            <a:ext cx="8686800" cy="5181600"/>
          </a:xfrm>
          <a:noFill/>
        </p:spPr>
        <p:txBody>
          <a:bodyPr lIns="92075" tIns="46038" rIns="92075" bIns="46038"/>
          <a:lstStyle/>
          <a:p>
            <a:pPr eaLnBrk="1" hangingPunct="1"/>
            <a:r>
              <a:rPr lang="en-US" altLang="en-US" sz="2400"/>
              <a:t>Cluster: A collection of data objects</a:t>
            </a:r>
          </a:p>
          <a:p>
            <a:pPr lvl="1" eaLnBrk="1" hangingPunct="1"/>
            <a:r>
              <a:rPr lang="en-US" altLang="en-US" sz="2400"/>
              <a:t>similar (or related) to one another within the same group</a:t>
            </a:r>
          </a:p>
          <a:p>
            <a:pPr lvl="1" eaLnBrk="1" hangingPunct="1"/>
            <a:r>
              <a:rPr lang="en-US" altLang="en-US" sz="2400"/>
              <a:t>dissimilar (or unrelated) to the objects in other groups</a:t>
            </a:r>
          </a:p>
          <a:p>
            <a:pPr eaLnBrk="1" hangingPunct="1"/>
            <a:r>
              <a:rPr lang="en-US" altLang="en-US" sz="2400"/>
              <a:t>Cluster analysis (or </a:t>
            </a:r>
            <a:r>
              <a:rPr lang="en-US" altLang="en-US" sz="2400" i="1"/>
              <a:t>clustering</a:t>
            </a:r>
            <a:r>
              <a:rPr lang="en-US" altLang="en-US" sz="2400"/>
              <a:t>, </a:t>
            </a:r>
            <a:r>
              <a:rPr lang="en-US" altLang="en-US" sz="2400" i="1"/>
              <a:t>data segmentation, …</a:t>
            </a:r>
            <a:r>
              <a:rPr lang="en-US" altLang="en-US" sz="2400"/>
              <a:t>)</a:t>
            </a:r>
          </a:p>
          <a:p>
            <a:pPr lvl="1" eaLnBrk="1" hangingPunct="1"/>
            <a:r>
              <a:rPr lang="en-US" altLang="en-US" sz="2400"/>
              <a:t>Finding similarities between data according to the characteristics found in the data and grouping similar data objects into clusters</a:t>
            </a:r>
          </a:p>
          <a:p>
            <a:pPr eaLnBrk="1" hangingPunct="1"/>
            <a:r>
              <a:rPr lang="en-US" altLang="en-US" sz="2400">
                <a:solidFill>
                  <a:schemeClr val="hlink"/>
                </a:solidFill>
              </a:rPr>
              <a:t>Unsupervised learning</a:t>
            </a:r>
            <a:r>
              <a:rPr lang="en-US" altLang="en-US" sz="2400"/>
              <a:t>: no predefined classes (i.e., </a:t>
            </a:r>
            <a:r>
              <a:rPr lang="en-US" altLang="en-US" sz="2400" i="1"/>
              <a:t>learning by observations</a:t>
            </a:r>
            <a:r>
              <a:rPr lang="en-US" altLang="en-US" sz="2400"/>
              <a:t> vs. learning by examples: supervised)</a:t>
            </a:r>
          </a:p>
          <a:p>
            <a:pPr eaLnBrk="1" hangingPunct="1"/>
            <a:r>
              <a:rPr lang="en-US" altLang="en-US" sz="2400"/>
              <a:t>Typical applications</a:t>
            </a:r>
          </a:p>
          <a:p>
            <a:pPr lvl="1" eaLnBrk="1" hangingPunct="1"/>
            <a:r>
              <a:rPr lang="en-US" altLang="en-US" sz="2400"/>
              <a:t>As a </a:t>
            </a:r>
            <a:r>
              <a:rPr lang="en-US" altLang="en-US" sz="2400">
                <a:solidFill>
                  <a:schemeClr val="hlink"/>
                </a:solidFill>
              </a:rPr>
              <a:t>stand-alone tool</a:t>
            </a:r>
            <a:r>
              <a:rPr lang="en-US" altLang="en-US" sz="2400"/>
              <a:t> to get insight into data distribution </a:t>
            </a:r>
          </a:p>
          <a:p>
            <a:pPr lvl="1" eaLnBrk="1" hangingPunct="1"/>
            <a:r>
              <a:rPr lang="en-US" altLang="en-US" sz="2400"/>
              <a:t>As a </a:t>
            </a:r>
            <a:r>
              <a:rPr lang="en-US" altLang="en-US" sz="2400">
                <a:solidFill>
                  <a:schemeClr val="hlink"/>
                </a:solidFill>
              </a:rPr>
              <a:t>preprocessing step</a:t>
            </a:r>
            <a:r>
              <a:rPr lang="en-US" altLang="en-US" sz="2400"/>
              <a:t> for other algorithms</a:t>
            </a:r>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3A71D9B-560F-24A7-2ADB-E5A6B3BD2664}"/>
              </a:ext>
            </a:extLst>
          </p:cNvPr>
          <p:cNvSpPr>
            <a:spLocks noChangeArrowheads="1"/>
          </p:cNvSpPr>
          <p:nvPr/>
        </p:nvSpPr>
        <p:spPr bwMode="auto">
          <a:xfrm>
            <a:off x="1066800" y="304800"/>
            <a:ext cx="7086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3200">
                <a:solidFill>
                  <a:schemeClr val="tx2"/>
                </a:solidFill>
                <a:latin typeface="Berlin Sans FB Demi" panose="020E0802020502020306" pitchFamily="34" charset="0"/>
                <a:ea typeface="SimSun" panose="02010600030101010101" pitchFamily="2" charset="-122"/>
              </a:rPr>
              <a:t>Clustering Feature Vector in BIRCH</a:t>
            </a:r>
            <a:endParaRPr lang="en-US" altLang="zh-CN" sz="2000" b="1">
              <a:solidFill>
                <a:schemeClr val="tx2"/>
              </a:solidFill>
              <a:latin typeface="Berlin Sans FB Demi" panose="020E0802020502020306" pitchFamily="34" charset="0"/>
              <a:ea typeface="SimSun" panose="02010600030101010101" pitchFamily="2" charset="-122"/>
            </a:endParaRPr>
          </a:p>
        </p:txBody>
      </p:sp>
      <p:sp>
        <p:nvSpPr>
          <p:cNvPr id="66563" name="Text Box 4">
            <a:extLst>
              <a:ext uri="{FF2B5EF4-FFF2-40B4-BE49-F238E27FC236}">
                <a16:creationId xmlns:a16="http://schemas.microsoft.com/office/drawing/2014/main" id="{45AE02BA-7547-75EF-B8B4-86133EDFD237}"/>
              </a:ext>
            </a:extLst>
          </p:cNvPr>
          <p:cNvSpPr txBox="1">
            <a:spLocks noChangeArrowheads="1"/>
          </p:cNvSpPr>
          <p:nvPr/>
        </p:nvSpPr>
        <p:spPr bwMode="auto">
          <a:xfrm>
            <a:off x="304800" y="1371600"/>
            <a:ext cx="59436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b="1">
                <a:latin typeface="Times New Roman" panose="02020603050405020304" pitchFamily="18" charset="0"/>
                <a:ea typeface="SimSun" panose="02010600030101010101" pitchFamily="2" charset="-122"/>
              </a:rPr>
              <a:t>Clustering Feature (CF):</a:t>
            </a:r>
            <a:r>
              <a:rPr lang="en-US" altLang="zh-CN" sz="2400">
                <a:latin typeface="Times New Roman" panose="02020603050405020304" pitchFamily="18" charset="0"/>
                <a:ea typeface="SimSun" panose="02010600030101010101" pitchFamily="2" charset="-122"/>
              </a:rPr>
              <a:t>  </a:t>
            </a:r>
            <a:r>
              <a:rPr lang="en-US" altLang="zh-CN" sz="2400" b="1" i="1">
                <a:latin typeface="Times New Roman" panose="02020603050405020304" pitchFamily="18" charset="0"/>
                <a:ea typeface="SimSun" panose="02010600030101010101" pitchFamily="2" charset="-122"/>
              </a:rPr>
              <a:t>CF = (N, LS, SS)</a:t>
            </a:r>
            <a:endParaRPr lang="en-US" altLang="zh-CN" sz="2400">
              <a:latin typeface="Times New Roman" panose="02020603050405020304" pitchFamily="18" charset="0"/>
              <a:ea typeface="SimSun" panose="02010600030101010101" pitchFamily="2" charset="-122"/>
            </a:endParaRPr>
          </a:p>
          <a:p>
            <a:pPr>
              <a:spcBef>
                <a:spcPct val="50000"/>
              </a:spcBef>
              <a:buClrTx/>
              <a:buSzTx/>
              <a:buFontTx/>
              <a:buNone/>
            </a:pPr>
            <a:r>
              <a:rPr lang="en-US" altLang="zh-CN" sz="2400" i="1">
                <a:latin typeface="Times New Roman" panose="02020603050405020304" pitchFamily="18" charset="0"/>
                <a:ea typeface="SimSun" panose="02010600030101010101" pitchFamily="2" charset="-122"/>
              </a:rPr>
              <a:t>N</a:t>
            </a:r>
            <a:r>
              <a:rPr lang="en-US" altLang="zh-CN" sz="2400">
                <a:latin typeface="Times New Roman" panose="02020603050405020304" pitchFamily="18" charset="0"/>
                <a:ea typeface="SimSun" panose="02010600030101010101" pitchFamily="2" charset="-122"/>
              </a:rPr>
              <a:t>: </a:t>
            </a:r>
            <a:r>
              <a:rPr lang="en-US" altLang="zh-CN" sz="2400" b="1">
                <a:latin typeface="Times New Roman" panose="02020603050405020304" pitchFamily="18" charset="0"/>
                <a:ea typeface="SimSun" panose="02010600030101010101" pitchFamily="2" charset="-122"/>
              </a:rPr>
              <a:t>Number of data points</a:t>
            </a:r>
          </a:p>
          <a:p>
            <a:pPr>
              <a:spcBef>
                <a:spcPct val="50000"/>
              </a:spcBef>
              <a:buClrTx/>
              <a:buSzTx/>
              <a:buFontTx/>
              <a:buNone/>
            </a:pPr>
            <a:r>
              <a:rPr lang="en-US" altLang="zh-CN" sz="2400" i="1">
                <a:latin typeface="Times New Roman" panose="02020603050405020304" pitchFamily="18" charset="0"/>
                <a:ea typeface="SimSun" panose="02010600030101010101" pitchFamily="2" charset="-122"/>
              </a:rPr>
              <a:t>LS: linear sum of N points:</a:t>
            </a:r>
            <a:endParaRPr lang="en-US" altLang="zh-CN" sz="2400" i="1" baseline="-25000">
              <a:latin typeface="Times New Roman" panose="02020603050405020304" pitchFamily="18" charset="0"/>
              <a:ea typeface="SimSun" panose="02010600030101010101" pitchFamily="2" charset="-122"/>
              <a:sym typeface="Symbol" panose="05050102010706020507" pitchFamily="18" charset="2"/>
            </a:endParaRPr>
          </a:p>
          <a:p>
            <a:pPr>
              <a:spcBef>
                <a:spcPct val="50000"/>
              </a:spcBef>
              <a:buClrTx/>
              <a:buSzTx/>
              <a:buFontTx/>
              <a:buNone/>
            </a:pPr>
            <a:endParaRPr lang="en-US" altLang="zh-CN" sz="2400" i="1">
              <a:latin typeface="Times New Roman" panose="02020603050405020304" pitchFamily="18" charset="0"/>
              <a:ea typeface="SimSun" panose="02010600030101010101" pitchFamily="2" charset="-122"/>
            </a:endParaRPr>
          </a:p>
          <a:p>
            <a:pPr>
              <a:spcBef>
                <a:spcPct val="50000"/>
              </a:spcBef>
              <a:buClrTx/>
              <a:buSzTx/>
              <a:buFontTx/>
              <a:buNone/>
            </a:pPr>
            <a:r>
              <a:rPr lang="en-US" altLang="zh-CN" sz="2400" i="1">
                <a:latin typeface="Times New Roman" panose="02020603050405020304" pitchFamily="18" charset="0"/>
                <a:ea typeface="SimSun" panose="02010600030101010101" pitchFamily="2" charset="-122"/>
              </a:rPr>
              <a:t>SS: square sum of N points</a:t>
            </a:r>
            <a:endParaRPr lang="en-US" altLang="zh-CN" sz="2400" i="1" baseline="-25000">
              <a:latin typeface="Times New Roman" panose="02020603050405020304" pitchFamily="18" charset="0"/>
              <a:ea typeface="SimSun" panose="02010600030101010101" pitchFamily="2" charset="-122"/>
              <a:sym typeface="Symbol" panose="05050102010706020507" pitchFamily="18" charset="2"/>
            </a:endParaRPr>
          </a:p>
        </p:txBody>
      </p:sp>
      <p:graphicFrame>
        <p:nvGraphicFramePr>
          <p:cNvPr id="66564" name="Object 0">
            <a:extLst>
              <a:ext uri="{FF2B5EF4-FFF2-40B4-BE49-F238E27FC236}">
                <a16:creationId xmlns:a16="http://schemas.microsoft.com/office/drawing/2014/main" id="{3A3B953E-CFD3-5AA2-88CC-FA066EDCB26B}"/>
              </a:ext>
            </a:extLst>
          </p:cNvPr>
          <p:cNvGraphicFramePr>
            <a:graphicFrameLocks noChangeAspect="1"/>
          </p:cNvGraphicFramePr>
          <p:nvPr/>
        </p:nvGraphicFramePr>
        <p:xfrm>
          <a:off x="3352800" y="4078288"/>
          <a:ext cx="2209800" cy="2017712"/>
        </p:xfrm>
        <a:graphic>
          <a:graphicData uri="http://schemas.openxmlformats.org/presentationml/2006/ole">
            <mc:AlternateContent xmlns:mc="http://schemas.openxmlformats.org/markup-compatibility/2006">
              <mc:Choice xmlns:v="urn:schemas-microsoft-com:vml" Requires="v">
                <p:oleObj name="Worksheet" r:id="rId3" imgW="2200656" imgH="2076907" progId="Excel.Sheet.8">
                  <p:embed/>
                </p:oleObj>
              </mc:Choice>
              <mc:Fallback>
                <p:oleObj name="Worksheet" r:id="rId3" imgW="2200656" imgH="2076907" progId="Excel.Shee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078288"/>
                        <a:ext cx="2209800" cy="201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5" name="Oval 9">
            <a:extLst>
              <a:ext uri="{FF2B5EF4-FFF2-40B4-BE49-F238E27FC236}">
                <a16:creationId xmlns:a16="http://schemas.microsoft.com/office/drawing/2014/main" id="{A303DA1A-8787-C23C-7105-1F5E6B43BAA1}"/>
              </a:ext>
            </a:extLst>
          </p:cNvPr>
          <p:cNvSpPr>
            <a:spLocks noChangeArrowheads="1"/>
          </p:cNvSpPr>
          <p:nvPr/>
        </p:nvSpPr>
        <p:spPr bwMode="auto">
          <a:xfrm>
            <a:off x="3886200" y="4383088"/>
            <a:ext cx="609600" cy="99060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66566" name="Oval 10">
            <a:extLst>
              <a:ext uri="{FF2B5EF4-FFF2-40B4-BE49-F238E27FC236}">
                <a16:creationId xmlns:a16="http://schemas.microsoft.com/office/drawing/2014/main" id="{0F45C7FA-CA70-0964-EB47-2387578715B8}"/>
              </a:ext>
            </a:extLst>
          </p:cNvPr>
          <p:cNvSpPr>
            <a:spLocks noChangeArrowheads="1"/>
          </p:cNvSpPr>
          <p:nvPr/>
        </p:nvSpPr>
        <p:spPr bwMode="auto">
          <a:xfrm>
            <a:off x="4495800" y="4916488"/>
            <a:ext cx="762000" cy="76200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66567" name="AutoShape 11">
            <a:extLst>
              <a:ext uri="{FF2B5EF4-FFF2-40B4-BE49-F238E27FC236}">
                <a16:creationId xmlns:a16="http://schemas.microsoft.com/office/drawing/2014/main" id="{F827330D-3B55-46A9-591C-4E2CFD7A8910}"/>
              </a:ext>
            </a:extLst>
          </p:cNvPr>
          <p:cNvSpPr>
            <a:spLocks/>
          </p:cNvSpPr>
          <p:nvPr/>
        </p:nvSpPr>
        <p:spPr bwMode="auto">
          <a:xfrm>
            <a:off x="5562600" y="3367088"/>
            <a:ext cx="3429000" cy="485775"/>
          </a:xfrm>
          <a:prstGeom prst="borderCallout2">
            <a:avLst>
              <a:gd name="adj1" fmla="val 23528"/>
              <a:gd name="adj2" fmla="val -2222"/>
              <a:gd name="adj3" fmla="val 23528"/>
              <a:gd name="adj4" fmla="val -20417"/>
              <a:gd name="adj5" fmla="val 212417"/>
              <a:gd name="adj6" fmla="val -39306"/>
            </a:avLst>
          </a:prstGeom>
          <a:noFill/>
          <a:ln w="2857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CF = (5, (16,30),(54,190))</a:t>
            </a:r>
          </a:p>
        </p:txBody>
      </p:sp>
      <p:sp>
        <p:nvSpPr>
          <p:cNvPr id="66568" name="Text Box 12">
            <a:extLst>
              <a:ext uri="{FF2B5EF4-FFF2-40B4-BE49-F238E27FC236}">
                <a16:creationId xmlns:a16="http://schemas.microsoft.com/office/drawing/2014/main" id="{E3300AC2-CEC1-3666-6729-EF2FFF44E596}"/>
              </a:ext>
            </a:extLst>
          </p:cNvPr>
          <p:cNvSpPr txBox="1">
            <a:spLocks noChangeArrowheads="1"/>
          </p:cNvSpPr>
          <p:nvPr/>
        </p:nvSpPr>
        <p:spPr bwMode="auto">
          <a:xfrm>
            <a:off x="6477000" y="4178300"/>
            <a:ext cx="990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nSpc>
                <a:spcPct val="60000"/>
              </a:lnSpc>
              <a:spcBef>
                <a:spcPct val="50000"/>
              </a:spcBef>
              <a:buClrTx/>
              <a:buSzTx/>
              <a:buFontTx/>
              <a:buNone/>
            </a:pPr>
            <a:r>
              <a:rPr lang="zh-CN" altLang="en-US" sz="2400">
                <a:latin typeface="Times New Roman" panose="02020603050405020304" pitchFamily="18" charset="0"/>
                <a:ea typeface="SimSun" panose="02010600030101010101" pitchFamily="2" charset="-122"/>
              </a:rPr>
              <a:t>(3,4)</a:t>
            </a:r>
          </a:p>
          <a:p>
            <a:pPr>
              <a:lnSpc>
                <a:spcPct val="60000"/>
              </a:lnSpc>
              <a:spcBef>
                <a:spcPct val="50000"/>
              </a:spcBef>
              <a:buClrTx/>
              <a:buSzTx/>
              <a:buFontTx/>
              <a:buNone/>
            </a:pPr>
            <a:r>
              <a:rPr lang="zh-CN" altLang="en-US" sz="2400">
                <a:latin typeface="Times New Roman" panose="02020603050405020304" pitchFamily="18" charset="0"/>
                <a:ea typeface="SimSun" panose="02010600030101010101" pitchFamily="2" charset="-122"/>
              </a:rPr>
              <a:t>(2,6)</a:t>
            </a:r>
          </a:p>
          <a:p>
            <a:pPr>
              <a:lnSpc>
                <a:spcPct val="60000"/>
              </a:lnSpc>
              <a:spcBef>
                <a:spcPct val="50000"/>
              </a:spcBef>
              <a:buClrTx/>
              <a:buSzTx/>
              <a:buFontTx/>
              <a:buNone/>
            </a:pPr>
            <a:r>
              <a:rPr lang="zh-CN" altLang="en-US" sz="2400">
                <a:latin typeface="Times New Roman" panose="02020603050405020304" pitchFamily="18" charset="0"/>
                <a:ea typeface="SimSun" panose="02010600030101010101" pitchFamily="2" charset="-122"/>
              </a:rPr>
              <a:t>(4,5)</a:t>
            </a:r>
          </a:p>
          <a:p>
            <a:pPr>
              <a:lnSpc>
                <a:spcPct val="60000"/>
              </a:lnSpc>
              <a:spcBef>
                <a:spcPct val="50000"/>
              </a:spcBef>
              <a:buClrTx/>
              <a:buSzTx/>
              <a:buFontTx/>
              <a:buNone/>
            </a:pPr>
            <a:r>
              <a:rPr lang="zh-CN" altLang="en-US" sz="2400">
                <a:latin typeface="Times New Roman" panose="02020603050405020304" pitchFamily="18" charset="0"/>
                <a:ea typeface="SimSun" panose="02010600030101010101" pitchFamily="2" charset="-122"/>
              </a:rPr>
              <a:t>(4,7)</a:t>
            </a:r>
          </a:p>
          <a:p>
            <a:pPr>
              <a:lnSpc>
                <a:spcPct val="60000"/>
              </a:lnSpc>
              <a:spcBef>
                <a:spcPct val="50000"/>
              </a:spcBef>
              <a:buClrTx/>
              <a:buSzTx/>
              <a:buFontTx/>
              <a:buNone/>
            </a:pPr>
            <a:r>
              <a:rPr lang="zh-CN" altLang="en-US" sz="2400">
                <a:latin typeface="Times New Roman" panose="02020603050405020304" pitchFamily="18" charset="0"/>
                <a:ea typeface="SimSun" panose="02010600030101010101" pitchFamily="2" charset="-122"/>
              </a:rPr>
              <a:t>(3,8)</a:t>
            </a:r>
          </a:p>
        </p:txBody>
      </p:sp>
      <p:graphicFrame>
        <p:nvGraphicFramePr>
          <p:cNvPr id="66569" name="Object 1">
            <a:extLst>
              <a:ext uri="{FF2B5EF4-FFF2-40B4-BE49-F238E27FC236}">
                <a16:creationId xmlns:a16="http://schemas.microsoft.com/office/drawing/2014/main" id="{FDC94B5E-74F8-541E-5DB6-817AC4EED4E0}"/>
              </a:ext>
            </a:extLst>
          </p:cNvPr>
          <p:cNvGraphicFramePr>
            <a:graphicFrameLocks noChangeAspect="1"/>
          </p:cNvGraphicFramePr>
          <p:nvPr/>
        </p:nvGraphicFramePr>
        <p:xfrm>
          <a:off x="3905250" y="2362200"/>
          <a:ext cx="1028700" cy="838200"/>
        </p:xfrm>
        <a:graphic>
          <a:graphicData uri="http://schemas.openxmlformats.org/presentationml/2006/ole">
            <mc:AlternateContent xmlns:mc="http://schemas.openxmlformats.org/markup-compatibility/2006">
              <mc:Choice xmlns:v="urn:schemas-microsoft-com:vml" Requires="v">
                <p:oleObj name="Equation" r:id="rId5" imgW="342751" imgH="380835" progId="Equation.3">
                  <p:embed/>
                </p:oleObj>
              </mc:Choice>
              <mc:Fallback>
                <p:oleObj name="Equation" r:id="rId5" imgW="342751" imgH="380835"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5250" y="2362200"/>
                        <a:ext cx="10287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70" name="Object 2">
            <a:extLst>
              <a:ext uri="{FF2B5EF4-FFF2-40B4-BE49-F238E27FC236}">
                <a16:creationId xmlns:a16="http://schemas.microsoft.com/office/drawing/2014/main" id="{7C782806-BFB3-67D7-3E7C-7D1D8B48AAE7}"/>
              </a:ext>
            </a:extLst>
          </p:cNvPr>
          <p:cNvGraphicFramePr>
            <a:graphicFrameLocks noChangeAspect="1"/>
          </p:cNvGraphicFramePr>
          <p:nvPr/>
        </p:nvGraphicFramePr>
        <p:xfrm>
          <a:off x="1695450" y="4114800"/>
          <a:ext cx="1181100" cy="838200"/>
        </p:xfrm>
        <a:graphic>
          <a:graphicData uri="http://schemas.openxmlformats.org/presentationml/2006/ole">
            <mc:AlternateContent xmlns:mc="http://schemas.openxmlformats.org/markup-compatibility/2006">
              <mc:Choice xmlns:v="urn:schemas-microsoft-com:vml" Requires="v">
                <p:oleObj name="Equation" r:id="rId7" imgW="393529" imgH="380835" progId="Equation.3">
                  <p:embed/>
                </p:oleObj>
              </mc:Choice>
              <mc:Fallback>
                <p:oleObj name="Equation" r:id="rId7" imgW="393529" imgH="380835"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5450" y="4114800"/>
                        <a:ext cx="11811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71" name="Slide Number Placeholder 14">
            <a:extLst>
              <a:ext uri="{FF2B5EF4-FFF2-40B4-BE49-F238E27FC236}">
                <a16:creationId xmlns:a16="http://schemas.microsoft.com/office/drawing/2014/main" id="{6A209D9C-16A0-C4D2-8590-97B48D0202D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66CBB795-5089-470B-85A0-67E1F0900839}" type="slidenum">
              <a:rPr lang="en-US" altLang="en-US" sz="1200">
                <a:latin typeface="Tahoma" panose="020B0604030504040204" pitchFamily="34" charset="0"/>
              </a:rPr>
              <a:pPr>
                <a:spcBef>
                  <a:spcPct val="0"/>
                </a:spcBef>
                <a:buClrTx/>
                <a:buSzTx/>
                <a:buFontTx/>
                <a:buNone/>
              </a:pPr>
              <a:t>30</a:t>
            </a:fld>
            <a:endParaRPr lang="en-US" altLang="en-US" sz="1200">
              <a:latin typeface="Tahoma" panose="020B0604030504040204" pitchFamily="34" charset="0"/>
            </a:endParaRPr>
          </a:p>
        </p:txBody>
      </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a:extLst>
              <a:ext uri="{FF2B5EF4-FFF2-40B4-BE49-F238E27FC236}">
                <a16:creationId xmlns:a16="http://schemas.microsoft.com/office/drawing/2014/main" id="{B8AD16D3-0AD5-C60C-3721-9590F1B90624}"/>
              </a:ext>
            </a:extLst>
          </p:cNvPr>
          <p:cNvSpPr>
            <a:spLocks noGrp="1" noChangeArrowheads="1"/>
          </p:cNvSpPr>
          <p:nvPr>
            <p:ph type="title"/>
          </p:nvPr>
        </p:nvSpPr>
        <p:spPr>
          <a:xfrm>
            <a:off x="457200" y="381000"/>
            <a:ext cx="8001000" cy="609600"/>
          </a:xfrm>
        </p:spPr>
        <p:txBody>
          <a:bodyPr/>
          <a:lstStyle/>
          <a:p>
            <a:pPr eaLnBrk="1" hangingPunct="1"/>
            <a:r>
              <a:rPr lang="en-US" altLang="zh-CN" sz="3200">
                <a:ea typeface="SimSun" panose="02010600030101010101" pitchFamily="2" charset="-122"/>
              </a:rPr>
              <a:t>CF-Tree in BIRCH</a:t>
            </a:r>
          </a:p>
        </p:txBody>
      </p:sp>
      <p:sp>
        <p:nvSpPr>
          <p:cNvPr id="68611" name="Rectangle 1027">
            <a:extLst>
              <a:ext uri="{FF2B5EF4-FFF2-40B4-BE49-F238E27FC236}">
                <a16:creationId xmlns:a16="http://schemas.microsoft.com/office/drawing/2014/main" id="{3533FD1D-EBD4-C334-F629-6D049F294C77}"/>
              </a:ext>
            </a:extLst>
          </p:cNvPr>
          <p:cNvSpPr>
            <a:spLocks noGrp="1" noChangeArrowheads="1"/>
          </p:cNvSpPr>
          <p:nvPr>
            <p:ph type="body" idx="1"/>
          </p:nvPr>
        </p:nvSpPr>
        <p:spPr>
          <a:xfrm>
            <a:off x="381000" y="1295400"/>
            <a:ext cx="8610600" cy="5410200"/>
          </a:xfrm>
        </p:spPr>
        <p:txBody>
          <a:bodyPr/>
          <a:lstStyle/>
          <a:p>
            <a:pPr eaLnBrk="1" hangingPunct="1">
              <a:spcBef>
                <a:spcPts val="300"/>
              </a:spcBef>
            </a:pPr>
            <a:r>
              <a:rPr lang="en-US" altLang="en-US" sz="2400">
                <a:latin typeface="Calibri" panose="020F0502020204030204" pitchFamily="34" charset="0"/>
              </a:rPr>
              <a:t>Clustering feature: </a:t>
            </a:r>
          </a:p>
          <a:p>
            <a:pPr lvl="1" eaLnBrk="1" hangingPunct="1">
              <a:spcBef>
                <a:spcPts val="300"/>
              </a:spcBef>
            </a:pPr>
            <a:r>
              <a:rPr lang="en-US" altLang="en-US" sz="2400">
                <a:latin typeface="Calibri" panose="020F0502020204030204" pitchFamily="34" charset="0"/>
              </a:rPr>
              <a:t>Summary of the statistics for a given subcluster: the 0-th, 1st, and 2nd moments of the subcluster from the statistical point of view</a:t>
            </a:r>
          </a:p>
          <a:p>
            <a:pPr lvl="1" eaLnBrk="1" hangingPunct="1">
              <a:spcBef>
                <a:spcPts val="300"/>
              </a:spcBef>
            </a:pPr>
            <a:r>
              <a:rPr lang="en-US" altLang="en-US" sz="2400">
                <a:latin typeface="Calibri" panose="020F0502020204030204" pitchFamily="34" charset="0"/>
              </a:rPr>
              <a:t>Registers crucial measurements for computing cluster and utilizes storage efficiently</a:t>
            </a:r>
            <a:endParaRPr lang="en-US" altLang="ko-KR" sz="2400">
              <a:latin typeface="Calibri" panose="020F0502020204030204" pitchFamily="34" charset="0"/>
              <a:ea typeface="Gulim" panose="020B0600000101010101" pitchFamily="34" charset="-127"/>
            </a:endParaRPr>
          </a:p>
          <a:p>
            <a:pPr eaLnBrk="1" hangingPunct="1">
              <a:spcBef>
                <a:spcPts val="300"/>
              </a:spcBef>
              <a:buClrTx/>
              <a:buSzPct val="65000"/>
              <a:buFontTx/>
              <a:buBlip>
                <a:blip r:embed="rId3"/>
              </a:buBlip>
            </a:pPr>
            <a:r>
              <a:rPr lang="en-US" altLang="ko-KR" sz="2400">
                <a:latin typeface="Calibri" panose="020F0502020204030204" pitchFamily="34" charset="0"/>
                <a:ea typeface="Gulim" panose="020B0600000101010101" pitchFamily="34" charset="-127"/>
              </a:rPr>
              <a:t>A CF tree is a height-balanced tree that stores the clustering features for a hierarchical clustering </a:t>
            </a:r>
          </a:p>
          <a:p>
            <a:pPr lvl="1" eaLnBrk="1" hangingPunct="1">
              <a:spcBef>
                <a:spcPts val="300"/>
              </a:spcBef>
            </a:pPr>
            <a:r>
              <a:rPr lang="en-US" altLang="ko-KR" sz="2400">
                <a:latin typeface="Calibri" panose="020F0502020204030204" pitchFamily="34" charset="0"/>
                <a:ea typeface="Gulim" panose="020B0600000101010101" pitchFamily="34" charset="-127"/>
              </a:rPr>
              <a:t>A nonleaf node in a tree has descendants or “children”</a:t>
            </a:r>
          </a:p>
          <a:p>
            <a:pPr lvl="1" eaLnBrk="1" hangingPunct="1">
              <a:spcBef>
                <a:spcPts val="300"/>
              </a:spcBef>
            </a:pPr>
            <a:r>
              <a:rPr lang="en-US" altLang="ko-KR" sz="2400">
                <a:latin typeface="Calibri" panose="020F0502020204030204" pitchFamily="34" charset="0"/>
                <a:ea typeface="Gulim" panose="020B0600000101010101" pitchFamily="34" charset="-127"/>
              </a:rPr>
              <a:t>The nonleaf nodes store sums of the CFs of their children</a:t>
            </a:r>
          </a:p>
          <a:p>
            <a:pPr eaLnBrk="1" hangingPunct="1">
              <a:spcBef>
                <a:spcPts val="300"/>
              </a:spcBef>
            </a:pPr>
            <a:r>
              <a:rPr lang="en-US" altLang="ko-KR" sz="2400">
                <a:latin typeface="Calibri" panose="020F0502020204030204" pitchFamily="34" charset="0"/>
                <a:ea typeface="Gulim" panose="020B0600000101010101" pitchFamily="34" charset="-127"/>
              </a:rPr>
              <a:t>A CF tree has two parameters</a:t>
            </a:r>
          </a:p>
          <a:p>
            <a:pPr lvl="1" eaLnBrk="1" hangingPunct="1">
              <a:spcBef>
                <a:spcPts val="300"/>
              </a:spcBef>
            </a:pPr>
            <a:r>
              <a:rPr lang="en-US" altLang="ko-KR" sz="2400">
                <a:latin typeface="Calibri" panose="020F0502020204030204" pitchFamily="34" charset="0"/>
                <a:ea typeface="Gulim" panose="020B0600000101010101" pitchFamily="34" charset="-127"/>
              </a:rPr>
              <a:t>Branching factor: max # of children</a:t>
            </a:r>
          </a:p>
          <a:p>
            <a:pPr lvl="1" eaLnBrk="1" hangingPunct="1">
              <a:spcBef>
                <a:spcPts val="300"/>
              </a:spcBef>
            </a:pPr>
            <a:r>
              <a:rPr lang="en-US" altLang="ko-KR" sz="2400">
                <a:latin typeface="Calibri" panose="020F0502020204030204" pitchFamily="34" charset="0"/>
                <a:ea typeface="Gulim" panose="020B0600000101010101" pitchFamily="34" charset="-127"/>
              </a:rPr>
              <a:t>Threshold: max diameter of sub-clusters stored at the leaf nodes</a:t>
            </a:r>
          </a:p>
        </p:txBody>
      </p:sp>
      <p:sp>
        <p:nvSpPr>
          <p:cNvPr id="68612" name="Slide Number Placeholder 6">
            <a:extLst>
              <a:ext uri="{FF2B5EF4-FFF2-40B4-BE49-F238E27FC236}">
                <a16:creationId xmlns:a16="http://schemas.microsoft.com/office/drawing/2014/main" id="{54B738B0-EDA0-F208-C75C-DD3ACB22DE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1E55C16D-D379-41E8-AE8B-399296DB3EE1}" type="slidenum">
              <a:rPr lang="en-US" altLang="en-US" sz="1200">
                <a:latin typeface="Tahoma" panose="020B0604030504040204" pitchFamily="34" charset="0"/>
              </a:rPr>
              <a:pPr>
                <a:spcBef>
                  <a:spcPct val="0"/>
                </a:spcBef>
                <a:buClrTx/>
                <a:buSzTx/>
                <a:buFontTx/>
                <a:buNone/>
              </a:pPr>
              <a:t>31</a:t>
            </a:fld>
            <a:endParaRPr lang="en-US" altLang="en-US" sz="1200">
              <a:latin typeface="Tahoma" panose="020B0604030504040204" pitchFamily="34" charset="0"/>
            </a:endParaRPr>
          </a:p>
        </p:txBody>
      </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BC1E2B3B-4B9C-6B0D-8191-004565799AF1}"/>
              </a:ext>
            </a:extLst>
          </p:cNvPr>
          <p:cNvSpPr>
            <a:spLocks noGrp="1" noChangeArrowheads="1"/>
          </p:cNvSpPr>
          <p:nvPr>
            <p:ph type="title"/>
          </p:nvPr>
        </p:nvSpPr>
        <p:spPr>
          <a:xfrm>
            <a:off x="681038" y="228600"/>
            <a:ext cx="7548562" cy="609600"/>
          </a:xfrm>
        </p:spPr>
        <p:txBody>
          <a:bodyPr/>
          <a:lstStyle/>
          <a:p>
            <a:pPr eaLnBrk="1" hangingPunct="1"/>
            <a:r>
              <a:rPr lang="en-US" altLang="zh-CN" sz="3200">
                <a:ea typeface="SimSun" panose="02010600030101010101" pitchFamily="2" charset="-122"/>
              </a:rPr>
              <a:t>The CF Tree Structure</a:t>
            </a:r>
            <a:endParaRPr lang="en-US" altLang="zh-CN" sz="4000" b="1">
              <a:ea typeface="SimSun" panose="02010600030101010101" pitchFamily="2" charset="-122"/>
            </a:endParaRPr>
          </a:p>
        </p:txBody>
      </p:sp>
      <p:grpSp>
        <p:nvGrpSpPr>
          <p:cNvPr id="70659" name="Group 3">
            <a:extLst>
              <a:ext uri="{FF2B5EF4-FFF2-40B4-BE49-F238E27FC236}">
                <a16:creationId xmlns:a16="http://schemas.microsoft.com/office/drawing/2014/main" id="{EAE64C04-519C-155C-5E7B-482834132579}"/>
              </a:ext>
            </a:extLst>
          </p:cNvPr>
          <p:cNvGrpSpPr>
            <a:grpSpLocks/>
          </p:cNvGrpSpPr>
          <p:nvPr/>
        </p:nvGrpSpPr>
        <p:grpSpPr bwMode="auto">
          <a:xfrm>
            <a:off x="1828800" y="1295400"/>
            <a:ext cx="4953000" cy="914400"/>
            <a:chOff x="1152" y="816"/>
            <a:chExt cx="3120" cy="576"/>
          </a:xfrm>
        </p:grpSpPr>
        <p:sp>
          <p:nvSpPr>
            <p:cNvPr id="70727" name="Line 4">
              <a:extLst>
                <a:ext uri="{FF2B5EF4-FFF2-40B4-BE49-F238E27FC236}">
                  <a16:creationId xmlns:a16="http://schemas.microsoft.com/office/drawing/2014/main" id="{8547F0D7-20FE-3670-E88D-3922E3227A9F}"/>
                </a:ext>
              </a:extLst>
            </p:cNvPr>
            <p:cNvSpPr>
              <a:spLocks noChangeShapeType="1"/>
            </p:cNvSpPr>
            <p:nvPr/>
          </p:nvSpPr>
          <p:spPr bwMode="auto">
            <a:xfrm>
              <a:off x="2187"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728" name="Rectangle 5">
              <a:extLst>
                <a:ext uri="{FF2B5EF4-FFF2-40B4-BE49-F238E27FC236}">
                  <a16:creationId xmlns:a16="http://schemas.microsoft.com/office/drawing/2014/main" id="{4BD45C35-74BF-BCB4-18C1-875CFEE7AE56}"/>
                </a:ext>
              </a:extLst>
            </p:cNvPr>
            <p:cNvSpPr>
              <a:spLocks noChangeArrowheads="1"/>
            </p:cNvSpPr>
            <p:nvPr/>
          </p:nvSpPr>
          <p:spPr bwMode="auto">
            <a:xfrm>
              <a:off x="1156" y="820"/>
              <a:ext cx="3016" cy="5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0729" name="Line 6">
              <a:extLst>
                <a:ext uri="{FF2B5EF4-FFF2-40B4-BE49-F238E27FC236}">
                  <a16:creationId xmlns:a16="http://schemas.microsoft.com/office/drawing/2014/main" id="{BEBB1146-0AB4-1306-4596-93B203432CF8}"/>
                </a:ext>
              </a:extLst>
            </p:cNvPr>
            <p:cNvSpPr>
              <a:spLocks noChangeShapeType="1"/>
            </p:cNvSpPr>
            <p:nvPr/>
          </p:nvSpPr>
          <p:spPr bwMode="auto">
            <a:xfrm>
              <a:off x="1670"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730" name="Line 7">
              <a:extLst>
                <a:ext uri="{FF2B5EF4-FFF2-40B4-BE49-F238E27FC236}">
                  <a16:creationId xmlns:a16="http://schemas.microsoft.com/office/drawing/2014/main" id="{5352037C-7F56-EDF3-1769-1BA47C3E45A0}"/>
                </a:ext>
              </a:extLst>
            </p:cNvPr>
            <p:cNvSpPr>
              <a:spLocks noChangeShapeType="1"/>
            </p:cNvSpPr>
            <p:nvPr/>
          </p:nvSpPr>
          <p:spPr bwMode="auto">
            <a:xfrm>
              <a:off x="3570"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731" name="Line 8">
              <a:extLst>
                <a:ext uri="{FF2B5EF4-FFF2-40B4-BE49-F238E27FC236}">
                  <a16:creationId xmlns:a16="http://schemas.microsoft.com/office/drawing/2014/main" id="{6E73C3BB-E997-A810-6B3F-B3FD66103EB6}"/>
                </a:ext>
              </a:extLst>
            </p:cNvPr>
            <p:cNvSpPr>
              <a:spLocks noChangeShapeType="1"/>
            </p:cNvSpPr>
            <p:nvPr/>
          </p:nvSpPr>
          <p:spPr bwMode="auto">
            <a:xfrm>
              <a:off x="2708"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732" name="Line 9">
              <a:extLst>
                <a:ext uri="{FF2B5EF4-FFF2-40B4-BE49-F238E27FC236}">
                  <a16:creationId xmlns:a16="http://schemas.microsoft.com/office/drawing/2014/main" id="{B82F3E33-304B-A732-C30E-F7E2C585A705}"/>
                </a:ext>
              </a:extLst>
            </p:cNvPr>
            <p:cNvSpPr>
              <a:spLocks noChangeShapeType="1"/>
            </p:cNvSpPr>
            <p:nvPr/>
          </p:nvSpPr>
          <p:spPr bwMode="auto">
            <a:xfrm>
              <a:off x="1152" y="1104"/>
              <a:ext cx="1728"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733" name="Line 10">
              <a:extLst>
                <a:ext uri="{FF2B5EF4-FFF2-40B4-BE49-F238E27FC236}">
                  <a16:creationId xmlns:a16="http://schemas.microsoft.com/office/drawing/2014/main" id="{EBB9A05E-7051-9608-20D3-54DCF5643E0F}"/>
                </a:ext>
              </a:extLst>
            </p:cNvPr>
            <p:cNvSpPr>
              <a:spLocks noChangeShapeType="1"/>
            </p:cNvSpPr>
            <p:nvPr/>
          </p:nvSpPr>
          <p:spPr bwMode="auto">
            <a:xfrm>
              <a:off x="3408" y="1104"/>
              <a:ext cx="768"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734" name="Rectangle 11">
              <a:extLst>
                <a:ext uri="{FF2B5EF4-FFF2-40B4-BE49-F238E27FC236}">
                  <a16:creationId xmlns:a16="http://schemas.microsoft.com/office/drawing/2014/main" id="{4EE81DCA-574F-2DAC-EEC8-76E043E2B206}"/>
                </a:ext>
              </a:extLst>
            </p:cNvPr>
            <p:cNvSpPr>
              <a:spLocks noChangeArrowheads="1"/>
            </p:cNvSpPr>
            <p:nvPr/>
          </p:nvSpPr>
          <p:spPr bwMode="auto">
            <a:xfrm>
              <a:off x="1200"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CF</a:t>
              </a:r>
              <a:r>
                <a:rPr lang="en-US" altLang="zh-CN" sz="2400" baseline="-25000">
                  <a:latin typeface="Times New Roman" panose="02020603050405020304" pitchFamily="18" charset="0"/>
                  <a:ea typeface="SimSun" panose="02010600030101010101" pitchFamily="2" charset="-122"/>
                </a:rPr>
                <a:t>1</a:t>
              </a:r>
            </a:p>
          </p:txBody>
        </p:sp>
        <p:sp>
          <p:nvSpPr>
            <p:cNvPr id="70735" name="Rectangle 12">
              <a:extLst>
                <a:ext uri="{FF2B5EF4-FFF2-40B4-BE49-F238E27FC236}">
                  <a16:creationId xmlns:a16="http://schemas.microsoft.com/office/drawing/2014/main" id="{28EDE249-65FA-9AD0-008B-F5191379AF11}"/>
                </a:ext>
              </a:extLst>
            </p:cNvPr>
            <p:cNvSpPr>
              <a:spLocks noChangeArrowheads="1"/>
            </p:cNvSpPr>
            <p:nvPr/>
          </p:nvSpPr>
          <p:spPr bwMode="auto">
            <a:xfrm>
              <a:off x="1200"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Times New Roman" panose="02020603050405020304" pitchFamily="18" charset="0"/>
                  <a:ea typeface="SimSun" panose="02010600030101010101" pitchFamily="2" charset="-122"/>
                </a:rPr>
                <a:t>child</a:t>
              </a:r>
              <a:r>
                <a:rPr lang="en-US" altLang="zh-CN" sz="2400" baseline="-25000">
                  <a:latin typeface="Times New Roman" panose="02020603050405020304" pitchFamily="18" charset="0"/>
                  <a:ea typeface="SimSun" panose="02010600030101010101" pitchFamily="2" charset="-122"/>
                </a:rPr>
                <a:t>1</a:t>
              </a:r>
            </a:p>
          </p:txBody>
        </p:sp>
        <p:sp>
          <p:nvSpPr>
            <p:cNvPr id="70736" name="Rectangle 13">
              <a:extLst>
                <a:ext uri="{FF2B5EF4-FFF2-40B4-BE49-F238E27FC236}">
                  <a16:creationId xmlns:a16="http://schemas.microsoft.com/office/drawing/2014/main" id="{AB76CA9F-2491-2D19-AB7D-4D8065802B59}"/>
                </a:ext>
              </a:extLst>
            </p:cNvPr>
            <p:cNvSpPr>
              <a:spLocks noChangeArrowheads="1"/>
            </p:cNvSpPr>
            <p:nvPr/>
          </p:nvSpPr>
          <p:spPr bwMode="auto">
            <a:xfrm>
              <a:off x="2208"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CF</a:t>
              </a:r>
              <a:r>
                <a:rPr lang="en-US" altLang="zh-CN" sz="2400" baseline="-25000">
                  <a:latin typeface="Times New Roman" panose="02020603050405020304" pitchFamily="18" charset="0"/>
                  <a:ea typeface="SimSun" panose="02010600030101010101" pitchFamily="2" charset="-122"/>
                </a:rPr>
                <a:t>3</a:t>
              </a:r>
            </a:p>
          </p:txBody>
        </p:sp>
        <p:sp>
          <p:nvSpPr>
            <p:cNvPr id="70737" name="Rectangle 14">
              <a:extLst>
                <a:ext uri="{FF2B5EF4-FFF2-40B4-BE49-F238E27FC236}">
                  <a16:creationId xmlns:a16="http://schemas.microsoft.com/office/drawing/2014/main" id="{3A66CC12-2CAD-390C-377A-8A3DCADD63D7}"/>
                </a:ext>
              </a:extLst>
            </p:cNvPr>
            <p:cNvSpPr>
              <a:spLocks noChangeArrowheads="1"/>
            </p:cNvSpPr>
            <p:nvPr/>
          </p:nvSpPr>
          <p:spPr bwMode="auto">
            <a:xfrm>
              <a:off x="2208"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Times New Roman" panose="02020603050405020304" pitchFamily="18" charset="0"/>
                  <a:ea typeface="SimSun" panose="02010600030101010101" pitchFamily="2" charset="-122"/>
                </a:rPr>
                <a:t>child</a:t>
              </a:r>
              <a:r>
                <a:rPr lang="en-US" altLang="zh-CN" sz="2400" baseline="-25000">
                  <a:latin typeface="Times New Roman" panose="02020603050405020304" pitchFamily="18" charset="0"/>
                  <a:ea typeface="SimSun" panose="02010600030101010101" pitchFamily="2" charset="-122"/>
                </a:rPr>
                <a:t>3</a:t>
              </a:r>
            </a:p>
          </p:txBody>
        </p:sp>
        <p:sp>
          <p:nvSpPr>
            <p:cNvPr id="70738" name="Rectangle 15">
              <a:extLst>
                <a:ext uri="{FF2B5EF4-FFF2-40B4-BE49-F238E27FC236}">
                  <a16:creationId xmlns:a16="http://schemas.microsoft.com/office/drawing/2014/main" id="{446A2D78-1929-B725-64E1-4740751E0EB1}"/>
                </a:ext>
              </a:extLst>
            </p:cNvPr>
            <p:cNvSpPr>
              <a:spLocks noChangeArrowheads="1"/>
            </p:cNvSpPr>
            <p:nvPr/>
          </p:nvSpPr>
          <p:spPr bwMode="auto">
            <a:xfrm>
              <a:off x="1728"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CF</a:t>
              </a:r>
              <a:r>
                <a:rPr lang="en-US" altLang="zh-CN" sz="2400" baseline="-25000">
                  <a:latin typeface="Times New Roman" panose="02020603050405020304" pitchFamily="18" charset="0"/>
                  <a:ea typeface="SimSun" panose="02010600030101010101" pitchFamily="2" charset="-122"/>
                </a:rPr>
                <a:t>2</a:t>
              </a:r>
            </a:p>
          </p:txBody>
        </p:sp>
        <p:sp>
          <p:nvSpPr>
            <p:cNvPr id="70739" name="Rectangle 16">
              <a:extLst>
                <a:ext uri="{FF2B5EF4-FFF2-40B4-BE49-F238E27FC236}">
                  <a16:creationId xmlns:a16="http://schemas.microsoft.com/office/drawing/2014/main" id="{B3949614-D280-5A43-35F0-99BE3B3F14F7}"/>
                </a:ext>
              </a:extLst>
            </p:cNvPr>
            <p:cNvSpPr>
              <a:spLocks noChangeArrowheads="1"/>
            </p:cNvSpPr>
            <p:nvPr/>
          </p:nvSpPr>
          <p:spPr bwMode="auto">
            <a:xfrm>
              <a:off x="1728"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Times New Roman" panose="02020603050405020304" pitchFamily="18" charset="0"/>
                  <a:ea typeface="SimSun" panose="02010600030101010101" pitchFamily="2" charset="-122"/>
                </a:rPr>
                <a:t>child</a:t>
              </a:r>
              <a:r>
                <a:rPr lang="en-US" altLang="zh-CN" sz="2400" baseline="-25000">
                  <a:latin typeface="Times New Roman" panose="02020603050405020304" pitchFamily="18" charset="0"/>
                  <a:ea typeface="SimSun" panose="02010600030101010101" pitchFamily="2" charset="-122"/>
                </a:rPr>
                <a:t>2</a:t>
              </a:r>
            </a:p>
          </p:txBody>
        </p:sp>
        <p:sp>
          <p:nvSpPr>
            <p:cNvPr id="70740" name="Rectangle 17">
              <a:extLst>
                <a:ext uri="{FF2B5EF4-FFF2-40B4-BE49-F238E27FC236}">
                  <a16:creationId xmlns:a16="http://schemas.microsoft.com/office/drawing/2014/main" id="{A344975D-F1FF-E854-1571-B10B0612B7D2}"/>
                </a:ext>
              </a:extLst>
            </p:cNvPr>
            <p:cNvSpPr>
              <a:spLocks noChangeArrowheads="1"/>
            </p:cNvSpPr>
            <p:nvPr/>
          </p:nvSpPr>
          <p:spPr bwMode="auto">
            <a:xfrm>
              <a:off x="3696"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CF</a:t>
              </a:r>
              <a:r>
                <a:rPr lang="en-US" altLang="zh-CN" sz="2400" baseline="-25000">
                  <a:latin typeface="Times New Roman" panose="02020603050405020304" pitchFamily="18" charset="0"/>
                  <a:ea typeface="SimSun" panose="02010600030101010101" pitchFamily="2" charset="-122"/>
                </a:rPr>
                <a:t>6</a:t>
              </a:r>
            </a:p>
          </p:txBody>
        </p:sp>
        <p:sp>
          <p:nvSpPr>
            <p:cNvPr id="70741" name="Rectangle 18">
              <a:extLst>
                <a:ext uri="{FF2B5EF4-FFF2-40B4-BE49-F238E27FC236}">
                  <a16:creationId xmlns:a16="http://schemas.microsoft.com/office/drawing/2014/main" id="{15C1F6E9-04DA-D983-5BF5-9ECC784BB547}"/>
                </a:ext>
              </a:extLst>
            </p:cNvPr>
            <p:cNvSpPr>
              <a:spLocks noChangeArrowheads="1"/>
            </p:cNvSpPr>
            <p:nvPr/>
          </p:nvSpPr>
          <p:spPr bwMode="auto">
            <a:xfrm>
              <a:off x="3696" y="115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Times New Roman" panose="02020603050405020304" pitchFamily="18" charset="0"/>
                  <a:ea typeface="SimSun" panose="02010600030101010101" pitchFamily="2" charset="-122"/>
                </a:rPr>
                <a:t>child</a:t>
              </a:r>
              <a:r>
                <a:rPr lang="en-US" altLang="zh-CN" sz="2400" baseline="-25000">
                  <a:latin typeface="Times New Roman" panose="02020603050405020304" pitchFamily="18" charset="0"/>
                  <a:ea typeface="SimSun" panose="02010600030101010101" pitchFamily="2" charset="-122"/>
                </a:rPr>
                <a:t>6</a:t>
              </a:r>
            </a:p>
          </p:txBody>
        </p:sp>
      </p:grpSp>
      <p:sp>
        <p:nvSpPr>
          <p:cNvPr id="70660" name="Line 19">
            <a:extLst>
              <a:ext uri="{FF2B5EF4-FFF2-40B4-BE49-F238E27FC236}">
                <a16:creationId xmlns:a16="http://schemas.microsoft.com/office/drawing/2014/main" id="{C4A2E8BB-417A-1FF1-BD46-0F9C002FD296}"/>
              </a:ext>
            </a:extLst>
          </p:cNvPr>
          <p:cNvSpPr>
            <a:spLocks noChangeShapeType="1"/>
          </p:cNvSpPr>
          <p:nvPr/>
        </p:nvSpPr>
        <p:spPr bwMode="auto">
          <a:xfrm>
            <a:off x="2557463"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61" name="Rectangle 20">
            <a:extLst>
              <a:ext uri="{FF2B5EF4-FFF2-40B4-BE49-F238E27FC236}">
                <a16:creationId xmlns:a16="http://schemas.microsoft.com/office/drawing/2014/main" id="{B6DE7BFC-0656-2320-75A3-A90FD41DA618}"/>
              </a:ext>
            </a:extLst>
          </p:cNvPr>
          <p:cNvSpPr>
            <a:spLocks noChangeArrowheads="1"/>
          </p:cNvSpPr>
          <p:nvPr/>
        </p:nvSpPr>
        <p:spPr bwMode="auto">
          <a:xfrm>
            <a:off x="920750" y="3282950"/>
            <a:ext cx="4787900" cy="901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0662" name="Line 21">
            <a:extLst>
              <a:ext uri="{FF2B5EF4-FFF2-40B4-BE49-F238E27FC236}">
                <a16:creationId xmlns:a16="http://schemas.microsoft.com/office/drawing/2014/main" id="{590705E3-2C65-3C26-182B-8C7826920F34}"/>
              </a:ext>
            </a:extLst>
          </p:cNvPr>
          <p:cNvSpPr>
            <a:spLocks noChangeShapeType="1"/>
          </p:cNvSpPr>
          <p:nvPr/>
        </p:nvSpPr>
        <p:spPr bwMode="auto">
          <a:xfrm>
            <a:off x="1736725"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63" name="Line 22">
            <a:extLst>
              <a:ext uri="{FF2B5EF4-FFF2-40B4-BE49-F238E27FC236}">
                <a16:creationId xmlns:a16="http://schemas.microsoft.com/office/drawing/2014/main" id="{3EDD9F95-9B5E-0746-2BC4-32809FFF2D54}"/>
              </a:ext>
            </a:extLst>
          </p:cNvPr>
          <p:cNvSpPr>
            <a:spLocks noChangeShapeType="1"/>
          </p:cNvSpPr>
          <p:nvPr/>
        </p:nvSpPr>
        <p:spPr bwMode="auto">
          <a:xfrm>
            <a:off x="4752975"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64" name="Line 23">
            <a:extLst>
              <a:ext uri="{FF2B5EF4-FFF2-40B4-BE49-F238E27FC236}">
                <a16:creationId xmlns:a16="http://schemas.microsoft.com/office/drawing/2014/main" id="{CCF157E1-3F93-9C60-66D3-3C7965D66E2A}"/>
              </a:ext>
            </a:extLst>
          </p:cNvPr>
          <p:cNvSpPr>
            <a:spLocks noChangeShapeType="1"/>
          </p:cNvSpPr>
          <p:nvPr/>
        </p:nvSpPr>
        <p:spPr bwMode="auto">
          <a:xfrm>
            <a:off x="3384550"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65" name="Line 24">
            <a:extLst>
              <a:ext uri="{FF2B5EF4-FFF2-40B4-BE49-F238E27FC236}">
                <a16:creationId xmlns:a16="http://schemas.microsoft.com/office/drawing/2014/main" id="{91AD3FF7-7712-3B79-8E38-9179C94E871F}"/>
              </a:ext>
            </a:extLst>
          </p:cNvPr>
          <p:cNvSpPr>
            <a:spLocks noChangeShapeType="1"/>
          </p:cNvSpPr>
          <p:nvPr/>
        </p:nvSpPr>
        <p:spPr bwMode="auto">
          <a:xfrm>
            <a:off x="914400" y="3733800"/>
            <a:ext cx="2743200"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66" name="Line 25">
            <a:extLst>
              <a:ext uri="{FF2B5EF4-FFF2-40B4-BE49-F238E27FC236}">
                <a16:creationId xmlns:a16="http://schemas.microsoft.com/office/drawing/2014/main" id="{AF8303F9-0622-1AE1-3D4E-BE2E11C668B7}"/>
              </a:ext>
            </a:extLst>
          </p:cNvPr>
          <p:cNvSpPr>
            <a:spLocks noChangeShapeType="1"/>
          </p:cNvSpPr>
          <p:nvPr/>
        </p:nvSpPr>
        <p:spPr bwMode="auto">
          <a:xfrm>
            <a:off x="4495800" y="3733800"/>
            <a:ext cx="1219200"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67" name="Rectangle 26">
            <a:extLst>
              <a:ext uri="{FF2B5EF4-FFF2-40B4-BE49-F238E27FC236}">
                <a16:creationId xmlns:a16="http://schemas.microsoft.com/office/drawing/2014/main" id="{A4A3FFFC-A77D-A942-10A3-3524332A8984}"/>
              </a:ext>
            </a:extLst>
          </p:cNvPr>
          <p:cNvSpPr>
            <a:spLocks noChangeArrowheads="1"/>
          </p:cNvSpPr>
          <p:nvPr/>
        </p:nvSpPr>
        <p:spPr bwMode="auto">
          <a:xfrm>
            <a:off x="990600" y="3276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CF</a:t>
            </a:r>
            <a:r>
              <a:rPr lang="en-US" altLang="zh-CN" sz="2400" baseline="-25000">
                <a:latin typeface="Times New Roman" panose="02020603050405020304" pitchFamily="18" charset="0"/>
                <a:ea typeface="SimSun" panose="02010600030101010101" pitchFamily="2" charset="-122"/>
              </a:rPr>
              <a:t>1</a:t>
            </a:r>
          </a:p>
        </p:txBody>
      </p:sp>
      <p:sp>
        <p:nvSpPr>
          <p:cNvPr id="70668" name="Rectangle 27">
            <a:extLst>
              <a:ext uri="{FF2B5EF4-FFF2-40B4-BE49-F238E27FC236}">
                <a16:creationId xmlns:a16="http://schemas.microsoft.com/office/drawing/2014/main" id="{02527BD4-4CC1-3A4A-660C-1F0CEC5796C8}"/>
              </a:ext>
            </a:extLst>
          </p:cNvPr>
          <p:cNvSpPr>
            <a:spLocks noChangeArrowheads="1"/>
          </p:cNvSpPr>
          <p:nvPr/>
        </p:nvSpPr>
        <p:spPr bwMode="auto">
          <a:xfrm>
            <a:off x="990600" y="3810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Times New Roman" panose="02020603050405020304" pitchFamily="18" charset="0"/>
                <a:ea typeface="SimSun" panose="02010600030101010101" pitchFamily="2" charset="-122"/>
              </a:rPr>
              <a:t>child</a:t>
            </a:r>
            <a:r>
              <a:rPr lang="en-US" altLang="zh-CN" sz="2400" baseline="-25000">
                <a:latin typeface="Times New Roman" panose="02020603050405020304" pitchFamily="18" charset="0"/>
                <a:ea typeface="SimSun" panose="02010600030101010101" pitchFamily="2" charset="-122"/>
              </a:rPr>
              <a:t>1</a:t>
            </a:r>
          </a:p>
        </p:txBody>
      </p:sp>
      <p:sp>
        <p:nvSpPr>
          <p:cNvPr id="70669" name="Rectangle 28">
            <a:extLst>
              <a:ext uri="{FF2B5EF4-FFF2-40B4-BE49-F238E27FC236}">
                <a16:creationId xmlns:a16="http://schemas.microsoft.com/office/drawing/2014/main" id="{522FC3D1-A68F-8502-1172-A6AB295A2341}"/>
              </a:ext>
            </a:extLst>
          </p:cNvPr>
          <p:cNvSpPr>
            <a:spLocks noChangeArrowheads="1"/>
          </p:cNvSpPr>
          <p:nvPr/>
        </p:nvSpPr>
        <p:spPr bwMode="auto">
          <a:xfrm>
            <a:off x="2590800" y="3276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CF</a:t>
            </a:r>
            <a:r>
              <a:rPr lang="en-US" altLang="zh-CN" sz="2400" baseline="-25000">
                <a:latin typeface="Times New Roman" panose="02020603050405020304" pitchFamily="18" charset="0"/>
                <a:ea typeface="SimSun" panose="02010600030101010101" pitchFamily="2" charset="-122"/>
              </a:rPr>
              <a:t>3</a:t>
            </a:r>
          </a:p>
        </p:txBody>
      </p:sp>
      <p:sp>
        <p:nvSpPr>
          <p:cNvPr id="70670" name="Rectangle 29">
            <a:extLst>
              <a:ext uri="{FF2B5EF4-FFF2-40B4-BE49-F238E27FC236}">
                <a16:creationId xmlns:a16="http://schemas.microsoft.com/office/drawing/2014/main" id="{34599DA9-4C13-FFD5-7CA7-C5D1670DAD9E}"/>
              </a:ext>
            </a:extLst>
          </p:cNvPr>
          <p:cNvSpPr>
            <a:spLocks noChangeArrowheads="1"/>
          </p:cNvSpPr>
          <p:nvPr/>
        </p:nvSpPr>
        <p:spPr bwMode="auto">
          <a:xfrm>
            <a:off x="2590800" y="3810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Times New Roman" panose="02020603050405020304" pitchFamily="18" charset="0"/>
                <a:ea typeface="SimSun" panose="02010600030101010101" pitchFamily="2" charset="-122"/>
              </a:rPr>
              <a:t>child</a:t>
            </a:r>
            <a:r>
              <a:rPr lang="en-US" altLang="zh-CN" sz="2400" baseline="-25000">
                <a:latin typeface="Times New Roman" panose="02020603050405020304" pitchFamily="18" charset="0"/>
                <a:ea typeface="SimSun" panose="02010600030101010101" pitchFamily="2" charset="-122"/>
              </a:rPr>
              <a:t>3</a:t>
            </a:r>
          </a:p>
        </p:txBody>
      </p:sp>
      <p:sp>
        <p:nvSpPr>
          <p:cNvPr id="70671" name="Rectangle 30">
            <a:extLst>
              <a:ext uri="{FF2B5EF4-FFF2-40B4-BE49-F238E27FC236}">
                <a16:creationId xmlns:a16="http://schemas.microsoft.com/office/drawing/2014/main" id="{81D0CE2D-A11A-D71C-616A-B6F3811272BB}"/>
              </a:ext>
            </a:extLst>
          </p:cNvPr>
          <p:cNvSpPr>
            <a:spLocks noChangeArrowheads="1"/>
          </p:cNvSpPr>
          <p:nvPr/>
        </p:nvSpPr>
        <p:spPr bwMode="auto">
          <a:xfrm>
            <a:off x="1828800" y="3276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CF</a:t>
            </a:r>
            <a:r>
              <a:rPr lang="en-US" altLang="zh-CN" sz="2400" baseline="-25000">
                <a:latin typeface="Times New Roman" panose="02020603050405020304" pitchFamily="18" charset="0"/>
                <a:ea typeface="SimSun" panose="02010600030101010101" pitchFamily="2" charset="-122"/>
              </a:rPr>
              <a:t>2</a:t>
            </a:r>
          </a:p>
        </p:txBody>
      </p:sp>
      <p:sp>
        <p:nvSpPr>
          <p:cNvPr id="70672" name="Rectangle 31">
            <a:extLst>
              <a:ext uri="{FF2B5EF4-FFF2-40B4-BE49-F238E27FC236}">
                <a16:creationId xmlns:a16="http://schemas.microsoft.com/office/drawing/2014/main" id="{F764D192-AF60-F5EF-3E54-CFECD73B72BF}"/>
              </a:ext>
            </a:extLst>
          </p:cNvPr>
          <p:cNvSpPr>
            <a:spLocks noChangeArrowheads="1"/>
          </p:cNvSpPr>
          <p:nvPr/>
        </p:nvSpPr>
        <p:spPr bwMode="auto">
          <a:xfrm>
            <a:off x="1828800" y="3810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Times New Roman" panose="02020603050405020304" pitchFamily="18" charset="0"/>
                <a:ea typeface="SimSun" panose="02010600030101010101" pitchFamily="2" charset="-122"/>
              </a:rPr>
              <a:t>child</a:t>
            </a:r>
            <a:r>
              <a:rPr lang="en-US" altLang="zh-CN" sz="2400" baseline="-25000">
                <a:latin typeface="Times New Roman" panose="02020603050405020304" pitchFamily="18" charset="0"/>
                <a:ea typeface="SimSun" panose="02010600030101010101" pitchFamily="2" charset="-122"/>
              </a:rPr>
              <a:t>2</a:t>
            </a:r>
          </a:p>
        </p:txBody>
      </p:sp>
      <p:sp>
        <p:nvSpPr>
          <p:cNvPr id="70673" name="Rectangle 32">
            <a:extLst>
              <a:ext uri="{FF2B5EF4-FFF2-40B4-BE49-F238E27FC236}">
                <a16:creationId xmlns:a16="http://schemas.microsoft.com/office/drawing/2014/main" id="{B02263C7-1BD9-0D4E-DC94-4FF29FB3470A}"/>
              </a:ext>
            </a:extLst>
          </p:cNvPr>
          <p:cNvSpPr>
            <a:spLocks noChangeArrowheads="1"/>
          </p:cNvSpPr>
          <p:nvPr/>
        </p:nvSpPr>
        <p:spPr bwMode="auto">
          <a:xfrm>
            <a:off x="4953000" y="3276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CF</a:t>
            </a:r>
            <a:r>
              <a:rPr lang="en-US" altLang="zh-CN" sz="2400" baseline="-25000">
                <a:latin typeface="Times New Roman" panose="02020603050405020304" pitchFamily="18" charset="0"/>
                <a:ea typeface="SimSun" panose="02010600030101010101" pitchFamily="2" charset="-122"/>
              </a:rPr>
              <a:t>5</a:t>
            </a:r>
          </a:p>
        </p:txBody>
      </p:sp>
      <p:sp>
        <p:nvSpPr>
          <p:cNvPr id="70674" name="Rectangle 33">
            <a:extLst>
              <a:ext uri="{FF2B5EF4-FFF2-40B4-BE49-F238E27FC236}">
                <a16:creationId xmlns:a16="http://schemas.microsoft.com/office/drawing/2014/main" id="{C309C66F-94F2-186C-9E75-9ED42D98EAF3}"/>
              </a:ext>
            </a:extLst>
          </p:cNvPr>
          <p:cNvSpPr>
            <a:spLocks noChangeArrowheads="1"/>
          </p:cNvSpPr>
          <p:nvPr/>
        </p:nvSpPr>
        <p:spPr bwMode="auto">
          <a:xfrm>
            <a:off x="4953000" y="3810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a:latin typeface="Times New Roman" panose="02020603050405020304" pitchFamily="18" charset="0"/>
                <a:ea typeface="SimSun" panose="02010600030101010101" pitchFamily="2" charset="-122"/>
              </a:rPr>
              <a:t>child</a:t>
            </a:r>
            <a:r>
              <a:rPr lang="en-US" altLang="zh-CN" sz="2400" baseline="-25000">
                <a:latin typeface="Times New Roman" panose="02020603050405020304" pitchFamily="18" charset="0"/>
                <a:ea typeface="SimSun" panose="02010600030101010101" pitchFamily="2" charset="-122"/>
              </a:rPr>
              <a:t>5</a:t>
            </a:r>
          </a:p>
        </p:txBody>
      </p:sp>
      <p:sp>
        <p:nvSpPr>
          <p:cNvPr id="70675" name="Line 34">
            <a:extLst>
              <a:ext uri="{FF2B5EF4-FFF2-40B4-BE49-F238E27FC236}">
                <a16:creationId xmlns:a16="http://schemas.microsoft.com/office/drawing/2014/main" id="{C08430EA-956D-590E-2C2D-E07B6996E9C2}"/>
              </a:ext>
            </a:extLst>
          </p:cNvPr>
          <p:cNvSpPr>
            <a:spLocks noChangeShapeType="1"/>
          </p:cNvSpPr>
          <p:nvPr/>
        </p:nvSpPr>
        <p:spPr bwMode="auto">
          <a:xfrm flipH="1">
            <a:off x="1295400" y="2209800"/>
            <a:ext cx="990600" cy="1066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0676" name="Line 35">
            <a:extLst>
              <a:ext uri="{FF2B5EF4-FFF2-40B4-BE49-F238E27FC236}">
                <a16:creationId xmlns:a16="http://schemas.microsoft.com/office/drawing/2014/main" id="{35FE27D7-3DE7-3F1A-107A-A790F19EAA42}"/>
              </a:ext>
            </a:extLst>
          </p:cNvPr>
          <p:cNvSpPr>
            <a:spLocks noChangeShapeType="1"/>
          </p:cNvSpPr>
          <p:nvPr/>
        </p:nvSpPr>
        <p:spPr bwMode="auto">
          <a:xfrm>
            <a:off x="3048000" y="2209800"/>
            <a:ext cx="4191000" cy="990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0677" name="Line 36">
            <a:extLst>
              <a:ext uri="{FF2B5EF4-FFF2-40B4-BE49-F238E27FC236}">
                <a16:creationId xmlns:a16="http://schemas.microsoft.com/office/drawing/2014/main" id="{08D5B2ED-BA36-04EF-87A1-E5BCFCCED7BA}"/>
              </a:ext>
            </a:extLst>
          </p:cNvPr>
          <p:cNvSpPr>
            <a:spLocks noChangeShapeType="1"/>
          </p:cNvSpPr>
          <p:nvPr/>
        </p:nvSpPr>
        <p:spPr bwMode="auto">
          <a:xfrm>
            <a:off x="3733800" y="2209800"/>
            <a:ext cx="5029200" cy="990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0678" name="Rectangle 37">
            <a:extLst>
              <a:ext uri="{FF2B5EF4-FFF2-40B4-BE49-F238E27FC236}">
                <a16:creationId xmlns:a16="http://schemas.microsoft.com/office/drawing/2014/main" id="{434F8B03-55B7-9DAB-9FA5-66292366214B}"/>
              </a:ext>
            </a:extLst>
          </p:cNvPr>
          <p:cNvSpPr>
            <a:spLocks noChangeArrowheads="1"/>
          </p:cNvSpPr>
          <p:nvPr/>
        </p:nvSpPr>
        <p:spPr bwMode="auto">
          <a:xfrm>
            <a:off x="311150" y="5035550"/>
            <a:ext cx="3797300"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0679" name="Rectangle 38">
            <a:extLst>
              <a:ext uri="{FF2B5EF4-FFF2-40B4-BE49-F238E27FC236}">
                <a16:creationId xmlns:a16="http://schemas.microsoft.com/office/drawing/2014/main" id="{CDAB4048-B94E-A149-745B-D8F00BA06735}"/>
              </a:ext>
            </a:extLst>
          </p:cNvPr>
          <p:cNvSpPr>
            <a:spLocks noChangeArrowheads="1"/>
          </p:cNvSpPr>
          <p:nvPr/>
        </p:nvSpPr>
        <p:spPr bwMode="auto">
          <a:xfrm>
            <a:off x="9906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CF</a:t>
            </a:r>
            <a:r>
              <a:rPr lang="en-US" altLang="zh-CN" sz="2400" baseline="-25000">
                <a:latin typeface="Times New Roman" panose="02020603050405020304" pitchFamily="18" charset="0"/>
                <a:ea typeface="SimSun" panose="02010600030101010101" pitchFamily="2" charset="-122"/>
              </a:rPr>
              <a:t>1</a:t>
            </a:r>
          </a:p>
        </p:txBody>
      </p:sp>
      <p:sp>
        <p:nvSpPr>
          <p:cNvPr id="70680" name="Line 39">
            <a:extLst>
              <a:ext uri="{FF2B5EF4-FFF2-40B4-BE49-F238E27FC236}">
                <a16:creationId xmlns:a16="http://schemas.microsoft.com/office/drawing/2014/main" id="{58F63F3E-6046-92D4-B17C-97AFCBB23553}"/>
              </a:ext>
            </a:extLst>
          </p:cNvPr>
          <p:cNvSpPr>
            <a:spLocks noChangeShapeType="1"/>
          </p:cNvSpPr>
          <p:nvPr/>
        </p:nvSpPr>
        <p:spPr bwMode="auto">
          <a:xfrm>
            <a:off x="9906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81" name="Rectangle 40">
            <a:extLst>
              <a:ext uri="{FF2B5EF4-FFF2-40B4-BE49-F238E27FC236}">
                <a16:creationId xmlns:a16="http://schemas.microsoft.com/office/drawing/2014/main" id="{D7F3F5D2-9DF1-A8C4-089D-74BCB3B8C3FB}"/>
              </a:ext>
            </a:extLst>
          </p:cNvPr>
          <p:cNvSpPr>
            <a:spLocks noChangeArrowheads="1"/>
          </p:cNvSpPr>
          <p:nvPr/>
        </p:nvSpPr>
        <p:spPr bwMode="auto">
          <a:xfrm>
            <a:off x="16002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CF</a:t>
            </a:r>
            <a:r>
              <a:rPr lang="en-US" altLang="zh-CN" sz="2400" baseline="-25000">
                <a:latin typeface="Times New Roman" panose="02020603050405020304" pitchFamily="18" charset="0"/>
                <a:ea typeface="SimSun" panose="02010600030101010101" pitchFamily="2" charset="-122"/>
              </a:rPr>
              <a:t>2</a:t>
            </a:r>
          </a:p>
        </p:txBody>
      </p:sp>
      <p:sp>
        <p:nvSpPr>
          <p:cNvPr id="70682" name="Line 41">
            <a:extLst>
              <a:ext uri="{FF2B5EF4-FFF2-40B4-BE49-F238E27FC236}">
                <a16:creationId xmlns:a16="http://schemas.microsoft.com/office/drawing/2014/main" id="{5FBAE821-13A3-535D-6736-19CBCD5924CE}"/>
              </a:ext>
            </a:extLst>
          </p:cNvPr>
          <p:cNvSpPr>
            <a:spLocks noChangeShapeType="1"/>
          </p:cNvSpPr>
          <p:nvPr/>
        </p:nvSpPr>
        <p:spPr bwMode="auto">
          <a:xfrm>
            <a:off x="16002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83" name="Rectangle 42">
            <a:extLst>
              <a:ext uri="{FF2B5EF4-FFF2-40B4-BE49-F238E27FC236}">
                <a16:creationId xmlns:a16="http://schemas.microsoft.com/office/drawing/2014/main" id="{A126BDA6-E253-0841-28FF-EAB609A552EC}"/>
              </a:ext>
            </a:extLst>
          </p:cNvPr>
          <p:cNvSpPr>
            <a:spLocks noChangeArrowheads="1"/>
          </p:cNvSpPr>
          <p:nvPr/>
        </p:nvSpPr>
        <p:spPr bwMode="auto">
          <a:xfrm>
            <a:off x="28194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CF</a:t>
            </a:r>
            <a:r>
              <a:rPr lang="en-US" altLang="zh-CN" sz="2400" baseline="-25000">
                <a:latin typeface="Times New Roman" panose="02020603050405020304" pitchFamily="18" charset="0"/>
                <a:ea typeface="SimSun" panose="02010600030101010101" pitchFamily="2" charset="-122"/>
              </a:rPr>
              <a:t>6</a:t>
            </a:r>
          </a:p>
        </p:txBody>
      </p:sp>
      <p:sp>
        <p:nvSpPr>
          <p:cNvPr id="70684" name="Line 43">
            <a:extLst>
              <a:ext uri="{FF2B5EF4-FFF2-40B4-BE49-F238E27FC236}">
                <a16:creationId xmlns:a16="http://schemas.microsoft.com/office/drawing/2014/main" id="{57D3773A-344D-07E1-7360-6F5C3505B568}"/>
              </a:ext>
            </a:extLst>
          </p:cNvPr>
          <p:cNvSpPr>
            <a:spLocks noChangeShapeType="1"/>
          </p:cNvSpPr>
          <p:nvPr/>
        </p:nvSpPr>
        <p:spPr bwMode="auto">
          <a:xfrm>
            <a:off x="28194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85" name="Line 44">
            <a:extLst>
              <a:ext uri="{FF2B5EF4-FFF2-40B4-BE49-F238E27FC236}">
                <a16:creationId xmlns:a16="http://schemas.microsoft.com/office/drawing/2014/main" id="{477943C4-DB6A-7120-354C-7E003DFA0229}"/>
              </a:ext>
            </a:extLst>
          </p:cNvPr>
          <p:cNvSpPr>
            <a:spLocks noChangeShapeType="1"/>
          </p:cNvSpPr>
          <p:nvPr/>
        </p:nvSpPr>
        <p:spPr bwMode="auto">
          <a:xfrm>
            <a:off x="22098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86" name="Line 45">
            <a:extLst>
              <a:ext uri="{FF2B5EF4-FFF2-40B4-BE49-F238E27FC236}">
                <a16:creationId xmlns:a16="http://schemas.microsoft.com/office/drawing/2014/main" id="{DA1B5C17-6CBA-1D67-CAFC-B29C2DF086A3}"/>
              </a:ext>
            </a:extLst>
          </p:cNvPr>
          <p:cNvSpPr>
            <a:spLocks noChangeShapeType="1"/>
          </p:cNvSpPr>
          <p:nvPr/>
        </p:nvSpPr>
        <p:spPr bwMode="auto">
          <a:xfrm>
            <a:off x="34290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87" name="Line 46">
            <a:extLst>
              <a:ext uri="{FF2B5EF4-FFF2-40B4-BE49-F238E27FC236}">
                <a16:creationId xmlns:a16="http://schemas.microsoft.com/office/drawing/2014/main" id="{FDBDD43D-EBBC-50CB-B3AC-FC68C13C7A52}"/>
              </a:ext>
            </a:extLst>
          </p:cNvPr>
          <p:cNvSpPr>
            <a:spLocks noChangeShapeType="1"/>
          </p:cNvSpPr>
          <p:nvPr/>
        </p:nvSpPr>
        <p:spPr bwMode="auto">
          <a:xfrm>
            <a:off x="2362200" y="53340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88" name="Rectangle 47">
            <a:extLst>
              <a:ext uri="{FF2B5EF4-FFF2-40B4-BE49-F238E27FC236}">
                <a16:creationId xmlns:a16="http://schemas.microsoft.com/office/drawing/2014/main" id="{16846CD4-89C3-5637-66FB-016E528C9E29}"/>
              </a:ext>
            </a:extLst>
          </p:cNvPr>
          <p:cNvSpPr>
            <a:spLocks noChangeArrowheads="1"/>
          </p:cNvSpPr>
          <p:nvPr/>
        </p:nvSpPr>
        <p:spPr bwMode="auto">
          <a:xfrm>
            <a:off x="381000" y="51054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000">
                <a:latin typeface="Times New Roman" panose="02020603050405020304" pitchFamily="18" charset="0"/>
                <a:ea typeface="SimSun" panose="02010600030101010101" pitchFamily="2" charset="-122"/>
              </a:rPr>
              <a:t>prev</a:t>
            </a:r>
          </a:p>
        </p:txBody>
      </p:sp>
      <p:sp>
        <p:nvSpPr>
          <p:cNvPr id="70689" name="Rectangle 48">
            <a:extLst>
              <a:ext uri="{FF2B5EF4-FFF2-40B4-BE49-F238E27FC236}">
                <a16:creationId xmlns:a16="http://schemas.microsoft.com/office/drawing/2014/main" id="{99317401-77BC-8CAF-889E-B7A2FD5E39C8}"/>
              </a:ext>
            </a:extLst>
          </p:cNvPr>
          <p:cNvSpPr>
            <a:spLocks noChangeArrowheads="1"/>
          </p:cNvSpPr>
          <p:nvPr/>
        </p:nvSpPr>
        <p:spPr bwMode="auto">
          <a:xfrm>
            <a:off x="3429000" y="51054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000">
                <a:latin typeface="Times New Roman" panose="02020603050405020304" pitchFamily="18" charset="0"/>
                <a:ea typeface="SimSun" panose="02010600030101010101" pitchFamily="2" charset="-122"/>
              </a:rPr>
              <a:t>next</a:t>
            </a:r>
          </a:p>
        </p:txBody>
      </p:sp>
      <p:sp>
        <p:nvSpPr>
          <p:cNvPr id="70690" name="Line 49">
            <a:extLst>
              <a:ext uri="{FF2B5EF4-FFF2-40B4-BE49-F238E27FC236}">
                <a16:creationId xmlns:a16="http://schemas.microsoft.com/office/drawing/2014/main" id="{823AFEA4-3B99-C7DB-BC26-31E6C93847D1}"/>
              </a:ext>
            </a:extLst>
          </p:cNvPr>
          <p:cNvSpPr>
            <a:spLocks noChangeShapeType="1"/>
          </p:cNvSpPr>
          <p:nvPr/>
        </p:nvSpPr>
        <p:spPr bwMode="auto">
          <a:xfrm flipH="1">
            <a:off x="914400" y="4191000"/>
            <a:ext cx="381000" cy="838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0691" name="Rectangle 50">
            <a:extLst>
              <a:ext uri="{FF2B5EF4-FFF2-40B4-BE49-F238E27FC236}">
                <a16:creationId xmlns:a16="http://schemas.microsoft.com/office/drawing/2014/main" id="{0FD6BA97-E706-77C2-EFBA-FFCABCD69CF0}"/>
              </a:ext>
            </a:extLst>
          </p:cNvPr>
          <p:cNvSpPr>
            <a:spLocks noChangeArrowheads="1"/>
          </p:cNvSpPr>
          <p:nvPr/>
        </p:nvSpPr>
        <p:spPr bwMode="auto">
          <a:xfrm>
            <a:off x="4730750" y="5035550"/>
            <a:ext cx="3797300"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0692" name="Rectangle 51">
            <a:extLst>
              <a:ext uri="{FF2B5EF4-FFF2-40B4-BE49-F238E27FC236}">
                <a16:creationId xmlns:a16="http://schemas.microsoft.com/office/drawing/2014/main" id="{77320570-CDB6-39D1-F057-3298B78C423B}"/>
              </a:ext>
            </a:extLst>
          </p:cNvPr>
          <p:cNvSpPr>
            <a:spLocks noChangeArrowheads="1"/>
          </p:cNvSpPr>
          <p:nvPr/>
        </p:nvSpPr>
        <p:spPr bwMode="auto">
          <a:xfrm>
            <a:off x="54102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CF</a:t>
            </a:r>
            <a:r>
              <a:rPr lang="en-US" altLang="zh-CN" sz="2400" baseline="-25000">
                <a:latin typeface="Times New Roman" panose="02020603050405020304" pitchFamily="18" charset="0"/>
                <a:ea typeface="SimSun" panose="02010600030101010101" pitchFamily="2" charset="-122"/>
              </a:rPr>
              <a:t>1</a:t>
            </a:r>
          </a:p>
        </p:txBody>
      </p:sp>
      <p:sp>
        <p:nvSpPr>
          <p:cNvPr id="70693" name="Line 52">
            <a:extLst>
              <a:ext uri="{FF2B5EF4-FFF2-40B4-BE49-F238E27FC236}">
                <a16:creationId xmlns:a16="http://schemas.microsoft.com/office/drawing/2014/main" id="{36E5F752-EF19-68C7-BD20-69BC9202F1D6}"/>
              </a:ext>
            </a:extLst>
          </p:cNvPr>
          <p:cNvSpPr>
            <a:spLocks noChangeShapeType="1"/>
          </p:cNvSpPr>
          <p:nvPr/>
        </p:nvSpPr>
        <p:spPr bwMode="auto">
          <a:xfrm>
            <a:off x="54102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94" name="Rectangle 53">
            <a:extLst>
              <a:ext uri="{FF2B5EF4-FFF2-40B4-BE49-F238E27FC236}">
                <a16:creationId xmlns:a16="http://schemas.microsoft.com/office/drawing/2014/main" id="{686212C9-B6E7-9810-C7B7-0047ABC27CC0}"/>
              </a:ext>
            </a:extLst>
          </p:cNvPr>
          <p:cNvSpPr>
            <a:spLocks noChangeArrowheads="1"/>
          </p:cNvSpPr>
          <p:nvPr/>
        </p:nvSpPr>
        <p:spPr bwMode="auto">
          <a:xfrm>
            <a:off x="60198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CF</a:t>
            </a:r>
            <a:r>
              <a:rPr lang="en-US" altLang="zh-CN" sz="2400" baseline="-25000">
                <a:latin typeface="Times New Roman" panose="02020603050405020304" pitchFamily="18" charset="0"/>
                <a:ea typeface="SimSun" panose="02010600030101010101" pitchFamily="2" charset="-122"/>
              </a:rPr>
              <a:t>2</a:t>
            </a:r>
          </a:p>
        </p:txBody>
      </p:sp>
      <p:sp>
        <p:nvSpPr>
          <p:cNvPr id="70695" name="Line 54">
            <a:extLst>
              <a:ext uri="{FF2B5EF4-FFF2-40B4-BE49-F238E27FC236}">
                <a16:creationId xmlns:a16="http://schemas.microsoft.com/office/drawing/2014/main" id="{0B148515-35B8-1963-FD03-E9A0817CDD4E}"/>
              </a:ext>
            </a:extLst>
          </p:cNvPr>
          <p:cNvSpPr>
            <a:spLocks noChangeShapeType="1"/>
          </p:cNvSpPr>
          <p:nvPr/>
        </p:nvSpPr>
        <p:spPr bwMode="auto">
          <a:xfrm>
            <a:off x="60198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96" name="Rectangle 55">
            <a:extLst>
              <a:ext uri="{FF2B5EF4-FFF2-40B4-BE49-F238E27FC236}">
                <a16:creationId xmlns:a16="http://schemas.microsoft.com/office/drawing/2014/main" id="{0A5F5CDF-7085-2D24-23B9-2B600A8F9827}"/>
              </a:ext>
            </a:extLst>
          </p:cNvPr>
          <p:cNvSpPr>
            <a:spLocks noChangeArrowheads="1"/>
          </p:cNvSpPr>
          <p:nvPr/>
        </p:nvSpPr>
        <p:spPr bwMode="auto">
          <a:xfrm>
            <a:off x="72390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CF</a:t>
            </a:r>
            <a:r>
              <a:rPr lang="en-US" altLang="zh-CN" sz="2400" baseline="-25000">
                <a:latin typeface="Times New Roman" panose="02020603050405020304" pitchFamily="18" charset="0"/>
                <a:ea typeface="SimSun" panose="02010600030101010101" pitchFamily="2" charset="-122"/>
              </a:rPr>
              <a:t>4</a:t>
            </a:r>
          </a:p>
        </p:txBody>
      </p:sp>
      <p:sp>
        <p:nvSpPr>
          <p:cNvPr id="70697" name="Line 56">
            <a:extLst>
              <a:ext uri="{FF2B5EF4-FFF2-40B4-BE49-F238E27FC236}">
                <a16:creationId xmlns:a16="http://schemas.microsoft.com/office/drawing/2014/main" id="{AD244795-72F5-A933-8684-3BAC0A8F3E59}"/>
              </a:ext>
            </a:extLst>
          </p:cNvPr>
          <p:cNvSpPr>
            <a:spLocks noChangeShapeType="1"/>
          </p:cNvSpPr>
          <p:nvPr/>
        </p:nvSpPr>
        <p:spPr bwMode="auto">
          <a:xfrm>
            <a:off x="72390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98" name="Line 57">
            <a:extLst>
              <a:ext uri="{FF2B5EF4-FFF2-40B4-BE49-F238E27FC236}">
                <a16:creationId xmlns:a16="http://schemas.microsoft.com/office/drawing/2014/main" id="{DD459795-A295-10DF-E12A-3C014890A939}"/>
              </a:ext>
            </a:extLst>
          </p:cNvPr>
          <p:cNvSpPr>
            <a:spLocks noChangeShapeType="1"/>
          </p:cNvSpPr>
          <p:nvPr/>
        </p:nvSpPr>
        <p:spPr bwMode="auto">
          <a:xfrm>
            <a:off x="66294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699" name="Line 58">
            <a:extLst>
              <a:ext uri="{FF2B5EF4-FFF2-40B4-BE49-F238E27FC236}">
                <a16:creationId xmlns:a16="http://schemas.microsoft.com/office/drawing/2014/main" id="{C6B3A593-4AF9-FBA5-B4CD-004B4B3ECDFD}"/>
              </a:ext>
            </a:extLst>
          </p:cNvPr>
          <p:cNvSpPr>
            <a:spLocks noChangeShapeType="1"/>
          </p:cNvSpPr>
          <p:nvPr/>
        </p:nvSpPr>
        <p:spPr bwMode="auto">
          <a:xfrm>
            <a:off x="78486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700" name="Line 59">
            <a:extLst>
              <a:ext uri="{FF2B5EF4-FFF2-40B4-BE49-F238E27FC236}">
                <a16:creationId xmlns:a16="http://schemas.microsoft.com/office/drawing/2014/main" id="{D2FB2771-8E2A-46BB-68B7-939C02A5E7A2}"/>
              </a:ext>
            </a:extLst>
          </p:cNvPr>
          <p:cNvSpPr>
            <a:spLocks noChangeShapeType="1"/>
          </p:cNvSpPr>
          <p:nvPr/>
        </p:nvSpPr>
        <p:spPr bwMode="auto">
          <a:xfrm>
            <a:off x="6781800" y="53340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701" name="Rectangle 60">
            <a:extLst>
              <a:ext uri="{FF2B5EF4-FFF2-40B4-BE49-F238E27FC236}">
                <a16:creationId xmlns:a16="http://schemas.microsoft.com/office/drawing/2014/main" id="{2AA0E694-7942-F258-2847-4FBF15F72A57}"/>
              </a:ext>
            </a:extLst>
          </p:cNvPr>
          <p:cNvSpPr>
            <a:spLocks noChangeArrowheads="1"/>
          </p:cNvSpPr>
          <p:nvPr/>
        </p:nvSpPr>
        <p:spPr bwMode="auto">
          <a:xfrm>
            <a:off x="4800600" y="51054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000">
                <a:latin typeface="Times New Roman" panose="02020603050405020304" pitchFamily="18" charset="0"/>
                <a:ea typeface="SimSun" panose="02010600030101010101" pitchFamily="2" charset="-122"/>
              </a:rPr>
              <a:t>prev</a:t>
            </a:r>
          </a:p>
        </p:txBody>
      </p:sp>
      <p:sp>
        <p:nvSpPr>
          <p:cNvPr id="70702" name="Rectangle 61">
            <a:extLst>
              <a:ext uri="{FF2B5EF4-FFF2-40B4-BE49-F238E27FC236}">
                <a16:creationId xmlns:a16="http://schemas.microsoft.com/office/drawing/2014/main" id="{0BC08C04-4175-08B7-7A20-0486F92D5E80}"/>
              </a:ext>
            </a:extLst>
          </p:cNvPr>
          <p:cNvSpPr>
            <a:spLocks noChangeArrowheads="1"/>
          </p:cNvSpPr>
          <p:nvPr/>
        </p:nvSpPr>
        <p:spPr bwMode="auto">
          <a:xfrm>
            <a:off x="7848600" y="51054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000">
                <a:latin typeface="Times New Roman" panose="02020603050405020304" pitchFamily="18" charset="0"/>
                <a:ea typeface="SimSun" panose="02010600030101010101" pitchFamily="2" charset="-122"/>
              </a:rPr>
              <a:t>next</a:t>
            </a:r>
          </a:p>
        </p:txBody>
      </p:sp>
      <p:sp>
        <p:nvSpPr>
          <p:cNvPr id="70703" name="Line 62">
            <a:extLst>
              <a:ext uri="{FF2B5EF4-FFF2-40B4-BE49-F238E27FC236}">
                <a16:creationId xmlns:a16="http://schemas.microsoft.com/office/drawing/2014/main" id="{1761449E-17D4-E1E9-95C2-1C1A461D7CAC}"/>
              </a:ext>
            </a:extLst>
          </p:cNvPr>
          <p:cNvSpPr>
            <a:spLocks noChangeShapeType="1"/>
          </p:cNvSpPr>
          <p:nvPr/>
        </p:nvSpPr>
        <p:spPr bwMode="auto">
          <a:xfrm>
            <a:off x="2133600" y="4191000"/>
            <a:ext cx="4800600" cy="838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0704" name="Line 63">
            <a:extLst>
              <a:ext uri="{FF2B5EF4-FFF2-40B4-BE49-F238E27FC236}">
                <a16:creationId xmlns:a16="http://schemas.microsoft.com/office/drawing/2014/main" id="{21C6566B-92D7-8AC5-B831-898497343535}"/>
              </a:ext>
            </a:extLst>
          </p:cNvPr>
          <p:cNvSpPr>
            <a:spLocks noChangeShapeType="1"/>
          </p:cNvSpPr>
          <p:nvPr/>
        </p:nvSpPr>
        <p:spPr bwMode="auto">
          <a:xfrm flipH="1">
            <a:off x="4114800" y="5181600"/>
            <a:ext cx="6096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0705" name="Line 64">
            <a:extLst>
              <a:ext uri="{FF2B5EF4-FFF2-40B4-BE49-F238E27FC236}">
                <a16:creationId xmlns:a16="http://schemas.microsoft.com/office/drawing/2014/main" id="{62C00916-A3A5-CA63-FE9D-91AFFB3FFBFB}"/>
              </a:ext>
            </a:extLst>
          </p:cNvPr>
          <p:cNvSpPr>
            <a:spLocks noChangeShapeType="1"/>
          </p:cNvSpPr>
          <p:nvPr/>
        </p:nvSpPr>
        <p:spPr bwMode="auto">
          <a:xfrm>
            <a:off x="4114800" y="5486400"/>
            <a:ext cx="6096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0706" name="Line 65">
            <a:extLst>
              <a:ext uri="{FF2B5EF4-FFF2-40B4-BE49-F238E27FC236}">
                <a16:creationId xmlns:a16="http://schemas.microsoft.com/office/drawing/2014/main" id="{235301FC-F220-B3E3-00DE-803176C828E7}"/>
              </a:ext>
            </a:extLst>
          </p:cNvPr>
          <p:cNvSpPr>
            <a:spLocks noChangeShapeType="1"/>
          </p:cNvSpPr>
          <p:nvPr/>
        </p:nvSpPr>
        <p:spPr bwMode="auto">
          <a:xfrm>
            <a:off x="8534400" y="5562600"/>
            <a:ext cx="3810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0707" name="Line 66">
            <a:extLst>
              <a:ext uri="{FF2B5EF4-FFF2-40B4-BE49-F238E27FC236}">
                <a16:creationId xmlns:a16="http://schemas.microsoft.com/office/drawing/2014/main" id="{6374008E-95DD-1606-38DC-F32DE599ACBB}"/>
              </a:ext>
            </a:extLst>
          </p:cNvPr>
          <p:cNvSpPr>
            <a:spLocks noChangeShapeType="1"/>
          </p:cNvSpPr>
          <p:nvPr/>
        </p:nvSpPr>
        <p:spPr bwMode="auto">
          <a:xfrm flipH="1">
            <a:off x="8534400" y="5334000"/>
            <a:ext cx="3810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0708" name="Rectangle 67">
            <a:extLst>
              <a:ext uri="{FF2B5EF4-FFF2-40B4-BE49-F238E27FC236}">
                <a16:creationId xmlns:a16="http://schemas.microsoft.com/office/drawing/2014/main" id="{062FC1FA-973E-065C-04DF-67F3C3323F77}"/>
              </a:ext>
            </a:extLst>
          </p:cNvPr>
          <p:cNvSpPr>
            <a:spLocks noChangeArrowheads="1"/>
          </p:cNvSpPr>
          <p:nvPr/>
        </p:nvSpPr>
        <p:spPr bwMode="auto">
          <a:xfrm>
            <a:off x="304800" y="1371600"/>
            <a:ext cx="1066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B = 7</a:t>
            </a:r>
          </a:p>
          <a:p>
            <a:pPr>
              <a:spcBef>
                <a:spcPct val="50000"/>
              </a:spcBef>
              <a:buClrTx/>
              <a:buSzTx/>
              <a:buFontTx/>
              <a:buNone/>
            </a:pPr>
            <a:r>
              <a:rPr lang="en-US" altLang="zh-CN" sz="2400">
                <a:latin typeface="Times New Roman" panose="02020603050405020304" pitchFamily="18" charset="0"/>
                <a:ea typeface="SimSun" panose="02010600030101010101" pitchFamily="2" charset="-122"/>
              </a:rPr>
              <a:t>L = 6</a:t>
            </a:r>
          </a:p>
        </p:txBody>
      </p:sp>
      <p:sp>
        <p:nvSpPr>
          <p:cNvPr id="70709" name="Line 68">
            <a:extLst>
              <a:ext uri="{FF2B5EF4-FFF2-40B4-BE49-F238E27FC236}">
                <a16:creationId xmlns:a16="http://schemas.microsoft.com/office/drawing/2014/main" id="{A52417BD-CE4A-8189-1D9C-C97D2328D869}"/>
              </a:ext>
            </a:extLst>
          </p:cNvPr>
          <p:cNvSpPr>
            <a:spLocks noChangeShapeType="1"/>
          </p:cNvSpPr>
          <p:nvPr/>
        </p:nvSpPr>
        <p:spPr bwMode="auto">
          <a:xfrm>
            <a:off x="3962400" y="37338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710" name="Line 69">
            <a:extLst>
              <a:ext uri="{FF2B5EF4-FFF2-40B4-BE49-F238E27FC236}">
                <a16:creationId xmlns:a16="http://schemas.microsoft.com/office/drawing/2014/main" id="{7E792108-6981-6B80-EFF5-E631D0A0BAEA}"/>
              </a:ext>
            </a:extLst>
          </p:cNvPr>
          <p:cNvSpPr>
            <a:spLocks noChangeShapeType="1"/>
          </p:cNvSpPr>
          <p:nvPr/>
        </p:nvSpPr>
        <p:spPr bwMode="auto">
          <a:xfrm>
            <a:off x="4876800" y="17526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711" name="Line 70">
            <a:extLst>
              <a:ext uri="{FF2B5EF4-FFF2-40B4-BE49-F238E27FC236}">
                <a16:creationId xmlns:a16="http://schemas.microsoft.com/office/drawing/2014/main" id="{DA379154-F30A-C1E5-EFC7-0A27CCB47017}"/>
              </a:ext>
            </a:extLst>
          </p:cNvPr>
          <p:cNvSpPr>
            <a:spLocks noChangeShapeType="1"/>
          </p:cNvSpPr>
          <p:nvPr/>
        </p:nvSpPr>
        <p:spPr bwMode="auto">
          <a:xfrm>
            <a:off x="7391400" y="3733800"/>
            <a:ext cx="8382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712" name="Rectangle 71">
            <a:extLst>
              <a:ext uri="{FF2B5EF4-FFF2-40B4-BE49-F238E27FC236}">
                <a16:creationId xmlns:a16="http://schemas.microsoft.com/office/drawing/2014/main" id="{40312031-108B-0959-1A25-1DEE6EAA4DFF}"/>
              </a:ext>
            </a:extLst>
          </p:cNvPr>
          <p:cNvSpPr>
            <a:spLocks noChangeArrowheads="1"/>
          </p:cNvSpPr>
          <p:nvPr/>
        </p:nvSpPr>
        <p:spPr bwMode="auto">
          <a:xfrm>
            <a:off x="3733800" y="7620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Root</a:t>
            </a:r>
          </a:p>
        </p:txBody>
      </p:sp>
      <p:sp>
        <p:nvSpPr>
          <p:cNvPr id="70713" name="Rectangle 72">
            <a:extLst>
              <a:ext uri="{FF2B5EF4-FFF2-40B4-BE49-F238E27FC236}">
                <a16:creationId xmlns:a16="http://schemas.microsoft.com/office/drawing/2014/main" id="{5FACDA7C-ECD2-68A0-2828-86A6D3FA9336}"/>
              </a:ext>
            </a:extLst>
          </p:cNvPr>
          <p:cNvSpPr>
            <a:spLocks noChangeArrowheads="1"/>
          </p:cNvSpPr>
          <p:nvPr/>
        </p:nvSpPr>
        <p:spPr bwMode="auto">
          <a:xfrm>
            <a:off x="2438400" y="28194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Non-leaf node</a:t>
            </a:r>
          </a:p>
        </p:txBody>
      </p:sp>
      <p:sp>
        <p:nvSpPr>
          <p:cNvPr id="70714" name="Rectangle 73">
            <a:extLst>
              <a:ext uri="{FF2B5EF4-FFF2-40B4-BE49-F238E27FC236}">
                <a16:creationId xmlns:a16="http://schemas.microsoft.com/office/drawing/2014/main" id="{5E0761A2-9A25-9E59-71C2-93E2AE7ADE2C}"/>
              </a:ext>
            </a:extLst>
          </p:cNvPr>
          <p:cNvSpPr>
            <a:spLocks noChangeArrowheads="1"/>
          </p:cNvSpPr>
          <p:nvPr/>
        </p:nvSpPr>
        <p:spPr bwMode="auto">
          <a:xfrm>
            <a:off x="2362200" y="4572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Leaf node</a:t>
            </a:r>
          </a:p>
        </p:txBody>
      </p:sp>
      <p:sp>
        <p:nvSpPr>
          <p:cNvPr id="70715" name="Rectangle 74">
            <a:extLst>
              <a:ext uri="{FF2B5EF4-FFF2-40B4-BE49-F238E27FC236}">
                <a16:creationId xmlns:a16="http://schemas.microsoft.com/office/drawing/2014/main" id="{933476BB-EEB4-E72E-482C-1D0A40A551AB}"/>
              </a:ext>
            </a:extLst>
          </p:cNvPr>
          <p:cNvSpPr>
            <a:spLocks noChangeArrowheads="1"/>
          </p:cNvSpPr>
          <p:nvPr/>
        </p:nvSpPr>
        <p:spPr bwMode="auto">
          <a:xfrm>
            <a:off x="7010400" y="4572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Leaf node</a:t>
            </a:r>
          </a:p>
        </p:txBody>
      </p:sp>
      <p:grpSp>
        <p:nvGrpSpPr>
          <p:cNvPr id="70716" name="Group 75">
            <a:extLst>
              <a:ext uri="{FF2B5EF4-FFF2-40B4-BE49-F238E27FC236}">
                <a16:creationId xmlns:a16="http://schemas.microsoft.com/office/drawing/2014/main" id="{0581A175-5664-DA4D-8230-2994F8DDA5B8}"/>
              </a:ext>
            </a:extLst>
          </p:cNvPr>
          <p:cNvGrpSpPr>
            <a:grpSpLocks/>
          </p:cNvGrpSpPr>
          <p:nvPr/>
        </p:nvGrpSpPr>
        <p:grpSpPr bwMode="auto">
          <a:xfrm>
            <a:off x="920750" y="5949950"/>
            <a:ext cx="749300" cy="749300"/>
            <a:chOff x="580" y="3748"/>
            <a:chExt cx="472" cy="472"/>
          </a:xfrm>
        </p:grpSpPr>
        <p:sp>
          <p:nvSpPr>
            <p:cNvPr id="70719" name="Oval 76">
              <a:extLst>
                <a:ext uri="{FF2B5EF4-FFF2-40B4-BE49-F238E27FC236}">
                  <a16:creationId xmlns:a16="http://schemas.microsoft.com/office/drawing/2014/main" id="{4EA21964-8E46-18F9-7CF5-502B7B4B397B}"/>
                </a:ext>
              </a:extLst>
            </p:cNvPr>
            <p:cNvSpPr>
              <a:spLocks noChangeArrowheads="1"/>
            </p:cNvSpPr>
            <p:nvPr/>
          </p:nvSpPr>
          <p:spPr bwMode="auto">
            <a:xfrm>
              <a:off x="724" y="3892"/>
              <a:ext cx="40" cy="40"/>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0720" name="Oval 77">
              <a:extLst>
                <a:ext uri="{FF2B5EF4-FFF2-40B4-BE49-F238E27FC236}">
                  <a16:creationId xmlns:a16="http://schemas.microsoft.com/office/drawing/2014/main" id="{50A2288B-9E75-9BE8-B33C-6309D1418E6D}"/>
                </a:ext>
              </a:extLst>
            </p:cNvPr>
            <p:cNvSpPr>
              <a:spLocks noChangeArrowheads="1"/>
            </p:cNvSpPr>
            <p:nvPr/>
          </p:nvSpPr>
          <p:spPr bwMode="auto">
            <a:xfrm>
              <a:off x="820" y="3988"/>
              <a:ext cx="40" cy="40"/>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0721" name="Oval 78">
              <a:extLst>
                <a:ext uri="{FF2B5EF4-FFF2-40B4-BE49-F238E27FC236}">
                  <a16:creationId xmlns:a16="http://schemas.microsoft.com/office/drawing/2014/main" id="{FC86F202-D07A-4B1B-84C2-028F1F73D561}"/>
                </a:ext>
              </a:extLst>
            </p:cNvPr>
            <p:cNvSpPr>
              <a:spLocks noChangeArrowheads="1"/>
            </p:cNvSpPr>
            <p:nvPr/>
          </p:nvSpPr>
          <p:spPr bwMode="auto">
            <a:xfrm>
              <a:off x="820" y="3892"/>
              <a:ext cx="40" cy="40"/>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0722" name="Oval 79">
              <a:extLst>
                <a:ext uri="{FF2B5EF4-FFF2-40B4-BE49-F238E27FC236}">
                  <a16:creationId xmlns:a16="http://schemas.microsoft.com/office/drawing/2014/main" id="{1CE54F4A-5F9F-5C6D-3674-8864CEA1106C}"/>
                </a:ext>
              </a:extLst>
            </p:cNvPr>
            <p:cNvSpPr>
              <a:spLocks noChangeArrowheads="1"/>
            </p:cNvSpPr>
            <p:nvPr/>
          </p:nvSpPr>
          <p:spPr bwMode="auto">
            <a:xfrm>
              <a:off x="676" y="4084"/>
              <a:ext cx="40" cy="40"/>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0723" name="Oval 80">
              <a:extLst>
                <a:ext uri="{FF2B5EF4-FFF2-40B4-BE49-F238E27FC236}">
                  <a16:creationId xmlns:a16="http://schemas.microsoft.com/office/drawing/2014/main" id="{CB8D9EA0-14EE-6C87-DB86-D99B7571A82D}"/>
                </a:ext>
              </a:extLst>
            </p:cNvPr>
            <p:cNvSpPr>
              <a:spLocks noChangeArrowheads="1"/>
            </p:cNvSpPr>
            <p:nvPr/>
          </p:nvSpPr>
          <p:spPr bwMode="auto">
            <a:xfrm>
              <a:off x="676" y="3988"/>
              <a:ext cx="40" cy="40"/>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0724" name="Oval 81">
              <a:extLst>
                <a:ext uri="{FF2B5EF4-FFF2-40B4-BE49-F238E27FC236}">
                  <a16:creationId xmlns:a16="http://schemas.microsoft.com/office/drawing/2014/main" id="{67D53777-21A1-F01D-96F2-CA7B97A9C62C}"/>
                </a:ext>
              </a:extLst>
            </p:cNvPr>
            <p:cNvSpPr>
              <a:spLocks noChangeArrowheads="1"/>
            </p:cNvSpPr>
            <p:nvPr/>
          </p:nvSpPr>
          <p:spPr bwMode="auto">
            <a:xfrm>
              <a:off x="772" y="4036"/>
              <a:ext cx="40" cy="40"/>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0725" name="Oval 82">
              <a:extLst>
                <a:ext uri="{FF2B5EF4-FFF2-40B4-BE49-F238E27FC236}">
                  <a16:creationId xmlns:a16="http://schemas.microsoft.com/office/drawing/2014/main" id="{511A395A-B312-93F7-8EF0-B30ABF04D19B}"/>
                </a:ext>
              </a:extLst>
            </p:cNvPr>
            <p:cNvSpPr>
              <a:spLocks noChangeArrowheads="1"/>
            </p:cNvSpPr>
            <p:nvPr/>
          </p:nvSpPr>
          <p:spPr bwMode="auto">
            <a:xfrm>
              <a:off x="916" y="4084"/>
              <a:ext cx="40" cy="40"/>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0726" name="Oval 83">
              <a:extLst>
                <a:ext uri="{FF2B5EF4-FFF2-40B4-BE49-F238E27FC236}">
                  <a16:creationId xmlns:a16="http://schemas.microsoft.com/office/drawing/2014/main" id="{7EA654D2-197B-C43F-47FF-71ABA159DB48}"/>
                </a:ext>
              </a:extLst>
            </p:cNvPr>
            <p:cNvSpPr>
              <a:spLocks noChangeArrowheads="1"/>
            </p:cNvSpPr>
            <p:nvPr/>
          </p:nvSpPr>
          <p:spPr bwMode="auto">
            <a:xfrm>
              <a:off x="580" y="3748"/>
              <a:ext cx="472" cy="47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sp>
        <p:nvSpPr>
          <p:cNvPr id="70717" name="Line 84">
            <a:extLst>
              <a:ext uri="{FF2B5EF4-FFF2-40B4-BE49-F238E27FC236}">
                <a16:creationId xmlns:a16="http://schemas.microsoft.com/office/drawing/2014/main" id="{50E8AD81-722A-208F-DF91-97C4051FD60B}"/>
              </a:ext>
            </a:extLst>
          </p:cNvPr>
          <p:cNvSpPr>
            <a:spLocks noChangeShapeType="1"/>
          </p:cNvSpPr>
          <p:nvPr/>
        </p:nvSpPr>
        <p:spPr bwMode="auto">
          <a:xfrm>
            <a:off x="1295400" y="5715000"/>
            <a:ext cx="0" cy="152400"/>
          </a:xfrm>
          <a:prstGeom prst="line">
            <a:avLst/>
          </a:prstGeom>
          <a:noFill/>
          <a:ln w="38100" cmpd="dbl">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0718" name="Slide Number Placeholder 87">
            <a:extLst>
              <a:ext uri="{FF2B5EF4-FFF2-40B4-BE49-F238E27FC236}">
                <a16:creationId xmlns:a16="http://schemas.microsoft.com/office/drawing/2014/main" id="{6351F077-8761-C763-2903-D559C8924F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9ED09C83-8321-44DB-9186-A2D7D552DA11}" type="slidenum">
              <a:rPr lang="en-US" altLang="en-US" sz="1200">
                <a:latin typeface="Tahoma" panose="020B0604030504040204" pitchFamily="34" charset="0"/>
              </a:rPr>
              <a:pPr>
                <a:spcBef>
                  <a:spcPct val="0"/>
                </a:spcBef>
                <a:buClrTx/>
                <a:buSzTx/>
                <a:buFontTx/>
                <a:buNone/>
              </a:pPr>
              <a:t>32</a:t>
            </a:fld>
            <a:endParaRPr lang="en-US" altLang="en-US" sz="1200">
              <a:latin typeface="Tahoma" panose="020B0604030504040204" pitchFamily="34" charset="0"/>
            </a:endParaRPr>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5258293-959B-D492-70B7-F87E9D672FB3}"/>
              </a:ext>
            </a:extLst>
          </p:cNvPr>
          <p:cNvSpPr>
            <a:spLocks noGrp="1" noChangeArrowheads="1"/>
          </p:cNvSpPr>
          <p:nvPr>
            <p:ph type="title"/>
          </p:nvPr>
        </p:nvSpPr>
        <p:spPr/>
        <p:txBody>
          <a:bodyPr/>
          <a:lstStyle/>
          <a:p>
            <a:pPr eaLnBrk="1" hangingPunct="1"/>
            <a:r>
              <a:rPr lang="en-US" altLang="en-US" sz="3200"/>
              <a:t>The Birch Algorithm</a:t>
            </a:r>
          </a:p>
        </p:txBody>
      </p:sp>
      <p:sp>
        <p:nvSpPr>
          <p:cNvPr id="72707" name="Rectangle 3">
            <a:extLst>
              <a:ext uri="{FF2B5EF4-FFF2-40B4-BE49-F238E27FC236}">
                <a16:creationId xmlns:a16="http://schemas.microsoft.com/office/drawing/2014/main" id="{8A75E569-A900-17B9-E5DD-8FB5D0C50254}"/>
              </a:ext>
            </a:extLst>
          </p:cNvPr>
          <p:cNvSpPr>
            <a:spLocks noGrp="1" noChangeArrowheads="1"/>
          </p:cNvSpPr>
          <p:nvPr>
            <p:ph type="body" idx="1"/>
          </p:nvPr>
        </p:nvSpPr>
        <p:spPr>
          <a:xfrm>
            <a:off x="381000" y="1371600"/>
            <a:ext cx="8610600" cy="5257800"/>
          </a:xfrm>
        </p:spPr>
        <p:txBody>
          <a:bodyPr/>
          <a:lstStyle/>
          <a:p>
            <a:pPr eaLnBrk="1" hangingPunct="1"/>
            <a:r>
              <a:rPr lang="en-US" altLang="en-US" sz="2000"/>
              <a:t>Cluster Diameter</a:t>
            </a:r>
          </a:p>
          <a:p>
            <a:pPr eaLnBrk="1" hangingPunct="1"/>
            <a:endParaRPr lang="en-US" altLang="en-US" sz="2000"/>
          </a:p>
          <a:p>
            <a:pPr eaLnBrk="1" hangingPunct="1"/>
            <a:endParaRPr lang="en-US" altLang="en-US" sz="2000"/>
          </a:p>
          <a:p>
            <a:pPr eaLnBrk="1" hangingPunct="1"/>
            <a:r>
              <a:rPr lang="en-US" altLang="en-US" sz="2000"/>
              <a:t>For each point in the input</a:t>
            </a:r>
          </a:p>
          <a:p>
            <a:pPr lvl="1" eaLnBrk="1" hangingPunct="1"/>
            <a:r>
              <a:rPr lang="en-US" altLang="en-US" sz="2000"/>
              <a:t>Find closest leaf entry</a:t>
            </a:r>
          </a:p>
          <a:p>
            <a:pPr lvl="1" eaLnBrk="1" hangingPunct="1"/>
            <a:r>
              <a:rPr lang="en-US" altLang="en-US" sz="2000"/>
              <a:t>Add point to leaf entry and update CF </a:t>
            </a:r>
          </a:p>
          <a:p>
            <a:pPr lvl="1" eaLnBrk="1" hangingPunct="1"/>
            <a:r>
              <a:rPr lang="en-US" altLang="en-US" sz="2000"/>
              <a:t>If entry diameter &gt; max_diameter, then split leaf, and possibly parents</a:t>
            </a:r>
          </a:p>
          <a:p>
            <a:pPr eaLnBrk="1" hangingPunct="1"/>
            <a:r>
              <a:rPr lang="en-US" altLang="en-US" sz="2000"/>
              <a:t>Algorithm is O(n)</a:t>
            </a:r>
          </a:p>
          <a:p>
            <a:pPr eaLnBrk="1" hangingPunct="1"/>
            <a:r>
              <a:rPr lang="en-US" altLang="en-US" sz="2000"/>
              <a:t>Concerns</a:t>
            </a:r>
          </a:p>
          <a:p>
            <a:pPr lvl="1" eaLnBrk="1" hangingPunct="1"/>
            <a:r>
              <a:rPr lang="en-US" altLang="en-US" sz="2000"/>
              <a:t>Sensitive to insertion order of data points</a:t>
            </a:r>
          </a:p>
          <a:p>
            <a:pPr lvl="1" eaLnBrk="1" hangingPunct="1"/>
            <a:r>
              <a:rPr lang="en-US" altLang="en-US" sz="2000"/>
              <a:t>Since we fix the size of leaf nodes, so clusters may not be so natural</a:t>
            </a:r>
          </a:p>
          <a:p>
            <a:pPr lvl="1" eaLnBrk="1" hangingPunct="1"/>
            <a:r>
              <a:rPr lang="en-US" altLang="en-US" sz="2000"/>
              <a:t>Clusters tend to be spherical given the radius and diameter measures</a:t>
            </a:r>
          </a:p>
        </p:txBody>
      </p:sp>
      <p:graphicFrame>
        <p:nvGraphicFramePr>
          <p:cNvPr id="72708" name="Object 4">
            <a:extLst>
              <a:ext uri="{FF2B5EF4-FFF2-40B4-BE49-F238E27FC236}">
                <a16:creationId xmlns:a16="http://schemas.microsoft.com/office/drawing/2014/main" id="{F4F5999C-D02F-FFCC-C963-E9FCD40208EC}"/>
              </a:ext>
            </a:extLst>
          </p:cNvPr>
          <p:cNvGraphicFramePr>
            <a:graphicFrameLocks noChangeAspect="1"/>
          </p:cNvGraphicFramePr>
          <p:nvPr/>
        </p:nvGraphicFramePr>
        <p:xfrm>
          <a:off x="3276600" y="1371600"/>
          <a:ext cx="3771900" cy="938213"/>
        </p:xfrm>
        <a:graphic>
          <a:graphicData uri="http://schemas.openxmlformats.org/presentationml/2006/ole">
            <mc:AlternateContent xmlns:mc="http://schemas.openxmlformats.org/markup-compatibility/2006">
              <mc:Choice xmlns:v="urn:schemas-microsoft-com:vml" Requires="v">
                <p:oleObj name="Equation" r:id="rId3" imgW="1459866" imgH="495085" progId="Equation.3">
                  <p:embed/>
                </p:oleObj>
              </mc:Choice>
              <mc:Fallback>
                <p:oleObj name="Equation" r:id="rId3" imgW="1459866" imgH="49508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371600"/>
                        <a:ext cx="37719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09" name="Slide Number Placeholder 7">
            <a:extLst>
              <a:ext uri="{FF2B5EF4-FFF2-40B4-BE49-F238E27FC236}">
                <a16:creationId xmlns:a16="http://schemas.microsoft.com/office/drawing/2014/main" id="{9EE028C2-F032-A1AE-9276-2BF569C740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678803CA-6CEA-4092-A77A-6184F51D9B46}" type="slidenum">
              <a:rPr lang="en-US" altLang="en-US" sz="1200">
                <a:latin typeface="Tahoma" panose="020B0604030504040204" pitchFamily="34" charset="0"/>
              </a:rPr>
              <a:pPr>
                <a:spcBef>
                  <a:spcPct val="0"/>
                </a:spcBef>
                <a:buClrTx/>
                <a:buSzTx/>
                <a:buFontTx/>
                <a:buNone/>
              </a:pPr>
              <a:t>33</a:t>
            </a:fld>
            <a:endParaRPr lang="en-US" altLang="en-US" sz="1200">
              <a:latin typeface="Tahoma" panose="020B0604030504040204" pitchFamily="34" charset="0"/>
            </a:endParaRPr>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D743552C-7B72-545E-6230-D276A723D9F1}"/>
              </a:ext>
            </a:extLst>
          </p:cNvPr>
          <p:cNvSpPr>
            <a:spLocks noGrp="1" noChangeArrowheads="1"/>
          </p:cNvSpPr>
          <p:nvPr>
            <p:ph type="title"/>
          </p:nvPr>
        </p:nvSpPr>
        <p:spPr>
          <a:xfrm>
            <a:off x="381000" y="228600"/>
            <a:ext cx="8382000" cy="990600"/>
          </a:xfrm>
          <a:noFill/>
        </p:spPr>
        <p:txBody>
          <a:bodyPr lIns="92075" tIns="46038" rIns="92075" bIns="46038" anchor="ctr"/>
          <a:lstStyle/>
          <a:p>
            <a:pPr eaLnBrk="1" hangingPunct="1"/>
            <a:r>
              <a:rPr lang="en-US" altLang="zh-CN" sz="3200">
                <a:ea typeface="SimSun" panose="02010600030101010101" pitchFamily="2" charset="-122"/>
              </a:rPr>
              <a:t>CHAMELEON: Hierarchical Clustering Using Dynamic Modeling (1999)</a:t>
            </a:r>
          </a:p>
        </p:txBody>
      </p:sp>
      <p:sp>
        <p:nvSpPr>
          <p:cNvPr id="74755" name="Rectangle 3">
            <a:extLst>
              <a:ext uri="{FF2B5EF4-FFF2-40B4-BE49-F238E27FC236}">
                <a16:creationId xmlns:a16="http://schemas.microsoft.com/office/drawing/2014/main" id="{4CCB936A-8138-3570-C41D-8704A3A647EE}"/>
              </a:ext>
            </a:extLst>
          </p:cNvPr>
          <p:cNvSpPr>
            <a:spLocks noGrp="1" noChangeArrowheads="1"/>
          </p:cNvSpPr>
          <p:nvPr>
            <p:ph type="body" idx="1"/>
          </p:nvPr>
        </p:nvSpPr>
        <p:spPr>
          <a:xfrm>
            <a:off x="228600" y="1371600"/>
            <a:ext cx="8610600" cy="5257800"/>
          </a:xfrm>
          <a:noFill/>
        </p:spPr>
        <p:txBody>
          <a:bodyPr lIns="92075" tIns="46038" rIns="92075" bIns="46038"/>
          <a:lstStyle/>
          <a:p>
            <a:pPr marL="457200" indent="-457200" eaLnBrk="1" hangingPunct="1">
              <a:lnSpc>
                <a:spcPct val="110000"/>
              </a:lnSpc>
            </a:pPr>
            <a:r>
              <a:rPr lang="en-US" altLang="zh-CN" sz="2400">
                <a:ea typeface="SimSun" panose="02010600030101010101" pitchFamily="2" charset="-122"/>
              </a:rPr>
              <a:t>CHAMELEON: G. Karypis, E. H. Han, and V. Kumar, 1999 </a:t>
            </a:r>
          </a:p>
          <a:p>
            <a:pPr marL="457200" indent="-457200" eaLnBrk="1" hangingPunct="1">
              <a:lnSpc>
                <a:spcPct val="110000"/>
              </a:lnSpc>
            </a:pPr>
            <a:r>
              <a:rPr lang="en-US" altLang="zh-CN" sz="2400">
                <a:ea typeface="SimSun" panose="02010600030101010101" pitchFamily="2" charset="-122"/>
              </a:rPr>
              <a:t>Measures the similarity based on a dynamic model</a:t>
            </a:r>
          </a:p>
          <a:p>
            <a:pPr marL="914400" lvl="1" indent="-457200" eaLnBrk="1" hangingPunct="1">
              <a:lnSpc>
                <a:spcPct val="110000"/>
              </a:lnSpc>
            </a:pPr>
            <a:r>
              <a:rPr lang="en-US" altLang="zh-CN" sz="2400">
                <a:ea typeface="SimSun" panose="02010600030101010101" pitchFamily="2" charset="-122"/>
              </a:rPr>
              <a:t>Two clusters are merged only if the </a:t>
            </a:r>
            <a:r>
              <a:rPr lang="en-US" altLang="zh-CN" sz="2400" i="1">
                <a:solidFill>
                  <a:schemeClr val="hlink"/>
                </a:solidFill>
                <a:ea typeface="SimSun" panose="02010600030101010101" pitchFamily="2" charset="-122"/>
              </a:rPr>
              <a:t>interconnectivity</a:t>
            </a:r>
            <a:r>
              <a:rPr lang="en-US" altLang="zh-CN" sz="2400">
                <a:solidFill>
                  <a:schemeClr val="hlink"/>
                </a:solidFill>
                <a:ea typeface="SimSun" panose="02010600030101010101" pitchFamily="2" charset="-122"/>
              </a:rPr>
              <a:t> </a:t>
            </a:r>
            <a:r>
              <a:rPr lang="en-US" altLang="zh-CN" sz="2400">
                <a:ea typeface="SimSun" panose="02010600030101010101" pitchFamily="2" charset="-122"/>
              </a:rPr>
              <a:t>and </a:t>
            </a:r>
            <a:r>
              <a:rPr lang="en-US" altLang="zh-CN" sz="2400" i="1">
                <a:solidFill>
                  <a:schemeClr val="hlink"/>
                </a:solidFill>
                <a:ea typeface="SimSun" panose="02010600030101010101" pitchFamily="2" charset="-122"/>
              </a:rPr>
              <a:t>closeness (proximity)</a:t>
            </a:r>
            <a:r>
              <a:rPr lang="en-US" altLang="zh-CN" sz="2400">
                <a:ea typeface="SimSun" panose="02010600030101010101" pitchFamily="2" charset="-122"/>
              </a:rPr>
              <a:t> between two clusters are high </a:t>
            </a:r>
            <a:r>
              <a:rPr lang="en-US" altLang="zh-CN" sz="2400" i="1">
                <a:ea typeface="SimSun" panose="02010600030101010101" pitchFamily="2" charset="-122"/>
              </a:rPr>
              <a:t>relative to</a:t>
            </a:r>
            <a:r>
              <a:rPr lang="en-US" altLang="zh-CN" sz="2400">
                <a:ea typeface="SimSun" panose="02010600030101010101" pitchFamily="2" charset="-122"/>
              </a:rPr>
              <a:t> the internal interconnectivity of the clusters and closeness of items within the clusters </a:t>
            </a:r>
          </a:p>
          <a:p>
            <a:pPr marL="457200" indent="-457200" eaLnBrk="1" hangingPunct="1">
              <a:lnSpc>
                <a:spcPct val="110000"/>
              </a:lnSpc>
            </a:pPr>
            <a:r>
              <a:rPr lang="en-US" altLang="zh-CN" sz="2400">
                <a:ea typeface="SimSun" panose="02010600030101010101" pitchFamily="2" charset="-122"/>
              </a:rPr>
              <a:t>Graph-based, and a two-phase algorithm</a:t>
            </a:r>
          </a:p>
          <a:p>
            <a:pPr marL="914400" lvl="1" indent="-457200" eaLnBrk="1" hangingPunct="1">
              <a:lnSpc>
                <a:spcPct val="110000"/>
              </a:lnSpc>
              <a:buSzTx/>
              <a:buFont typeface="Wingdings" panose="05000000000000000000" pitchFamily="2" charset="2"/>
              <a:buAutoNum type="arabicPeriod"/>
            </a:pPr>
            <a:r>
              <a:rPr lang="en-US" altLang="zh-CN" sz="2400">
                <a:ea typeface="SimSun" panose="02010600030101010101" pitchFamily="2" charset="-122"/>
              </a:rPr>
              <a:t>Use a graph-partitioning algorithm: cluster objects into a large number of relatively small sub-clusters</a:t>
            </a:r>
          </a:p>
          <a:p>
            <a:pPr marL="914400" lvl="1" indent="-457200" eaLnBrk="1" hangingPunct="1">
              <a:lnSpc>
                <a:spcPct val="110000"/>
              </a:lnSpc>
              <a:buSzTx/>
              <a:buFont typeface="Wingdings" panose="05000000000000000000" pitchFamily="2" charset="2"/>
              <a:buAutoNum type="arabicPeriod"/>
            </a:pPr>
            <a:r>
              <a:rPr lang="en-US" altLang="zh-CN" sz="2400">
                <a:ea typeface="SimSun" panose="02010600030101010101" pitchFamily="2" charset="-122"/>
              </a:rPr>
              <a:t>Use an agglomerative hierarchical clustering algorithm: find the genuine clusters by repeatedly combining these sub-clusters</a:t>
            </a:r>
          </a:p>
        </p:txBody>
      </p:sp>
      <p:sp>
        <p:nvSpPr>
          <p:cNvPr id="74756" name="Slide Number Placeholder 6">
            <a:extLst>
              <a:ext uri="{FF2B5EF4-FFF2-40B4-BE49-F238E27FC236}">
                <a16:creationId xmlns:a16="http://schemas.microsoft.com/office/drawing/2014/main" id="{A5E9830B-5B38-34FA-33C5-F4177E6374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04B460AE-C3AB-4182-8E0B-F1E3CF1B69F3}" type="slidenum">
              <a:rPr lang="en-US" altLang="en-US" sz="1200">
                <a:latin typeface="Tahoma" panose="020B0604030504040204" pitchFamily="34" charset="0"/>
              </a:rPr>
              <a:pPr>
                <a:spcBef>
                  <a:spcPct val="0"/>
                </a:spcBef>
                <a:buClrTx/>
                <a:buSzTx/>
                <a:buFontTx/>
                <a:buNone/>
              </a:pPr>
              <a:t>34</a:t>
            </a:fld>
            <a:endParaRPr lang="en-US" altLang="en-US" sz="1200">
              <a:latin typeface="Tahoma" panose="020B0604030504040204" pitchFamily="34" charset="0"/>
            </a:endParaRPr>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82D347F-5B21-F686-ACED-287B07F12FE2}"/>
              </a:ext>
            </a:extLst>
          </p:cNvPr>
          <p:cNvSpPr>
            <a:spLocks noGrp="1" noChangeArrowheads="1"/>
          </p:cNvSpPr>
          <p:nvPr>
            <p:ph type="body" idx="1"/>
          </p:nvPr>
        </p:nvSpPr>
        <p:spPr>
          <a:xfrm>
            <a:off x="-609600" y="6858000"/>
            <a:ext cx="8382000" cy="304800"/>
          </a:xfrm>
        </p:spPr>
        <p:txBody>
          <a:bodyPr/>
          <a:lstStyle/>
          <a:p>
            <a:pPr eaLnBrk="1" hangingPunct="1">
              <a:buFont typeface="Wingdings" panose="05000000000000000000" pitchFamily="2" charset="2"/>
              <a:buNone/>
            </a:pPr>
            <a:endParaRPr lang="zh-CN" altLang="en-US">
              <a:ea typeface="SimSun" panose="02010600030101010101" pitchFamily="2" charset="-122"/>
            </a:endParaRPr>
          </a:p>
          <a:p>
            <a:pPr eaLnBrk="1" hangingPunct="1">
              <a:buFont typeface="Wingdings" panose="05000000000000000000" pitchFamily="2" charset="2"/>
              <a:buNone/>
            </a:pPr>
            <a:endParaRPr lang="zh-CN" altLang="en-US">
              <a:ea typeface="SimSun" panose="02010600030101010101" pitchFamily="2" charset="-122"/>
            </a:endParaRPr>
          </a:p>
          <a:p>
            <a:pPr eaLnBrk="1" hangingPunct="1">
              <a:buFont typeface="Wingdings" panose="05000000000000000000" pitchFamily="2" charset="2"/>
              <a:buNone/>
            </a:pPr>
            <a:endParaRPr lang="zh-CN" altLang="en-US">
              <a:ea typeface="SimSun" panose="02010600030101010101" pitchFamily="2" charset="-122"/>
            </a:endParaRPr>
          </a:p>
        </p:txBody>
      </p:sp>
      <p:sp>
        <p:nvSpPr>
          <p:cNvPr id="76803" name="Oval 159">
            <a:extLst>
              <a:ext uri="{FF2B5EF4-FFF2-40B4-BE49-F238E27FC236}">
                <a16:creationId xmlns:a16="http://schemas.microsoft.com/office/drawing/2014/main" id="{17F6A119-365F-744C-DF3E-1C0F915CBD64}"/>
              </a:ext>
            </a:extLst>
          </p:cNvPr>
          <p:cNvSpPr>
            <a:spLocks noChangeArrowheads="1"/>
          </p:cNvSpPr>
          <p:nvPr/>
        </p:nvSpPr>
        <p:spPr bwMode="auto">
          <a:xfrm>
            <a:off x="6019800" y="4114800"/>
            <a:ext cx="63500" cy="63500"/>
          </a:xfrm>
          <a:prstGeom prst="ellipse">
            <a:avLst/>
          </a:prstGeom>
          <a:solidFill>
            <a:schemeClr val="tx2"/>
          </a:solidFill>
          <a:ln w="127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04" name="Rectangle 210">
            <a:extLst>
              <a:ext uri="{FF2B5EF4-FFF2-40B4-BE49-F238E27FC236}">
                <a16:creationId xmlns:a16="http://schemas.microsoft.com/office/drawing/2014/main" id="{A4D46BEC-67C1-62F3-29F0-7C1F5408BBE6}"/>
              </a:ext>
            </a:extLst>
          </p:cNvPr>
          <p:cNvSpPr>
            <a:spLocks noGrp="1" noChangeArrowheads="1"/>
          </p:cNvSpPr>
          <p:nvPr>
            <p:ph type="title"/>
          </p:nvPr>
        </p:nvSpPr>
        <p:spPr>
          <a:xfrm>
            <a:off x="228600" y="304800"/>
            <a:ext cx="8686800" cy="685800"/>
          </a:xfrm>
          <a:noFill/>
        </p:spPr>
        <p:txBody>
          <a:bodyPr lIns="92075" tIns="46038" rIns="92075" bIns="46038" anchor="ctr"/>
          <a:lstStyle/>
          <a:p>
            <a:pPr eaLnBrk="1" hangingPunct="1"/>
            <a:r>
              <a:rPr lang="en-US" altLang="zh-CN">
                <a:ea typeface="SimSun" panose="02010600030101010101" pitchFamily="2" charset="-122"/>
              </a:rPr>
              <a:t>Overall Framework of CHAMELEON</a:t>
            </a:r>
          </a:p>
        </p:txBody>
      </p:sp>
      <p:sp>
        <p:nvSpPr>
          <p:cNvPr id="76805" name="AutoShape 211">
            <a:extLst>
              <a:ext uri="{FF2B5EF4-FFF2-40B4-BE49-F238E27FC236}">
                <a16:creationId xmlns:a16="http://schemas.microsoft.com/office/drawing/2014/main" id="{376C7AD3-FA71-58FA-7B72-A6EB3C7F6C64}"/>
              </a:ext>
            </a:extLst>
          </p:cNvPr>
          <p:cNvSpPr>
            <a:spLocks noChangeArrowheads="1"/>
          </p:cNvSpPr>
          <p:nvPr/>
        </p:nvSpPr>
        <p:spPr bwMode="auto">
          <a:xfrm>
            <a:off x="76200" y="1828800"/>
            <a:ext cx="685800" cy="1066800"/>
          </a:xfrm>
          <a:prstGeom prst="flowChartMagneticDisk">
            <a:avLst/>
          </a:prstGeom>
          <a:solidFill>
            <a:srgbClr val="FFFF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06" name="Line 212">
            <a:extLst>
              <a:ext uri="{FF2B5EF4-FFF2-40B4-BE49-F238E27FC236}">
                <a16:creationId xmlns:a16="http://schemas.microsoft.com/office/drawing/2014/main" id="{F6916E58-E1EA-37B2-A36D-E60010D1EF03}"/>
              </a:ext>
            </a:extLst>
          </p:cNvPr>
          <p:cNvSpPr>
            <a:spLocks noChangeShapeType="1"/>
          </p:cNvSpPr>
          <p:nvPr/>
        </p:nvSpPr>
        <p:spPr bwMode="auto">
          <a:xfrm>
            <a:off x="838200" y="23622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6807" name="Text Box 213">
            <a:extLst>
              <a:ext uri="{FF2B5EF4-FFF2-40B4-BE49-F238E27FC236}">
                <a16:creationId xmlns:a16="http://schemas.microsoft.com/office/drawing/2014/main" id="{3692B087-1B83-A6A7-E0A0-84E4DCB09D87}"/>
              </a:ext>
            </a:extLst>
          </p:cNvPr>
          <p:cNvSpPr txBox="1">
            <a:spLocks noChangeArrowheads="1"/>
          </p:cNvSpPr>
          <p:nvPr/>
        </p:nvSpPr>
        <p:spPr bwMode="auto">
          <a:xfrm>
            <a:off x="762000" y="1524000"/>
            <a:ext cx="17526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400" b="1">
                <a:latin typeface="Times New Roman" panose="02020603050405020304" pitchFamily="18" charset="0"/>
                <a:ea typeface="SimSun" panose="02010600030101010101" pitchFamily="2" charset="-122"/>
              </a:rPr>
              <a:t>Construct (K-NN)</a:t>
            </a:r>
          </a:p>
          <a:p>
            <a:pPr>
              <a:spcBef>
                <a:spcPct val="50000"/>
              </a:spcBef>
              <a:buClrTx/>
              <a:buSzTx/>
              <a:buFontTx/>
              <a:buNone/>
            </a:pPr>
            <a:r>
              <a:rPr lang="en-US" altLang="zh-CN" sz="1400" b="1">
                <a:latin typeface="Times New Roman" panose="02020603050405020304" pitchFamily="18" charset="0"/>
                <a:ea typeface="SimSun" panose="02010600030101010101" pitchFamily="2" charset="-122"/>
              </a:rPr>
              <a:t>Sparse Graph</a:t>
            </a:r>
          </a:p>
        </p:txBody>
      </p:sp>
      <p:sp>
        <p:nvSpPr>
          <p:cNvPr id="76808" name="Line 214">
            <a:extLst>
              <a:ext uri="{FF2B5EF4-FFF2-40B4-BE49-F238E27FC236}">
                <a16:creationId xmlns:a16="http://schemas.microsoft.com/office/drawing/2014/main" id="{B17B6116-324B-BF87-813F-4CFE4B79BCDA}"/>
              </a:ext>
            </a:extLst>
          </p:cNvPr>
          <p:cNvSpPr>
            <a:spLocks noChangeShapeType="1"/>
          </p:cNvSpPr>
          <p:nvPr/>
        </p:nvSpPr>
        <p:spPr bwMode="auto">
          <a:xfrm>
            <a:off x="4953000" y="24384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6809" name="Text Box 215">
            <a:extLst>
              <a:ext uri="{FF2B5EF4-FFF2-40B4-BE49-F238E27FC236}">
                <a16:creationId xmlns:a16="http://schemas.microsoft.com/office/drawing/2014/main" id="{533D7EC2-056D-0512-1D6E-A1ACF0E7836D}"/>
              </a:ext>
            </a:extLst>
          </p:cNvPr>
          <p:cNvSpPr txBox="1">
            <a:spLocks noChangeArrowheads="1"/>
          </p:cNvSpPr>
          <p:nvPr/>
        </p:nvSpPr>
        <p:spPr bwMode="auto">
          <a:xfrm>
            <a:off x="4724400" y="18288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400" b="1">
                <a:latin typeface="Times New Roman" panose="02020603050405020304" pitchFamily="18" charset="0"/>
                <a:ea typeface="SimSun" panose="02010600030101010101" pitchFamily="2" charset="-122"/>
              </a:rPr>
              <a:t>Partition the Graph</a:t>
            </a:r>
          </a:p>
        </p:txBody>
      </p:sp>
      <p:sp>
        <p:nvSpPr>
          <p:cNvPr id="76810" name="Text Box 218">
            <a:extLst>
              <a:ext uri="{FF2B5EF4-FFF2-40B4-BE49-F238E27FC236}">
                <a16:creationId xmlns:a16="http://schemas.microsoft.com/office/drawing/2014/main" id="{358D9502-73A1-757A-CA33-2282AD46BF77}"/>
              </a:ext>
            </a:extLst>
          </p:cNvPr>
          <p:cNvSpPr txBox="1">
            <a:spLocks noChangeArrowheads="1"/>
          </p:cNvSpPr>
          <p:nvPr/>
        </p:nvSpPr>
        <p:spPr bwMode="auto">
          <a:xfrm>
            <a:off x="7086600" y="42672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400" b="1">
                <a:latin typeface="Times New Roman" panose="02020603050405020304" pitchFamily="18" charset="0"/>
                <a:ea typeface="SimSun" panose="02010600030101010101" pitchFamily="2" charset="-122"/>
              </a:rPr>
              <a:t>Merge Partition</a:t>
            </a:r>
          </a:p>
        </p:txBody>
      </p:sp>
      <p:sp>
        <p:nvSpPr>
          <p:cNvPr id="76811" name="Line 219">
            <a:extLst>
              <a:ext uri="{FF2B5EF4-FFF2-40B4-BE49-F238E27FC236}">
                <a16:creationId xmlns:a16="http://schemas.microsoft.com/office/drawing/2014/main" id="{E32C29B5-40F4-A441-1417-9EE5491057BE}"/>
              </a:ext>
            </a:extLst>
          </p:cNvPr>
          <p:cNvSpPr>
            <a:spLocks noChangeShapeType="1"/>
          </p:cNvSpPr>
          <p:nvPr/>
        </p:nvSpPr>
        <p:spPr bwMode="auto">
          <a:xfrm>
            <a:off x="8229600" y="24384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6812" name="Line 220">
            <a:extLst>
              <a:ext uri="{FF2B5EF4-FFF2-40B4-BE49-F238E27FC236}">
                <a16:creationId xmlns:a16="http://schemas.microsoft.com/office/drawing/2014/main" id="{CFFE16A4-EF06-26D8-4C5F-3204D5A2621D}"/>
              </a:ext>
            </a:extLst>
          </p:cNvPr>
          <p:cNvSpPr>
            <a:spLocks noChangeShapeType="1"/>
          </p:cNvSpPr>
          <p:nvPr/>
        </p:nvSpPr>
        <p:spPr bwMode="auto">
          <a:xfrm>
            <a:off x="8763000" y="2438400"/>
            <a:ext cx="0" cy="228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6813" name="Line 221">
            <a:extLst>
              <a:ext uri="{FF2B5EF4-FFF2-40B4-BE49-F238E27FC236}">
                <a16:creationId xmlns:a16="http://schemas.microsoft.com/office/drawing/2014/main" id="{616CB8DB-BE26-13AF-5094-94C41A142F53}"/>
              </a:ext>
            </a:extLst>
          </p:cNvPr>
          <p:cNvSpPr>
            <a:spLocks noChangeShapeType="1"/>
          </p:cNvSpPr>
          <p:nvPr/>
        </p:nvSpPr>
        <p:spPr bwMode="auto">
          <a:xfrm flipH="1">
            <a:off x="6781800" y="4648200"/>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6814" name="Text Box 222">
            <a:extLst>
              <a:ext uri="{FF2B5EF4-FFF2-40B4-BE49-F238E27FC236}">
                <a16:creationId xmlns:a16="http://schemas.microsoft.com/office/drawing/2014/main" id="{B7975CE1-F5A0-9628-CB2A-5FFC919BE99D}"/>
              </a:ext>
            </a:extLst>
          </p:cNvPr>
          <p:cNvSpPr txBox="1">
            <a:spLocks noChangeArrowheads="1"/>
          </p:cNvSpPr>
          <p:nvPr/>
        </p:nvSpPr>
        <p:spPr bwMode="auto">
          <a:xfrm>
            <a:off x="3429000" y="57150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400" b="1">
                <a:latin typeface="Times New Roman" panose="02020603050405020304" pitchFamily="18" charset="0"/>
                <a:ea typeface="SimSun" panose="02010600030101010101" pitchFamily="2" charset="-122"/>
              </a:rPr>
              <a:t>Final Clusters</a:t>
            </a:r>
          </a:p>
        </p:txBody>
      </p:sp>
      <p:sp>
        <p:nvSpPr>
          <p:cNvPr id="76815" name="Text Box 224">
            <a:extLst>
              <a:ext uri="{FF2B5EF4-FFF2-40B4-BE49-F238E27FC236}">
                <a16:creationId xmlns:a16="http://schemas.microsoft.com/office/drawing/2014/main" id="{9F823D71-5089-0112-2234-C5DFF6462F78}"/>
              </a:ext>
            </a:extLst>
          </p:cNvPr>
          <p:cNvSpPr txBox="1">
            <a:spLocks noChangeArrowheads="1"/>
          </p:cNvSpPr>
          <p:nvPr/>
        </p:nvSpPr>
        <p:spPr bwMode="auto">
          <a:xfrm>
            <a:off x="76200" y="30480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400" b="1">
                <a:latin typeface="Times New Roman" panose="02020603050405020304" pitchFamily="18" charset="0"/>
                <a:ea typeface="SimSun" panose="02010600030101010101" pitchFamily="2" charset="-122"/>
              </a:rPr>
              <a:t>Data Set</a:t>
            </a:r>
          </a:p>
        </p:txBody>
      </p:sp>
      <p:grpSp>
        <p:nvGrpSpPr>
          <p:cNvPr id="76816" name="Group 271">
            <a:extLst>
              <a:ext uri="{FF2B5EF4-FFF2-40B4-BE49-F238E27FC236}">
                <a16:creationId xmlns:a16="http://schemas.microsoft.com/office/drawing/2014/main" id="{32AAA34D-C159-4094-0AAE-2C863DB35EC2}"/>
              </a:ext>
            </a:extLst>
          </p:cNvPr>
          <p:cNvGrpSpPr>
            <a:grpSpLocks/>
          </p:cNvGrpSpPr>
          <p:nvPr/>
        </p:nvGrpSpPr>
        <p:grpSpPr bwMode="auto">
          <a:xfrm>
            <a:off x="6019800" y="1536700"/>
            <a:ext cx="2057400" cy="2184400"/>
            <a:chOff x="6019800" y="1536700"/>
            <a:chExt cx="2057400" cy="2184400"/>
          </a:xfrm>
        </p:grpSpPr>
        <p:sp>
          <p:nvSpPr>
            <p:cNvPr id="76997" name="Oval 74">
              <a:extLst>
                <a:ext uri="{FF2B5EF4-FFF2-40B4-BE49-F238E27FC236}">
                  <a16:creationId xmlns:a16="http://schemas.microsoft.com/office/drawing/2014/main" id="{795EEF06-7836-0C60-0DA6-DF9DD09F740A}"/>
                </a:ext>
              </a:extLst>
            </p:cNvPr>
            <p:cNvSpPr>
              <a:spLocks noChangeArrowheads="1"/>
            </p:cNvSpPr>
            <p:nvPr/>
          </p:nvSpPr>
          <p:spPr bwMode="auto">
            <a:xfrm>
              <a:off x="6248400" y="2438400"/>
              <a:ext cx="63500" cy="635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nvGrpSpPr>
            <p:cNvPr id="76998" name="Group 75">
              <a:extLst>
                <a:ext uri="{FF2B5EF4-FFF2-40B4-BE49-F238E27FC236}">
                  <a16:creationId xmlns:a16="http://schemas.microsoft.com/office/drawing/2014/main" id="{6BC37413-7903-29DD-3881-388DF79FB5EB}"/>
                </a:ext>
              </a:extLst>
            </p:cNvPr>
            <p:cNvGrpSpPr>
              <a:grpSpLocks/>
            </p:cNvGrpSpPr>
            <p:nvPr/>
          </p:nvGrpSpPr>
          <p:grpSpPr bwMode="auto">
            <a:xfrm>
              <a:off x="6553200" y="1905000"/>
              <a:ext cx="292100" cy="533400"/>
              <a:chOff x="4128" y="1200"/>
              <a:chExt cx="184" cy="336"/>
            </a:xfrm>
          </p:grpSpPr>
          <p:sp>
            <p:nvSpPr>
              <p:cNvPr id="77062" name="Oval 76">
                <a:extLst>
                  <a:ext uri="{FF2B5EF4-FFF2-40B4-BE49-F238E27FC236}">
                    <a16:creationId xmlns:a16="http://schemas.microsoft.com/office/drawing/2014/main" id="{CFF47D9B-6DB4-7031-3A2D-6A451965F70D}"/>
                  </a:ext>
                </a:extLst>
              </p:cNvPr>
              <p:cNvSpPr>
                <a:spLocks noChangeArrowheads="1"/>
              </p:cNvSpPr>
              <p:nvPr/>
            </p:nvSpPr>
            <p:spPr bwMode="auto">
              <a:xfrm>
                <a:off x="4224" y="1200"/>
                <a:ext cx="40" cy="40"/>
              </a:xfrm>
              <a:prstGeom prst="ellipse">
                <a:avLst/>
              </a:prstGeom>
              <a:solidFill>
                <a:srgbClr val="00FF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63" name="Oval 77">
                <a:extLst>
                  <a:ext uri="{FF2B5EF4-FFF2-40B4-BE49-F238E27FC236}">
                    <a16:creationId xmlns:a16="http://schemas.microsoft.com/office/drawing/2014/main" id="{0EA34E4E-6B4C-9817-0EF3-0F293BB26682}"/>
                  </a:ext>
                </a:extLst>
              </p:cNvPr>
              <p:cNvSpPr>
                <a:spLocks noChangeArrowheads="1"/>
              </p:cNvSpPr>
              <p:nvPr/>
            </p:nvSpPr>
            <p:spPr bwMode="auto">
              <a:xfrm>
                <a:off x="4128" y="1296"/>
                <a:ext cx="40" cy="40"/>
              </a:xfrm>
              <a:prstGeom prst="ellipse">
                <a:avLst/>
              </a:prstGeom>
              <a:solidFill>
                <a:srgbClr val="00FF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64" name="Oval 78">
                <a:extLst>
                  <a:ext uri="{FF2B5EF4-FFF2-40B4-BE49-F238E27FC236}">
                    <a16:creationId xmlns:a16="http://schemas.microsoft.com/office/drawing/2014/main" id="{53534A1D-F2DA-1D44-15DC-DAC32E281BAA}"/>
                  </a:ext>
                </a:extLst>
              </p:cNvPr>
              <p:cNvSpPr>
                <a:spLocks noChangeArrowheads="1"/>
              </p:cNvSpPr>
              <p:nvPr/>
            </p:nvSpPr>
            <p:spPr bwMode="auto">
              <a:xfrm>
                <a:off x="4272" y="1400"/>
                <a:ext cx="40" cy="40"/>
              </a:xfrm>
              <a:prstGeom prst="ellipse">
                <a:avLst/>
              </a:prstGeom>
              <a:solidFill>
                <a:srgbClr val="00FF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65" name="Line 79">
                <a:extLst>
                  <a:ext uri="{FF2B5EF4-FFF2-40B4-BE49-F238E27FC236}">
                    <a16:creationId xmlns:a16="http://schemas.microsoft.com/office/drawing/2014/main" id="{EEC71F83-ADF6-7CFB-155B-EBAE050CEFCD}"/>
                  </a:ext>
                </a:extLst>
              </p:cNvPr>
              <p:cNvSpPr>
                <a:spLocks noChangeShapeType="1"/>
              </p:cNvSpPr>
              <p:nvPr/>
            </p:nvSpPr>
            <p:spPr bwMode="auto">
              <a:xfrm flipV="1">
                <a:off x="4176" y="1200"/>
                <a:ext cx="96" cy="96"/>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66" name="Line 80">
                <a:extLst>
                  <a:ext uri="{FF2B5EF4-FFF2-40B4-BE49-F238E27FC236}">
                    <a16:creationId xmlns:a16="http://schemas.microsoft.com/office/drawing/2014/main" id="{7E1759DF-831D-B9A0-131C-1882511DFDDE}"/>
                  </a:ext>
                </a:extLst>
              </p:cNvPr>
              <p:cNvSpPr>
                <a:spLocks noChangeShapeType="1"/>
              </p:cNvSpPr>
              <p:nvPr/>
            </p:nvSpPr>
            <p:spPr bwMode="auto">
              <a:xfrm>
                <a:off x="4128" y="1344"/>
                <a:ext cx="144" cy="48"/>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67" name="Line 81">
                <a:extLst>
                  <a:ext uri="{FF2B5EF4-FFF2-40B4-BE49-F238E27FC236}">
                    <a16:creationId xmlns:a16="http://schemas.microsoft.com/office/drawing/2014/main" id="{1E6665F4-D53C-6B7A-FEF1-8AEE3E525D35}"/>
                  </a:ext>
                </a:extLst>
              </p:cNvPr>
              <p:cNvSpPr>
                <a:spLocks noChangeShapeType="1"/>
              </p:cNvSpPr>
              <p:nvPr/>
            </p:nvSpPr>
            <p:spPr bwMode="auto">
              <a:xfrm>
                <a:off x="4272" y="1248"/>
                <a:ext cx="0" cy="192"/>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68" name="Oval 82">
                <a:extLst>
                  <a:ext uri="{FF2B5EF4-FFF2-40B4-BE49-F238E27FC236}">
                    <a16:creationId xmlns:a16="http://schemas.microsoft.com/office/drawing/2014/main" id="{F5220C8C-88C0-066D-B0C9-32EFECCD31E4}"/>
                  </a:ext>
                </a:extLst>
              </p:cNvPr>
              <p:cNvSpPr>
                <a:spLocks noChangeArrowheads="1"/>
              </p:cNvSpPr>
              <p:nvPr/>
            </p:nvSpPr>
            <p:spPr bwMode="auto">
              <a:xfrm>
                <a:off x="4136" y="1496"/>
                <a:ext cx="40" cy="40"/>
              </a:xfrm>
              <a:prstGeom prst="ellipse">
                <a:avLst/>
              </a:prstGeom>
              <a:solidFill>
                <a:srgbClr val="00FF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69" name="Line 83">
                <a:extLst>
                  <a:ext uri="{FF2B5EF4-FFF2-40B4-BE49-F238E27FC236}">
                    <a16:creationId xmlns:a16="http://schemas.microsoft.com/office/drawing/2014/main" id="{3B264577-9A4B-ACB8-09E9-4CF012A044AC}"/>
                  </a:ext>
                </a:extLst>
              </p:cNvPr>
              <p:cNvSpPr>
                <a:spLocks noChangeShapeType="1"/>
              </p:cNvSpPr>
              <p:nvPr/>
            </p:nvSpPr>
            <p:spPr bwMode="auto">
              <a:xfrm>
                <a:off x="4128" y="1344"/>
                <a:ext cx="48" cy="192"/>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70" name="Line 84">
                <a:extLst>
                  <a:ext uri="{FF2B5EF4-FFF2-40B4-BE49-F238E27FC236}">
                    <a16:creationId xmlns:a16="http://schemas.microsoft.com/office/drawing/2014/main" id="{4D22E4E0-EA77-3854-B897-57116BC1C8E8}"/>
                  </a:ext>
                </a:extLst>
              </p:cNvPr>
              <p:cNvSpPr>
                <a:spLocks noChangeShapeType="1"/>
              </p:cNvSpPr>
              <p:nvPr/>
            </p:nvSpPr>
            <p:spPr bwMode="auto">
              <a:xfrm flipH="1">
                <a:off x="4176" y="1440"/>
                <a:ext cx="96" cy="48"/>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6999" name="Oval 85">
              <a:extLst>
                <a:ext uri="{FF2B5EF4-FFF2-40B4-BE49-F238E27FC236}">
                  <a16:creationId xmlns:a16="http://schemas.microsoft.com/office/drawing/2014/main" id="{6604723B-D36C-94CB-EFA6-2E9C4CFE7D11}"/>
                </a:ext>
              </a:extLst>
            </p:cNvPr>
            <p:cNvSpPr>
              <a:spLocks noChangeArrowheads="1"/>
            </p:cNvSpPr>
            <p:nvPr/>
          </p:nvSpPr>
          <p:spPr bwMode="auto">
            <a:xfrm>
              <a:off x="6337300" y="2679700"/>
              <a:ext cx="63500" cy="635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00" name="Oval 86">
              <a:extLst>
                <a:ext uri="{FF2B5EF4-FFF2-40B4-BE49-F238E27FC236}">
                  <a16:creationId xmlns:a16="http://schemas.microsoft.com/office/drawing/2014/main" id="{574CE07F-1F1E-4EF7-E027-0844927E4E85}"/>
                </a:ext>
              </a:extLst>
            </p:cNvPr>
            <p:cNvSpPr>
              <a:spLocks noChangeArrowheads="1"/>
            </p:cNvSpPr>
            <p:nvPr/>
          </p:nvSpPr>
          <p:spPr bwMode="auto">
            <a:xfrm>
              <a:off x="6019800" y="2667000"/>
              <a:ext cx="63500" cy="635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01" name="Oval 87">
              <a:extLst>
                <a:ext uri="{FF2B5EF4-FFF2-40B4-BE49-F238E27FC236}">
                  <a16:creationId xmlns:a16="http://schemas.microsoft.com/office/drawing/2014/main" id="{0310D493-2D51-E6A8-927E-B3596FEEE52C}"/>
                </a:ext>
              </a:extLst>
            </p:cNvPr>
            <p:cNvSpPr>
              <a:spLocks noChangeArrowheads="1"/>
            </p:cNvSpPr>
            <p:nvPr/>
          </p:nvSpPr>
          <p:spPr bwMode="auto">
            <a:xfrm>
              <a:off x="6705600" y="2679700"/>
              <a:ext cx="63500" cy="6350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02" name="Oval 88">
              <a:extLst>
                <a:ext uri="{FF2B5EF4-FFF2-40B4-BE49-F238E27FC236}">
                  <a16:creationId xmlns:a16="http://schemas.microsoft.com/office/drawing/2014/main" id="{96AA739B-0D1E-8E5D-8CAD-C6796D710EEB}"/>
                </a:ext>
              </a:extLst>
            </p:cNvPr>
            <p:cNvSpPr>
              <a:spLocks noChangeArrowheads="1"/>
            </p:cNvSpPr>
            <p:nvPr/>
          </p:nvSpPr>
          <p:spPr bwMode="auto">
            <a:xfrm>
              <a:off x="6489700" y="2971800"/>
              <a:ext cx="63500" cy="6350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03" name="Oval 89">
              <a:extLst>
                <a:ext uri="{FF2B5EF4-FFF2-40B4-BE49-F238E27FC236}">
                  <a16:creationId xmlns:a16="http://schemas.microsoft.com/office/drawing/2014/main" id="{203073DB-2975-88F9-52BE-D2EFABD15122}"/>
                </a:ext>
              </a:extLst>
            </p:cNvPr>
            <p:cNvSpPr>
              <a:spLocks noChangeArrowheads="1"/>
            </p:cNvSpPr>
            <p:nvPr/>
          </p:nvSpPr>
          <p:spPr bwMode="auto">
            <a:xfrm>
              <a:off x="6553200" y="3289300"/>
              <a:ext cx="63500" cy="6350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04" name="Oval 90">
              <a:extLst>
                <a:ext uri="{FF2B5EF4-FFF2-40B4-BE49-F238E27FC236}">
                  <a16:creationId xmlns:a16="http://schemas.microsoft.com/office/drawing/2014/main" id="{018F07B2-5EFB-512B-DBDB-69677DBBB0C0}"/>
                </a:ext>
              </a:extLst>
            </p:cNvPr>
            <p:cNvSpPr>
              <a:spLocks noChangeArrowheads="1"/>
            </p:cNvSpPr>
            <p:nvPr/>
          </p:nvSpPr>
          <p:spPr bwMode="auto">
            <a:xfrm>
              <a:off x="6870700" y="3124200"/>
              <a:ext cx="63500" cy="6350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05" name="Line 91">
              <a:extLst>
                <a:ext uri="{FF2B5EF4-FFF2-40B4-BE49-F238E27FC236}">
                  <a16:creationId xmlns:a16="http://schemas.microsoft.com/office/drawing/2014/main" id="{3081B51A-13E3-0F4F-3A3E-5A2A8B690590}"/>
                </a:ext>
              </a:extLst>
            </p:cNvPr>
            <p:cNvSpPr>
              <a:spLocks noChangeShapeType="1"/>
            </p:cNvSpPr>
            <p:nvPr/>
          </p:nvSpPr>
          <p:spPr bwMode="auto">
            <a:xfrm>
              <a:off x="6248400" y="2438400"/>
              <a:ext cx="152400" cy="3048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06" name="Line 92">
              <a:extLst>
                <a:ext uri="{FF2B5EF4-FFF2-40B4-BE49-F238E27FC236}">
                  <a16:creationId xmlns:a16="http://schemas.microsoft.com/office/drawing/2014/main" id="{C84E6834-89EC-ACE0-26AF-C9C3065B1B81}"/>
                </a:ext>
              </a:extLst>
            </p:cNvPr>
            <p:cNvSpPr>
              <a:spLocks noChangeShapeType="1"/>
            </p:cNvSpPr>
            <p:nvPr/>
          </p:nvSpPr>
          <p:spPr bwMode="auto">
            <a:xfrm flipH="1">
              <a:off x="6019800" y="2438400"/>
              <a:ext cx="228600" cy="2286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07" name="Line 93">
              <a:extLst>
                <a:ext uri="{FF2B5EF4-FFF2-40B4-BE49-F238E27FC236}">
                  <a16:creationId xmlns:a16="http://schemas.microsoft.com/office/drawing/2014/main" id="{08193A94-9DBB-3406-ED13-FA0B26973541}"/>
                </a:ext>
              </a:extLst>
            </p:cNvPr>
            <p:cNvSpPr>
              <a:spLocks noChangeShapeType="1"/>
            </p:cNvSpPr>
            <p:nvPr/>
          </p:nvSpPr>
          <p:spPr bwMode="auto">
            <a:xfrm>
              <a:off x="6019800" y="2667000"/>
              <a:ext cx="381000" cy="762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08" name="Oval 94">
              <a:extLst>
                <a:ext uri="{FF2B5EF4-FFF2-40B4-BE49-F238E27FC236}">
                  <a16:creationId xmlns:a16="http://schemas.microsoft.com/office/drawing/2014/main" id="{FA064AD3-71E2-399D-99E2-1ACB96F11B18}"/>
                </a:ext>
              </a:extLst>
            </p:cNvPr>
            <p:cNvSpPr>
              <a:spLocks noChangeArrowheads="1"/>
            </p:cNvSpPr>
            <p:nvPr/>
          </p:nvSpPr>
          <p:spPr bwMode="auto">
            <a:xfrm>
              <a:off x="7086600" y="2971800"/>
              <a:ext cx="63500" cy="6350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09" name="Oval 95">
              <a:extLst>
                <a:ext uri="{FF2B5EF4-FFF2-40B4-BE49-F238E27FC236}">
                  <a16:creationId xmlns:a16="http://schemas.microsoft.com/office/drawing/2014/main" id="{C48370E2-A795-F2A4-B2EA-F619C3F809C3}"/>
                </a:ext>
              </a:extLst>
            </p:cNvPr>
            <p:cNvSpPr>
              <a:spLocks noChangeArrowheads="1"/>
            </p:cNvSpPr>
            <p:nvPr/>
          </p:nvSpPr>
          <p:spPr bwMode="auto">
            <a:xfrm>
              <a:off x="7099300" y="3289300"/>
              <a:ext cx="63500" cy="6350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10" name="Oval 96">
              <a:extLst>
                <a:ext uri="{FF2B5EF4-FFF2-40B4-BE49-F238E27FC236}">
                  <a16:creationId xmlns:a16="http://schemas.microsoft.com/office/drawing/2014/main" id="{096D16AE-4050-0350-8AAF-75B458DD282B}"/>
                </a:ext>
              </a:extLst>
            </p:cNvPr>
            <p:cNvSpPr>
              <a:spLocks noChangeArrowheads="1"/>
            </p:cNvSpPr>
            <p:nvPr/>
          </p:nvSpPr>
          <p:spPr bwMode="auto">
            <a:xfrm>
              <a:off x="7251700" y="1676400"/>
              <a:ext cx="63500" cy="63500"/>
            </a:xfrm>
            <a:prstGeom prst="ellipse">
              <a:avLst/>
            </a:prstGeom>
            <a:solidFill>
              <a:srgbClr val="FFFF00"/>
            </a:solidFill>
            <a:ln w="12700">
              <a:solidFill>
                <a:srgbClr val="FFFF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11" name="Oval 97">
              <a:extLst>
                <a:ext uri="{FF2B5EF4-FFF2-40B4-BE49-F238E27FC236}">
                  <a16:creationId xmlns:a16="http://schemas.microsoft.com/office/drawing/2014/main" id="{DA3B3943-303D-B14E-D984-202B3607060F}"/>
                </a:ext>
              </a:extLst>
            </p:cNvPr>
            <p:cNvSpPr>
              <a:spLocks noChangeArrowheads="1"/>
            </p:cNvSpPr>
            <p:nvPr/>
          </p:nvSpPr>
          <p:spPr bwMode="auto">
            <a:xfrm>
              <a:off x="7086600" y="2333625"/>
              <a:ext cx="74613" cy="762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12" name="Oval 98">
              <a:extLst>
                <a:ext uri="{FF2B5EF4-FFF2-40B4-BE49-F238E27FC236}">
                  <a16:creationId xmlns:a16="http://schemas.microsoft.com/office/drawing/2014/main" id="{2A7AD14E-44DB-2E6D-4EA4-5835471D0639}"/>
                </a:ext>
              </a:extLst>
            </p:cNvPr>
            <p:cNvSpPr>
              <a:spLocks noChangeArrowheads="1"/>
            </p:cNvSpPr>
            <p:nvPr/>
          </p:nvSpPr>
          <p:spPr bwMode="auto">
            <a:xfrm>
              <a:off x="7467600" y="1536700"/>
              <a:ext cx="63500" cy="63500"/>
            </a:xfrm>
            <a:prstGeom prst="ellipse">
              <a:avLst/>
            </a:prstGeom>
            <a:solidFill>
              <a:srgbClr val="FFFF00"/>
            </a:solidFill>
            <a:ln w="12700">
              <a:solidFill>
                <a:srgbClr val="FFFF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13" name="Oval 99">
              <a:extLst>
                <a:ext uri="{FF2B5EF4-FFF2-40B4-BE49-F238E27FC236}">
                  <a16:creationId xmlns:a16="http://schemas.microsoft.com/office/drawing/2014/main" id="{F7B23015-6DBC-BF11-73B1-AD0CC2539F5C}"/>
                </a:ext>
              </a:extLst>
            </p:cNvPr>
            <p:cNvSpPr>
              <a:spLocks noChangeArrowheads="1"/>
            </p:cNvSpPr>
            <p:nvPr/>
          </p:nvSpPr>
          <p:spPr bwMode="auto">
            <a:xfrm>
              <a:off x="7467600" y="1828800"/>
              <a:ext cx="63500" cy="63500"/>
            </a:xfrm>
            <a:prstGeom prst="ellipse">
              <a:avLst/>
            </a:prstGeom>
            <a:solidFill>
              <a:srgbClr val="FFFF00"/>
            </a:solidFill>
            <a:ln w="12700">
              <a:solidFill>
                <a:srgbClr val="FFFF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14" name="Oval 100">
              <a:extLst>
                <a:ext uri="{FF2B5EF4-FFF2-40B4-BE49-F238E27FC236}">
                  <a16:creationId xmlns:a16="http://schemas.microsoft.com/office/drawing/2014/main" id="{CE69B1D7-1255-EA94-DF09-DD08BB27BAC5}"/>
                </a:ext>
              </a:extLst>
            </p:cNvPr>
            <p:cNvSpPr>
              <a:spLocks noChangeArrowheads="1"/>
            </p:cNvSpPr>
            <p:nvPr/>
          </p:nvSpPr>
          <p:spPr bwMode="auto">
            <a:xfrm>
              <a:off x="7315200" y="1905000"/>
              <a:ext cx="63500" cy="63500"/>
            </a:xfrm>
            <a:prstGeom prst="ellipse">
              <a:avLst/>
            </a:prstGeom>
            <a:solidFill>
              <a:srgbClr val="FFFF00"/>
            </a:solidFill>
            <a:ln w="12700">
              <a:solidFill>
                <a:srgbClr val="FFFF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15" name="Oval 101">
              <a:extLst>
                <a:ext uri="{FF2B5EF4-FFF2-40B4-BE49-F238E27FC236}">
                  <a16:creationId xmlns:a16="http://schemas.microsoft.com/office/drawing/2014/main" id="{1FA7397D-72F5-1746-B77B-9422B5A3AEE5}"/>
                </a:ext>
              </a:extLst>
            </p:cNvPr>
            <p:cNvSpPr>
              <a:spLocks noChangeArrowheads="1"/>
            </p:cNvSpPr>
            <p:nvPr/>
          </p:nvSpPr>
          <p:spPr bwMode="auto">
            <a:xfrm>
              <a:off x="7315200" y="2257425"/>
              <a:ext cx="74613" cy="762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16" name="Oval 102">
              <a:extLst>
                <a:ext uri="{FF2B5EF4-FFF2-40B4-BE49-F238E27FC236}">
                  <a16:creationId xmlns:a16="http://schemas.microsoft.com/office/drawing/2014/main" id="{A163E42A-9BF1-0142-453A-9966712BBA6E}"/>
                </a:ext>
              </a:extLst>
            </p:cNvPr>
            <p:cNvSpPr>
              <a:spLocks noChangeArrowheads="1"/>
            </p:cNvSpPr>
            <p:nvPr/>
          </p:nvSpPr>
          <p:spPr bwMode="auto">
            <a:xfrm>
              <a:off x="7239000" y="2486025"/>
              <a:ext cx="74613" cy="762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17" name="Oval 103">
              <a:extLst>
                <a:ext uri="{FF2B5EF4-FFF2-40B4-BE49-F238E27FC236}">
                  <a16:creationId xmlns:a16="http://schemas.microsoft.com/office/drawing/2014/main" id="{5D1F5851-9C71-F37B-6432-71F5A5600661}"/>
                </a:ext>
              </a:extLst>
            </p:cNvPr>
            <p:cNvSpPr>
              <a:spLocks noChangeArrowheads="1"/>
            </p:cNvSpPr>
            <p:nvPr/>
          </p:nvSpPr>
          <p:spPr bwMode="auto">
            <a:xfrm>
              <a:off x="7391400" y="2498725"/>
              <a:ext cx="74613" cy="762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18" name="Oval 104">
              <a:extLst>
                <a:ext uri="{FF2B5EF4-FFF2-40B4-BE49-F238E27FC236}">
                  <a16:creationId xmlns:a16="http://schemas.microsoft.com/office/drawing/2014/main" id="{28BFCED6-2802-0B4F-F68E-95742FCF9170}"/>
                </a:ext>
              </a:extLst>
            </p:cNvPr>
            <p:cNvSpPr>
              <a:spLocks noChangeArrowheads="1"/>
            </p:cNvSpPr>
            <p:nvPr/>
          </p:nvSpPr>
          <p:spPr bwMode="auto">
            <a:xfrm>
              <a:off x="7315200" y="2638425"/>
              <a:ext cx="74613" cy="762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19" name="Line 105">
              <a:extLst>
                <a:ext uri="{FF2B5EF4-FFF2-40B4-BE49-F238E27FC236}">
                  <a16:creationId xmlns:a16="http://schemas.microsoft.com/office/drawing/2014/main" id="{771B4846-19E0-3B16-9855-E48A98B9FACA}"/>
                </a:ext>
              </a:extLst>
            </p:cNvPr>
            <p:cNvSpPr>
              <a:spLocks noChangeShapeType="1"/>
            </p:cNvSpPr>
            <p:nvPr/>
          </p:nvSpPr>
          <p:spPr bwMode="auto">
            <a:xfrm flipV="1">
              <a:off x="7315200" y="1600200"/>
              <a:ext cx="152400" cy="762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20" name="Line 106">
              <a:extLst>
                <a:ext uri="{FF2B5EF4-FFF2-40B4-BE49-F238E27FC236}">
                  <a16:creationId xmlns:a16="http://schemas.microsoft.com/office/drawing/2014/main" id="{AD9B6CB6-6A9F-EF82-2ED8-69F30732DA6C}"/>
                </a:ext>
              </a:extLst>
            </p:cNvPr>
            <p:cNvSpPr>
              <a:spLocks noChangeShapeType="1"/>
            </p:cNvSpPr>
            <p:nvPr/>
          </p:nvSpPr>
          <p:spPr bwMode="auto">
            <a:xfrm>
              <a:off x="7315200" y="1676400"/>
              <a:ext cx="152400" cy="1524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21" name="Line 107">
              <a:extLst>
                <a:ext uri="{FF2B5EF4-FFF2-40B4-BE49-F238E27FC236}">
                  <a16:creationId xmlns:a16="http://schemas.microsoft.com/office/drawing/2014/main" id="{FF9523F5-C514-D36A-9EDE-D891175B6184}"/>
                </a:ext>
              </a:extLst>
            </p:cNvPr>
            <p:cNvSpPr>
              <a:spLocks noChangeShapeType="1"/>
            </p:cNvSpPr>
            <p:nvPr/>
          </p:nvSpPr>
          <p:spPr bwMode="auto">
            <a:xfrm>
              <a:off x="7315200" y="1676400"/>
              <a:ext cx="0" cy="2286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22" name="Line 108">
              <a:extLst>
                <a:ext uri="{FF2B5EF4-FFF2-40B4-BE49-F238E27FC236}">
                  <a16:creationId xmlns:a16="http://schemas.microsoft.com/office/drawing/2014/main" id="{6FF58D39-0B40-DF91-43EB-DFCE85DDF8AD}"/>
                </a:ext>
              </a:extLst>
            </p:cNvPr>
            <p:cNvSpPr>
              <a:spLocks noChangeShapeType="1"/>
            </p:cNvSpPr>
            <p:nvPr/>
          </p:nvSpPr>
          <p:spPr bwMode="auto">
            <a:xfrm flipV="1">
              <a:off x="7315200" y="1828800"/>
              <a:ext cx="152400" cy="762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23" name="Line 109">
              <a:extLst>
                <a:ext uri="{FF2B5EF4-FFF2-40B4-BE49-F238E27FC236}">
                  <a16:creationId xmlns:a16="http://schemas.microsoft.com/office/drawing/2014/main" id="{05CAB58C-DEA6-E88C-C257-96C25F83EABB}"/>
                </a:ext>
              </a:extLst>
            </p:cNvPr>
            <p:cNvSpPr>
              <a:spLocks noChangeShapeType="1"/>
            </p:cNvSpPr>
            <p:nvPr/>
          </p:nvSpPr>
          <p:spPr bwMode="auto">
            <a:xfrm>
              <a:off x="7288213" y="2498725"/>
              <a:ext cx="114300" cy="158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24" name="Line 110">
              <a:extLst>
                <a:ext uri="{FF2B5EF4-FFF2-40B4-BE49-F238E27FC236}">
                  <a16:creationId xmlns:a16="http://schemas.microsoft.com/office/drawing/2014/main" id="{DF4B0E88-B83D-E3B0-7722-CBABACCB1394}"/>
                </a:ext>
              </a:extLst>
            </p:cNvPr>
            <p:cNvSpPr>
              <a:spLocks noChangeShapeType="1"/>
            </p:cNvSpPr>
            <p:nvPr/>
          </p:nvSpPr>
          <p:spPr bwMode="auto">
            <a:xfrm>
              <a:off x="7269163" y="2468563"/>
              <a:ext cx="57150" cy="18256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25" name="Line 111">
              <a:extLst>
                <a:ext uri="{FF2B5EF4-FFF2-40B4-BE49-F238E27FC236}">
                  <a16:creationId xmlns:a16="http://schemas.microsoft.com/office/drawing/2014/main" id="{845F8805-6D51-1580-9DC4-360B1E6EFBEC}"/>
                </a:ext>
              </a:extLst>
            </p:cNvPr>
            <p:cNvSpPr>
              <a:spLocks noChangeShapeType="1"/>
            </p:cNvSpPr>
            <p:nvPr/>
          </p:nvSpPr>
          <p:spPr bwMode="auto">
            <a:xfrm flipV="1">
              <a:off x="7345363" y="2559050"/>
              <a:ext cx="57150" cy="9207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26" name="Oval 112">
              <a:extLst>
                <a:ext uri="{FF2B5EF4-FFF2-40B4-BE49-F238E27FC236}">
                  <a16:creationId xmlns:a16="http://schemas.microsoft.com/office/drawing/2014/main" id="{D40D5DBE-4BF5-3C52-D6CF-91AD1E07CA82}"/>
                </a:ext>
              </a:extLst>
            </p:cNvPr>
            <p:cNvSpPr>
              <a:spLocks noChangeArrowheads="1"/>
            </p:cNvSpPr>
            <p:nvPr/>
          </p:nvSpPr>
          <p:spPr bwMode="auto">
            <a:xfrm>
              <a:off x="7785100" y="22987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27" name="Oval 113">
              <a:extLst>
                <a:ext uri="{FF2B5EF4-FFF2-40B4-BE49-F238E27FC236}">
                  <a16:creationId xmlns:a16="http://schemas.microsoft.com/office/drawing/2014/main" id="{1507AE15-465F-07B6-0B25-1C88D1E09B58}"/>
                </a:ext>
              </a:extLst>
            </p:cNvPr>
            <p:cNvSpPr>
              <a:spLocks noChangeArrowheads="1"/>
            </p:cNvSpPr>
            <p:nvPr/>
          </p:nvSpPr>
          <p:spPr bwMode="auto">
            <a:xfrm>
              <a:off x="8013700" y="23749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28" name="Oval 114">
              <a:extLst>
                <a:ext uri="{FF2B5EF4-FFF2-40B4-BE49-F238E27FC236}">
                  <a16:creationId xmlns:a16="http://schemas.microsoft.com/office/drawing/2014/main" id="{A5340DF8-2264-0A24-A59C-BBB49B27D69C}"/>
                </a:ext>
              </a:extLst>
            </p:cNvPr>
            <p:cNvSpPr>
              <a:spLocks noChangeArrowheads="1"/>
            </p:cNvSpPr>
            <p:nvPr/>
          </p:nvSpPr>
          <p:spPr bwMode="auto">
            <a:xfrm>
              <a:off x="7696200" y="2971800"/>
              <a:ext cx="63500" cy="63500"/>
            </a:xfrm>
            <a:prstGeom prst="ellipse">
              <a:avLst/>
            </a:prstGeom>
            <a:solidFill>
              <a:srgbClr val="99CC00"/>
            </a:solidFill>
            <a:ln w="12700">
              <a:solidFill>
                <a:srgbClr val="99CC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29" name="Oval 115">
              <a:extLst>
                <a:ext uri="{FF2B5EF4-FFF2-40B4-BE49-F238E27FC236}">
                  <a16:creationId xmlns:a16="http://schemas.microsoft.com/office/drawing/2014/main" id="{AA553DBD-2350-580F-369C-4E869DFBDFB6}"/>
                </a:ext>
              </a:extLst>
            </p:cNvPr>
            <p:cNvSpPr>
              <a:spLocks noChangeArrowheads="1"/>
            </p:cNvSpPr>
            <p:nvPr/>
          </p:nvSpPr>
          <p:spPr bwMode="auto">
            <a:xfrm>
              <a:off x="7556500" y="3200400"/>
              <a:ext cx="63500" cy="63500"/>
            </a:xfrm>
            <a:prstGeom prst="ellipse">
              <a:avLst/>
            </a:prstGeom>
            <a:solidFill>
              <a:srgbClr val="99CC00"/>
            </a:solidFill>
            <a:ln w="12700">
              <a:solidFill>
                <a:srgbClr val="99CC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30" name="Oval 116">
              <a:extLst>
                <a:ext uri="{FF2B5EF4-FFF2-40B4-BE49-F238E27FC236}">
                  <a16:creationId xmlns:a16="http://schemas.microsoft.com/office/drawing/2014/main" id="{016CCA33-EF6F-3560-1C25-C068FC16F569}"/>
                </a:ext>
              </a:extLst>
            </p:cNvPr>
            <p:cNvSpPr>
              <a:spLocks noChangeArrowheads="1"/>
            </p:cNvSpPr>
            <p:nvPr/>
          </p:nvSpPr>
          <p:spPr bwMode="auto">
            <a:xfrm>
              <a:off x="7848600" y="3200400"/>
              <a:ext cx="63500" cy="63500"/>
            </a:xfrm>
            <a:prstGeom prst="ellipse">
              <a:avLst/>
            </a:prstGeom>
            <a:solidFill>
              <a:srgbClr val="99CC00"/>
            </a:solidFill>
            <a:ln w="12700">
              <a:solidFill>
                <a:srgbClr val="99CC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31" name="Oval 117">
              <a:extLst>
                <a:ext uri="{FF2B5EF4-FFF2-40B4-BE49-F238E27FC236}">
                  <a16:creationId xmlns:a16="http://schemas.microsoft.com/office/drawing/2014/main" id="{74CD983C-5B0E-D94F-12D7-980EB279D766}"/>
                </a:ext>
              </a:extLst>
            </p:cNvPr>
            <p:cNvSpPr>
              <a:spLocks noChangeArrowheads="1"/>
            </p:cNvSpPr>
            <p:nvPr/>
          </p:nvSpPr>
          <p:spPr bwMode="auto">
            <a:xfrm>
              <a:off x="7696200" y="3441700"/>
              <a:ext cx="63500" cy="63500"/>
            </a:xfrm>
            <a:prstGeom prst="ellipse">
              <a:avLst/>
            </a:prstGeom>
            <a:solidFill>
              <a:srgbClr val="FF9900"/>
            </a:solidFill>
            <a:ln w="12700">
              <a:solidFill>
                <a:srgbClr val="FF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32" name="Oval 118">
              <a:extLst>
                <a:ext uri="{FF2B5EF4-FFF2-40B4-BE49-F238E27FC236}">
                  <a16:creationId xmlns:a16="http://schemas.microsoft.com/office/drawing/2014/main" id="{E5FDAFB2-A81C-C58B-8F5C-DE1FE2CB233C}"/>
                </a:ext>
              </a:extLst>
            </p:cNvPr>
            <p:cNvSpPr>
              <a:spLocks noChangeArrowheads="1"/>
            </p:cNvSpPr>
            <p:nvPr/>
          </p:nvSpPr>
          <p:spPr bwMode="auto">
            <a:xfrm>
              <a:off x="7937500" y="21336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33" name="Oval 119">
              <a:extLst>
                <a:ext uri="{FF2B5EF4-FFF2-40B4-BE49-F238E27FC236}">
                  <a16:creationId xmlns:a16="http://schemas.microsoft.com/office/drawing/2014/main" id="{93AF9DD2-471E-93E1-65F6-3EB88C81B263}"/>
                </a:ext>
              </a:extLst>
            </p:cNvPr>
            <p:cNvSpPr>
              <a:spLocks noChangeArrowheads="1"/>
            </p:cNvSpPr>
            <p:nvPr/>
          </p:nvSpPr>
          <p:spPr bwMode="auto">
            <a:xfrm>
              <a:off x="7620000" y="3594100"/>
              <a:ext cx="63500" cy="63500"/>
            </a:xfrm>
            <a:prstGeom prst="ellipse">
              <a:avLst/>
            </a:prstGeom>
            <a:solidFill>
              <a:srgbClr val="FF9900"/>
            </a:solidFill>
            <a:ln w="12700">
              <a:solidFill>
                <a:srgbClr val="FF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34" name="Oval 120">
              <a:extLst>
                <a:ext uri="{FF2B5EF4-FFF2-40B4-BE49-F238E27FC236}">
                  <a16:creationId xmlns:a16="http://schemas.microsoft.com/office/drawing/2014/main" id="{147EEC0B-CFBF-2ED3-AF69-8D2F311AC78B}"/>
                </a:ext>
              </a:extLst>
            </p:cNvPr>
            <p:cNvSpPr>
              <a:spLocks noChangeArrowheads="1"/>
            </p:cNvSpPr>
            <p:nvPr/>
          </p:nvSpPr>
          <p:spPr bwMode="auto">
            <a:xfrm>
              <a:off x="7480300" y="3505200"/>
              <a:ext cx="63500" cy="63500"/>
            </a:xfrm>
            <a:prstGeom prst="ellipse">
              <a:avLst/>
            </a:prstGeom>
            <a:solidFill>
              <a:srgbClr val="FF9900"/>
            </a:solidFill>
            <a:ln w="12700">
              <a:solidFill>
                <a:srgbClr val="FF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35" name="Oval 121">
              <a:extLst>
                <a:ext uri="{FF2B5EF4-FFF2-40B4-BE49-F238E27FC236}">
                  <a16:creationId xmlns:a16="http://schemas.microsoft.com/office/drawing/2014/main" id="{90793FC4-0F44-FC5A-BD0F-74A6130DC48E}"/>
                </a:ext>
              </a:extLst>
            </p:cNvPr>
            <p:cNvSpPr>
              <a:spLocks noChangeArrowheads="1"/>
            </p:cNvSpPr>
            <p:nvPr/>
          </p:nvSpPr>
          <p:spPr bwMode="auto">
            <a:xfrm>
              <a:off x="7404100" y="3657600"/>
              <a:ext cx="63500" cy="63500"/>
            </a:xfrm>
            <a:prstGeom prst="ellipse">
              <a:avLst/>
            </a:prstGeom>
            <a:solidFill>
              <a:srgbClr val="FF9900"/>
            </a:solidFill>
            <a:ln w="12700">
              <a:solidFill>
                <a:srgbClr val="FF99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7036" name="Line 122">
              <a:extLst>
                <a:ext uri="{FF2B5EF4-FFF2-40B4-BE49-F238E27FC236}">
                  <a16:creationId xmlns:a16="http://schemas.microsoft.com/office/drawing/2014/main" id="{4D529590-1CE5-C1E5-E417-F0C716CB772B}"/>
                </a:ext>
              </a:extLst>
            </p:cNvPr>
            <p:cNvSpPr>
              <a:spLocks noChangeShapeType="1"/>
            </p:cNvSpPr>
            <p:nvPr/>
          </p:nvSpPr>
          <p:spPr bwMode="auto">
            <a:xfrm>
              <a:off x="7848600" y="23622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37" name="Line 123">
              <a:extLst>
                <a:ext uri="{FF2B5EF4-FFF2-40B4-BE49-F238E27FC236}">
                  <a16:creationId xmlns:a16="http://schemas.microsoft.com/office/drawing/2014/main" id="{B6CD9950-1110-9FB1-9C9A-0F4F74495500}"/>
                </a:ext>
              </a:extLst>
            </p:cNvPr>
            <p:cNvSpPr>
              <a:spLocks noChangeShapeType="1"/>
            </p:cNvSpPr>
            <p:nvPr/>
          </p:nvSpPr>
          <p:spPr bwMode="auto">
            <a:xfrm>
              <a:off x="8001000" y="21336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38" name="Line 124">
              <a:extLst>
                <a:ext uri="{FF2B5EF4-FFF2-40B4-BE49-F238E27FC236}">
                  <a16:creationId xmlns:a16="http://schemas.microsoft.com/office/drawing/2014/main" id="{AB3F9F0B-9D35-7698-EB4B-C00CCA2C81F3}"/>
                </a:ext>
              </a:extLst>
            </p:cNvPr>
            <p:cNvSpPr>
              <a:spLocks noChangeShapeType="1"/>
            </p:cNvSpPr>
            <p:nvPr/>
          </p:nvSpPr>
          <p:spPr bwMode="auto">
            <a:xfrm flipH="1">
              <a:off x="7467600" y="350520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39" name="Line 125">
              <a:extLst>
                <a:ext uri="{FF2B5EF4-FFF2-40B4-BE49-F238E27FC236}">
                  <a16:creationId xmlns:a16="http://schemas.microsoft.com/office/drawing/2014/main" id="{FE0CB28D-A748-902F-5180-93A30AFF5448}"/>
                </a:ext>
              </a:extLst>
            </p:cNvPr>
            <p:cNvSpPr>
              <a:spLocks noChangeShapeType="1"/>
            </p:cNvSpPr>
            <p:nvPr/>
          </p:nvSpPr>
          <p:spPr bwMode="auto">
            <a:xfrm>
              <a:off x="6781800" y="2743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40" name="Line 126">
              <a:extLst>
                <a:ext uri="{FF2B5EF4-FFF2-40B4-BE49-F238E27FC236}">
                  <a16:creationId xmlns:a16="http://schemas.microsoft.com/office/drawing/2014/main" id="{B5B9FC22-29DB-036D-CD17-78DEF2348050}"/>
                </a:ext>
              </a:extLst>
            </p:cNvPr>
            <p:cNvSpPr>
              <a:spLocks noChangeShapeType="1"/>
            </p:cNvSpPr>
            <p:nvPr/>
          </p:nvSpPr>
          <p:spPr bwMode="auto">
            <a:xfrm>
              <a:off x="6705600" y="27432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41" name="Line 127">
              <a:extLst>
                <a:ext uri="{FF2B5EF4-FFF2-40B4-BE49-F238E27FC236}">
                  <a16:creationId xmlns:a16="http://schemas.microsoft.com/office/drawing/2014/main" id="{634722A6-A5BA-7B7E-BFED-2094A41414F3}"/>
                </a:ext>
              </a:extLst>
            </p:cNvPr>
            <p:cNvSpPr>
              <a:spLocks noChangeShapeType="1"/>
            </p:cNvSpPr>
            <p:nvPr/>
          </p:nvSpPr>
          <p:spPr bwMode="auto">
            <a:xfrm>
              <a:off x="6858000" y="3124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42" name="Line 128">
              <a:extLst>
                <a:ext uri="{FF2B5EF4-FFF2-40B4-BE49-F238E27FC236}">
                  <a16:creationId xmlns:a16="http://schemas.microsoft.com/office/drawing/2014/main" id="{5F54E99C-9873-189B-7290-28F7AD560C1F}"/>
                </a:ext>
              </a:extLst>
            </p:cNvPr>
            <p:cNvSpPr>
              <a:spLocks noChangeShapeType="1"/>
            </p:cNvSpPr>
            <p:nvPr/>
          </p:nvSpPr>
          <p:spPr bwMode="auto">
            <a:xfrm flipV="1">
              <a:off x="6858000" y="30480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43" name="Line 129">
              <a:extLst>
                <a:ext uri="{FF2B5EF4-FFF2-40B4-BE49-F238E27FC236}">
                  <a16:creationId xmlns:a16="http://schemas.microsoft.com/office/drawing/2014/main" id="{25244356-E2B4-CACF-ADFB-268EB4C7E3BF}"/>
                </a:ext>
              </a:extLst>
            </p:cNvPr>
            <p:cNvSpPr>
              <a:spLocks noChangeShapeType="1"/>
            </p:cNvSpPr>
            <p:nvPr/>
          </p:nvSpPr>
          <p:spPr bwMode="auto">
            <a:xfrm flipH="1">
              <a:off x="6553200" y="27432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44" name="Line 130">
              <a:extLst>
                <a:ext uri="{FF2B5EF4-FFF2-40B4-BE49-F238E27FC236}">
                  <a16:creationId xmlns:a16="http://schemas.microsoft.com/office/drawing/2014/main" id="{4E9859F8-396F-7069-36F0-09EA15975E54}"/>
                </a:ext>
              </a:extLst>
            </p:cNvPr>
            <p:cNvSpPr>
              <a:spLocks noChangeShapeType="1"/>
            </p:cNvSpPr>
            <p:nvPr/>
          </p:nvSpPr>
          <p:spPr bwMode="auto">
            <a:xfrm>
              <a:off x="6553200" y="3048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45" name="Line 131">
              <a:extLst>
                <a:ext uri="{FF2B5EF4-FFF2-40B4-BE49-F238E27FC236}">
                  <a16:creationId xmlns:a16="http://schemas.microsoft.com/office/drawing/2014/main" id="{84FB317F-E556-A30E-0EFC-34DCDD2B991D}"/>
                </a:ext>
              </a:extLst>
            </p:cNvPr>
            <p:cNvSpPr>
              <a:spLocks noChangeShapeType="1"/>
            </p:cNvSpPr>
            <p:nvPr/>
          </p:nvSpPr>
          <p:spPr bwMode="auto">
            <a:xfrm>
              <a:off x="6553200" y="3352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46" name="Line 132">
              <a:extLst>
                <a:ext uri="{FF2B5EF4-FFF2-40B4-BE49-F238E27FC236}">
                  <a16:creationId xmlns:a16="http://schemas.microsoft.com/office/drawing/2014/main" id="{86EBEF56-9900-D64E-1DE3-DE5C7B6C0469}"/>
                </a:ext>
              </a:extLst>
            </p:cNvPr>
            <p:cNvSpPr>
              <a:spLocks noChangeShapeType="1"/>
            </p:cNvSpPr>
            <p:nvPr/>
          </p:nvSpPr>
          <p:spPr bwMode="auto">
            <a:xfrm flipV="1">
              <a:off x="6553200" y="32004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47" name="Line 133">
              <a:extLst>
                <a:ext uri="{FF2B5EF4-FFF2-40B4-BE49-F238E27FC236}">
                  <a16:creationId xmlns:a16="http://schemas.microsoft.com/office/drawing/2014/main" id="{31BEFE41-17A4-3892-C9A6-34786043E94C}"/>
                </a:ext>
              </a:extLst>
            </p:cNvPr>
            <p:cNvSpPr>
              <a:spLocks noChangeShapeType="1"/>
            </p:cNvSpPr>
            <p:nvPr/>
          </p:nvSpPr>
          <p:spPr bwMode="auto">
            <a:xfrm>
              <a:off x="6553200" y="29718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48" name="Line 216">
              <a:extLst>
                <a:ext uri="{FF2B5EF4-FFF2-40B4-BE49-F238E27FC236}">
                  <a16:creationId xmlns:a16="http://schemas.microsoft.com/office/drawing/2014/main" id="{2B9F70B2-2840-07C8-F4C7-D35114EE77F8}"/>
                </a:ext>
              </a:extLst>
            </p:cNvPr>
            <p:cNvSpPr>
              <a:spLocks noChangeShapeType="1"/>
            </p:cNvSpPr>
            <p:nvPr/>
          </p:nvSpPr>
          <p:spPr bwMode="auto">
            <a:xfrm flipV="1">
              <a:off x="7097713" y="2270125"/>
              <a:ext cx="2286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49" name="Line 217">
              <a:extLst>
                <a:ext uri="{FF2B5EF4-FFF2-40B4-BE49-F238E27FC236}">
                  <a16:creationId xmlns:a16="http://schemas.microsoft.com/office/drawing/2014/main" id="{D3598765-6945-34D8-28B4-15098A64A450}"/>
                </a:ext>
              </a:extLst>
            </p:cNvPr>
            <p:cNvSpPr>
              <a:spLocks noChangeShapeType="1"/>
            </p:cNvSpPr>
            <p:nvPr/>
          </p:nvSpPr>
          <p:spPr bwMode="auto">
            <a:xfrm>
              <a:off x="7097713" y="2346325"/>
              <a:ext cx="2286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50" name="Line 239">
              <a:extLst>
                <a:ext uri="{FF2B5EF4-FFF2-40B4-BE49-F238E27FC236}">
                  <a16:creationId xmlns:a16="http://schemas.microsoft.com/office/drawing/2014/main" id="{80B36ABB-EFAA-6CE9-6D66-04834A4C2127}"/>
                </a:ext>
              </a:extLst>
            </p:cNvPr>
            <p:cNvSpPr>
              <a:spLocks noChangeShapeType="1"/>
            </p:cNvSpPr>
            <p:nvPr/>
          </p:nvSpPr>
          <p:spPr bwMode="auto">
            <a:xfrm>
              <a:off x="7467600" y="1600200"/>
              <a:ext cx="0" cy="2286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51" name="Line 240">
              <a:extLst>
                <a:ext uri="{FF2B5EF4-FFF2-40B4-BE49-F238E27FC236}">
                  <a16:creationId xmlns:a16="http://schemas.microsoft.com/office/drawing/2014/main" id="{01B85C4D-3D2F-0490-145F-CA009C892574}"/>
                </a:ext>
              </a:extLst>
            </p:cNvPr>
            <p:cNvSpPr>
              <a:spLocks noChangeShapeType="1"/>
            </p:cNvSpPr>
            <p:nvPr/>
          </p:nvSpPr>
          <p:spPr bwMode="auto">
            <a:xfrm flipV="1">
              <a:off x="7315200" y="22860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52" name="Line 241">
              <a:extLst>
                <a:ext uri="{FF2B5EF4-FFF2-40B4-BE49-F238E27FC236}">
                  <a16:creationId xmlns:a16="http://schemas.microsoft.com/office/drawing/2014/main" id="{61BC0473-1CD4-1E16-C1FE-FAB3418D42FB}"/>
                </a:ext>
              </a:extLst>
            </p:cNvPr>
            <p:cNvSpPr>
              <a:spLocks noChangeShapeType="1"/>
            </p:cNvSpPr>
            <p:nvPr/>
          </p:nvSpPr>
          <p:spPr bwMode="auto">
            <a:xfrm>
              <a:off x="7315200" y="2286000"/>
              <a:ext cx="762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53" name="Line 242">
              <a:extLst>
                <a:ext uri="{FF2B5EF4-FFF2-40B4-BE49-F238E27FC236}">
                  <a16:creationId xmlns:a16="http://schemas.microsoft.com/office/drawing/2014/main" id="{9265DD61-6CA5-2AFB-BFB7-8A16EBDFB025}"/>
                </a:ext>
              </a:extLst>
            </p:cNvPr>
            <p:cNvSpPr>
              <a:spLocks noChangeShapeType="1"/>
            </p:cNvSpPr>
            <p:nvPr/>
          </p:nvSpPr>
          <p:spPr bwMode="auto">
            <a:xfrm flipV="1">
              <a:off x="7848600" y="2133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54" name="Line 243">
              <a:extLst>
                <a:ext uri="{FF2B5EF4-FFF2-40B4-BE49-F238E27FC236}">
                  <a16:creationId xmlns:a16="http://schemas.microsoft.com/office/drawing/2014/main" id="{03DA5278-7BE9-0B22-5BC2-F53334FAC9D2}"/>
                </a:ext>
              </a:extLst>
            </p:cNvPr>
            <p:cNvSpPr>
              <a:spLocks noChangeShapeType="1"/>
            </p:cNvSpPr>
            <p:nvPr/>
          </p:nvSpPr>
          <p:spPr bwMode="auto">
            <a:xfrm>
              <a:off x="7086600" y="29718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55" name="Line 244">
              <a:extLst>
                <a:ext uri="{FF2B5EF4-FFF2-40B4-BE49-F238E27FC236}">
                  <a16:creationId xmlns:a16="http://schemas.microsoft.com/office/drawing/2014/main" id="{99C1EA48-81D4-D620-42E5-A9950BF8E4B8}"/>
                </a:ext>
              </a:extLst>
            </p:cNvPr>
            <p:cNvSpPr>
              <a:spLocks noChangeShapeType="1"/>
            </p:cNvSpPr>
            <p:nvPr/>
          </p:nvSpPr>
          <p:spPr bwMode="auto">
            <a:xfrm flipH="1">
              <a:off x="7620000" y="2971800"/>
              <a:ext cx="76200" cy="22860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56" name="Line 245">
              <a:extLst>
                <a:ext uri="{FF2B5EF4-FFF2-40B4-BE49-F238E27FC236}">
                  <a16:creationId xmlns:a16="http://schemas.microsoft.com/office/drawing/2014/main" id="{A6058D65-3DA7-E716-F22C-8566601B1767}"/>
                </a:ext>
              </a:extLst>
            </p:cNvPr>
            <p:cNvSpPr>
              <a:spLocks noChangeShapeType="1"/>
            </p:cNvSpPr>
            <p:nvPr/>
          </p:nvSpPr>
          <p:spPr bwMode="auto">
            <a:xfrm>
              <a:off x="7620000" y="3200400"/>
              <a:ext cx="228600" cy="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57" name="Line 246">
              <a:extLst>
                <a:ext uri="{FF2B5EF4-FFF2-40B4-BE49-F238E27FC236}">
                  <a16:creationId xmlns:a16="http://schemas.microsoft.com/office/drawing/2014/main" id="{AE8FB8CC-982A-91F7-927D-1779AB3D610B}"/>
                </a:ext>
              </a:extLst>
            </p:cNvPr>
            <p:cNvSpPr>
              <a:spLocks noChangeShapeType="1"/>
            </p:cNvSpPr>
            <p:nvPr/>
          </p:nvSpPr>
          <p:spPr bwMode="auto">
            <a:xfrm>
              <a:off x="7696200" y="2971800"/>
              <a:ext cx="152400" cy="22860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58" name="Line 247">
              <a:extLst>
                <a:ext uri="{FF2B5EF4-FFF2-40B4-BE49-F238E27FC236}">
                  <a16:creationId xmlns:a16="http://schemas.microsoft.com/office/drawing/2014/main" id="{B17B9945-589D-AB33-FB8E-9CDF26BE5EAB}"/>
                </a:ext>
              </a:extLst>
            </p:cNvPr>
            <p:cNvSpPr>
              <a:spLocks noChangeShapeType="1"/>
            </p:cNvSpPr>
            <p:nvPr/>
          </p:nvSpPr>
          <p:spPr bwMode="auto">
            <a:xfrm>
              <a:off x="7543800" y="3505200"/>
              <a:ext cx="152400" cy="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59" name="Line 248">
              <a:extLst>
                <a:ext uri="{FF2B5EF4-FFF2-40B4-BE49-F238E27FC236}">
                  <a16:creationId xmlns:a16="http://schemas.microsoft.com/office/drawing/2014/main" id="{0B323CE0-3E06-8634-B883-7E887F6981CC}"/>
                </a:ext>
              </a:extLst>
            </p:cNvPr>
            <p:cNvSpPr>
              <a:spLocks noChangeShapeType="1"/>
            </p:cNvSpPr>
            <p:nvPr/>
          </p:nvSpPr>
          <p:spPr bwMode="auto">
            <a:xfrm>
              <a:off x="7467600" y="3657600"/>
              <a:ext cx="152400" cy="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60" name="Line 249">
              <a:extLst>
                <a:ext uri="{FF2B5EF4-FFF2-40B4-BE49-F238E27FC236}">
                  <a16:creationId xmlns:a16="http://schemas.microsoft.com/office/drawing/2014/main" id="{B3EE2598-30F4-3FEC-2179-2B5F687218DE}"/>
                </a:ext>
              </a:extLst>
            </p:cNvPr>
            <p:cNvSpPr>
              <a:spLocks noChangeShapeType="1"/>
            </p:cNvSpPr>
            <p:nvPr/>
          </p:nvSpPr>
          <p:spPr bwMode="auto">
            <a:xfrm flipV="1">
              <a:off x="7620000" y="350520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061" name="Line 256">
              <a:extLst>
                <a:ext uri="{FF2B5EF4-FFF2-40B4-BE49-F238E27FC236}">
                  <a16:creationId xmlns:a16="http://schemas.microsoft.com/office/drawing/2014/main" id="{F25A5586-7B13-5AA1-844B-6E011746E804}"/>
                </a:ext>
              </a:extLst>
            </p:cNvPr>
            <p:cNvSpPr>
              <a:spLocks noChangeShapeType="1"/>
            </p:cNvSpPr>
            <p:nvPr/>
          </p:nvSpPr>
          <p:spPr bwMode="auto">
            <a:xfrm flipH="1" flipV="1">
              <a:off x="7543800" y="350520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17" name="Group 269">
            <a:extLst>
              <a:ext uri="{FF2B5EF4-FFF2-40B4-BE49-F238E27FC236}">
                <a16:creationId xmlns:a16="http://schemas.microsoft.com/office/drawing/2014/main" id="{3822E63D-4258-5D3B-EBE2-DD4B86E379F2}"/>
              </a:ext>
            </a:extLst>
          </p:cNvPr>
          <p:cNvGrpSpPr>
            <a:grpSpLocks/>
          </p:cNvGrpSpPr>
          <p:nvPr/>
        </p:nvGrpSpPr>
        <p:grpSpPr bwMode="auto">
          <a:xfrm>
            <a:off x="3581400" y="3886200"/>
            <a:ext cx="2882900" cy="2273300"/>
            <a:chOff x="3898900" y="4114800"/>
            <a:chExt cx="2882900" cy="2273300"/>
          </a:xfrm>
        </p:grpSpPr>
        <p:sp>
          <p:nvSpPr>
            <p:cNvPr id="76913" name="Oval 134">
              <a:extLst>
                <a:ext uri="{FF2B5EF4-FFF2-40B4-BE49-F238E27FC236}">
                  <a16:creationId xmlns:a16="http://schemas.microsoft.com/office/drawing/2014/main" id="{CCDEA908-F407-50F4-9239-02A32A344666}"/>
                </a:ext>
              </a:extLst>
            </p:cNvPr>
            <p:cNvSpPr>
              <a:spLocks noChangeArrowheads="1"/>
            </p:cNvSpPr>
            <p:nvPr/>
          </p:nvSpPr>
          <p:spPr bwMode="auto">
            <a:xfrm>
              <a:off x="4597400" y="41148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14" name="Oval 135">
              <a:extLst>
                <a:ext uri="{FF2B5EF4-FFF2-40B4-BE49-F238E27FC236}">
                  <a16:creationId xmlns:a16="http://schemas.microsoft.com/office/drawing/2014/main" id="{19972740-036E-7E43-9117-009571D1492E}"/>
                </a:ext>
              </a:extLst>
            </p:cNvPr>
            <p:cNvSpPr>
              <a:spLocks noChangeArrowheads="1"/>
            </p:cNvSpPr>
            <p:nvPr/>
          </p:nvSpPr>
          <p:spPr bwMode="auto">
            <a:xfrm>
              <a:off x="4432300" y="42799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15" name="Oval 136">
              <a:extLst>
                <a:ext uri="{FF2B5EF4-FFF2-40B4-BE49-F238E27FC236}">
                  <a16:creationId xmlns:a16="http://schemas.microsoft.com/office/drawing/2014/main" id="{79A49C4B-5A3E-8F5F-D791-FA305341A983}"/>
                </a:ext>
              </a:extLst>
            </p:cNvPr>
            <p:cNvSpPr>
              <a:spLocks noChangeArrowheads="1"/>
            </p:cNvSpPr>
            <p:nvPr/>
          </p:nvSpPr>
          <p:spPr bwMode="auto">
            <a:xfrm>
              <a:off x="4660900" y="44323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16" name="Line 137">
              <a:extLst>
                <a:ext uri="{FF2B5EF4-FFF2-40B4-BE49-F238E27FC236}">
                  <a16:creationId xmlns:a16="http://schemas.microsoft.com/office/drawing/2014/main" id="{4225D337-A4D3-C19E-F1D6-6DDA8131DBCF}"/>
                </a:ext>
              </a:extLst>
            </p:cNvPr>
            <p:cNvSpPr>
              <a:spLocks noChangeShapeType="1"/>
            </p:cNvSpPr>
            <p:nvPr/>
          </p:nvSpPr>
          <p:spPr bwMode="auto">
            <a:xfrm flipV="1">
              <a:off x="4432300" y="4114800"/>
              <a:ext cx="2286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7" name="Line 138">
              <a:extLst>
                <a:ext uri="{FF2B5EF4-FFF2-40B4-BE49-F238E27FC236}">
                  <a16:creationId xmlns:a16="http://schemas.microsoft.com/office/drawing/2014/main" id="{4958F167-B9E5-E067-DB77-D754CD829C29}"/>
                </a:ext>
              </a:extLst>
            </p:cNvPr>
            <p:cNvSpPr>
              <a:spLocks noChangeShapeType="1"/>
            </p:cNvSpPr>
            <p:nvPr/>
          </p:nvSpPr>
          <p:spPr bwMode="auto">
            <a:xfrm>
              <a:off x="4432300" y="4343400"/>
              <a:ext cx="2286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8" name="Line 139">
              <a:extLst>
                <a:ext uri="{FF2B5EF4-FFF2-40B4-BE49-F238E27FC236}">
                  <a16:creationId xmlns:a16="http://schemas.microsoft.com/office/drawing/2014/main" id="{69D4ABEC-95E9-0452-7692-C34DC217F09A}"/>
                </a:ext>
              </a:extLst>
            </p:cNvPr>
            <p:cNvSpPr>
              <a:spLocks noChangeShapeType="1"/>
            </p:cNvSpPr>
            <p:nvPr/>
          </p:nvSpPr>
          <p:spPr bwMode="auto">
            <a:xfrm>
              <a:off x="4660900" y="4114800"/>
              <a:ext cx="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9" name="Oval 140">
              <a:extLst>
                <a:ext uri="{FF2B5EF4-FFF2-40B4-BE49-F238E27FC236}">
                  <a16:creationId xmlns:a16="http://schemas.microsoft.com/office/drawing/2014/main" id="{0785F64D-BD75-AB7B-61FB-9E9D8BB8D96F}"/>
                </a:ext>
              </a:extLst>
            </p:cNvPr>
            <p:cNvSpPr>
              <a:spLocks noChangeArrowheads="1"/>
            </p:cNvSpPr>
            <p:nvPr/>
          </p:nvSpPr>
          <p:spPr bwMode="auto">
            <a:xfrm>
              <a:off x="4445000" y="45847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20" name="Oval 141">
              <a:extLst>
                <a:ext uri="{FF2B5EF4-FFF2-40B4-BE49-F238E27FC236}">
                  <a16:creationId xmlns:a16="http://schemas.microsoft.com/office/drawing/2014/main" id="{7F44D90D-2F6D-4FE4-8E91-E5ED1D934A06}"/>
                </a:ext>
              </a:extLst>
            </p:cNvPr>
            <p:cNvSpPr>
              <a:spLocks noChangeArrowheads="1"/>
            </p:cNvSpPr>
            <p:nvPr/>
          </p:nvSpPr>
          <p:spPr bwMode="auto">
            <a:xfrm>
              <a:off x="4127500" y="46482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21" name="Line 142">
              <a:extLst>
                <a:ext uri="{FF2B5EF4-FFF2-40B4-BE49-F238E27FC236}">
                  <a16:creationId xmlns:a16="http://schemas.microsoft.com/office/drawing/2014/main" id="{046625CF-75F8-02E4-9F22-1C6986630E82}"/>
                </a:ext>
              </a:extLst>
            </p:cNvPr>
            <p:cNvSpPr>
              <a:spLocks noChangeShapeType="1"/>
            </p:cNvSpPr>
            <p:nvPr/>
          </p:nvSpPr>
          <p:spPr bwMode="auto">
            <a:xfrm flipH="1">
              <a:off x="4127500" y="4343400"/>
              <a:ext cx="3048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2" name="Line 143">
              <a:extLst>
                <a:ext uri="{FF2B5EF4-FFF2-40B4-BE49-F238E27FC236}">
                  <a16:creationId xmlns:a16="http://schemas.microsoft.com/office/drawing/2014/main" id="{D260163F-0C5D-A53E-23BB-A852219069B4}"/>
                </a:ext>
              </a:extLst>
            </p:cNvPr>
            <p:cNvSpPr>
              <a:spLocks noChangeShapeType="1"/>
            </p:cNvSpPr>
            <p:nvPr/>
          </p:nvSpPr>
          <p:spPr bwMode="auto">
            <a:xfrm>
              <a:off x="4432300" y="4343400"/>
              <a:ext cx="762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3" name="Line 144">
              <a:extLst>
                <a:ext uri="{FF2B5EF4-FFF2-40B4-BE49-F238E27FC236}">
                  <a16:creationId xmlns:a16="http://schemas.microsoft.com/office/drawing/2014/main" id="{BD52E60C-FCA9-6D8A-805F-A8D157929C45}"/>
                </a:ext>
              </a:extLst>
            </p:cNvPr>
            <p:cNvSpPr>
              <a:spLocks noChangeShapeType="1"/>
            </p:cNvSpPr>
            <p:nvPr/>
          </p:nvSpPr>
          <p:spPr bwMode="auto">
            <a:xfrm flipH="1">
              <a:off x="4508500" y="4495800"/>
              <a:ext cx="1524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4" name="Oval 145">
              <a:extLst>
                <a:ext uri="{FF2B5EF4-FFF2-40B4-BE49-F238E27FC236}">
                  <a16:creationId xmlns:a16="http://schemas.microsoft.com/office/drawing/2014/main" id="{5A0FBF3F-81E6-50B0-5ADE-6FA7C129FBBF}"/>
                </a:ext>
              </a:extLst>
            </p:cNvPr>
            <p:cNvSpPr>
              <a:spLocks noChangeArrowheads="1"/>
            </p:cNvSpPr>
            <p:nvPr/>
          </p:nvSpPr>
          <p:spPr bwMode="auto">
            <a:xfrm>
              <a:off x="4216400" y="48895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25" name="Oval 146">
              <a:extLst>
                <a:ext uri="{FF2B5EF4-FFF2-40B4-BE49-F238E27FC236}">
                  <a16:creationId xmlns:a16="http://schemas.microsoft.com/office/drawing/2014/main" id="{258D34FF-9279-8F7F-A966-BE9772252BDD}"/>
                </a:ext>
              </a:extLst>
            </p:cNvPr>
            <p:cNvSpPr>
              <a:spLocks noChangeArrowheads="1"/>
            </p:cNvSpPr>
            <p:nvPr/>
          </p:nvSpPr>
          <p:spPr bwMode="auto">
            <a:xfrm>
              <a:off x="3898900" y="48768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26" name="Oval 147">
              <a:extLst>
                <a:ext uri="{FF2B5EF4-FFF2-40B4-BE49-F238E27FC236}">
                  <a16:creationId xmlns:a16="http://schemas.microsoft.com/office/drawing/2014/main" id="{92A1E3C7-3F2E-966F-2EAA-0D7FAF4E435B}"/>
                </a:ext>
              </a:extLst>
            </p:cNvPr>
            <p:cNvSpPr>
              <a:spLocks noChangeArrowheads="1"/>
            </p:cNvSpPr>
            <p:nvPr/>
          </p:nvSpPr>
          <p:spPr bwMode="auto">
            <a:xfrm>
              <a:off x="4584700" y="48895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27" name="Oval 148">
              <a:extLst>
                <a:ext uri="{FF2B5EF4-FFF2-40B4-BE49-F238E27FC236}">
                  <a16:creationId xmlns:a16="http://schemas.microsoft.com/office/drawing/2014/main" id="{F9ACC42D-9006-39C6-3DAA-8F5054A623C0}"/>
                </a:ext>
              </a:extLst>
            </p:cNvPr>
            <p:cNvSpPr>
              <a:spLocks noChangeArrowheads="1"/>
            </p:cNvSpPr>
            <p:nvPr/>
          </p:nvSpPr>
          <p:spPr bwMode="auto">
            <a:xfrm>
              <a:off x="4368800" y="51816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28" name="Oval 149">
              <a:extLst>
                <a:ext uri="{FF2B5EF4-FFF2-40B4-BE49-F238E27FC236}">
                  <a16:creationId xmlns:a16="http://schemas.microsoft.com/office/drawing/2014/main" id="{26FD7849-88D9-7067-5B21-9A5DA94D83AD}"/>
                </a:ext>
              </a:extLst>
            </p:cNvPr>
            <p:cNvSpPr>
              <a:spLocks noChangeArrowheads="1"/>
            </p:cNvSpPr>
            <p:nvPr/>
          </p:nvSpPr>
          <p:spPr bwMode="auto">
            <a:xfrm>
              <a:off x="4432300" y="54991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29" name="Oval 150">
              <a:extLst>
                <a:ext uri="{FF2B5EF4-FFF2-40B4-BE49-F238E27FC236}">
                  <a16:creationId xmlns:a16="http://schemas.microsoft.com/office/drawing/2014/main" id="{C4D42E5E-1F7C-E981-9BD2-F2FAD72FB14E}"/>
                </a:ext>
              </a:extLst>
            </p:cNvPr>
            <p:cNvSpPr>
              <a:spLocks noChangeArrowheads="1"/>
            </p:cNvSpPr>
            <p:nvPr/>
          </p:nvSpPr>
          <p:spPr bwMode="auto">
            <a:xfrm>
              <a:off x="4749800" y="53340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30" name="Line 151">
              <a:extLst>
                <a:ext uri="{FF2B5EF4-FFF2-40B4-BE49-F238E27FC236}">
                  <a16:creationId xmlns:a16="http://schemas.microsoft.com/office/drawing/2014/main" id="{0B8D989A-85B7-C4FD-B89B-F77A50CFCD2E}"/>
                </a:ext>
              </a:extLst>
            </p:cNvPr>
            <p:cNvSpPr>
              <a:spLocks noChangeShapeType="1"/>
            </p:cNvSpPr>
            <p:nvPr/>
          </p:nvSpPr>
          <p:spPr bwMode="auto">
            <a:xfrm>
              <a:off x="4127500" y="46482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31" name="Line 152">
              <a:extLst>
                <a:ext uri="{FF2B5EF4-FFF2-40B4-BE49-F238E27FC236}">
                  <a16:creationId xmlns:a16="http://schemas.microsoft.com/office/drawing/2014/main" id="{85513180-C3B8-23CF-1108-A3CA8C332704}"/>
                </a:ext>
              </a:extLst>
            </p:cNvPr>
            <p:cNvSpPr>
              <a:spLocks noChangeShapeType="1"/>
            </p:cNvSpPr>
            <p:nvPr/>
          </p:nvSpPr>
          <p:spPr bwMode="auto">
            <a:xfrm flipH="1">
              <a:off x="3898900" y="4648200"/>
              <a:ext cx="2286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32" name="Line 153">
              <a:extLst>
                <a:ext uri="{FF2B5EF4-FFF2-40B4-BE49-F238E27FC236}">
                  <a16:creationId xmlns:a16="http://schemas.microsoft.com/office/drawing/2014/main" id="{B2B3E6AA-A680-CDAF-7666-652A2F357E7D}"/>
                </a:ext>
              </a:extLst>
            </p:cNvPr>
            <p:cNvSpPr>
              <a:spLocks noChangeShapeType="1"/>
            </p:cNvSpPr>
            <p:nvPr/>
          </p:nvSpPr>
          <p:spPr bwMode="auto">
            <a:xfrm>
              <a:off x="3898900" y="4876800"/>
              <a:ext cx="3810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33" name="Line 154">
              <a:extLst>
                <a:ext uri="{FF2B5EF4-FFF2-40B4-BE49-F238E27FC236}">
                  <a16:creationId xmlns:a16="http://schemas.microsoft.com/office/drawing/2014/main" id="{C1D87DD0-B025-3281-FF32-49792DC7A544}"/>
                </a:ext>
              </a:extLst>
            </p:cNvPr>
            <p:cNvSpPr>
              <a:spLocks noChangeShapeType="1"/>
            </p:cNvSpPr>
            <p:nvPr/>
          </p:nvSpPr>
          <p:spPr bwMode="auto">
            <a:xfrm flipV="1">
              <a:off x="4279900" y="4572000"/>
              <a:ext cx="228600" cy="3810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34" name="Oval 155">
              <a:extLst>
                <a:ext uri="{FF2B5EF4-FFF2-40B4-BE49-F238E27FC236}">
                  <a16:creationId xmlns:a16="http://schemas.microsoft.com/office/drawing/2014/main" id="{95B58F22-432F-A70C-A237-0412329BA4F0}"/>
                </a:ext>
              </a:extLst>
            </p:cNvPr>
            <p:cNvSpPr>
              <a:spLocks noChangeArrowheads="1"/>
            </p:cNvSpPr>
            <p:nvPr/>
          </p:nvSpPr>
          <p:spPr bwMode="auto">
            <a:xfrm>
              <a:off x="4965700" y="51816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35" name="Oval 156">
              <a:extLst>
                <a:ext uri="{FF2B5EF4-FFF2-40B4-BE49-F238E27FC236}">
                  <a16:creationId xmlns:a16="http://schemas.microsoft.com/office/drawing/2014/main" id="{7500E9ED-8037-481A-1BEE-CCFC9F830CEB}"/>
                </a:ext>
              </a:extLst>
            </p:cNvPr>
            <p:cNvSpPr>
              <a:spLocks noChangeArrowheads="1"/>
            </p:cNvSpPr>
            <p:nvPr/>
          </p:nvSpPr>
          <p:spPr bwMode="auto">
            <a:xfrm>
              <a:off x="5029200" y="5486400"/>
              <a:ext cx="63500" cy="635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36" name="Oval 157">
              <a:extLst>
                <a:ext uri="{FF2B5EF4-FFF2-40B4-BE49-F238E27FC236}">
                  <a16:creationId xmlns:a16="http://schemas.microsoft.com/office/drawing/2014/main" id="{97A6F7A4-9A9C-6F4F-475A-075D24731007}"/>
                </a:ext>
              </a:extLst>
            </p:cNvPr>
            <p:cNvSpPr>
              <a:spLocks noChangeArrowheads="1"/>
            </p:cNvSpPr>
            <p:nvPr/>
          </p:nvSpPr>
          <p:spPr bwMode="auto">
            <a:xfrm>
              <a:off x="6032500" y="4191000"/>
              <a:ext cx="63500" cy="63500"/>
            </a:xfrm>
            <a:prstGeom prst="ellipse">
              <a:avLst/>
            </a:prstGeom>
            <a:solidFill>
              <a:schemeClr val="tx2"/>
            </a:solidFill>
            <a:ln w="127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37" name="Oval 158">
              <a:extLst>
                <a:ext uri="{FF2B5EF4-FFF2-40B4-BE49-F238E27FC236}">
                  <a16:creationId xmlns:a16="http://schemas.microsoft.com/office/drawing/2014/main" id="{C3CD18E0-F98F-F270-0A1F-8AA65066C794}"/>
                </a:ext>
              </a:extLst>
            </p:cNvPr>
            <p:cNvSpPr>
              <a:spLocks noChangeArrowheads="1"/>
            </p:cNvSpPr>
            <p:nvPr/>
          </p:nvSpPr>
          <p:spPr bwMode="auto">
            <a:xfrm>
              <a:off x="5638800" y="4876800"/>
              <a:ext cx="63500" cy="63500"/>
            </a:xfrm>
            <a:prstGeom prst="ellipse">
              <a:avLst/>
            </a:prstGeom>
            <a:solidFill>
              <a:schemeClr val="tx2"/>
            </a:solidFill>
            <a:ln w="127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38" name="Oval 160">
              <a:extLst>
                <a:ext uri="{FF2B5EF4-FFF2-40B4-BE49-F238E27FC236}">
                  <a16:creationId xmlns:a16="http://schemas.microsoft.com/office/drawing/2014/main" id="{8DD73DED-A457-D445-DE74-BCC02B34F205}"/>
                </a:ext>
              </a:extLst>
            </p:cNvPr>
            <p:cNvSpPr>
              <a:spLocks noChangeArrowheads="1"/>
            </p:cNvSpPr>
            <p:nvPr/>
          </p:nvSpPr>
          <p:spPr bwMode="auto">
            <a:xfrm>
              <a:off x="6248400" y="4343400"/>
              <a:ext cx="63500" cy="63500"/>
            </a:xfrm>
            <a:prstGeom prst="ellipse">
              <a:avLst/>
            </a:prstGeom>
            <a:solidFill>
              <a:schemeClr val="tx2"/>
            </a:solidFill>
            <a:ln w="127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39" name="Oval 161">
              <a:extLst>
                <a:ext uri="{FF2B5EF4-FFF2-40B4-BE49-F238E27FC236}">
                  <a16:creationId xmlns:a16="http://schemas.microsoft.com/office/drawing/2014/main" id="{BB54C5DF-A641-8126-4121-83C077431970}"/>
                </a:ext>
              </a:extLst>
            </p:cNvPr>
            <p:cNvSpPr>
              <a:spLocks noChangeArrowheads="1"/>
            </p:cNvSpPr>
            <p:nvPr/>
          </p:nvSpPr>
          <p:spPr bwMode="auto">
            <a:xfrm>
              <a:off x="6096000" y="4419600"/>
              <a:ext cx="63500" cy="63500"/>
            </a:xfrm>
            <a:prstGeom prst="ellipse">
              <a:avLst/>
            </a:prstGeom>
            <a:solidFill>
              <a:schemeClr val="tx2"/>
            </a:solidFill>
            <a:ln w="127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40" name="Oval 162">
              <a:extLst>
                <a:ext uri="{FF2B5EF4-FFF2-40B4-BE49-F238E27FC236}">
                  <a16:creationId xmlns:a16="http://schemas.microsoft.com/office/drawing/2014/main" id="{8364407C-7AAB-F764-3596-D91428CB397F}"/>
                </a:ext>
              </a:extLst>
            </p:cNvPr>
            <p:cNvSpPr>
              <a:spLocks noChangeArrowheads="1"/>
            </p:cNvSpPr>
            <p:nvPr/>
          </p:nvSpPr>
          <p:spPr bwMode="auto">
            <a:xfrm>
              <a:off x="5867400" y="4800600"/>
              <a:ext cx="63500" cy="63500"/>
            </a:xfrm>
            <a:prstGeom prst="ellipse">
              <a:avLst/>
            </a:prstGeom>
            <a:solidFill>
              <a:schemeClr val="tx2"/>
            </a:solidFill>
            <a:ln w="127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41" name="Oval 163">
              <a:extLst>
                <a:ext uri="{FF2B5EF4-FFF2-40B4-BE49-F238E27FC236}">
                  <a16:creationId xmlns:a16="http://schemas.microsoft.com/office/drawing/2014/main" id="{8379434E-144C-1A46-BD68-DD61CF897A63}"/>
                </a:ext>
              </a:extLst>
            </p:cNvPr>
            <p:cNvSpPr>
              <a:spLocks noChangeArrowheads="1"/>
            </p:cNvSpPr>
            <p:nvPr/>
          </p:nvSpPr>
          <p:spPr bwMode="auto">
            <a:xfrm>
              <a:off x="5791200" y="5029200"/>
              <a:ext cx="63500" cy="63500"/>
            </a:xfrm>
            <a:prstGeom prst="ellipse">
              <a:avLst/>
            </a:prstGeom>
            <a:solidFill>
              <a:schemeClr val="tx2"/>
            </a:solidFill>
            <a:ln w="127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42" name="Oval 164">
              <a:extLst>
                <a:ext uri="{FF2B5EF4-FFF2-40B4-BE49-F238E27FC236}">
                  <a16:creationId xmlns:a16="http://schemas.microsoft.com/office/drawing/2014/main" id="{A47E924B-B109-5334-BD25-D669AEEED3F8}"/>
                </a:ext>
              </a:extLst>
            </p:cNvPr>
            <p:cNvSpPr>
              <a:spLocks noChangeArrowheads="1"/>
            </p:cNvSpPr>
            <p:nvPr/>
          </p:nvSpPr>
          <p:spPr bwMode="auto">
            <a:xfrm>
              <a:off x="5943600" y="5041900"/>
              <a:ext cx="63500" cy="63500"/>
            </a:xfrm>
            <a:prstGeom prst="ellipse">
              <a:avLst/>
            </a:prstGeom>
            <a:solidFill>
              <a:schemeClr val="tx2"/>
            </a:solidFill>
            <a:ln w="127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43" name="Oval 165">
              <a:extLst>
                <a:ext uri="{FF2B5EF4-FFF2-40B4-BE49-F238E27FC236}">
                  <a16:creationId xmlns:a16="http://schemas.microsoft.com/office/drawing/2014/main" id="{A5E42C6D-B51A-CF52-5543-57D3DF283FE9}"/>
                </a:ext>
              </a:extLst>
            </p:cNvPr>
            <p:cNvSpPr>
              <a:spLocks noChangeArrowheads="1"/>
            </p:cNvSpPr>
            <p:nvPr/>
          </p:nvSpPr>
          <p:spPr bwMode="auto">
            <a:xfrm>
              <a:off x="5803900" y="5181600"/>
              <a:ext cx="63500" cy="63500"/>
            </a:xfrm>
            <a:prstGeom prst="ellipse">
              <a:avLst/>
            </a:prstGeom>
            <a:solidFill>
              <a:schemeClr val="tx2"/>
            </a:solidFill>
            <a:ln w="127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44" name="Line 166">
              <a:extLst>
                <a:ext uri="{FF2B5EF4-FFF2-40B4-BE49-F238E27FC236}">
                  <a16:creationId xmlns:a16="http://schemas.microsoft.com/office/drawing/2014/main" id="{2AB63941-B90C-9606-B7D1-18DFB28F69EB}"/>
                </a:ext>
              </a:extLst>
            </p:cNvPr>
            <p:cNvSpPr>
              <a:spLocks noChangeShapeType="1"/>
            </p:cNvSpPr>
            <p:nvPr/>
          </p:nvSpPr>
          <p:spPr bwMode="auto">
            <a:xfrm flipV="1">
              <a:off x="5715000" y="4191000"/>
              <a:ext cx="381000" cy="685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45" name="Line 167">
              <a:extLst>
                <a:ext uri="{FF2B5EF4-FFF2-40B4-BE49-F238E27FC236}">
                  <a16:creationId xmlns:a16="http://schemas.microsoft.com/office/drawing/2014/main" id="{FF9CADDE-51A7-FA6F-6429-132535BFE308}"/>
                </a:ext>
              </a:extLst>
            </p:cNvPr>
            <p:cNvSpPr>
              <a:spLocks noChangeShapeType="1"/>
            </p:cNvSpPr>
            <p:nvPr/>
          </p:nvSpPr>
          <p:spPr bwMode="auto">
            <a:xfrm flipV="1">
              <a:off x="6096000" y="41148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46" name="Line 168">
              <a:extLst>
                <a:ext uri="{FF2B5EF4-FFF2-40B4-BE49-F238E27FC236}">
                  <a16:creationId xmlns:a16="http://schemas.microsoft.com/office/drawing/2014/main" id="{4DCD8406-0A44-0522-F97E-DD6F6F46CE74}"/>
                </a:ext>
              </a:extLst>
            </p:cNvPr>
            <p:cNvSpPr>
              <a:spLocks noChangeShapeType="1"/>
            </p:cNvSpPr>
            <p:nvPr/>
          </p:nvSpPr>
          <p:spPr bwMode="auto">
            <a:xfrm>
              <a:off x="6096000" y="4191000"/>
              <a:ext cx="1524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47" name="Line 169">
              <a:extLst>
                <a:ext uri="{FF2B5EF4-FFF2-40B4-BE49-F238E27FC236}">
                  <a16:creationId xmlns:a16="http://schemas.microsoft.com/office/drawing/2014/main" id="{A1A89082-41C2-D579-974C-618D314B7FA8}"/>
                </a:ext>
              </a:extLst>
            </p:cNvPr>
            <p:cNvSpPr>
              <a:spLocks noChangeShapeType="1"/>
            </p:cNvSpPr>
            <p:nvPr/>
          </p:nvSpPr>
          <p:spPr bwMode="auto">
            <a:xfrm>
              <a:off x="6096000" y="4191000"/>
              <a:ext cx="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48" name="Line 170">
              <a:extLst>
                <a:ext uri="{FF2B5EF4-FFF2-40B4-BE49-F238E27FC236}">
                  <a16:creationId xmlns:a16="http://schemas.microsoft.com/office/drawing/2014/main" id="{E06F3907-7FCB-703D-8E39-719B5FD44715}"/>
                </a:ext>
              </a:extLst>
            </p:cNvPr>
            <p:cNvSpPr>
              <a:spLocks noChangeShapeType="1"/>
            </p:cNvSpPr>
            <p:nvPr/>
          </p:nvSpPr>
          <p:spPr bwMode="auto">
            <a:xfrm flipV="1">
              <a:off x="6096000" y="43434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49" name="Line 171">
              <a:extLst>
                <a:ext uri="{FF2B5EF4-FFF2-40B4-BE49-F238E27FC236}">
                  <a16:creationId xmlns:a16="http://schemas.microsoft.com/office/drawing/2014/main" id="{FD5403B3-E0A6-62BB-A0CF-735106A7A98F}"/>
                </a:ext>
              </a:extLst>
            </p:cNvPr>
            <p:cNvSpPr>
              <a:spLocks noChangeShapeType="1"/>
            </p:cNvSpPr>
            <p:nvPr/>
          </p:nvSpPr>
          <p:spPr bwMode="auto">
            <a:xfrm>
              <a:off x="5867400" y="4800600"/>
              <a:ext cx="762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50" name="Line 172">
              <a:extLst>
                <a:ext uri="{FF2B5EF4-FFF2-40B4-BE49-F238E27FC236}">
                  <a16:creationId xmlns:a16="http://schemas.microsoft.com/office/drawing/2014/main" id="{80F90F98-D6BC-6A81-62F2-3AB3A2D890B2}"/>
                </a:ext>
              </a:extLst>
            </p:cNvPr>
            <p:cNvSpPr>
              <a:spLocks noChangeShapeType="1"/>
            </p:cNvSpPr>
            <p:nvPr/>
          </p:nvSpPr>
          <p:spPr bwMode="auto">
            <a:xfrm>
              <a:off x="5791200" y="5029200"/>
              <a:ext cx="762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51" name="Line 173">
              <a:extLst>
                <a:ext uri="{FF2B5EF4-FFF2-40B4-BE49-F238E27FC236}">
                  <a16:creationId xmlns:a16="http://schemas.microsoft.com/office/drawing/2014/main" id="{6CB623D3-FB3C-71C3-20A4-01108C28616F}"/>
                </a:ext>
              </a:extLst>
            </p:cNvPr>
            <p:cNvSpPr>
              <a:spLocks noChangeShapeType="1"/>
            </p:cNvSpPr>
            <p:nvPr/>
          </p:nvSpPr>
          <p:spPr bwMode="auto">
            <a:xfrm flipV="1">
              <a:off x="5867400" y="5105400"/>
              <a:ext cx="762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52" name="Oval 174">
              <a:extLst>
                <a:ext uri="{FF2B5EF4-FFF2-40B4-BE49-F238E27FC236}">
                  <a16:creationId xmlns:a16="http://schemas.microsoft.com/office/drawing/2014/main" id="{F9112293-6453-0556-23BA-F2EF50A5A066}"/>
                </a:ext>
              </a:extLst>
            </p:cNvPr>
            <p:cNvSpPr>
              <a:spLocks noChangeArrowheads="1"/>
            </p:cNvSpPr>
            <p:nvPr/>
          </p:nvSpPr>
          <p:spPr bwMode="auto">
            <a:xfrm>
              <a:off x="6489700" y="4889500"/>
              <a:ext cx="63500" cy="63500"/>
            </a:xfrm>
            <a:prstGeom prst="ellipse">
              <a:avLst/>
            </a:prstGeom>
            <a:solidFill>
              <a:schemeClr val="tx2"/>
            </a:solidFill>
            <a:ln w="127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53" name="Oval 175">
              <a:extLst>
                <a:ext uri="{FF2B5EF4-FFF2-40B4-BE49-F238E27FC236}">
                  <a16:creationId xmlns:a16="http://schemas.microsoft.com/office/drawing/2014/main" id="{B353B492-C6D1-4746-FA33-7E469D293731}"/>
                </a:ext>
              </a:extLst>
            </p:cNvPr>
            <p:cNvSpPr>
              <a:spLocks noChangeArrowheads="1"/>
            </p:cNvSpPr>
            <p:nvPr/>
          </p:nvSpPr>
          <p:spPr bwMode="auto">
            <a:xfrm>
              <a:off x="6718300" y="4965700"/>
              <a:ext cx="63500" cy="63500"/>
            </a:xfrm>
            <a:prstGeom prst="ellipse">
              <a:avLst/>
            </a:prstGeom>
            <a:solidFill>
              <a:schemeClr val="tx2"/>
            </a:solidFill>
            <a:ln w="127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54" name="Oval 176">
              <a:extLst>
                <a:ext uri="{FF2B5EF4-FFF2-40B4-BE49-F238E27FC236}">
                  <a16:creationId xmlns:a16="http://schemas.microsoft.com/office/drawing/2014/main" id="{CAD4E823-5B9E-2375-5FC1-C377F37DDC0F}"/>
                </a:ext>
              </a:extLst>
            </p:cNvPr>
            <p:cNvSpPr>
              <a:spLocks noChangeArrowheads="1"/>
            </p:cNvSpPr>
            <p:nvPr/>
          </p:nvSpPr>
          <p:spPr bwMode="auto">
            <a:xfrm>
              <a:off x="5715000" y="5638800"/>
              <a:ext cx="63500" cy="63500"/>
            </a:xfrm>
            <a:prstGeom prst="ellipse">
              <a:avLst/>
            </a:prstGeom>
            <a:solidFill>
              <a:srgbClr val="00FF00"/>
            </a:solidFill>
            <a:ln w="12700">
              <a:solidFill>
                <a:srgbClr val="00FF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55" name="Oval 177">
              <a:extLst>
                <a:ext uri="{FF2B5EF4-FFF2-40B4-BE49-F238E27FC236}">
                  <a16:creationId xmlns:a16="http://schemas.microsoft.com/office/drawing/2014/main" id="{9C0C6443-0DC2-3A48-205F-F6F21C8BAFF7}"/>
                </a:ext>
              </a:extLst>
            </p:cNvPr>
            <p:cNvSpPr>
              <a:spLocks noChangeArrowheads="1"/>
            </p:cNvSpPr>
            <p:nvPr/>
          </p:nvSpPr>
          <p:spPr bwMode="auto">
            <a:xfrm>
              <a:off x="5638800" y="5791200"/>
              <a:ext cx="63500" cy="63500"/>
            </a:xfrm>
            <a:prstGeom prst="ellipse">
              <a:avLst/>
            </a:prstGeom>
            <a:solidFill>
              <a:srgbClr val="00FF00"/>
            </a:solidFill>
            <a:ln w="12700">
              <a:solidFill>
                <a:srgbClr val="00FF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56" name="Oval 178">
              <a:extLst>
                <a:ext uri="{FF2B5EF4-FFF2-40B4-BE49-F238E27FC236}">
                  <a16:creationId xmlns:a16="http://schemas.microsoft.com/office/drawing/2014/main" id="{B2910345-3E3A-D169-0DAC-6A455D93B42B}"/>
                </a:ext>
              </a:extLst>
            </p:cNvPr>
            <p:cNvSpPr>
              <a:spLocks noChangeArrowheads="1"/>
            </p:cNvSpPr>
            <p:nvPr/>
          </p:nvSpPr>
          <p:spPr bwMode="auto">
            <a:xfrm>
              <a:off x="5867400" y="5867400"/>
              <a:ext cx="63500" cy="63500"/>
            </a:xfrm>
            <a:prstGeom prst="ellipse">
              <a:avLst/>
            </a:prstGeom>
            <a:solidFill>
              <a:srgbClr val="00FF00"/>
            </a:solidFill>
            <a:ln w="12700">
              <a:solidFill>
                <a:srgbClr val="00FF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57" name="Oval 179">
              <a:extLst>
                <a:ext uri="{FF2B5EF4-FFF2-40B4-BE49-F238E27FC236}">
                  <a16:creationId xmlns:a16="http://schemas.microsoft.com/office/drawing/2014/main" id="{31B90118-C895-3DCF-1E1A-6FF5F8EC91F3}"/>
                </a:ext>
              </a:extLst>
            </p:cNvPr>
            <p:cNvSpPr>
              <a:spLocks noChangeArrowheads="1"/>
            </p:cNvSpPr>
            <p:nvPr/>
          </p:nvSpPr>
          <p:spPr bwMode="auto">
            <a:xfrm>
              <a:off x="5715000" y="6096000"/>
              <a:ext cx="63500" cy="63500"/>
            </a:xfrm>
            <a:prstGeom prst="ellipse">
              <a:avLst/>
            </a:prstGeom>
            <a:solidFill>
              <a:srgbClr val="00FF00"/>
            </a:solidFill>
            <a:ln w="12700">
              <a:solidFill>
                <a:srgbClr val="00FF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58" name="Oval 180">
              <a:extLst>
                <a:ext uri="{FF2B5EF4-FFF2-40B4-BE49-F238E27FC236}">
                  <a16:creationId xmlns:a16="http://schemas.microsoft.com/office/drawing/2014/main" id="{3D62E00B-28AA-A363-7022-569AB1DC6189}"/>
                </a:ext>
              </a:extLst>
            </p:cNvPr>
            <p:cNvSpPr>
              <a:spLocks noChangeArrowheads="1"/>
            </p:cNvSpPr>
            <p:nvPr/>
          </p:nvSpPr>
          <p:spPr bwMode="auto">
            <a:xfrm>
              <a:off x="6642100" y="4724400"/>
              <a:ext cx="63500" cy="63500"/>
            </a:xfrm>
            <a:prstGeom prst="ellipse">
              <a:avLst/>
            </a:prstGeom>
            <a:solidFill>
              <a:schemeClr val="tx2"/>
            </a:solidFill>
            <a:ln w="12700">
              <a:solidFill>
                <a:schemeClr val="tx2"/>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59" name="Oval 181">
              <a:extLst>
                <a:ext uri="{FF2B5EF4-FFF2-40B4-BE49-F238E27FC236}">
                  <a16:creationId xmlns:a16="http://schemas.microsoft.com/office/drawing/2014/main" id="{0869F9C2-CE93-1CA4-B438-F521BA9EEE98}"/>
                </a:ext>
              </a:extLst>
            </p:cNvPr>
            <p:cNvSpPr>
              <a:spLocks noChangeArrowheads="1"/>
            </p:cNvSpPr>
            <p:nvPr/>
          </p:nvSpPr>
          <p:spPr bwMode="auto">
            <a:xfrm>
              <a:off x="5638800" y="6261100"/>
              <a:ext cx="63500" cy="63500"/>
            </a:xfrm>
            <a:prstGeom prst="ellipse">
              <a:avLst/>
            </a:prstGeom>
            <a:solidFill>
              <a:srgbClr val="00FF00"/>
            </a:solidFill>
            <a:ln w="12700">
              <a:solidFill>
                <a:srgbClr val="00FF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60" name="Oval 182">
              <a:extLst>
                <a:ext uri="{FF2B5EF4-FFF2-40B4-BE49-F238E27FC236}">
                  <a16:creationId xmlns:a16="http://schemas.microsoft.com/office/drawing/2014/main" id="{C82D3B10-FF97-4A29-49D8-6B54D06938C3}"/>
                </a:ext>
              </a:extLst>
            </p:cNvPr>
            <p:cNvSpPr>
              <a:spLocks noChangeArrowheads="1"/>
            </p:cNvSpPr>
            <p:nvPr/>
          </p:nvSpPr>
          <p:spPr bwMode="auto">
            <a:xfrm>
              <a:off x="5499100" y="6172200"/>
              <a:ext cx="63500" cy="63500"/>
            </a:xfrm>
            <a:prstGeom prst="ellipse">
              <a:avLst/>
            </a:prstGeom>
            <a:solidFill>
              <a:srgbClr val="00FF00"/>
            </a:solidFill>
            <a:ln w="12700">
              <a:solidFill>
                <a:srgbClr val="00FF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61" name="Oval 183">
              <a:extLst>
                <a:ext uri="{FF2B5EF4-FFF2-40B4-BE49-F238E27FC236}">
                  <a16:creationId xmlns:a16="http://schemas.microsoft.com/office/drawing/2014/main" id="{94E576F6-A22B-1FF8-34C1-4A6432AA8AA4}"/>
                </a:ext>
              </a:extLst>
            </p:cNvPr>
            <p:cNvSpPr>
              <a:spLocks noChangeArrowheads="1"/>
            </p:cNvSpPr>
            <p:nvPr/>
          </p:nvSpPr>
          <p:spPr bwMode="auto">
            <a:xfrm>
              <a:off x="5486400" y="6324600"/>
              <a:ext cx="63500" cy="63500"/>
            </a:xfrm>
            <a:prstGeom prst="ellipse">
              <a:avLst/>
            </a:prstGeom>
            <a:solidFill>
              <a:srgbClr val="00FF00"/>
            </a:solidFill>
            <a:ln w="12700">
              <a:solidFill>
                <a:srgbClr val="00FF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962" name="Line 184">
              <a:extLst>
                <a:ext uri="{FF2B5EF4-FFF2-40B4-BE49-F238E27FC236}">
                  <a16:creationId xmlns:a16="http://schemas.microsoft.com/office/drawing/2014/main" id="{6C1137CD-D61C-E5ED-BA74-342859FB6F5F}"/>
                </a:ext>
              </a:extLst>
            </p:cNvPr>
            <p:cNvSpPr>
              <a:spLocks noChangeShapeType="1"/>
            </p:cNvSpPr>
            <p:nvPr/>
          </p:nvSpPr>
          <p:spPr bwMode="auto">
            <a:xfrm>
              <a:off x="6553200" y="4953000"/>
              <a:ext cx="2286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63" name="Line 185">
              <a:extLst>
                <a:ext uri="{FF2B5EF4-FFF2-40B4-BE49-F238E27FC236}">
                  <a16:creationId xmlns:a16="http://schemas.microsoft.com/office/drawing/2014/main" id="{C98889D5-8452-E646-507F-B30E77327505}"/>
                </a:ext>
              </a:extLst>
            </p:cNvPr>
            <p:cNvSpPr>
              <a:spLocks noChangeShapeType="1"/>
            </p:cNvSpPr>
            <p:nvPr/>
          </p:nvSpPr>
          <p:spPr bwMode="auto">
            <a:xfrm>
              <a:off x="6705600" y="4724400"/>
              <a:ext cx="762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64" name="Line 186">
              <a:extLst>
                <a:ext uri="{FF2B5EF4-FFF2-40B4-BE49-F238E27FC236}">
                  <a16:creationId xmlns:a16="http://schemas.microsoft.com/office/drawing/2014/main" id="{AE5643ED-BE26-294F-A3EC-5B40168A90E3}"/>
                </a:ext>
              </a:extLst>
            </p:cNvPr>
            <p:cNvSpPr>
              <a:spLocks noChangeShapeType="1"/>
            </p:cNvSpPr>
            <p:nvPr/>
          </p:nvSpPr>
          <p:spPr bwMode="auto">
            <a:xfrm>
              <a:off x="6248400" y="4343400"/>
              <a:ext cx="45720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65" name="Line 187">
              <a:extLst>
                <a:ext uri="{FF2B5EF4-FFF2-40B4-BE49-F238E27FC236}">
                  <a16:creationId xmlns:a16="http://schemas.microsoft.com/office/drawing/2014/main" id="{26D3650C-C811-8C3C-B7DA-53F1A707E499}"/>
                </a:ext>
              </a:extLst>
            </p:cNvPr>
            <p:cNvSpPr>
              <a:spLocks noChangeShapeType="1"/>
            </p:cNvSpPr>
            <p:nvPr/>
          </p:nvSpPr>
          <p:spPr bwMode="auto">
            <a:xfrm>
              <a:off x="6096000" y="4419600"/>
              <a:ext cx="6096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66" name="Line 188">
              <a:extLst>
                <a:ext uri="{FF2B5EF4-FFF2-40B4-BE49-F238E27FC236}">
                  <a16:creationId xmlns:a16="http://schemas.microsoft.com/office/drawing/2014/main" id="{52A0D20F-E4AD-1B46-A046-7C422DFAE6E7}"/>
                </a:ext>
              </a:extLst>
            </p:cNvPr>
            <p:cNvSpPr>
              <a:spLocks noChangeShapeType="1"/>
            </p:cNvSpPr>
            <p:nvPr/>
          </p:nvSpPr>
          <p:spPr bwMode="auto">
            <a:xfrm>
              <a:off x="5638800" y="5867400"/>
              <a:ext cx="2286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67" name="Line 189">
              <a:extLst>
                <a:ext uri="{FF2B5EF4-FFF2-40B4-BE49-F238E27FC236}">
                  <a16:creationId xmlns:a16="http://schemas.microsoft.com/office/drawing/2014/main" id="{7E167EC1-5E9B-52A8-EAF8-163E39352BDC}"/>
                </a:ext>
              </a:extLst>
            </p:cNvPr>
            <p:cNvSpPr>
              <a:spLocks noChangeShapeType="1"/>
            </p:cNvSpPr>
            <p:nvPr/>
          </p:nvSpPr>
          <p:spPr bwMode="auto">
            <a:xfrm flipH="1">
              <a:off x="5562600" y="5791200"/>
              <a:ext cx="76200" cy="3810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68" name="Line 190">
              <a:extLst>
                <a:ext uri="{FF2B5EF4-FFF2-40B4-BE49-F238E27FC236}">
                  <a16:creationId xmlns:a16="http://schemas.microsoft.com/office/drawing/2014/main" id="{88F68B33-E97C-C1EB-752A-3A5A8E8D0EF6}"/>
                </a:ext>
              </a:extLst>
            </p:cNvPr>
            <p:cNvSpPr>
              <a:spLocks noChangeShapeType="1"/>
            </p:cNvSpPr>
            <p:nvPr/>
          </p:nvSpPr>
          <p:spPr bwMode="auto">
            <a:xfrm>
              <a:off x="5638800" y="5791200"/>
              <a:ext cx="76200" cy="304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69" name="Line 191">
              <a:extLst>
                <a:ext uri="{FF2B5EF4-FFF2-40B4-BE49-F238E27FC236}">
                  <a16:creationId xmlns:a16="http://schemas.microsoft.com/office/drawing/2014/main" id="{1282F15A-5053-9D3A-7B56-53DC66B99E0B}"/>
                </a:ext>
              </a:extLst>
            </p:cNvPr>
            <p:cNvSpPr>
              <a:spLocks noChangeShapeType="1"/>
            </p:cNvSpPr>
            <p:nvPr/>
          </p:nvSpPr>
          <p:spPr bwMode="auto">
            <a:xfrm flipH="1">
              <a:off x="5715000" y="5867400"/>
              <a:ext cx="152400" cy="304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70" name="Line 192">
              <a:extLst>
                <a:ext uri="{FF2B5EF4-FFF2-40B4-BE49-F238E27FC236}">
                  <a16:creationId xmlns:a16="http://schemas.microsoft.com/office/drawing/2014/main" id="{1AFB0B96-7B72-6BB8-FDB0-C9A81BB3BB5E}"/>
                </a:ext>
              </a:extLst>
            </p:cNvPr>
            <p:cNvSpPr>
              <a:spLocks noChangeShapeType="1"/>
            </p:cNvSpPr>
            <p:nvPr/>
          </p:nvSpPr>
          <p:spPr bwMode="auto">
            <a:xfrm>
              <a:off x="5562600" y="6172200"/>
              <a:ext cx="1524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71" name="Line 193">
              <a:extLst>
                <a:ext uri="{FF2B5EF4-FFF2-40B4-BE49-F238E27FC236}">
                  <a16:creationId xmlns:a16="http://schemas.microsoft.com/office/drawing/2014/main" id="{84A4F707-E2DC-C57B-92D9-CC59DFA81D9F}"/>
                </a:ext>
              </a:extLst>
            </p:cNvPr>
            <p:cNvSpPr>
              <a:spLocks noChangeShapeType="1"/>
            </p:cNvSpPr>
            <p:nvPr/>
          </p:nvSpPr>
          <p:spPr bwMode="auto">
            <a:xfrm flipH="1">
              <a:off x="5486400" y="6172200"/>
              <a:ext cx="76200" cy="1524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72" name="Line 194">
              <a:extLst>
                <a:ext uri="{FF2B5EF4-FFF2-40B4-BE49-F238E27FC236}">
                  <a16:creationId xmlns:a16="http://schemas.microsoft.com/office/drawing/2014/main" id="{6F61160D-C6AC-E374-350C-08C3A845C242}"/>
                </a:ext>
              </a:extLst>
            </p:cNvPr>
            <p:cNvSpPr>
              <a:spLocks noChangeShapeType="1"/>
            </p:cNvSpPr>
            <p:nvPr/>
          </p:nvSpPr>
          <p:spPr bwMode="auto">
            <a:xfrm flipH="1">
              <a:off x="5638800" y="6096000"/>
              <a:ext cx="1524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73" name="Line 195">
              <a:extLst>
                <a:ext uri="{FF2B5EF4-FFF2-40B4-BE49-F238E27FC236}">
                  <a16:creationId xmlns:a16="http://schemas.microsoft.com/office/drawing/2014/main" id="{C824A85C-7ABC-F934-3B7C-EF6D016DA1DD}"/>
                </a:ext>
              </a:extLst>
            </p:cNvPr>
            <p:cNvSpPr>
              <a:spLocks noChangeShapeType="1"/>
            </p:cNvSpPr>
            <p:nvPr/>
          </p:nvSpPr>
          <p:spPr bwMode="auto">
            <a:xfrm>
              <a:off x="5486400" y="6324600"/>
              <a:ext cx="2286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74" name="Line 196">
              <a:extLst>
                <a:ext uri="{FF2B5EF4-FFF2-40B4-BE49-F238E27FC236}">
                  <a16:creationId xmlns:a16="http://schemas.microsoft.com/office/drawing/2014/main" id="{D125F932-7BB3-D86B-3667-BF08CD73C087}"/>
                </a:ext>
              </a:extLst>
            </p:cNvPr>
            <p:cNvSpPr>
              <a:spLocks noChangeShapeType="1"/>
            </p:cNvSpPr>
            <p:nvPr/>
          </p:nvSpPr>
          <p:spPr bwMode="auto">
            <a:xfrm>
              <a:off x="4508500" y="4572000"/>
              <a:ext cx="762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75" name="Line 197">
              <a:extLst>
                <a:ext uri="{FF2B5EF4-FFF2-40B4-BE49-F238E27FC236}">
                  <a16:creationId xmlns:a16="http://schemas.microsoft.com/office/drawing/2014/main" id="{C8C7176A-E735-DBD5-DDF8-AD074DCBDF9F}"/>
                </a:ext>
              </a:extLst>
            </p:cNvPr>
            <p:cNvSpPr>
              <a:spLocks noChangeShapeType="1"/>
            </p:cNvSpPr>
            <p:nvPr/>
          </p:nvSpPr>
          <p:spPr bwMode="auto">
            <a:xfrm>
              <a:off x="4660900" y="4953000"/>
              <a:ext cx="3048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76" name="Line 198">
              <a:extLst>
                <a:ext uri="{FF2B5EF4-FFF2-40B4-BE49-F238E27FC236}">
                  <a16:creationId xmlns:a16="http://schemas.microsoft.com/office/drawing/2014/main" id="{C04EADD2-8CFF-1851-8B07-4128A73946D1}"/>
                </a:ext>
              </a:extLst>
            </p:cNvPr>
            <p:cNvSpPr>
              <a:spLocks noChangeShapeType="1"/>
            </p:cNvSpPr>
            <p:nvPr/>
          </p:nvSpPr>
          <p:spPr bwMode="auto">
            <a:xfrm>
              <a:off x="4584700" y="4953000"/>
              <a:ext cx="152400" cy="3810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77" name="Line 199">
              <a:extLst>
                <a:ext uri="{FF2B5EF4-FFF2-40B4-BE49-F238E27FC236}">
                  <a16:creationId xmlns:a16="http://schemas.microsoft.com/office/drawing/2014/main" id="{B528498F-DB17-BFE3-BC79-3CFFCE61D22D}"/>
                </a:ext>
              </a:extLst>
            </p:cNvPr>
            <p:cNvSpPr>
              <a:spLocks noChangeShapeType="1"/>
            </p:cNvSpPr>
            <p:nvPr/>
          </p:nvSpPr>
          <p:spPr bwMode="auto">
            <a:xfrm>
              <a:off x="4737100" y="5334000"/>
              <a:ext cx="3048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78" name="Line 200">
              <a:extLst>
                <a:ext uri="{FF2B5EF4-FFF2-40B4-BE49-F238E27FC236}">
                  <a16:creationId xmlns:a16="http://schemas.microsoft.com/office/drawing/2014/main" id="{87BC7160-0BDB-0036-3DF5-DAA5F17C5EC0}"/>
                </a:ext>
              </a:extLst>
            </p:cNvPr>
            <p:cNvSpPr>
              <a:spLocks noChangeShapeType="1"/>
            </p:cNvSpPr>
            <p:nvPr/>
          </p:nvSpPr>
          <p:spPr bwMode="auto">
            <a:xfrm flipV="1">
              <a:off x="4737100" y="5257800"/>
              <a:ext cx="2286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79" name="Line 201">
              <a:extLst>
                <a:ext uri="{FF2B5EF4-FFF2-40B4-BE49-F238E27FC236}">
                  <a16:creationId xmlns:a16="http://schemas.microsoft.com/office/drawing/2014/main" id="{3C69F62F-9324-2404-C9D6-2F434FD10233}"/>
                </a:ext>
              </a:extLst>
            </p:cNvPr>
            <p:cNvSpPr>
              <a:spLocks noChangeShapeType="1"/>
            </p:cNvSpPr>
            <p:nvPr/>
          </p:nvSpPr>
          <p:spPr bwMode="auto">
            <a:xfrm>
              <a:off x="4279900" y="49530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80" name="Line 202">
              <a:extLst>
                <a:ext uri="{FF2B5EF4-FFF2-40B4-BE49-F238E27FC236}">
                  <a16:creationId xmlns:a16="http://schemas.microsoft.com/office/drawing/2014/main" id="{5FE1CC17-0A88-44A1-135F-FF2B15E2EF4B}"/>
                </a:ext>
              </a:extLst>
            </p:cNvPr>
            <p:cNvSpPr>
              <a:spLocks noChangeShapeType="1"/>
            </p:cNvSpPr>
            <p:nvPr/>
          </p:nvSpPr>
          <p:spPr bwMode="auto">
            <a:xfrm flipH="1">
              <a:off x="4432300" y="49530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81" name="Line 203">
              <a:extLst>
                <a:ext uri="{FF2B5EF4-FFF2-40B4-BE49-F238E27FC236}">
                  <a16:creationId xmlns:a16="http://schemas.microsoft.com/office/drawing/2014/main" id="{60D2B3E5-194B-5DF8-20D5-4F9591F7928E}"/>
                </a:ext>
              </a:extLst>
            </p:cNvPr>
            <p:cNvSpPr>
              <a:spLocks noChangeShapeType="1"/>
            </p:cNvSpPr>
            <p:nvPr/>
          </p:nvSpPr>
          <p:spPr bwMode="auto">
            <a:xfrm>
              <a:off x="4432300" y="52578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82" name="Line 204">
              <a:extLst>
                <a:ext uri="{FF2B5EF4-FFF2-40B4-BE49-F238E27FC236}">
                  <a16:creationId xmlns:a16="http://schemas.microsoft.com/office/drawing/2014/main" id="{20EE0094-4110-EF9F-B810-DC1921A9E2DA}"/>
                </a:ext>
              </a:extLst>
            </p:cNvPr>
            <p:cNvSpPr>
              <a:spLocks noChangeShapeType="1"/>
            </p:cNvSpPr>
            <p:nvPr/>
          </p:nvSpPr>
          <p:spPr bwMode="auto">
            <a:xfrm>
              <a:off x="4432300" y="5562600"/>
              <a:ext cx="6096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83" name="Line 205">
              <a:extLst>
                <a:ext uri="{FF2B5EF4-FFF2-40B4-BE49-F238E27FC236}">
                  <a16:creationId xmlns:a16="http://schemas.microsoft.com/office/drawing/2014/main" id="{3743F9EA-8869-D764-9A20-AEC306C67AA5}"/>
                </a:ext>
              </a:extLst>
            </p:cNvPr>
            <p:cNvSpPr>
              <a:spLocks noChangeShapeType="1"/>
            </p:cNvSpPr>
            <p:nvPr/>
          </p:nvSpPr>
          <p:spPr bwMode="auto">
            <a:xfrm flipV="1">
              <a:off x="4432300" y="5410200"/>
              <a:ext cx="3048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84" name="Line 206">
              <a:extLst>
                <a:ext uri="{FF2B5EF4-FFF2-40B4-BE49-F238E27FC236}">
                  <a16:creationId xmlns:a16="http://schemas.microsoft.com/office/drawing/2014/main" id="{2450BA80-99FE-1C9C-BA43-C146FDFAD416}"/>
                </a:ext>
              </a:extLst>
            </p:cNvPr>
            <p:cNvSpPr>
              <a:spLocks noChangeShapeType="1"/>
            </p:cNvSpPr>
            <p:nvPr/>
          </p:nvSpPr>
          <p:spPr bwMode="auto">
            <a:xfrm>
              <a:off x="5562600" y="6172200"/>
              <a:ext cx="152400" cy="1524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85" name="Line 207">
              <a:extLst>
                <a:ext uri="{FF2B5EF4-FFF2-40B4-BE49-F238E27FC236}">
                  <a16:creationId xmlns:a16="http://schemas.microsoft.com/office/drawing/2014/main" id="{FAE7DEB3-C688-FE03-8AF1-622AC5465A6C}"/>
                </a:ext>
              </a:extLst>
            </p:cNvPr>
            <p:cNvSpPr>
              <a:spLocks noChangeShapeType="1"/>
            </p:cNvSpPr>
            <p:nvPr/>
          </p:nvSpPr>
          <p:spPr bwMode="auto">
            <a:xfrm flipV="1">
              <a:off x="6019800" y="4953000"/>
              <a:ext cx="5334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86" name="Line 208">
              <a:extLst>
                <a:ext uri="{FF2B5EF4-FFF2-40B4-BE49-F238E27FC236}">
                  <a16:creationId xmlns:a16="http://schemas.microsoft.com/office/drawing/2014/main" id="{98C2FFD3-6D0A-71FF-A9C2-F6316A30FCFB}"/>
                </a:ext>
              </a:extLst>
            </p:cNvPr>
            <p:cNvSpPr>
              <a:spLocks noChangeShapeType="1"/>
            </p:cNvSpPr>
            <p:nvPr/>
          </p:nvSpPr>
          <p:spPr bwMode="auto">
            <a:xfrm>
              <a:off x="4432300" y="5181600"/>
              <a:ext cx="3810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87" name="Line 209">
              <a:extLst>
                <a:ext uri="{FF2B5EF4-FFF2-40B4-BE49-F238E27FC236}">
                  <a16:creationId xmlns:a16="http://schemas.microsoft.com/office/drawing/2014/main" id="{A3842F60-420C-5356-34DC-1FC408EF2684}"/>
                </a:ext>
              </a:extLst>
            </p:cNvPr>
            <p:cNvSpPr>
              <a:spLocks noChangeShapeType="1"/>
            </p:cNvSpPr>
            <p:nvPr/>
          </p:nvSpPr>
          <p:spPr bwMode="auto">
            <a:xfrm flipH="1">
              <a:off x="5867400" y="4419600"/>
              <a:ext cx="22860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88" name="Line 250">
              <a:extLst>
                <a:ext uri="{FF2B5EF4-FFF2-40B4-BE49-F238E27FC236}">
                  <a16:creationId xmlns:a16="http://schemas.microsoft.com/office/drawing/2014/main" id="{DED9E858-B122-AC90-C0BC-07EF8DA012FE}"/>
                </a:ext>
              </a:extLst>
            </p:cNvPr>
            <p:cNvSpPr>
              <a:spLocks noChangeShapeType="1"/>
            </p:cNvSpPr>
            <p:nvPr/>
          </p:nvSpPr>
          <p:spPr bwMode="auto">
            <a:xfrm>
              <a:off x="6248400" y="4114800"/>
              <a:ext cx="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89" name="Line 251">
              <a:extLst>
                <a:ext uri="{FF2B5EF4-FFF2-40B4-BE49-F238E27FC236}">
                  <a16:creationId xmlns:a16="http://schemas.microsoft.com/office/drawing/2014/main" id="{330721A3-DA12-F412-539B-5944960EDAD6}"/>
                </a:ext>
              </a:extLst>
            </p:cNvPr>
            <p:cNvSpPr>
              <a:spLocks noChangeShapeType="1"/>
            </p:cNvSpPr>
            <p:nvPr/>
          </p:nvSpPr>
          <p:spPr bwMode="auto">
            <a:xfrm flipV="1">
              <a:off x="5715000" y="48006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90" name="Line 252">
              <a:extLst>
                <a:ext uri="{FF2B5EF4-FFF2-40B4-BE49-F238E27FC236}">
                  <a16:creationId xmlns:a16="http://schemas.microsoft.com/office/drawing/2014/main" id="{90F97CDF-B9CD-799E-7B0F-99B9BD99C0AA}"/>
                </a:ext>
              </a:extLst>
            </p:cNvPr>
            <p:cNvSpPr>
              <a:spLocks noChangeShapeType="1"/>
            </p:cNvSpPr>
            <p:nvPr/>
          </p:nvSpPr>
          <p:spPr bwMode="auto">
            <a:xfrm>
              <a:off x="5791200" y="50292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91" name="Line 253">
              <a:extLst>
                <a:ext uri="{FF2B5EF4-FFF2-40B4-BE49-F238E27FC236}">
                  <a16:creationId xmlns:a16="http://schemas.microsoft.com/office/drawing/2014/main" id="{A8655EF3-1ADA-4C3F-5DFD-10355CC9D1DE}"/>
                </a:ext>
              </a:extLst>
            </p:cNvPr>
            <p:cNvSpPr>
              <a:spLocks noChangeShapeType="1"/>
            </p:cNvSpPr>
            <p:nvPr/>
          </p:nvSpPr>
          <p:spPr bwMode="auto">
            <a:xfrm>
              <a:off x="5638800" y="4876800"/>
              <a:ext cx="1524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92" name="Line 254">
              <a:extLst>
                <a:ext uri="{FF2B5EF4-FFF2-40B4-BE49-F238E27FC236}">
                  <a16:creationId xmlns:a16="http://schemas.microsoft.com/office/drawing/2014/main" id="{012ED8D5-BF31-C38B-5158-00F4D955F10B}"/>
                </a:ext>
              </a:extLst>
            </p:cNvPr>
            <p:cNvSpPr>
              <a:spLocks noChangeShapeType="1"/>
            </p:cNvSpPr>
            <p:nvPr/>
          </p:nvSpPr>
          <p:spPr bwMode="auto">
            <a:xfrm flipV="1">
              <a:off x="5791200" y="4876800"/>
              <a:ext cx="762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93" name="Line 255">
              <a:extLst>
                <a:ext uri="{FF2B5EF4-FFF2-40B4-BE49-F238E27FC236}">
                  <a16:creationId xmlns:a16="http://schemas.microsoft.com/office/drawing/2014/main" id="{97F43560-18E3-D0FF-A6B6-DB143C08AE07}"/>
                </a:ext>
              </a:extLst>
            </p:cNvPr>
            <p:cNvSpPr>
              <a:spLocks noChangeShapeType="1"/>
            </p:cNvSpPr>
            <p:nvPr/>
          </p:nvSpPr>
          <p:spPr bwMode="auto">
            <a:xfrm flipV="1">
              <a:off x="5029200" y="52578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94" name="Line 257">
              <a:extLst>
                <a:ext uri="{FF2B5EF4-FFF2-40B4-BE49-F238E27FC236}">
                  <a16:creationId xmlns:a16="http://schemas.microsoft.com/office/drawing/2014/main" id="{40F17E45-BD89-1BB5-9954-2316E32E1EAE}"/>
                </a:ext>
              </a:extLst>
            </p:cNvPr>
            <p:cNvSpPr>
              <a:spLocks noChangeShapeType="1"/>
            </p:cNvSpPr>
            <p:nvPr/>
          </p:nvSpPr>
          <p:spPr bwMode="auto">
            <a:xfrm flipV="1">
              <a:off x="6553200" y="4724400"/>
              <a:ext cx="15240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95" name="Line 258">
              <a:extLst>
                <a:ext uri="{FF2B5EF4-FFF2-40B4-BE49-F238E27FC236}">
                  <a16:creationId xmlns:a16="http://schemas.microsoft.com/office/drawing/2014/main" id="{6B748030-7CD2-3EC3-00D9-646355617C9C}"/>
                </a:ext>
              </a:extLst>
            </p:cNvPr>
            <p:cNvSpPr>
              <a:spLocks noChangeShapeType="1"/>
            </p:cNvSpPr>
            <p:nvPr/>
          </p:nvSpPr>
          <p:spPr bwMode="auto">
            <a:xfrm flipH="1">
              <a:off x="5638800" y="5638800"/>
              <a:ext cx="762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96" name="Line 259">
              <a:extLst>
                <a:ext uri="{FF2B5EF4-FFF2-40B4-BE49-F238E27FC236}">
                  <a16:creationId xmlns:a16="http://schemas.microsoft.com/office/drawing/2014/main" id="{EE9FE0C3-555F-2FDD-1B39-F3BA9070B840}"/>
                </a:ext>
              </a:extLst>
            </p:cNvPr>
            <p:cNvSpPr>
              <a:spLocks noChangeShapeType="1"/>
            </p:cNvSpPr>
            <p:nvPr/>
          </p:nvSpPr>
          <p:spPr bwMode="auto">
            <a:xfrm>
              <a:off x="5715000" y="5638800"/>
              <a:ext cx="1524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18" name="Group 270">
            <a:extLst>
              <a:ext uri="{FF2B5EF4-FFF2-40B4-BE49-F238E27FC236}">
                <a16:creationId xmlns:a16="http://schemas.microsoft.com/office/drawing/2014/main" id="{76F565E6-ABD8-CAE0-D577-7216CC9001C4}"/>
              </a:ext>
            </a:extLst>
          </p:cNvPr>
          <p:cNvGrpSpPr>
            <a:grpSpLocks/>
          </p:cNvGrpSpPr>
          <p:nvPr/>
        </p:nvGrpSpPr>
        <p:grpSpPr bwMode="auto">
          <a:xfrm>
            <a:off x="1905000" y="1689100"/>
            <a:ext cx="2895600" cy="2336800"/>
            <a:chOff x="1905000" y="1689100"/>
            <a:chExt cx="2895600" cy="2336800"/>
          </a:xfrm>
        </p:grpSpPr>
        <p:sp>
          <p:nvSpPr>
            <p:cNvPr id="76822" name="Oval 3">
              <a:extLst>
                <a:ext uri="{FF2B5EF4-FFF2-40B4-BE49-F238E27FC236}">
                  <a16:creationId xmlns:a16="http://schemas.microsoft.com/office/drawing/2014/main" id="{3BDD7E0D-475E-7329-8920-892F78202A53}"/>
                </a:ext>
              </a:extLst>
            </p:cNvPr>
            <p:cNvSpPr>
              <a:spLocks noChangeArrowheads="1"/>
            </p:cNvSpPr>
            <p:nvPr/>
          </p:nvSpPr>
          <p:spPr bwMode="auto">
            <a:xfrm>
              <a:off x="2603500" y="17526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23" name="Oval 4">
              <a:extLst>
                <a:ext uri="{FF2B5EF4-FFF2-40B4-BE49-F238E27FC236}">
                  <a16:creationId xmlns:a16="http://schemas.microsoft.com/office/drawing/2014/main" id="{E5109267-DB2E-C86E-D6F7-9D3BC81CC196}"/>
                </a:ext>
              </a:extLst>
            </p:cNvPr>
            <p:cNvSpPr>
              <a:spLocks noChangeArrowheads="1"/>
            </p:cNvSpPr>
            <p:nvPr/>
          </p:nvSpPr>
          <p:spPr bwMode="auto">
            <a:xfrm>
              <a:off x="2438400" y="19177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24" name="Oval 5">
              <a:extLst>
                <a:ext uri="{FF2B5EF4-FFF2-40B4-BE49-F238E27FC236}">
                  <a16:creationId xmlns:a16="http://schemas.microsoft.com/office/drawing/2014/main" id="{829F09D3-C019-AB00-4D5E-E5701897EABF}"/>
                </a:ext>
              </a:extLst>
            </p:cNvPr>
            <p:cNvSpPr>
              <a:spLocks noChangeArrowheads="1"/>
            </p:cNvSpPr>
            <p:nvPr/>
          </p:nvSpPr>
          <p:spPr bwMode="auto">
            <a:xfrm>
              <a:off x="2667000" y="20701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25" name="Line 6">
              <a:extLst>
                <a:ext uri="{FF2B5EF4-FFF2-40B4-BE49-F238E27FC236}">
                  <a16:creationId xmlns:a16="http://schemas.microsoft.com/office/drawing/2014/main" id="{6CDB8D94-7785-4387-5814-EDF6B148B74A}"/>
                </a:ext>
              </a:extLst>
            </p:cNvPr>
            <p:cNvSpPr>
              <a:spLocks noChangeShapeType="1"/>
            </p:cNvSpPr>
            <p:nvPr/>
          </p:nvSpPr>
          <p:spPr bwMode="auto">
            <a:xfrm flipV="1">
              <a:off x="2438400" y="17526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26" name="Oval 7">
              <a:extLst>
                <a:ext uri="{FF2B5EF4-FFF2-40B4-BE49-F238E27FC236}">
                  <a16:creationId xmlns:a16="http://schemas.microsoft.com/office/drawing/2014/main" id="{635CED48-B1DA-FF6E-E4CE-3F1707A7A821}"/>
                </a:ext>
              </a:extLst>
            </p:cNvPr>
            <p:cNvSpPr>
              <a:spLocks noChangeArrowheads="1"/>
            </p:cNvSpPr>
            <p:nvPr/>
          </p:nvSpPr>
          <p:spPr bwMode="auto">
            <a:xfrm>
              <a:off x="2451100" y="22225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27" name="Oval 8">
              <a:extLst>
                <a:ext uri="{FF2B5EF4-FFF2-40B4-BE49-F238E27FC236}">
                  <a16:creationId xmlns:a16="http://schemas.microsoft.com/office/drawing/2014/main" id="{40DBB753-3080-0C9B-9975-9A41F2193261}"/>
                </a:ext>
              </a:extLst>
            </p:cNvPr>
            <p:cNvSpPr>
              <a:spLocks noChangeArrowheads="1"/>
            </p:cNvSpPr>
            <p:nvPr/>
          </p:nvSpPr>
          <p:spPr bwMode="auto">
            <a:xfrm>
              <a:off x="2133600" y="22860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28" name="Line 9">
              <a:extLst>
                <a:ext uri="{FF2B5EF4-FFF2-40B4-BE49-F238E27FC236}">
                  <a16:creationId xmlns:a16="http://schemas.microsoft.com/office/drawing/2014/main" id="{DB1F5CC7-8AAD-BF91-3268-64F73944A583}"/>
                </a:ext>
              </a:extLst>
            </p:cNvPr>
            <p:cNvSpPr>
              <a:spLocks noChangeShapeType="1"/>
            </p:cNvSpPr>
            <p:nvPr/>
          </p:nvSpPr>
          <p:spPr bwMode="auto">
            <a:xfrm flipH="1">
              <a:off x="2133600" y="1981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29" name="Line 10">
              <a:extLst>
                <a:ext uri="{FF2B5EF4-FFF2-40B4-BE49-F238E27FC236}">
                  <a16:creationId xmlns:a16="http://schemas.microsoft.com/office/drawing/2014/main" id="{17FE1E95-6228-A03F-8B44-88AD34B015C2}"/>
                </a:ext>
              </a:extLst>
            </p:cNvPr>
            <p:cNvSpPr>
              <a:spLocks noChangeShapeType="1"/>
            </p:cNvSpPr>
            <p:nvPr/>
          </p:nvSpPr>
          <p:spPr bwMode="auto">
            <a:xfrm>
              <a:off x="2438400" y="19812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30" name="Line 11">
              <a:extLst>
                <a:ext uri="{FF2B5EF4-FFF2-40B4-BE49-F238E27FC236}">
                  <a16:creationId xmlns:a16="http://schemas.microsoft.com/office/drawing/2014/main" id="{BD75E0F9-028A-D004-DEDE-B3FA27C4A002}"/>
                </a:ext>
              </a:extLst>
            </p:cNvPr>
            <p:cNvSpPr>
              <a:spLocks noChangeShapeType="1"/>
            </p:cNvSpPr>
            <p:nvPr/>
          </p:nvSpPr>
          <p:spPr bwMode="auto">
            <a:xfrm flipH="1">
              <a:off x="2514600" y="21336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31" name="Oval 12">
              <a:extLst>
                <a:ext uri="{FF2B5EF4-FFF2-40B4-BE49-F238E27FC236}">
                  <a16:creationId xmlns:a16="http://schemas.microsoft.com/office/drawing/2014/main" id="{B1AB68C0-A635-6445-EE85-6A6E90402900}"/>
                </a:ext>
              </a:extLst>
            </p:cNvPr>
            <p:cNvSpPr>
              <a:spLocks noChangeArrowheads="1"/>
            </p:cNvSpPr>
            <p:nvPr/>
          </p:nvSpPr>
          <p:spPr bwMode="auto">
            <a:xfrm>
              <a:off x="2222500" y="25273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32" name="Oval 13">
              <a:extLst>
                <a:ext uri="{FF2B5EF4-FFF2-40B4-BE49-F238E27FC236}">
                  <a16:creationId xmlns:a16="http://schemas.microsoft.com/office/drawing/2014/main" id="{D06B2CA1-93FD-4AD5-ADF3-394AA9E21B06}"/>
                </a:ext>
              </a:extLst>
            </p:cNvPr>
            <p:cNvSpPr>
              <a:spLocks noChangeArrowheads="1"/>
            </p:cNvSpPr>
            <p:nvPr/>
          </p:nvSpPr>
          <p:spPr bwMode="auto">
            <a:xfrm>
              <a:off x="1905000" y="25146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33" name="Oval 14">
              <a:extLst>
                <a:ext uri="{FF2B5EF4-FFF2-40B4-BE49-F238E27FC236}">
                  <a16:creationId xmlns:a16="http://schemas.microsoft.com/office/drawing/2014/main" id="{E68511EF-B7C9-447F-7D9F-B0AE664312DB}"/>
                </a:ext>
              </a:extLst>
            </p:cNvPr>
            <p:cNvSpPr>
              <a:spLocks noChangeArrowheads="1"/>
            </p:cNvSpPr>
            <p:nvPr/>
          </p:nvSpPr>
          <p:spPr bwMode="auto">
            <a:xfrm>
              <a:off x="2590800" y="25273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34" name="Oval 15">
              <a:extLst>
                <a:ext uri="{FF2B5EF4-FFF2-40B4-BE49-F238E27FC236}">
                  <a16:creationId xmlns:a16="http://schemas.microsoft.com/office/drawing/2014/main" id="{BC23EE54-6AC2-7494-D37F-A370C98E1056}"/>
                </a:ext>
              </a:extLst>
            </p:cNvPr>
            <p:cNvSpPr>
              <a:spLocks noChangeArrowheads="1"/>
            </p:cNvSpPr>
            <p:nvPr/>
          </p:nvSpPr>
          <p:spPr bwMode="auto">
            <a:xfrm>
              <a:off x="2374900" y="28194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35" name="Oval 16">
              <a:extLst>
                <a:ext uri="{FF2B5EF4-FFF2-40B4-BE49-F238E27FC236}">
                  <a16:creationId xmlns:a16="http://schemas.microsoft.com/office/drawing/2014/main" id="{34328B33-B53F-186B-1CE5-8759A30C09AD}"/>
                </a:ext>
              </a:extLst>
            </p:cNvPr>
            <p:cNvSpPr>
              <a:spLocks noChangeArrowheads="1"/>
            </p:cNvSpPr>
            <p:nvPr/>
          </p:nvSpPr>
          <p:spPr bwMode="auto">
            <a:xfrm>
              <a:off x="2438400" y="31369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36" name="Oval 17">
              <a:extLst>
                <a:ext uri="{FF2B5EF4-FFF2-40B4-BE49-F238E27FC236}">
                  <a16:creationId xmlns:a16="http://schemas.microsoft.com/office/drawing/2014/main" id="{B086BB86-846D-4786-88C0-A6BF5DE86B28}"/>
                </a:ext>
              </a:extLst>
            </p:cNvPr>
            <p:cNvSpPr>
              <a:spLocks noChangeArrowheads="1"/>
            </p:cNvSpPr>
            <p:nvPr/>
          </p:nvSpPr>
          <p:spPr bwMode="auto">
            <a:xfrm>
              <a:off x="2755900" y="29718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37" name="Line 18">
              <a:extLst>
                <a:ext uri="{FF2B5EF4-FFF2-40B4-BE49-F238E27FC236}">
                  <a16:creationId xmlns:a16="http://schemas.microsoft.com/office/drawing/2014/main" id="{F48AD394-D234-2725-4D1D-36706D8F46BD}"/>
                </a:ext>
              </a:extLst>
            </p:cNvPr>
            <p:cNvSpPr>
              <a:spLocks noChangeShapeType="1"/>
            </p:cNvSpPr>
            <p:nvPr/>
          </p:nvSpPr>
          <p:spPr bwMode="auto">
            <a:xfrm>
              <a:off x="2133600" y="22860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38" name="Line 19">
              <a:extLst>
                <a:ext uri="{FF2B5EF4-FFF2-40B4-BE49-F238E27FC236}">
                  <a16:creationId xmlns:a16="http://schemas.microsoft.com/office/drawing/2014/main" id="{44B110C0-20C4-E963-41A7-F214BAF3C781}"/>
                </a:ext>
              </a:extLst>
            </p:cNvPr>
            <p:cNvSpPr>
              <a:spLocks noChangeShapeType="1"/>
            </p:cNvSpPr>
            <p:nvPr/>
          </p:nvSpPr>
          <p:spPr bwMode="auto">
            <a:xfrm flipH="1">
              <a:off x="19050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39" name="Line 20">
              <a:extLst>
                <a:ext uri="{FF2B5EF4-FFF2-40B4-BE49-F238E27FC236}">
                  <a16:creationId xmlns:a16="http://schemas.microsoft.com/office/drawing/2014/main" id="{81A2EF76-2D9A-88F2-3158-FD92B2E5B4C7}"/>
                </a:ext>
              </a:extLst>
            </p:cNvPr>
            <p:cNvSpPr>
              <a:spLocks noChangeShapeType="1"/>
            </p:cNvSpPr>
            <p:nvPr/>
          </p:nvSpPr>
          <p:spPr bwMode="auto">
            <a:xfrm>
              <a:off x="1905000" y="2514600"/>
              <a:ext cx="381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40" name="Line 21">
              <a:extLst>
                <a:ext uri="{FF2B5EF4-FFF2-40B4-BE49-F238E27FC236}">
                  <a16:creationId xmlns:a16="http://schemas.microsoft.com/office/drawing/2014/main" id="{A912423B-7A18-32CC-F7E1-80F3676A86CE}"/>
                </a:ext>
              </a:extLst>
            </p:cNvPr>
            <p:cNvSpPr>
              <a:spLocks noChangeShapeType="1"/>
            </p:cNvSpPr>
            <p:nvPr/>
          </p:nvSpPr>
          <p:spPr bwMode="auto">
            <a:xfrm flipV="1">
              <a:off x="2286000" y="22098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41" name="Oval 22">
              <a:extLst>
                <a:ext uri="{FF2B5EF4-FFF2-40B4-BE49-F238E27FC236}">
                  <a16:creationId xmlns:a16="http://schemas.microsoft.com/office/drawing/2014/main" id="{71D2852E-FA18-DBEC-C747-C3CFC1011A01}"/>
                </a:ext>
              </a:extLst>
            </p:cNvPr>
            <p:cNvSpPr>
              <a:spLocks noChangeArrowheads="1"/>
            </p:cNvSpPr>
            <p:nvPr/>
          </p:nvSpPr>
          <p:spPr bwMode="auto">
            <a:xfrm>
              <a:off x="2971800" y="28194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42" name="Oval 23">
              <a:extLst>
                <a:ext uri="{FF2B5EF4-FFF2-40B4-BE49-F238E27FC236}">
                  <a16:creationId xmlns:a16="http://schemas.microsoft.com/office/drawing/2014/main" id="{81DE7CB9-FC2A-E8C4-F013-33F60583242B}"/>
                </a:ext>
              </a:extLst>
            </p:cNvPr>
            <p:cNvSpPr>
              <a:spLocks noChangeArrowheads="1"/>
            </p:cNvSpPr>
            <p:nvPr/>
          </p:nvSpPr>
          <p:spPr bwMode="auto">
            <a:xfrm>
              <a:off x="3048000" y="31369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43" name="Oval 24">
              <a:extLst>
                <a:ext uri="{FF2B5EF4-FFF2-40B4-BE49-F238E27FC236}">
                  <a16:creationId xmlns:a16="http://schemas.microsoft.com/office/drawing/2014/main" id="{CCC87026-508B-FC70-9912-0B6EA05817CE}"/>
                </a:ext>
              </a:extLst>
            </p:cNvPr>
            <p:cNvSpPr>
              <a:spLocks noChangeArrowheads="1"/>
            </p:cNvSpPr>
            <p:nvPr/>
          </p:nvSpPr>
          <p:spPr bwMode="auto">
            <a:xfrm>
              <a:off x="4051300" y="18288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44" name="Oval 25">
              <a:extLst>
                <a:ext uri="{FF2B5EF4-FFF2-40B4-BE49-F238E27FC236}">
                  <a16:creationId xmlns:a16="http://schemas.microsoft.com/office/drawing/2014/main" id="{43C9AD01-52C2-30B3-7CF1-0E7976AFC660}"/>
                </a:ext>
              </a:extLst>
            </p:cNvPr>
            <p:cNvSpPr>
              <a:spLocks noChangeArrowheads="1"/>
            </p:cNvSpPr>
            <p:nvPr/>
          </p:nvSpPr>
          <p:spPr bwMode="auto">
            <a:xfrm>
              <a:off x="3657600" y="25146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45" name="Oval 26">
              <a:extLst>
                <a:ext uri="{FF2B5EF4-FFF2-40B4-BE49-F238E27FC236}">
                  <a16:creationId xmlns:a16="http://schemas.microsoft.com/office/drawing/2014/main" id="{BEC343BE-25AD-F650-E225-35AFCB290B76}"/>
                </a:ext>
              </a:extLst>
            </p:cNvPr>
            <p:cNvSpPr>
              <a:spLocks noChangeArrowheads="1"/>
            </p:cNvSpPr>
            <p:nvPr/>
          </p:nvSpPr>
          <p:spPr bwMode="auto">
            <a:xfrm>
              <a:off x="4267200" y="16891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46" name="Oval 27">
              <a:extLst>
                <a:ext uri="{FF2B5EF4-FFF2-40B4-BE49-F238E27FC236}">
                  <a16:creationId xmlns:a16="http://schemas.microsoft.com/office/drawing/2014/main" id="{65A1C635-3EEA-851C-139C-9B8793E37D28}"/>
                </a:ext>
              </a:extLst>
            </p:cNvPr>
            <p:cNvSpPr>
              <a:spLocks noChangeArrowheads="1"/>
            </p:cNvSpPr>
            <p:nvPr/>
          </p:nvSpPr>
          <p:spPr bwMode="auto">
            <a:xfrm>
              <a:off x="4267200" y="19812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47" name="Oval 28">
              <a:extLst>
                <a:ext uri="{FF2B5EF4-FFF2-40B4-BE49-F238E27FC236}">
                  <a16:creationId xmlns:a16="http://schemas.microsoft.com/office/drawing/2014/main" id="{1BEF6FCB-F4D5-C42F-7F30-A85A3B05F952}"/>
                </a:ext>
              </a:extLst>
            </p:cNvPr>
            <p:cNvSpPr>
              <a:spLocks noChangeArrowheads="1"/>
            </p:cNvSpPr>
            <p:nvPr/>
          </p:nvSpPr>
          <p:spPr bwMode="auto">
            <a:xfrm>
              <a:off x="4114800" y="20574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48" name="Oval 29">
              <a:extLst>
                <a:ext uri="{FF2B5EF4-FFF2-40B4-BE49-F238E27FC236}">
                  <a16:creationId xmlns:a16="http://schemas.microsoft.com/office/drawing/2014/main" id="{A4BE05CE-5B1F-2BA1-3B15-297D3EBA2762}"/>
                </a:ext>
              </a:extLst>
            </p:cNvPr>
            <p:cNvSpPr>
              <a:spLocks noChangeArrowheads="1"/>
            </p:cNvSpPr>
            <p:nvPr/>
          </p:nvSpPr>
          <p:spPr bwMode="auto">
            <a:xfrm>
              <a:off x="3822700" y="24384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49" name="Oval 30">
              <a:extLst>
                <a:ext uri="{FF2B5EF4-FFF2-40B4-BE49-F238E27FC236}">
                  <a16:creationId xmlns:a16="http://schemas.microsoft.com/office/drawing/2014/main" id="{BE265140-D285-D2A3-E2C6-5E97E375B283}"/>
                </a:ext>
              </a:extLst>
            </p:cNvPr>
            <p:cNvSpPr>
              <a:spLocks noChangeArrowheads="1"/>
            </p:cNvSpPr>
            <p:nvPr/>
          </p:nvSpPr>
          <p:spPr bwMode="auto">
            <a:xfrm>
              <a:off x="3810000" y="26670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50" name="Oval 31">
              <a:extLst>
                <a:ext uri="{FF2B5EF4-FFF2-40B4-BE49-F238E27FC236}">
                  <a16:creationId xmlns:a16="http://schemas.microsoft.com/office/drawing/2014/main" id="{FE9A5928-F1F5-C11E-EECE-CC20387C77E7}"/>
                </a:ext>
              </a:extLst>
            </p:cNvPr>
            <p:cNvSpPr>
              <a:spLocks noChangeArrowheads="1"/>
            </p:cNvSpPr>
            <p:nvPr/>
          </p:nvSpPr>
          <p:spPr bwMode="auto">
            <a:xfrm>
              <a:off x="3975100" y="27432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51" name="Oval 32">
              <a:extLst>
                <a:ext uri="{FF2B5EF4-FFF2-40B4-BE49-F238E27FC236}">
                  <a16:creationId xmlns:a16="http://schemas.microsoft.com/office/drawing/2014/main" id="{85E3EF25-528F-44E4-0DEB-8CB9BAAC1D52}"/>
                </a:ext>
              </a:extLst>
            </p:cNvPr>
            <p:cNvSpPr>
              <a:spLocks noChangeArrowheads="1"/>
            </p:cNvSpPr>
            <p:nvPr/>
          </p:nvSpPr>
          <p:spPr bwMode="auto">
            <a:xfrm>
              <a:off x="3886200" y="28194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52" name="Line 33">
              <a:extLst>
                <a:ext uri="{FF2B5EF4-FFF2-40B4-BE49-F238E27FC236}">
                  <a16:creationId xmlns:a16="http://schemas.microsoft.com/office/drawing/2014/main" id="{3ADF1B99-17FD-9E7E-CE91-97A9F440C3A6}"/>
                </a:ext>
              </a:extLst>
            </p:cNvPr>
            <p:cNvSpPr>
              <a:spLocks noChangeShapeType="1"/>
            </p:cNvSpPr>
            <p:nvPr/>
          </p:nvSpPr>
          <p:spPr bwMode="auto">
            <a:xfrm flipV="1">
              <a:off x="3048000" y="2514600"/>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53" name="Line 34">
              <a:extLst>
                <a:ext uri="{FF2B5EF4-FFF2-40B4-BE49-F238E27FC236}">
                  <a16:creationId xmlns:a16="http://schemas.microsoft.com/office/drawing/2014/main" id="{CB5DF814-B088-5C99-E754-C3BA58AEC0EB}"/>
                </a:ext>
              </a:extLst>
            </p:cNvPr>
            <p:cNvSpPr>
              <a:spLocks noChangeShapeType="1"/>
            </p:cNvSpPr>
            <p:nvPr/>
          </p:nvSpPr>
          <p:spPr bwMode="auto">
            <a:xfrm flipV="1">
              <a:off x="3733800" y="1828800"/>
              <a:ext cx="381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54" name="Line 35">
              <a:extLst>
                <a:ext uri="{FF2B5EF4-FFF2-40B4-BE49-F238E27FC236}">
                  <a16:creationId xmlns:a16="http://schemas.microsoft.com/office/drawing/2014/main" id="{F458E93E-3828-0696-8189-617B9EF1DEFC}"/>
                </a:ext>
              </a:extLst>
            </p:cNvPr>
            <p:cNvSpPr>
              <a:spLocks noChangeShapeType="1"/>
            </p:cNvSpPr>
            <p:nvPr/>
          </p:nvSpPr>
          <p:spPr bwMode="auto">
            <a:xfrm flipV="1">
              <a:off x="4114800" y="17526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55" name="Line 36">
              <a:extLst>
                <a:ext uri="{FF2B5EF4-FFF2-40B4-BE49-F238E27FC236}">
                  <a16:creationId xmlns:a16="http://schemas.microsoft.com/office/drawing/2014/main" id="{7449C40D-1E21-A79F-04DB-8C252802CDE8}"/>
                </a:ext>
              </a:extLst>
            </p:cNvPr>
            <p:cNvSpPr>
              <a:spLocks noChangeShapeType="1"/>
            </p:cNvSpPr>
            <p:nvPr/>
          </p:nvSpPr>
          <p:spPr bwMode="auto">
            <a:xfrm>
              <a:off x="4114800" y="1828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56" name="Line 37">
              <a:extLst>
                <a:ext uri="{FF2B5EF4-FFF2-40B4-BE49-F238E27FC236}">
                  <a16:creationId xmlns:a16="http://schemas.microsoft.com/office/drawing/2014/main" id="{FDCA0F7F-F706-C2EE-DA6B-2321A3F3A33F}"/>
                </a:ext>
              </a:extLst>
            </p:cNvPr>
            <p:cNvSpPr>
              <a:spLocks noChangeShapeType="1"/>
            </p:cNvSpPr>
            <p:nvPr/>
          </p:nvSpPr>
          <p:spPr bwMode="auto">
            <a:xfrm>
              <a:off x="4114800" y="1828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57" name="Line 38">
              <a:extLst>
                <a:ext uri="{FF2B5EF4-FFF2-40B4-BE49-F238E27FC236}">
                  <a16:creationId xmlns:a16="http://schemas.microsoft.com/office/drawing/2014/main" id="{EC4B1C0C-039E-B864-95D2-21BEAB3E9CE9}"/>
                </a:ext>
              </a:extLst>
            </p:cNvPr>
            <p:cNvSpPr>
              <a:spLocks noChangeShapeType="1"/>
            </p:cNvSpPr>
            <p:nvPr/>
          </p:nvSpPr>
          <p:spPr bwMode="auto">
            <a:xfrm flipV="1">
              <a:off x="4114800" y="19812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58" name="Line 39">
              <a:extLst>
                <a:ext uri="{FF2B5EF4-FFF2-40B4-BE49-F238E27FC236}">
                  <a16:creationId xmlns:a16="http://schemas.microsoft.com/office/drawing/2014/main" id="{1483D8B9-613E-01B7-BCDD-F61A5B375569}"/>
                </a:ext>
              </a:extLst>
            </p:cNvPr>
            <p:cNvSpPr>
              <a:spLocks noChangeShapeType="1"/>
            </p:cNvSpPr>
            <p:nvPr/>
          </p:nvSpPr>
          <p:spPr bwMode="auto">
            <a:xfrm>
              <a:off x="3810000" y="2667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59" name="Oval 40">
              <a:extLst>
                <a:ext uri="{FF2B5EF4-FFF2-40B4-BE49-F238E27FC236}">
                  <a16:creationId xmlns:a16="http://schemas.microsoft.com/office/drawing/2014/main" id="{AD3A696F-9BDA-045D-0FCD-6B8A08D3609A}"/>
                </a:ext>
              </a:extLst>
            </p:cNvPr>
            <p:cNvSpPr>
              <a:spLocks noChangeArrowheads="1"/>
            </p:cNvSpPr>
            <p:nvPr/>
          </p:nvSpPr>
          <p:spPr bwMode="auto">
            <a:xfrm>
              <a:off x="4508500" y="25273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60" name="Oval 41">
              <a:extLst>
                <a:ext uri="{FF2B5EF4-FFF2-40B4-BE49-F238E27FC236}">
                  <a16:creationId xmlns:a16="http://schemas.microsoft.com/office/drawing/2014/main" id="{AE0A2EE7-3C94-56AA-D52C-E77B56BE2EE3}"/>
                </a:ext>
              </a:extLst>
            </p:cNvPr>
            <p:cNvSpPr>
              <a:spLocks noChangeArrowheads="1"/>
            </p:cNvSpPr>
            <p:nvPr/>
          </p:nvSpPr>
          <p:spPr bwMode="auto">
            <a:xfrm>
              <a:off x="4737100" y="26035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61" name="Oval 42">
              <a:extLst>
                <a:ext uri="{FF2B5EF4-FFF2-40B4-BE49-F238E27FC236}">
                  <a16:creationId xmlns:a16="http://schemas.microsoft.com/office/drawing/2014/main" id="{05378EAC-1E7C-553A-2EC4-3B2D53C86777}"/>
                </a:ext>
              </a:extLst>
            </p:cNvPr>
            <p:cNvSpPr>
              <a:spLocks noChangeArrowheads="1"/>
            </p:cNvSpPr>
            <p:nvPr/>
          </p:nvSpPr>
          <p:spPr bwMode="auto">
            <a:xfrm>
              <a:off x="3670300" y="32766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62" name="Oval 43">
              <a:extLst>
                <a:ext uri="{FF2B5EF4-FFF2-40B4-BE49-F238E27FC236}">
                  <a16:creationId xmlns:a16="http://schemas.microsoft.com/office/drawing/2014/main" id="{F84B7D40-7F2F-D443-2D53-EF7597421094}"/>
                </a:ext>
              </a:extLst>
            </p:cNvPr>
            <p:cNvSpPr>
              <a:spLocks noChangeArrowheads="1"/>
            </p:cNvSpPr>
            <p:nvPr/>
          </p:nvSpPr>
          <p:spPr bwMode="auto">
            <a:xfrm>
              <a:off x="3581400" y="34290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63" name="Oval 44">
              <a:extLst>
                <a:ext uri="{FF2B5EF4-FFF2-40B4-BE49-F238E27FC236}">
                  <a16:creationId xmlns:a16="http://schemas.microsoft.com/office/drawing/2014/main" id="{02EEF27A-BE4B-AF6D-F7BA-DD810E6E47F2}"/>
                </a:ext>
              </a:extLst>
            </p:cNvPr>
            <p:cNvSpPr>
              <a:spLocks noChangeArrowheads="1"/>
            </p:cNvSpPr>
            <p:nvPr/>
          </p:nvSpPr>
          <p:spPr bwMode="auto">
            <a:xfrm>
              <a:off x="3810000" y="35052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64" name="Oval 45">
              <a:extLst>
                <a:ext uri="{FF2B5EF4-FFF2-40B4-BE49-F238E27FC236}">
                  <a16:creationId xmlns:a16="http://schemas.microsoft.com/office/drawing/2014/main" id="{ED7C34F7-3CA4-A865-3CB1-C80ED574A650}"/>
                </a:ext>
              </a:extLst>
            </p:cNvPr>
            <p:cNvSpPr>
              <a:spLocks noChangeArrowheads="1"/>
            </p:cNvSpPr>
            <p:nvPr/>
          </p:nvSpPr>
          <p:spPr bwMode="auto">
            <a:xfrm>
              <a:off x="3657600" y="37338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65" name="Oval 46">
              <a:extLst>
                <a:ext uri="{FF2B5EF4-FFF2-40B4-BE49-F238E27FC236}">
                  <a16:creationId xmlns:a16="http://schemas.microsoft.com/office/drawing/2014/main" id="{C92586D8-9EEA-9387-5DAC-8C57EC34D5D6}"/>
                </a:ext>
              </a:extLst>
            </p:cNvPr>
            <p:cNvSpPr>
              <a:spLocks noChangeArrowheads="1"/>
            </p:cNvSpPr>
            <p:nvPr/>
          </p:nvSpPr>
          <p:spPr bwMode="auto">
            <a:xfrm>
              <a:off x="4660900" y="23622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66" name="Oval 47">
              <a:extLst>
                <a:ext uri="{FF2B5EF4-FFF2-40B4-BE49-F238E27FC236}">
                  <a16:creationId xmlns:a16="http://schemas.microsoft.com/office/drawing/2014/main" id="{E801DF9E-3A44-FE59-923A-A12F2C89696C}"/>
                </a:ext>
              </a:extLst>
            </p:cNvPr>
            <p:cNvSpPr>
              <a:spLocks noChangeArrowheads="1"/>
            </p:cNvSpPr>
            <p:nvPr/>
          </p:nvSpPr>
          <p:spPr bwMode="auto">
            <a:xfrm>
              <a:off x="3581400" y="38989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67" name="Oval 48">
              <a:extLst>
                <a:ext uri="{FF2B5EF4-FFF2-40B4-BE49-F238E27FC236}">
                  <a16:creationId xmlns:a16="http://schemas.microsoft.com/office/drawing/2014/main" id="{C708045E-0DFB-E153-8AEE-B3479532ECBE}"/>
                </a:ext>
              </a:extLst>
            </p:cNvPr>
            <p:cNvSpPr>
              <a:spLocks noChangeArrowheads="1"/>
            </p:cNvSpPr>
            <p:nvPr/>
          </p:nvSpPr>
          <p:spPr bwMode="auto">
            <a:xfrm>
              <a:off x="3441700" y="38100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68" name="Oval 49">
              <a:extLst>
                <a:ext uri="{FF2B5EF4-FFF2-40B4-BE49-F238E27FC236}">
                  <a16:creationId xmlns:a16="http://schemas.microsoft.com/office/drawing/2014/main" id="{6F5A3D6D-FBFB-2D28-AC65-92FCA1B6A370}"/>
                </a:ext>
              </a:extLst>
            </p:cNvPr>
            <p:cNvSpPr>
              <a:spLocks noChangeArrowheads="1"/>
            </p:cNvSpPr>
            <p:nvPr/>
          </p:nvSpPr>
          <p:spPr bwMode="auto">
            <a:xfrm>
              <a:off x="3365500" y="3962400"/>
              <a:ext cx="63500" cy="63500"/>
            </a:xfrm>
            <a:prstGeom prst="ellipse">
              <a:avLst/>
            </a:prstGeom>
            <a:solidFill>
              <a:schemeClr val="tx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76869" name="Line 50">
              <a:extLst>
                <a:ext uri="{FF2B5EF4-FFF2-40B4-BE49-F238E27FC236}">
                  <a16:creationId xmlns:a16="http://schemas.microsoft.com/office/drawing/2014/main" id="{D1F2B6AC-FD88-2F76-F8A4-26F33D5F0A64}"/>
                </a:ext>
              </a:extLst>
            </p:cNvPr>
            <p:cNvSpPr>
              <a:spLocks noChangeShapeType="1"/>
            </p:cNvSpPr>
            <p:nvPr/>
          </p:nvSpPr>
          <p:spPr bwMode="auto">
            <a:xfrm>
              <a:off x="4572000" y="25908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0" name="Line 51">
              <a:extLst>
                <a:ext uri="{FF2B5EF4-FFF2-40B4-BE49-F238E27FC236}">
                  <a16:creationId xmlns:a16="http://schemas.microsoft.com/office/drawing/2014/main" id="{CC769089-A4AF-50E9-6616-EFDEB76D5258}"/>
                </a:ext>
              </a:extLst>
            </p:cNvPr>
            <p:cNvSpPr>
              <a:spLocks noChangeShapeType="1"/>
            </p:cNvSpPr>
            <p:nvPr/>
          </p:nvSpPr>
          <p:spPr bwMode="auto">
            <a:xfrm>
              <a:off x="4724400" y="23622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1" name="Line 52">
              <a:extLst>
                <a:ext uri="{FF2B5EF4-FFF2-40B4-BE49-F238E27FC236}">
                  <a16:creationId xmlns:a16="http://schemas.microsoft.com/office/drawing/2014/main" id="{928078F3-9A60-9782-E214-F035A0E13663}"/>
                </a:ext>
              </a:extLst>
            </p:cNvPr>
            <p:cNvSpPr>
              <a:spLocks noChangeShapeType="1"/>
            </p:cNvSpPr>
            <p:nvPr/>
          </p:nvSpPr>
          <p:spPr bwMode="auto">
            <a:xfrm>
              <a:off x="4267200" y="19812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2" name="Line 53">
              <a:extLst>
                <a:ext uri="{FF2B5EF4-FFF2-40B4-BE49-F238E27FC236}">
                  <a16:creationId xmlns:a16="http://schemas.microsoft.com/office/drawing/2014/main" id="{F759B9C8-62A3-F22B-AC26-5F568EE191FE}"/>
                </a:ext>
              </a:extLst>
            </p:cNvPr>
            <p:cNvSpPr>
              <a:spLocks noChangeShapeType="1"/>
            </p:cNvSpPr>
            <p:nvPr/>
          </p:nvSpPr>
          <p:spPr bwMode="auto">
            <a:xfrm>
              <a:off x="4114800" y="20574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3" name="Line 54">
              <a:extLst>
                <a:ext uri="{FF2B5EF4-FFF2-40B4-BE49-F238E27FC236}">
                  <a16:creationId xmlns:a16="http://schemas.microsoft.com/office/drawing/2014/main" id="{EFAE65BE-6F9B-2887-6CF7-613067F123BE}"/>
                </a:ext>
              </a:extLst>
            </p:cNvPr>
            <p:cNvSpPr>
              <a:spLocks noChangeShapeType="1"/>
            </p:cNvSpPr>
            <p:nvPr/>
          </p:nvSpPr>
          <p:spPr bwMode="auto">
            <a:xfrm flipV="1">
              <a:off x="3048000" y="2667000"/>
              <a:ext cx="762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4" name="Line 55">
              <a:extLst>
                <a:ext uri="{FF2B5EF4-FFF2-40B4-BE49-F238E27FC236}">
                  <a16:creationId xmlns:a16="http://schemas.microsoft.com/office/drawing/2014/main" id="{0FF595AB-5602-2856-AAA5-DE64B658FD5E}"/>
                </a:ext>
              </a:extLst>
            </p:cNvPr>
            <p:cNvSpPr>
              <a:spLocks noChangeShapeType="1"/>
            </p:cNvSpPr>
            <p:nvPr/>
          </p:nvSpPr>
          <p:spPr bwMode="auto">
            <a:xfrm>
              <a:off x="3048000" y="32004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5" name="Line 56">
              <a:extLst>
                <a:ext uri="{FF2B5EF4-FFF2-40B4-BE49-F238E27FC236}">
                  <a16:creationId xmlns:a16="http://schemas.microsoft.com/office/drawing/2014/main" id="{7239E6E6-FA0F-7028-AC51-9B31810CAF4C}"/>
                </a:ext>
              </a:extLst>
            </p:cNvPr>
            <p:cNvSpPr>
              <a:spLocks noChangeShapeType="1"/>
            </p:cNvSpPr>
            <p:nvPr/>
          </p:nvSpPr>
          <p:spPr bwMode="auto">
            <a:xfrm flipH="1">
              <a:off x="3505200" y="34290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6" name="Line 57">
              <a:extLst>
                <a:ext uri="{FF2B5EF4-FFF2-40B4-BE49-F238E27FC236}">
                  <a16:creationId xmlns:a16="http://schemas.microsoft.com/office/drawing/2014/main" id="{503BE0A5-4EF4-A4EC-82B3-95ABF752B28A}"/>
                </a:ext>
              </a:extLst>
            </p:cNvPr>
            <p:cNvSpPr>
              <a:spLocks noChangeShapeType="1"/>
            </p:cNvSpPr>
            <p:nvPr/>
          </p:nvSpPr>
          <p:spPr bwMode="auto">
            <a:xfrm>
              <a:off x="3581400" y="34290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7" name="Line 58">
              <a:extLst>
                <a:ext uri="{FF2B5EF4-FFF2-40B4-BE49-F238E27FC236}">
                  <a16:creationId xmlns:a16="http://schemas.microsoft.com/office/drawing/2014/main" id="{C5603043-3B3C-0FCC-7D74-4686E65CBBB2}"/>
                </a:ext>
              </a:extLst>
            </p:cNvPr>
            <p:cNvSpPr>
              <a:spLocks noChangeShapeType="1"/>
            </p:cNvSpPr>
            <p:nvPr/>
          </p:nvSpPr>
          <p:spPr bwMode="auto">
            <a:xfrm flipH="1">
              <a:off x="3657600" y="35052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8" name="Line 59">
              <a:extLst>
                <a:ext uri="{FF2B5EF4-FFF2-40B4-BE49-F238E27FC236}">
                  <a16:creationId xmlns:a16="http://schemas.microsoft.com/office/drawing/2014/main" id="{2A30A38B-7FFB-167D-0699-C59064946B99}"/>
                </a:ext>
              </a:extLst>
            </p:cNvPr>
            <p:cNvSpPr>
              <a:spLocks noChangeShapeType="1"/>
            </p:cNvSpPr>
            <p:nvPr/>
          </p:nvSpPr>
          <p:spPr bwMode="auto">
            <a:xfrm>
              <a:off x="3505200" y="3810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9" name="Line 60">
              <a:extLst>
                <a:ext uri="{FF2B5EF4-FFF2-40B4-BE49-F238E27FC236}">
                  <a16:creationId xmlns:a16="http://schemas.microsoft.com/office/drawing/2014/main" id="{9EF9EFF2-39D3-9B49-7584-87234E681B88}"/>
                </a:ext>
              </a:extLst>
            </p:cNvPr>
            <p:cNvSpPr>
              <a:spLocks noChangeShapeType="1"/>
            </p:cNvSpPr>
            <p:nvPr/>
          </p:nvSpPr>
          <p:spPr bwMode="auto">
            <a:xfrm flipH="1">
              <a:off x="3429000" y="3810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0" name="Line 61">
              <a:extLst>
                <a:ext uri="{FF2B5EF4-FFF2-40B4-BE49-F238E27FC236}">
                  <a16:creationId xmlns:a16="http://schemas.microsoft.com/office/drawing/2014/main" id="{A878152F-574F-977B-20B2-A1AF34039F6F}"/>
                </a:ext>
              </a:extLst>
            </p:cNvPr>
            <p:cNvSpPr>
              <a:spLocks noChangeShapeType="1"/>
            </p:cNvSpPr>
            <p:nvPr/>
          </p:nvSpPr>
          <p:spPr bwMode="auto">
            <a:xfrm>
              <a:off x="2514600" y="22098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1" name="Line 62">
              <a:extLst>
                <a:ext uri="{FF2B5EF4-FFF2-40B4-BE49-F238E27FC236}">
                  <a16:creationId xmlns:a16="http://schemas.microsoft.com/office/drawing/2014/main" id="{33EBBAB6-4897-D6AF-9ED4-C3C2C4B59791}"/>
                </a:ext>
              </a:extLst>
            </p:cNvPr>
            <p:cNvSpPr>
              <a:spLocks noChangeShapeType="1"/>
            </p:cNvSpPr>
            <p:nvPr/>
          </p:nvSpPr>
          <p:spPr bwMode="auto">
            <a:xfrm>
              <a:off x="2667000" y="2590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2" name="Line 63">
              <a:extLst>
                <a:ext uri="{FF2B5EF4-FFF2-40B4-BE49-F238E27FC236}">
                  <a16:creationId xmlns:a16="http://schemas.microsoft.com/office/drawing/2014/main" id="{F9A2C858-5809-E8F7-8D28-7F17F48916A2}"/>
                </a:ext>
              </a:extLst>
            </p:cNvPr>
            <p:cNvSpPr>
              <a:spLocks noChangeShapeType="1"/>
            </p:cNvSpPr>
            <p:nvPr/>
          </p:nvSpPr>
          <p:spPr bwMode="auto">
            <a:xfrm>
              <a:off x="2590800" y="25908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3" name="Line 64">
              <a:extLst>
                <a:ext uri="{FF2B5EF4-FFF2-40B4-BE49-F238E27FC236}">
                  <a16:creationId xmlns:a16="http://schemas.microsoft.com/office/drawing/2014/main" id="{221AB832-77C3-FA36-6905-05E9E8094FF6}"/>
                </a:ext>
              </a:extLst>
            </p:cNvPr>
            <p:cNvSpPr>
              <a:spLocks noChangeShapeType="1"/>
            </p:cNvSpPr>
            <p:nvPr/>
          </p:nvSpPr>
          <p:spPr bwMode="auto">
            <a:xfrm>
              <a:off x="2743200" y="2971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4" name="Line 65">
              <a:extLst>
                <a:ext uri="{FF2B5EF4-FFF2-40B4-BE49-F238E27FC236}">
                  <a16:creationId xmlns:a16="http://schemas.microsoft.com/office/drawing/2014/main" id="{8950DC9A-6FCE-D817-4205-E2217A648D2D}"/>
                </a:ext>
              </a:extLst>
            </p:cNvPr>
            <p:cNvSpPr>
              <a:spLocks noChangeShapeType="1"/>
            </p:cNvSpPr>
            <p:nvPr/>
          </p:nvSpPr>
          <p:spPr bwMode="auto">
            <a:xfrm flipV="1">
              <a:off x="2743200" y="28956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5" name="Line 66">
              <a:extLst>
                <a:ext uri="{FF2B5EF4-FFF2-40B4-BE49-F238E27FC236}">
                  <a16:creationId xmlns:a16="http://schemas.microsoft.com/office/drawing/2014/main" id="{A4E498AE-A98F-91DE-9366-C7F0752EF907}"/>
                </a:ext>
              </a:extLst>
            </p:cNvPr>
            <p:cNvSpPr>
              <a:spLocks noChangeShapeType="1"/>
            </p:cNvSpPr>
            <p:nvPr/>
          </p:nvSpPr>
          <p:spPr bwMode="auto">
            <a:xfrm>
              <a:off x="2286000" y="25908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6" name="Line 67">
              <a:extLst>
                <a:ext uri="{FF2B5EF4-FFF2-40B4-BE49-F238E27FC236}">
                  <a16:creationId xmlns:a16="http://schemas.microsoft.com/office/drawing/2014/main" id="{0A711AE6-CBE6-256D-AA43-DE90CC3F10BA}"/>
                </a:ext>
              </a:extLst>
            </p:cNvPr>
            <p:cNvSpPr>
              <a:spLocks noChangeShapeType="1"/>
            </p:cNvSpPr>
            <p:nvPr/>
          </p:nvSpPr>
          <p:spPr bwMode="auto">
            <a:xfrm flipH="1">
              <a:off x="2438400" y="25908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7" name="Line 68">
              <a:extLst>
                <a:ext uri="{FF2B5EF4-FFF2-40B4-BE49-F238E27FC236}">
                  <a16:creationId xmlns:a16="http://schemas.microsoft.com/office/drawing/2014/main" id="{62E1CF82-6116-00BE-B3BE-C59AB6D02DC3}"/>
                </a:ext>
              </a:extLst>
            </p:cNvPr>
            <p:cNvSpPr>
              <a:spLocks noChangeShapeType="1"/>
            </p:cNvSpPr>
            <p:nvPr/>
          </p:nvSpPr>
          <p:spPr bwMode="auto">
            <a:xfrm>
              <a:off x="2438400" y="2895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8" name="Line 69">
              <a:extLst>
                <a:ext uri="{FF2B5EF4-FFF2-40B4-BE49-F238E27FC236}">
                  <a16:creationId xmlns:a16="http://schemas.microsoft.com/office/drawing/2014/main" id="{EE009274-ABCF-6A51-A134-7E0108BA494B}"/>
                </a:ext>
              </a:extLst>
            </p:cNvPr>
            <p:cNvSpPr>
              <a:spLocks noChangeShapeType="1"/>
            </p:cNvSpPr>
            <p:nvPr/>
          </p:nvSpPr>
          <p:spPr bwMode="auto">
            <a:xfrm>
              <a:off x="2438400" y="32004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9" name="Line 70">
              <a:extLst>
                <a:ext uri="{FF2B5EF4-FFF2-40B4-BE49-F238E27FC236}">
                  <a16:creationId xmlns:a16="http://schemas.microsoft.com/office/drawing/2014/main" id="{24CC55E9-EAB2-6B5A-C6CA-2D7D39698646}"/>
                </a:ext>
              </a:extLst>
            </p:cNvPr>
            <p:cNvSpPr>
              <a:spLocks noChangeShapeType="1"/>
            </p:cNvSpPr>
            <p:nvPr/>
          </p:nvSpPr>
          <p:spPr bwMode="auto">
            <a:xfrm flipV="1">
              <a:off x="2438400" y="30480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0" name="Line 71">
              <a:extLst>
                <a:ext uri="{FF2B5EF4-FFF2-40B4-BE49-F238E27FC236}">
                  <a16:creationId xmlns:a16="http://schemas.microsoft.com/office/drawing/2014/main" id="{B43C7D1D-DCFC-5EF4-0284-E46756FE55DB}"/>
                </a:ext>
              </a:extLst>
            </p:cNvPr>
            <p:cNvSpPr>
              <a:spLocks noChangeShapeType="1"/>
            </p:cNvSpPr>
            <p:nvPr/>
          </p:nvSpPr>
          <p:spPr bwMode="auto">
            <a:xfrm flipV="1">
              <a:off x="4038600" y="2590800"/>
              <a:ext cx="533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1" name="Line 72">
              <a:extLst>
                <a:ext uri="{FF2B5EF4-FFF2-40B4-BE49-F238E27FC236}">
                  <a16:creationId xmlns:a16="http://schemas.microsoft.com/office/drawing/2014/main" id="{9B22C605-0DC1-F8FD-EA3B-CAA6220AD59B}"/>
                </a:ext>
              </a:extLst>
            </p:cNvPr>
            <p:cNvSpPr>
              <a:spLocks noChangeShapeType="1"/>
            </p:cNvSpPr>
            <p:nvPr/>
          </p:nvSpPr>
          <p:spPr bwMode="auto">
            <a:xfrm>
              <a:off x="2438400" y="28194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2" name="Line 73">
              <a:extLst>
                <a:ext uri="{FF2B5EF4-FFF2-40B4-BE49-F238E27FC236}">
                  <a16:creationId xmlns:a16="http://schemas.microsoft.com/office/drawing/2014/main" id="{D45FE87D-1E63-EE60-9D77-61134BA6829A}"/>
                </a:ext>
              </a:extLst>
            </p:cNvPr>
            <p:cNvSpPr>
              <a:spLocks noChangeShapeType="1"/>
            </p:cNvSpPr>
            <p:nvPr/>
          </p:nvSpPr>
          <p:spPr bwMode="auto">
            <a:xfrm flipH="1">
              <a:off x="3886200" y="2057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3" name="Line 223">
              <a:extLst>
                <a:ext uri="{FF2B5EF4-FFF2-40B4-BE49-F238E27FC236}">
                  <a16:creationId xmlns:a16="http://schemas.microsoft.com/office/drawing/2014/main" id="{2FBE4526-E76E-A9F6-F732-35756782476E}"/>
                </a:ext>
              </a:extLst>
            </p:cNvPr>
            <p:cNvSpPr>
              <a:spLocks noChangeShapeType="1"/>
            </p:cNvSpPr>
            <p:nvPr/>
          </p:nvSpPr>
          <p:spPr bwMode="auto">
            <a:xfrm>
              <a:off x="2667000" y="1752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4" name="Line 225">
              <a:extLst>
                <a:ext uri="{FF2B5EF4-FFF2-40B4-BE49-F238E27FC236}">
                  <a16:creationId xmlns:a16="http://schemas.microsoft.com/office/drawing/2014/main" id="{2977BCB3-825D-9BB1-9CF0-3A11D7260FF0}"/>
                </a:ext>
              </a:extLst>
            </p:cNvPr>
            <p:cNvSpPr>
              <a:spLocks noChangeShapeType="1"/>
            </p:cNvSpPr>
            <p:nvPr/>
          </p:nvSpPr>
          <p:spPr bwMode="auto">
            <a:xfrm>
              <a:off x="2514600" y="19812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5" name="Line 226">
              <a:extLst>
                <a:ext uri="{FF2B5EF4-FFF2-40B4-BE49-F238E27FC236}">
                  <a16:creationId xmlns:a16="http://schemas.microsoft.com/office/drawing/2014/main" id="{5BAAF683-01B5-CC50-2619-545FA75206A1}"/>
                </a:ext>
              </a:extLst>
            </p:cNvPr>
            <p:cNvSpPr>
              <a:spLocks noChangeShapeType="1"/>
            </p:cNvSpPr>
            <p:nvPr/>
          </p:nvSpPr>
          <p:spPr bwMode="auto">
            <a:xfrm flipH="1">
              <a:off x="2590800" y="2133600"/>
              <a:ext cx="76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6" name="Line 227">
              <a:extLst>
                <a:ext uri="{FF2B5EF4-FFF2-40B4-BE49-F238E27FC236}">
                  <a16:creationId xmlns:a16="http://schemas.microsoft.com/office/drawing/2014/main" id="{662176B0-311F-0E0F-B93A-0EF45241787C}"/>
                </a:ext>
              </a:extLst>
            </p:cNvPr>
            <p:cNvSpPr>
              <a:spLocks noChangeShapeType="1"/>
            </p:cNvSpPr>
            <p:nvPr/>
          </p:nvSpPr>
          <p:spPr bwMode="auto">
            <a:xfrm>
              <a:off x="2667000" y="2057400"/>
              <a:ext cx="304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7" name="Line 228">
              <a:extLst>
                <a:ext uri="{FF2B5EF4-FFF2-40B4-BE49-F238E27FC236}">
                  <a16:creationId xmlns:a16="http://schemas.microsoft.com/office/drawing/2014/main" id="{8A5F35B4-4D32-3CC5-9736-682211CE0086}"/>
                </a:ext>
              </a:extLst>
            </p:cNvPr>
            <p:cNvSpPr>
              <a:spLocks noChangeShapeType="1"/>
            </p:cNvSpPr>
            <p:nvPr/>
          </p:nvSpPr>
          <p:spPr bwMode="auto">
            <a:xfrm>
              <a:off x="2971800" y="28194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8" name="Line 229">
              <a:extLst>
                <a:ext uri="{FF2B5EF4-FFF2-40B4-BE49-F238E27FC236}">
                  <a16:creationId xmlns:a16="http://schemas.microsoft.com/office/drawing/2014/main" id="{C0EF9FAE-E33F-97F4-6AEF-940C68F86BD1}"/>
                </a:ext>
              </a:extLst>
            </p:cNvPr>
            <p:cNvSpPr>
              <a:spLocks noChangeShapeType="1"/>
            </p:cNvSpPr>
            <p:nvPr/>
          </p:nvSpPr>
          <p:spPr bwMode="auto">
            <a:xfrm>
              <a:off x="3657600" y="2514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9" name="Line 230">
              <a:extLst>
                <a:ext uri="{FF2B5EF4-FFF2-40B4-BE49-F238E27FC236}">
                  <a16:creationId xmlns:a16="http://schemas.microsoft.com/office/drawing/2014/main" id="{D3FD1191-1E77-6DD6-AF7F-840D6E05C812}"/>
                </a:ext>
              </a:extLst>
            </p:cNvPr>
            <p:cNvSpPr>
              <a:spLocks noChangeShapeType="1"/>
            </p:cNvSpPr>
            <p:nvPr/>
          </p:nvSpPr>
          <p:spPr bwMode="auto">
            <a:xfrm flipH="1">
              <a:off x="3810000" y="24384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0" name="Line 231">
              <a:extLst>
                <a:ext uri="{FF2B5EF4-FFF2-40B4-BE49-F238E27FC236}">
                  <a16:creationId xmlns:a16="http://schemas.microsoft.com/office/drawing/2014/main" id="{4ABB9ED5-A209-D68C-3AA2-F6490B9D08A0}"/>
                </a:ext>
              </a:extLst>
            </p:cNvPr>
            <p:cNvSpPr>
              <a:spLocks noChangeShapeType="1"/>
            </p:cNvSpPr>
            <p:nvPr/>
          </p:nvSpPr>
          <p:spPr bwMode="auto">
            <a:xfrm>
              <a:off x="3810000" y="26670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1" name="Line 232">
              <a:extLst>
                <a:ext uri="{FF2B5EF4-FFF2-40B4-BE49-F238E27FC236}">
                  <a16:creationId xmlns:a16="http://schemas.microsoft.com/office/drawing/2014/main" id="{A81BEE98-2C53-0324-75CC-0BAC0376F57E}"/>
                </a:ext>
              </a:extLst>
            </p:cNvPr>
            <p:cNvSpPr>
              <a:spLocks noChangeShapeType="1"/>
            </p:cNvSpPr>
            <p:nvPr/>
          </p:nvSpPr>
          <p:spPr bwMode="auto">
            <a:xfrm>
              <a:off x="3886200" y="24384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2" name="Line 233">
              <a:extLst>
                <a:ext uri="{FF2B5EF4-FFF2-40B4-BE49-F238E27FC236}">
                  <a16:creationId xmlns:a16="http://schemas.microsoft.com/office/drawing/2014/main" id="{0030F33F-70AB-C40F-0E4F-80B40CBD06D9}"/>
                </a:ext>
              </a:extLst>
            </p:cNvPr>
            <p:cNvSpPr>
              <a:spLocks noChangeShapeType="1"/>
            </p:cNvSpPr>
            <p:nvPr/>
          </p:nvSpPr>
          <p:spPr bwMode="auto">
            <a:xfrm flipV="1">
              <a:off x="3886200" y="27432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3" name="Line 234">
              <a:extLst>
                <a:ext uri="{FF2B5EF4-FFF2-40B4-BE49-F238E27FC236}">
                  <a16:creationId xmlns:a16="http://schemas.microsoft.com/office/drawing/2014/main" id="{ECC349D1-8F71-EF85-4D84-92031E8182BF}"/>
                </a:ext>
              </a:extLst>
            </p:cNvPr>
            <p:cNvSpPr>
              <a:spLocks noChangeShapeType="1"/>
            </p:cNvSpPr>
            <p:nvPr/>
          </p:nvSpPr>
          <p:spPr bwMode="auto">
            <a:xfrm flipH="1">
              <a:off x="3733800" y="2819400"/>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4" name="Line 235">
              <a:extLst>
                <a:ext uri="{FF2B5EF4-FFF2-40B4-BE49-F238E27FC236}">
                  <a16:creationId xmlns:a16="http://schemas.microsoft.com/office/drawing/2014/main" id="{B45F42F2-8D89-5C20-0F40-A749145E47AE}"/>
                </a:ext>
              </a:extLst>
            </p:cNvPr>
            <p:cNvSpPr>
              <a:spLocks noChangeShapeType="1"/>
            </p:cNvSpPr>
            <p:nvPr/>
          </p:nvSpPr>
          <p:spPr bwMode="auto">
            <a:xfrm flipH="1">
              <a:off x="3581400" y="3276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5" name="Line 236">
              <a:extLst>
                <a:ext uri="{FF2B5EF4-FFF2-40B4-BE49-F238E27FC236}">
                  <a16:creationId xmlns:a16="http://schemas.microsoft.com/office/drawing/2014/main" id="{BB460D83-6BFA-8F42-98E0-C8B8DE09383F}"/>
                </a:ext>
              </a:extLst>
            </p:cNvPr>
            <p:cNvSpPr>
              <a:spLocks noChangeShapeType="1"/>
            </p:cNvSpPr>
            <p:nvPr/>
          </p:nvSpPr>
          <p:spPr bwMode="auto">
            <a:xfrm>
              <a:off x="3733800" y="32766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6" name="Line 237">
              <a:extLst>
                <a:ext uri="{FF2B5EF4-FFF2-40B4-BE49-F238E27FC236}">
                  <a16:creationId xmlns:a16="http://schemas.microsoft.com/office/drawing/2014/main" id="{01ABC34E-5098-AFC2-AC94-9541B3D71010}"/>
                </a:ext>
              </a:extLst>
            </p:cNvPr>
            <p:cNvSpPr>
              <a:spLocks noChangeShapeType="1"/>
            </p:cNvSpPr>
            <p:nvPr/>
          </p:nvSpPr>
          <p:spPr bwMode="auto">
            <a:xfrm flipH="1">
              <a:off x="3581400" y="3810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7" name="Line 238">
              <a:extLst>
                <a:ext uri="{FF2B5EF4-FFF2-40B4-BE49-F238E27FC236}">
                  <a16:creationId xmlns:a16="http://schemas.microsoft.com/office/drawing/2014/main" id="{C6E76D3F-C443-DDAC-647B-E8A14013FFAF}"/>
                </a:ext>
              </a:extLst>
            </p:cNvPr>
            <p:cNvSpPr>
              <a:spLocks noChangeShapeType="1"/>
            </p:cNvSpPr>
            <p:nvPr/>
          </p:nvSpPr>
          <p:spPr bwMode="auto">
            <a:xfrm>
              <a:off x="3505200" y="3810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8" name="Line 260">
              <a:extLst>
                <a:ext uri="{FF2B5EF4-FFF2-40B4-BE49-F238E27FC236}">
                  <a16:creationId xmlns:a16="http://schemas.microsoft.com/office/drawing/2014/main" id="{09D2BC5E-416E-71B7-C4A3-A976F040D1C0}"/>
                </a:ext>
              </a:extLst>
            </p:cNvPr>
            <p:cNvSpPr>
              <a:spLocks noChangeShapeType="1"/>
            </p:cNvSpPr>
            <p:nvPr/>
          </p:nvSpPr>
          <p:spPr bwMode="auto">
            <a:xfrm flipH="1">
              <a:off x="3733800" y="24384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9" name="Line 261">
              <a:extLst>
                <a:ext uri="{FF2B5EF4-FFF2-40B4-BE49-F238E27FC236}">
                  <a16:creationId xmlns:a16="http://schemas.microsoft.com/office/drawing/2014/main" id="{476D5359-ED9B-DDA9-1FB6-4262FFD46634}"/>
                </a:ext>
              </a:extLst>
            </p:cNvPr>
            <p:cNvSpPr>
              <a:spLocks noChangeShapeType="1"/>
            </p:cNvSpPr>
            <p:nvPr/>
          </p:nvSpPr>
          <p:spPr bwMode="auto">
            <a:xfrm flipH="1">
              <a:off x="4572000" y="23622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0" name="Line 262">
              <a:extLst>
                <a:ext uri="{FF2B5EF4-FFF2-40B4-BE49-F238E27FC236}">
                  <a16:creationId xmlns:a16="http://schemas.microsoft.com/office/drawing/2014/main" id="{E7A93F7D-D458-375A-561A-F6103183DAAA}"/>
                </a:ext>
              </a:extLst>
            </p:cNvPr>
            <p:cNvSpPr>
              <a:spLocks noChangeShapeType="1"/>
            </p:cNvSpPr>
            <p:nvPr/>
          </p:nvSpPr>
          <p:spPr bwMode="auto">
            <a:xfrm>
              <a:off x="3581400" y="34290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1" name="Line 263">
              <a:extLst>
                <a:ext uri="{FF2B5EF4-FFF2-40B4-BE49-F238E27FC236}">
                  <a16:creationId xmlns:a16="http://schemas.microsoft.com/office/drawing/2014/main" id="{635FB8A7-2513-CC7A-9F3B-3DCD2F265C60}"/>
                </a:ext>
              </a:extLst>
            </p:cNvPr>
            <p:cNvSpPr>
              <a:spLocks noChangeShapeType="1"/>
            </p:cNvSpPr>
            <p:nvPr/>
          </p:nvSpPr>
          <p:spPr bwMode="auto">
            <a:xfrm>
              <a:off x="3429000" y="39624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2" name="Line 264">
              <a:extLst>
                <a:ext uri="{FF2B5EF4-FFF2-40B4-BE49-F238E27FC236}">
                  <a16:creationId xmlns:a16="http://schemas.microsoft.com/office/drawing/2014/main" id="{3CA5D7B0-8B47-0EFC-7A6C-831D7FB093B6}"/>
                </a:ext>
              </a:extLst>
            </p:cNvPr>
            <p:cNvSpPr>
              <a:spLocks noChangeShapeType="1"/>
            </p:cNvSpPr>
            <p:nvPr/>
          </p:nvSpPr>
          <p:spPr bwMode="auto">
            <a:xfrm flipV="1">
              <a:off x="4267200" y="1752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6819" name="Text Box 265">
            <a:extLst>
              <a:ext uri="{FF2B5EF4-FFF2-40B4-BE49-F238E27FC236}">
                <a16:creationId xmlns:a16="http://schemas.microsoft.com/office/drawing/2014/main" id="{43A178D0-C774-5042-057D-2FEBF9677DDB}"/>
              </a:ext>
            </a:extLst>
          </p:cNvPr>
          <p:cNvSpPr txBox="1">
            <a:spLocks noChangeArrowheads="1"/>
          </p:cNvSpPr>
          <p:nvPr/>
        </p:nvSpPr>
        <p:spPr bwMode="auto">
          <a:xfrm>
            <a:off x="152400" y="3733800"/>
            <a:ext cx="2743200" cy="1338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1714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b="1">
                <a:latin typeface="Calibri" panose="020F0502020204030204" pitchFamily="34" charset="0"/>
                <a:ea typeface="SimSun" panose="02010600030101010101" pitchFamily="2" charset="-122"/>
              </a:rPr>
              <a:t>K-NN Graph</a:t>
            </a:r>
          </a:p>
          <a:p>
            <a:pPr lvl="1">
              <a:spcBef>
                <a:spcPct val="50000"/>
              </a:spcBef>
              <a:buClrTx/>
              <a:buSzTx/>
              <a:buFontTx/>
              <a:buNone/>
            </a:pPr>
            <a:r>
              <a:rPr lang="en-US" altLang="zh-CN" sz="1800">
                <a:latin typeface="Calibri" panose="020F0502020204030204" pitchFamily="34" charset="0"/>
                <a:ea typeface="SimSun" panose="02010600030101010101" pitchFamily="2" charset="-122"/>
              </a:rPr>
              <a:t>P and q are connected if q is among the top k closest neighbors of p</a:t>
            </a:r>
          </a:p>
        </p:txBody>
      </p:sp>
      <p:sp>
        <p:nvSpPr>
          <p:cNvPr id="76820" name="Text Box 266">
            <a:extLst>
              <a:ext uri="{FF2B5EF4-FFF2-40B4-BE49-F238E27FC236}">
                <a16:creationId xmlns:a16="http://schemas.microsoft.com/office/drawing/2014/main" id="{01CDE8C8-9AA8-C79A-CB8B-CE83C02586F2}"/>
              </a:ext>
            </a:extLst>
          </p:cNvPr>
          <p:cNvSpPr txBox="1">
            <a:spLocks noChangeArrowheads="1"/>
          </p:cNvSpPr>
          <p:nvPr/>
        </p:nvSpPr>
        <p:spPr bwMode="auto">
          <a:xfrm>
            <a:off x="6477000" y="4894263"/>
            <a:ext cx="2819400" cy="18875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1800" b="1">
                <a:latin typeface="Calibri" panose="020F0502020204030204" pitchFamily="34" charset="0"/>
                <a:ea typeface="SimSun" panose="02010600030101010101" pitchFamily="2" charset="-122"/>
              </a:rPr>
              <a:t>Relative interconnectivity:  </a:t>
            </a:r>
            <a:r>
              <a:rPr lang="en-US" altLang="zh-CN" sz="1800">
                <a:latin typeface="Calibri" panose="020F0502020204030204" pitchFamily="34" charset="0"/>
                <a:ea typeface="SimSun" panose="02010600030101010101" pitchFamily="2" charset="-122"/>
              </a:rPr>
              <a:t>connectivity of c</a:t>
            </a:r>
            <a:r>
              <a:rPr lang="en-US" altLang="zh-CN" sz="1800" baseline="-25000">
                <a:latin typeface="Calibri" panose="020F0502020204030204" pitchFamily="34" charset="0"/>
                <a:ea typeface="SimSun" panose="02010600030101010101" pitchFamily="2" charset="-122"/>
              </a:rPr>
              <a:t>1</a:t>
            </a:r>
            <a:r>
              <a:rPr lang="en-US" altLang="zh-CN" sz="1800">
                <a:latin typeface="Calibri" panose="020F0502020204030204" pitchFamily="34" charset="0"/>
                <a:ea typeface="SimSun" panose="02010600030101010101" pitchFamily="2" charset="-122"/>
              </a:rPr>
              <a:t> and c</a:t>
            </a:r>
            <a:r>
              <a:rPr lang="en-US" altLang="zh-CN" sz="1800" baseline="-25000">
                <a:latin typeface="Calibri" panose="020F0502020204030204" pitchFamily="34" charset="0"/>
                <a:ea typeface="SimSun" panose="02010600030101010101" pitchFamily="2" charset="-122"/>
              </a:rPr>
              <a:t>2</a:t>
            </a:r>
            <a:r>
              <a:rPr lang="en-US" altLang="zh-CN" sz="1800">
                <a:latin typeface="Calibri" panose="020F0502020204030204" pitchFamily="34" charset="0"/>
                <a:ea typeface="SimSun" panose="02010600030101010101" pitchFamily="2" charset="-122"/>
              </a:rPr>
              <a:t> over internal connectivity</a:t>
            </a:r>
          </a:p>
          <a:p>
            <a:pPr>
              <a:spcBef>
                <a:spcPct val="50000"/>
              </a:spcBef>
              <a:buClrTx/>
              <a:buSzTx/>
              <a:buFontTx/>
              <a:buNone/>
            </a:pPr>
            <a:r>
              <a:rPr lang="en-US" altLang="zh-CN" sz="1800" b="1">
                <a:latin typeface="Calibri" panose="020F0502020204030204" pitchFamily="34" charset="0"/>
                <a:ea typeface="SimSun" panose="02010600030101010101" pitchFamily="2" charset="-122"/>
              </a:rPr>
              <a:t>Relative closeness: </a:t>
            </a:r>
            <a:r>
              <a:rPr lang="en-US" altLang="zh-CN" sz="1800">
                <a:latin typeface="Calibri" panose="020F0502020204030204" pitchFamily="34" charset="0"/>
                <a:ea typeface="SimSun" panose="02010600030101010101" pitchFamily="2" charset="-122"/>
              </a:rPr>
              <a:t>closeness of c</a:t>
            </a:r>
            <a:r>
              <a:rPr lang="en-US" altLang="zh-CN" sz="1800" baseline="-25000">
                <a:latin typeface="Calibri" panose="020F0502020204030204" pitchFamily="34" charset="0"/>
                <a:ea typeface="SimSun" panose="02010600030101010101" pitchFamily="2" charset="-122"/>
              </a:rPr>
              <a:t>1</a:t>
            </a:r>
            <a:r>
              <a:rPr lang="en-US" altLang="zh-CN" sz="1800">
                <a:latin typeface="Calibri" panose="020F0502020204030204" pitchFamily="34" charset="0"/>
                <a:ea typeface="SimSun" panose="02010600030101010101" pitchFamily="2" charset="-122"/>
              </a:rPr>
              <a:t> and c</a:t>
            </a:r>
            <a:r>
              <a:rPr lang="en-US" altLang="zh-CN" sz="1800" baseline="-25000">
                <a:latin typeface="Calibri" panose="020F0502020204030204" pitchFamily="34" charset="0"/>
                <a:ea typeface="SimSun" panose="02010600030101010101" pitchFamily="2" charset="-122"/>
              </a:rPr>
              <a:t>2</a:t>
            </a:r>
            <a:r>
              <a:rPr lang="en-US" altLang="zh-CN" sz="1800">
                <a:latin typeface="Calibri" panose="020F0502020204030204" pitchFamily="34" charset="0"/>
                <a:ea typeface="SimSun" panose="02010600030101010101" pitchFamily="2" charset="-122"/>
              </a:rPr>
              <a:t> over internal closeness</a:t>
            </a:r>
          </a:p>
        </p:txBody>
      </p:sp>
      <p:sp>
        <p:nvSpPr>
          <p:cNvPr id="76821" name="Slide Number Placeholder 272">
            <a:extLst>
              <a:ext uri="{FF2B5EF4-FFF2-40B4-BE49-F238E27FC236}">
                <a16:creationId xmlns:a16="http://schemas.microsoft.com/office/drawing/2014/main" id="{391BE87D-4468-1246-0984-0901CE7C31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E65E158E-2002-4D66-A509-203228C7ADA4}" type="slidenum">
              <a:rPr lang="en-US" altLang="en-US" sz="1200">
                <a:latin typeface="Tahoma" panose="020B0604030504040204" pitchFamily="34" charset="0"/>
              </a:rPr>
              <a:pPr>
                <a:spcBef>
                  <a:spcPct val="0"/>
                </a:spcBef>
                <a:buClrTx/>
                <a:buSzTx/>
                <a:buFontTx/>
                <a:buNone/>
              </a:pPr>
              <a:t>35</a:t>
            </a:fld>
            <a:endParaRPr lang="en-US" altLang="en-US" sz="1200">
              <a:latin typeface="Tahoma" panose="020B0604030504040204" pitchFamily="34" charset="0"/>
            </a:endParaRPr>
          </a:p>
        </p:txBody>
      </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a:extLst>
              <a:ext uri="{FF2B5EF4-FFF2-40B4-BE49-F238E27FC236}">
                <a16:creationId xmlns:a16="http://schemas.microsoft.com/office/drawing/2014/main" id="{01F8DC6E-FCF3-491C-92A4-A89FFFC075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195D7A4D-67F6-49D5-A3CE-7D6AE072A628}" type="slidenum">
              <a:rPr lang="en-US" altLang="en-US" sz="1200">
                <a:latin typeface="Tahoma" panose="020B0604030504040204" pitchFamily="34" charset="0"/>
              </a:rPr>
              <a:pPr>
                <a:spcBef>
                  <a:spcPct val="0"/>
                </a:spcBef>
                <a:buClrTx/>
                <a:buSzTx/>
                <a:buFontTx/>
                <a:buNone/>
              </a:pPr>
              <a:t>36</a:t>
            </a:fld>
            <a:endParaRPr lang="en-US" altLang="en-US" sz="1200">
              <a:latin typeface="Tahoma" panose="020B0604030504040204" pitchFamily="34" charset="0"/>
            </a:endParaRPr>
          </a:p>
        </p:txBody>
      </p:sp>
      <p:sp>
        <p:nvSpPr>
          <p:cNvPr id="78851" name="Rectangle 2">
            <a:extLst>
              <a:ext uri="{FF2B5EF4-FFF2-40B4-BE49-F238E27FC236}">
                <a16:creationId xmlns:a16="http://schemas.microsoft.com/office/drawing/2014/main" id="{8288657C-A3BE-ADE1-FB7F-FD50E3D3D05A}"/>
              </a:ext>
            </a:extLst>
          </p:cNvPr>
          <p:cNvSpPr>
            <a:spLocks noGrp="1" noChangeArrowheads="1"/>
          </p:cNvSpPr>
          <p:nvPr>
            <p:ph type="title"/>
          </p:nvPr>
        </p:nvSpPr>
        <p:spPr>
          <a:xfrm>
            <a:off x="304800" y="0"/>
            <a:ext cx="8382000" cy="1066800"/>
          </a:xfrm>
          <a:noFill/>
        </p:spPr>
        <p:txBody>
          <a:bodyPr lIns="92075" tIns="46038" rIns="92075" bIns="46038" anchor="ctr"/>
          <a:lstStyle/>
          <a:p>
            <a:pPr eaLnBrk="1" hangingPunct="1"/>
            <a:r>
              <a:rPr lang="en-US" altLang="zh-CN" sz="3200">
                <a:ea typeface="SimSun" panose="02010600030101010101" pitchFamily="2" charset="-122"/>
              </a:rPr>
              <a:t>CHAMELEON (Clustering Complex Objects)</a:t>
            </a:r>
          </a:p>
        </p:txBody>
      </p:sp>
      <p:pic>
        <p:nvPicPr>
          <p:cNvPr id="78852" name="Picture 3">
            <a:extLst>
              <a:ext uri="{FF2B5EF4-FFF2-40B4-BE49-F238E27FC236}">
                <a16:creationId xmlns:a16="http://schemas.microsoft.com/office/drawing/2014/main" id="{60E7F687-E2EE-F253-09E8-72F47BF598F4}"/>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52400" y="838200"/>
            <a:ext cx="8610600" cy="6019800"/>
          </a:xfrm>
        </p:spPr>
      </p:pic>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5700F67B-F9E1-6444-4181-C6E128720F46}"/>
              </a:ext>
            </a:extLst>
          </p:cNvPr>
          <p:cNvSpPr>
            <a:spLocks noGrp="1" noChangeArrowheads="1"/>
          </p:cNvSpPr>
          <p:nvPr>
            <p:ph type="title" idx="4294967295"/>
          </p:nvPr>
        </p:nvSpPr>
        <p:spPr>
          <a:xfrm>
            <a:off x="152400" y="381000"/>
            <a:ext cx="8839200" cy="609600"/>
          </a:xfrm>
        </p:spPr>
        <p:txBody>
          <a:bodyPr/>
          <a:lstStyle/>
          <a:p>
            <a:r>
              <a:rPr lang="en-US" altLang="en-US"/>
              <a:t>Probabilistic Hierarchical Clustering</a:t>
            </a:r>
          </a:p>
        </p:txBody>
      </p:sp>
      <p:sp>
        <p:nvSpPr>
          <p:cNvPr id="80899" name="Rectangle 3">
            <a:extLst>
              <a:ext uri="{FF2B5EF4-FFF2-40B4-BE49-F238E27FC236}">
                <a16:creationId xmlns:a16="http://schemas.microsoft.com/office/drawing/2014/main" id="{7341E921-A225-9AE3-8AD8-C7F106E8E161}"/>
              </a:ext>
            </a:extLst>
          </p:cNvPr>
          <p:cNvSpPr>
            <a:spLocks noGrp="1" noChangeArrowheads="1"/>
          </p:cNvSpPr>
          <p:nvPr>
            <p:ph type="body" idx="4294967295"/>
          </p:nvPr>
        </p:nvSpPr>
        <p:spPr>
          <a:xfrm>
            <a:off x="381000" y="1371600"/>
            <a:ext cx="8534400" cy="5257800"/>
          </a:xfrm>
        </p:spPr>
        <p:txBody>
          <a:bodyPr/>
          <a:lstStyle/>
          <a:p>
            <a:pPr>
              <a:lnSpc>
                <a:spcPct val="110000"/>
              </a:lnSpc>
            </a:pPr>
            <a:r>
              <a:rPr lang="en-US" altLang="en-US" sz="2000"/>
              <a:t>Algorithmic hierarchical clustering</a:t>
            </a:r>
          </a:p>
          <a:p>
            <a:pPr lvl="1">
              <a:lnSpc>
                <a:spcPct val="110000"/>
              </a:lnSpc>
            </a:pPr>
            <a:r>
              <a:rPr lang="en-US" altLang="en-US" sz="2000"/>
              <a:t>Nontrivial to choose a good distance measure </a:t>
            </a:r>
          </a:p>
          <a:p>
            <a:pPr lvl="1">
              <a:lnSpc>
                <a:spcPct val="110000"/>
              </a:lnSpc>
            </a:pPr>
            <a:r>
              <a:rPr lang="en-US" altLang="en-US" sz="2000"/>
              <a:t>Hard to handle missing attribute values</a:t>
            </a:r>
          </a:p>
          <a:p>
            <a:pPr lvl="1">
              <a:lnSpc>
                <a:spcPct val="110000"/>
              </a:lnSpc>
            </a:pPr>
            <a:r>
              <a:rPr lang="en-US" altLang="en-US" sz="2000"/>
              <a:t>Optimization goal not clear: heuristic, local search</a:t>
            </a:r>
          </a:p>
          <a:p>
            <a:pPr>
              <a:lnSpc>
                <a:spcPct val="110000"/>
              </a:lnSpc>
            </a:pPr>
            <a:r>
              <a:rPr lang="en-US" altLang="en-US" sz="2000"/>
              <a:t>Probabilistic hierarchical clustering</a:t>
            </a:r>
          </a:p>
          <a:p>
            <a:pPr lvl="1">
              <a:lnSpc>
                <a:spcPct val="110000"/>
              </a:lnSpc>
            </a:pPr>
            <a:r>
              <a:rPr lang="en-US" altLang="en-US" sz="2000"/>
              <a:t>Use probabilistic models to measure distances between clusters</a:t>
            </a:r>
          </a:p>
          <a:p>
            <a:pPr lvl="1">
              <a:lnSpc>
                <a:spcPct val="110000"/>
              </a:lnSpc>
            </a:pPr>
            <a:r>
              <a:rPr lang="en-US" altLang="en-US" sz="2000"/>
              <a:t>Generative model: Regard the set of data objects to be clustered as a sample of the underlying data generation mechanism to be analyzed</a:t>
            </a:r>
          </a:p>
          <a:p>
            <a:pPr lvl="1">
              <a:lnSpc>
                <a:spcPct val="110000"/>
              </a:lnSpc>
            </a:pPr>
            <a:r>
              <a:rPr lang="en-US" altLang="en-US" sz="2000"/>
              <a:t>Easy to understand, same efficiency as algorithmic agglomerative clustering method, can handle partially observed data</a:t>
            </a:r>
          </a:p>
          <a:p>
            <a:pPr>
              <a:lnSpc>
                <a:spcPct val="110000"/>
              </a:lnSpc>
            </a:pPr>
            <a:r>
              <a:rPr lang="en-US" altLang="en-US" sz="2000"/>
              <a:t>In practice, assume the generative models adopt common distributions functions, e.g., Gaussian distribution or Bernoulli distribution, governed by parameters</a:t>
            </a:r>
          </a:p>
        </p:txBody>
      </p:sp>
      <p:sp>
        <p:nvSpPr>
          <p:cNvPr id="80900" name="Slide Number Placeholder 5">
            <a:extLst>
              <a:ext uri="{FF2B5EF4-FFF2-40B4-BE49-F238E27FC236}">
                <a16:creationId xmlns:a16="http://schemas.microsoft.com/office/drawing/2014/main" id="{01C4D61D-76DA-853B-F79F-3A92847B29F5}"/>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3BD7E395-BFD2-4D1B-9502-9404C4980345}" type="slidenum">
              <a:rPr lang="en-US" altLang="en-US" sz="1200">
                <a:latin typeface="Tahoma" panose="020B0604030504040204" pitchFamily="34" charset="0"/>
              </a:rPr>
              <a:pPr algn="r" eaLnBrk="1" hangingPunct="1">
                <a:spcBef>
                  <a:spcPct val="0"/>
                </a:spcBef>
                <a:buClrTx/>
                <a:buSzTx/>
                <a:buFontTx/>
                <a:buNone/>
              </a:pPr>
              <a:t>37</a:t>
            </a:fld>
            <a:endParaRPr lang="en-US" altLang="en-US" sz="1200">
              <a:latin typeface="Tahoma" panose="020B0604030504040204" pitchFamily="34" charset="0"/>
            </a:endParaRPr>
          </a:p>
        </p:txBody>
      </p:sp>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461A779E-1A5F-B30B-F72D-47DC9E198A83}"/>
              </a:ext>
            </a:extLst>
          </p:cNvPr>
          <p:cNvSpPr>
            <a:spLocks noGrp="1" noChangeArrowheads="1"/>
          </p:cNvSpPr>
          <p:nvPr>
            <p:ph type="title" idx="4294967295"/>
          </p:nvPr>
        </p:nvSpPr>
        <p:spPr/>
        <p:txBody>
          <a:bodyPr/>
          <a:lstStyle/>
          <a:p>
            <a:r>
              <a:rPr lang="en-US" altLang="en-US"/>
              <a:t>Generative Model</a:t>
            </a:r>
          </a:p>
        </p:txBody>
      </p:sp>
      <p:sp>
        <p:nvSpPr>
          <p:cNvPr id="82947" name="Rectangle 3">
            <a:extLst>
              <a:ext uri="{FF2B5EF4-FFF2-40B4-BE49-F238E27FC236}">
                <a16:creationId xmlns:a16="http://schemas.microsoft.com/office/drawing/2014/main" id="{17239383-A3F4-294F-6B97-1489F4366644}"/>
              </a:ext>
            </a:extLst>
          </p:cNvPr>
          <p:cNvSpPr>
            <a:spLocks noGrp="1" noChangeArrowheads="1"/>
          </p:cNvSpPr>
          <p:nvPr>
            <p:ph type="body" idx="4294967295"/>
          </p:nvPr>
        </p:nvSpPr>
        <p:spPr>
          <a:xfrm>
            <a:off x="381000" y="1371600"/>
            <a:ext cx="6705600" cy="5105400"/>
          </a:xfrm>
        </p:spPr>
        <p:txBody>
          <a:bodyPr/>
          <a:lstStyle/>
          <a:p>
            <a:r>
              <a:rPr lang="en-US" altLang="en-US" sz="2000"/>
              <a:t>Given a set of 1-D points </a:t>
            </a:r>
            <a:r>
              <a:rPr lang="en-US" altLang="en-US" sz="2000" i="1"/>
              <a:t>X</a:t>
            </a:r>
            <a:r>
              <a:rPr lang="en-US" altLang="en-US" sz="2000"/>
              <a:t> = {</a:t>
            </a:r>
            <a:r>
              <a:rPr lang="en-US" altLang="en-US" sz="2000" i="1"/>
              <a:t>x</a:t>
            </a:r>
            <a:r>
              <a:rPr lang="en-US" altLang="en-US" sz="2000" i="1" baseline="-25000"/>
              <a:t>1</a:t>
            </a:r>
            <a:r>
              <a:rPr lang="en-US" altLang="en-US" sz="2000" i="1"/>
              <a:t>, …, x</a:t>
            </a:r>
            <a:r>
              <a:rPr lang="en-US" altLang="en-US" sz="2000" i="1" baseline="-25000"/>
              <a:t>n</a:t>
            </a:r>
            <a:r>
              <a:rPr lang="en-US" altLang="en-US" sz="2000"/>
              <a:t>} for clustering analysis &amp; assuming they are generated by a Gaussian distribution:</a:t>
            </a:r>
          </a:p>
          <a:p>
            <a:endParaRPr lang="en-US" altLang="en-US" sz="2000"/>
          </a:p>
          <a:p>
            <a:r>
              <a:rPr lang="en-US" altLang="en-US" sz="2000"/>
              <a:t>The probability that a point </a:t>
            </a:r>
            <a:r>
              <a:rPr lang="en-US" altLang="en-US" sz="2000" i="1"/>
              <a:t>x</a:t>
            </a:r>
            <a:r>
              <a:rPr lang="en-US" altLang="en-US" sz="2000" i="1" baseline="-25000"/>
              <a:t>i</a:t>
            </a:r>
            <a:r>
              <a:rPr lang="en-US" altLang="en-US" sz="2000"/>
              <a:t> ∈ </a:t>
            </a:r>
            <a:r>
              <a:rPr lang="en-US" altLang="en-US" sz="2000" i="1"/>
              <a:t>X</a:t>
            </a:r>
            <a:r>
              <a:rPr lang="en-US" altLang="en-US" sz="2000"/>
              <a:t> is generated by the model</a:t>
            </a:r>
          </a:p>
          <a:p>
            <a:endParaRPr lang="en-US" altLang="en-US" sz="2000"/>
          </a:p>
          <a:p>
            <a:r>
              <a:rPr lang="en-US" altLang="en-US" sz="2000"/>
              <a:t>The likelihood that </a:t>
            </a:r>
            <a:r>
              <a:rPr lang="en-US" altLang="en-US" sz="2000" i="1"/>
              <a:t>X</a:t>
            </a:r>
            <a:r>
              <a:rPr lang="en-US" altLang="en-US" sz="2000"/>
              <a:t> is generated by the model:</a:t>
            </a:r>
          </a:p>
          <a:p>
            <a:endParaRPr lang="en-US" altLang="en-US" sz="2000"/>
          </a:p>
          <a:p>
            <a:endParaRPr lang="en-US" altLang="en-US" sz="2000"/>
          </a:p>
          <a:p>
            <a:r>
              <a:rPr lang="en-US" altLang="en-US" sz="2000"/>
              <a:t>The task of learning the generative model: find the parameters μ and σ</a:t>
            </a:r>
            <a:r>
              <a:rPr lang="en-US" altLang="en-US" sz="2000" baseline="30000"/>
              <a:t>2</a:t>
            </a:r>
            <a:r>
              <a:rPr lang="en-US" altLang="en-US" sz="2000"/>
              <a:t> such that</a:t>
            </a:r>
          </a:p>
        </p:txBody>
      </p:sp>
      <p:pic>
        <p:nvPicPr>
          <p:cNvPr id="82948" name="Picture 4">
            <a:extLst>
              <a:ext uri="{FF2B5EF4-FFF2-40B4-BE49-F238E27FC236}">
                <a16:creationId xmlns:a16="http://schemas.microsoft.com/office/drawing/2014/main" id="{5BC35A2D-37C3-B40D-58B5-92E44DC6A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057400"/>
            <a:ext cx="312420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949" name="Picture 5">
            <a:extLst>
              <a:ext uri="{FF2B5EF4-FFF2-40B4-BE49-F238E27FC236}">
                <a16:creationId xmlns:a16="http://schemas.microsoft.com/office/drawing/2014/main" id="{AB056AD0-A25C-57E6-B955-F1092C9473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124200"/>
            <a:ext cx="365760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950" name="Picture 6">
            <a:extLst>
              <a:ext uri="{FF2B5EF4-FFF2-40B4-BE49-F238E27FC236}">
                <a16:creationId xmlns:a16="http://schemas.microsoft.com/office/drawing/2014/main" id="{4863F420-0951-1471-6374-FE541256B8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191000"/>
            <a:ext cx="5868988"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51" name="Text Box 8">
            <a:extLst>
              <a:ext uri="{FF2B5EF4-FFF2-40B4-BE49-F238E27FC236}">
                <a16:creationId xmlns:a16="http://schemas.microsoft.com/office/drawing/2014/main" id="{7160E9D5-92C3-4C0C-E231-1CF6F8CE0C36}"/>
              </a:ext>
            </a:extLst>
          </p:cNvPr>
          <p:cNvSpPr txBox="1">
            <a:spLocks noChangeArrowheads="1"/>
          </p:cNvSpPr>
          <p:nvPr/>
        </p:nvSpPr>
        <p:spPr bwMode="auto">
          <a:xfrm>
            <a:off x="6553200" y="5105400"/>
            <a:ext cx="2590800" cy="3667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1800">
                <a:latin typeface="Tahoma" panose="020B0604030504040204" pitchFamily="34" charset="0"/>
              </a:rPr>
              <a:t>the maximum likelihood</a:t>
            </a:r>
          </a:p>
        </p:txBody>
      </p:sp>
      <p:pic>
        <p:nvPicPr>
          <p:cNvPr id="82952" name="Picture 7">
            <a:extLst>
              <a:ext uri="{FF2B5EF4-FFF2-40B4-BE49-F238E27FC236}">
                <a16:creationId xmlns:a16="http://schemas.microsoft.com/office/drawing/2014/main" id="{3C862E94-F7E0-0110-7EA3-D37608EE5F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5638800"/>
            <a:ext cx="4873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53" name="Text Box 9">
            <a:extLst>
              <a:ext uri="{FF2B5EF4-FFF2-40B4-BE49-F238E27FC236}">
                <a16:creationId xmlns:a16="http://schemas.microsoft.com/office/drawing/2014/main" id="{49F4586F-93C4-1617-2794-94A22E9743EB}"/>
              </a:ext>
            </a:extLst>
          </p:cNvPr>
          <p:cNvSpPr txBox="1">
            <a:spLocks noChangeArrowheads="1"/>
          </p:cNvSpPr>
          <p:nvPr/>
        </p:nvSpPr>
        <p:spPr bwMode="auto">
          <a:xfrm>
            <a:off x="5105400" y="5562600"/>
            <a:ext cx="2895600" cy="457200"/>
          </a:xfrm>
          <a:prstGeom prst="rect">
            <a:avLst/>
          </a:prstGeom>
          <a:solidFill>
            <a:schemeClr val="accent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endParaRPr lang="en-US" altLang="en-US" sz="2400">
              <a:latin typeface="Tahoma" panose="020B0604030504040204" pitchFamily="34" charset="0"/>
            </a:endParaRPr>
          </a:p>
        </p:txBody>
      </p:sp>
      <p:sp>
        <p:nvSpPr>
          <p:cNvPr id="82954" name="Line 10">
            <a:extLst>
              <a:ext uri="{FF2B5EF4-FFF2-40B4-BE49-F238E27FC236}">
                <a16:creationId xmlns:a16="http://schemas.microsoft.com/office/drawing/2014/main" id="{A1C76104-7B24-1B7F-4071-D4CA1836B5F2}"/>
              </a:ext>
            </a:extLst>
          </p:cNvPr>
          <p:cNvSpPr>
            <a:spLocks noChangeShapeType="1"/>
          </p:cNvSpPr>
          <p:nvPr/>
        </p:nvSpPr>
        <p:spPr bwMode="auto">
          <a:xfrm flipH="1">
            <a:off x="6096000" y="5334000"/>
            <a:ext cx="457200" cy="2286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55" name="Slide Number Placeholder 5">
            <a:extLst>
              <a:ext uri="{FF2B5EF4-FFF2-40B4-BE49-F238E27FC236}">
                <a16:creationId xmlns:a16="http://schemas.microsoft.com/office/drawing/2014/main" id="{EA403EB5-3DA4-87EF-C18D-7B97137FF62D}"/>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FE4CCCB5-60AE-4B09-8562-5A8238FF1E24}" type="slidenum">
              <a:rPr lang="en-US" altLang="en-US" sz="1200">
                <a:latin typeface="Tahoma" panose="020B0604030504040204" pitchFamily="34" charset="0"/>
              </a:rPr>
              <a:pPr algn="r" eaLnBrk="1" hangingPunct="1">
                <a:spcBef>
                  <a:spcPct val="0"/>
                </a:spcBef>
                <a:buClrTx/>
                <a:buSzTx/>
                <a:buFontTx/>
                <a:buNone/>
              </a:pPr>
              <a:t>38</a:t>
            </a:fld>
            <a:endParaRPr lang="en-US" altLang="en-US" sz="1200">
              <a:latin typeface="Tahoma" panose="020B0604030504040204" pitchFamily="34" charset="0"/>
            </a:endParaRPr>
          </a:p>
        </p:txBody>
      </p:sp>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0AB5C80C-AECB-556C-768C-B118EAEDD77D}"/>
              </a:ext>
            </a:extLst>
          </p:cNvPr>
          <p:cNvSpPr>
            <a:spLocks noGrp="1" noChangeArrowheads="1"/>
          </p:cNvSpPr>
          <p:nvPr>
            <p:ph type="title" idx="4294967295"/>
          </p:nvPr>
        </p:nvSpPr>
        <p:spPr>
          <a:xfrm>
            <a:off x="0" y="304800"/>
            <a:ext cx="9144000" cy="609600"/>
          </a:xfrm>
        </p:spPr>
        <p:txBody>
          <a:bodyPr/>
          <a:lstStyle/>
          <a:p>
            <a:r>
              <a:rPr lang="en-US" altLang="en-US" sz="3200"/>
              <a:t>A Probabilistic Hierarchical Clustering Algorithm</a:t>
            </a:r>
          </a:p>
        </p:txBody>
      </p:sp>
      <p:sp>
        <p:nvSpPr>
          <p:cNvPr id="84995" name="Rectangle 3">
            <a:extLst>
              <a:ext uri="{FF2B5EF4-FFF2-40B4-BE49-F238E27FC236}">
                <a16:creationId xmlns:a16="http://schemas.microsoft.com/office/drawing/2014/main" id="{B831D5D2-7518-CE39-2A71-D8D73F5BAC39}"/>
              </a:ext>
            </a:extLst>
          </p:cNvPr>
          <p:cNvSpPr>
            <a:spLocks noGrp="1" noChangeArrowheads="1"/>
          </p:cNvSpPr>
          <p:nvPr>
            <p:ph type="body" idx="4294967295"/>
          </p:nvPr>
        </p:nvSpPr>
        <p:spPr>
          <a:xfrm>
            <a:off x="228600" y="1371600"/>
            <a:ext cx="8534400" cy="5105400"/>
          </a:xfrm>
        </p:spPr>
        <p:txBody>
          <a:bodyPr/>
          <a:lstStyle/>
          <a:p>
            <a:r>
              <a:rPr lang="en-US" altLang="en-US" sz="2000"/>
              <a:t>For a set of objects partitioned into </a:t>
            </a:r>
            <a:r>
              <a:rPr lang="en-US" altLang="en-US" sz="2000" i="1"/>
              <a:t>m</a:t>
            </a:r>
            <a:r>
              <a:rPr lang="en-US" altLang="en-US" sz="2000"/>
              <a:t> clusters </a:t>
            </a:r>
            <a:r>
              <a:rPr lang="en-US" altLang="en-US" sz="2000" i="1"/>
              <a:t>C</a:t>
            </a:r>
            <a:r>
              <a:rPr lang="en-US" altLang="en-US" sz="2000" i="1" baseline="-25000"/>
              <a:t>1</a:t>
            </a:r>
            <a:r>
              <a:rPr lang="en-US" altLang="en-US" sz="2000" i="1"/>
              <a:t>, . . . ,C</a:t>
            </a:r>
            <a:r>
              <a:rPr lang="en-US" altLang="en-US" sz="2000" i="1" baseline="-25000"/>
              <a:t>m</a:t>
            </a:r>
            <a:r>
              <a:rPr lang="en-US" altLang="en-US" sz="2000"/>
              <a:t>, the quality can be measured by, </a:t>
            </a:r>
          </a:p>
          <a:p>
            <a:endParaRPr lang="en-US" altLang="en-US" sz="2000"/>
          </a:p>
          <a:p>
            <a:pPr lvl="1">
              <a:buFont typeface="Wingdings" panose="05000000000000000000" pitchFamily="2" charset="2"/>
              <a:buNone/>
            </a:pPr>
            <a:r>
              <a:rPr lang="en-US" altLang="en-US" sz="2000"/>
              <a:t>where </a:t>
            </a:r>
            <a:r>
              <a:rPr lang="en-US" altLang="en-US" sz="2000" i="1"/>
              <a:t>P</a:t>
            </a:r>
            <a:r>
              <a:rPr lang="en-US" altLang="en-US" sz="2000"/>
              <a:t>() is the maximum likelihood</a:t>
            </a:r>
          </a:p>
          <a:p>
            <a:r>
              <a:rPr lang="en-US" altLang="en-US" sz="2000"/>
              <a:t>Distance between clusters </a:t>
            </a:r>
            <a:r>
              <a:rPr lang="en-US" altLang="en-US" sz="2000" i="1"/>
              <a:t>C</a:t>
            </a:r>
            <a:r>
              <a:rPr lang="en-US" altLang="en-US" sz="2000" i="1" baseline="-25000"/>
              <a:t>1</a:t>
            </a:r>
            <a:r>
              <a:rPr lang="en-US" altLang="en-US" sz="2000"/>
              <a:t> and </a:t>
            </a:r>
            <a:r>
              <a:rPr lang="en-US" altLang="en-US" sz="2000" i="1"/>
              <a:t>C</a:t>
            </a:r>
            <a:r>
              <a:rPr lang="en-US" altLang="en-US" sz="2000" i="1" baseline="-25000"/>
              <a:t>2</a:t>
            </a:r>
            <a:r>
              <a:rPr lang="en-US" altLang="en-US" sz="2000"/>
              <a:t>:</a:t>
            </a:r>
          </a:p>
          <a:p>
            <a:r>
              <a:rPr lang="en-US" altLang="en-US" sz="2000"/>
              <a:t>Algorithm: Progressively merge points and clusters</a:t>
            </a:r>
          </a:p>
          <a:p>
            <a:pPr lvl="1">
              <a:buFont typeface="Wingdings" panose="05000000000000000000" pitchFamily="2" charset="2"/>
              <a:buNone/>
            </a:pPr>
            <a:r>
              <a:rPr lang="en-US" altLang="en-US" sz="2000"/>
              <a:t>Input: </a:t>
            </a:r>
            <a:r>
              <a:rPr lang="en-US" altLang="en-US" sz="2000" i="1"/>
              <a:t>D</a:t>
            </a:r>
            <a:r>
              <a:rPr lang="en-US" altLang="en-US" sz="2000"/>
              <a:t> = {</a:t>
            </a:r>
            <a:r>
              <a:rPr lang="en-US" altLang="en-US" sz="2000" i="1"/>
              <a:t>o</a:t>
            </a:r>
            <a:r>
              <a:rPr lang="en-US" altLang="en-US" sz="2000" i="1" baseline="-25000"/>
              <a:t>1</a:t>
            </a:r>
            <a:r>
              <a:rPr lang="en-US" altLang="en-US" sz="2000" i="1"/>
              <a:t>, ..., o</a:t>
            </a:r>
            <a:r>
              <a:rPr lang="en-US" altLang="en-US" sz="2000" i="1" baseline="-25000"/>
              <a:t>n</a:t>
            </a:r>
            <a:r>
              <a:rPr lang="en-US" altLang="en-US" sz="2000"/>
              <a:t>}: a data set containing n objects</a:t>
            </a:r>
          </a:p>
          <a:p>
            <a:pPr lvl="1">
              <a:buFont typeface="Wingdings" panose="05000000000000000000" pitchFamily="2" charset="2"/>
              <a:buNone/>
            </a:pPr>
            <a:r>
              <a:rPr lang="en-US" altLang="en-US" sz="2000"/>
              <a:t>Output: A hierarchy of clusters</a:t>
            </a:r>
          </a:p>
          <a:p>
            <a:pPr lvl="1">
              <a:buFont typeface="Wingdings" panose="05000000000000000000" pitchFamily="2" charset="2"/>
              <a:buNone/>
            </a:pPr>
            <a:r>
              <a:rPr lang="en-US" altLang="en-US" sz="2000"/>
              <a:t>Method</a:t>
            </a:r>
          </a:p>
          <a:p>
            <a:pPr lvl="2">
              <a:buFont typeface="Wingdings" panose="05000000000000000000" pitchFamily="2" charset="2"/>
              <a:buNone/>
            </a:pPr>
            <a:r>
              <a:rPr lang="en-US" altLang="en-US" sz="2000"/>
              <a:t>Create a cluster for each object </a:t>
            </a:r>
            <a:r>
              <a:rPr lang="en-US" altLang="en-US" sz="2000" i="1"/>
              <a:t>C</a:t>
            </a:r>
            <a:r>
              <a:rPr lang="en-US" altLang="en-US" sz="2000" i="1" baseline="-25000"/>
              <a:t>i</a:t>
            </a:r>
            <a:r>
              <a:rPr lang="en-US" altLang="en-US" sz="2000"/>
              <a:t> = {</a:t>
            </a:r>
            <a:r>
              <a:rPr lang="en-US" altLang="en-US" sz="2000" i="1"/>
              <a:t>o</a:t>
            </a:r>
            <a:r>
              <a:rPr lang="en-US" altLang="en-US" sz="2000" i="1" baseline="-25000"/>
              <a:t>i</a:t>
            </a:r>
            <a:r>
              <a:rPr lang="en-US" altLang="en-US" sz="2000"/>
              <a:t>}, 1 ≤ i ≤ n;</a:t>
            </a:r>
          </a:p>
          <a:p>
            <a:pPr lvl="2">
              <a:buFont typeface="Wingdings" panose="05000000000000000000" pitchFamily="2" charset="2"/>
              <a:buNone/>
            </a:pPr>
            <a:r>
              <a:rPr lang="en-US" altLang="en-US" sz="2000"/>
              <a:t>For i = 1 to n {</a:t>
            </a:r>
          </a:p>
          <a:p>
            <a:pPr lvl="3">
              <a:buFont typeface="Wingdings" panose="05000000000000000000" pitchFamily="2" charset="2"/>
              <a:buNone/>
            </a:pPr>
            <a:r>
              <a:rPr lang="en-US" altLang="en-US"/>
              <a:t>Find pair of clusters </a:t>
            </a:r>
            <a:r>
              <a:rPr lang="en-US" altLang="en-US" i="1"/>
              <a:t>C</a:t>
            </a:r>
            <a:r>
              <a:rPr lang="en-US" altLang="en-US" baseline="-25000"/>
              <a:t>i</a:t>
            </a:r>
            <a:r>
              <a:rPr lang="en-US" altLang="en-US"/>
              <a:t> and </a:t>
            </a:r>
            <a:r>
              <a:rPr lang="en-US" altLang="en-US" i="1"/>
              <a:t>C</a:t>
            </a:r>
            <a:r>
              <a:rPr lang="en-US" altLang="en-US" i="1" baseline="-25000"/>
              <a:t>j</a:t>
            </a:r>
            <a:r>
              <a:rPr lang="en-US" altLang="en-US"/>
              <a:t> such that </a:t>
            </a:r>
          </a:p>
          <a:p>
            <a:pPr lvl="4">
              <a:buFont typeface="Wingdings" panose="05000000000000000000" pitchFamily="2" charset="2"/>
              <a:buNone/>
            </a:pPr>
            <a:r>
              <a:rPr lang="en-US" altLang="en-US"/>
              <a:t>C</a:t>
            </a:r>
            <a:r>
              <a:rPr lang="en-US" altLang="en-US" baseline="-25000"/>
              <a:t>i</a:t>
            </a:r>
            <a:r>
              <a:rPr lang="en-US" altLang="en-US"/>
              <a:t>,C</a:t>
            </a:r>
            <a:r>
              <a:rPr lang="en-US" altLang="en-US" baseline="-25000"/>
              <a:t>j</a:t>
            </a:r>
            <a:r>
              <a:rPr lang="en-US" altLang="en-US"/>
              <a:t> = argmax</a:t>
            </a:r>
            <a:r>
              <a:rPr lang="en-US" altLang="en-US" baseline="-25000"/>
              <a:t>i ≠ j</a:t>
            </a:r>
            <a:r>
              <a:rPr lang="en-US" altLang="en-US"/>
              <a:t> {log (P(C</a:t>
            </a:r>
            <a:r>
              <a:rPr lang="en-US" altLang="en-US" baseline="-25000"/>
              <a:t>i</a:t>
            </a:r>
            <a:r>
              <a:rPr lang="en-US" altLang="en-US"/>
              <a:t>∪C</a:t>
            </a:r>
            <a:r>
              <a:rPr lang="en-US" altLang="en-US" baseline="-25000"/>
              <a:t>j</a:t>
            </a:r>
            <a:r>
              <a:rPr lang="en-US" altLang="en-US"/>
              <a:t> )/(P(C</a:t>
            </a:r>
            <a:r>
              <a:rPr lang="en-US" altLang="en-US" baseline="-25000"/>
              <a:t>i</a:t>
            </a:r>
            <a:r>
              <a:rPr lang="en-US" altLang="en-US"/>
              <a:t>)P(C</a:t>
            </a:r>
            <a:r>
              <a:rPr lang="en-US" altLang="en-US" baseline="-25000"/>
              <a:t>j</a:t>
            </a:r>
            <a:r>
              <a:rPr lang="en-US" altLang="en-US"/>
              <a:t> ))};</a:t>
            </a:r>
          </a:p>
          <a:p>
            <a:pPr lvl="3" algn="just">
              <a:buFont typeface="Wingdings" panose="05000000000000000000" pitchFamily="2" charset="2"/>
              <a:buNone/>
            </a:pPr>
            <a:r>
              <a:rPr lang="en-US" altLang="en-US"/>
              <a:t>If log (P(C</a:t>
            </a:r>
            <a:r>
              <a:rPr lang="en-US" altLang="en-US" baseline="-25000"/>
              <a:t>i</a:t>
            </a:r>
            <a:r>
              <a:rPr lang="en-US" altLang="en-US"/>
              <a:t>∪C</a:t>
            </a:r>
            <a:r>
              <a:rPr lang="en-US" altLang="en-US" baseline="-25000"/>
              <a:t>j</a:t>
            </a:r>
            <a:r>
              <a:rPr lang="en-US" altLang="en-US"/>
              <a:t> )/(P(C</a:t>
            </a:r>
            <a:r>
              <a:rPr lang="en-US" altLang="en-US" baseline="-25000"/>
              <a:t>i</a:t>
            </a:r>
            <a:r>
              <a:rPr lang="en-US" altLang="en-US"/>
              <a:t>)P(C</a:t>
            </a:r>
            <a:r>
              <a:rPr lang="en-US" altLang="en-US" baseline="-25000"/>
              <a:t>j</a:t>
            </a:r>
            <a:r>
              <a:rPr lang="en-US" altLang="en-US"/>
              <a:t> )) &gt; 0 then merge C</a:t>
            </a:r>
            <a:r>
              <a:rPr lang="en-US" altLang="en-US" baseline="-25000"/>
              <a:t>i</a:t>
            </a:r>
            <a:r>
              <a:rPr lang="en-US" altLang="en-US"/>
              <a:t> and C</a:t>
            </a:r>
            <a:r>
              <a:rPr lang="en-US" altLang="en-US" baseline="-25000"/>
              <a:t>j</a:t>
            </a:r>
            <a:r>
              <a:rPr lang="en-US" altLang="en-US"/>
              <a:t> }</a:t>
            </a:r>
          </a:p>
        </p:txBody>
      </p:sp>
      <p:pic>
        <p:nvPicPr>
          <p:cNvPr id="84996" name="Picture 4">
            <a:extLst>
              <a:ext uri="{FF2B5EF4-FFF2-40B4-BE49-F238E27FC236}">
                <a16:creationId xmlns:a16="http://schemas.microsoft.com/office/drawing/2014/main" id="{150A72D0-AF78-5C8F-83AB-57628189C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773238"/>
            <a:ext cx="3025775" cy="66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997" name="Picture 5">
            <a:extLst>
              <a:ext uri="{FF2B5EF4-FFF2-40B4-BE49-F238E27FC236}">
                <a16:creationId xmlns:a16="http://schemas.microsoft.com/office/drawing/2014/main" id="{C85586B5-60D9-955F-D141-5DBD6608B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540000"/>
            <a:ext cx="35814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8" name="Slide Number Placeholder 5">
            <a:extLst>
              <a:ext uri="{FF2B5EF4-FFF2-40B4-BE49-F238E27FC236}">
                <a16:creationId xmlns:a16="http://schemas.microsoft.com/office/drawing/2014/main" id="{7F18F42A-0F2C-F27C-D9B5-9A0CCD79974E}"/>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DCC4FAB5-ED6D-46BF-96FE-9CADDC56B825}" type="slidenum">
              <a:rPr lang="en-US" altLang="en-US" sz="1200">
                <a:latin typeface="Tahoma" panose="020B0604030504040204" pitchFamily="34" charset="0"/>
              </a:rPr>
              <a:pPr algn="r" eaLnBrk="1" hangingPunct="1">
                <a:spcBef>
                  <a:spcPct val="0"/>
                </a:spcBef>
                <a:buClrTx/>
                <a:buSzTx/>
                <a:buFontTx/>
                <a:buNone/>
              </a:pPr>
              <a:t>39</a:t>
            </a:fld>
            <a:endParaRPr lang="en-US" altLang="en-US" sz="1200">
              <a:latin typeface="Tahoma" panose="020B0604030504040204" pitchFamily="34" charset="0"/>
            </a:endParaRP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98E0906B-E1D5-F83F-F785-85329D3B04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91B37893-FDFD-4986-B957-D22F029543EB}" type="slidenum">
              <a:rPr lang="en-US" altLang="en-US" sz="1200">
                <a:latin typeface="Tahoma" panose="020B0604030504040204" pitchFamily="34" charset="0"/>
              </a:rPr>
              <a:pPr>
                <a:spcBef>
                  <a:spcPct val="0"/>
                </a:spcBef>
                <a:buClrTx/>
                <a:buSzTx/>
                <a:buFontTx/>
                <a:buNone/>
              </a:pPr>
              <a:t>4</a:t>
            </a:fld>
            <a:endParaRPr lang="en-US" altLang="en-US" sz="1200">
              <a:latin typeface="Tahoma" panose="020B0604030504040204" pitchFamily="34" charset="0"/>
            </a:endParaRPr>
          </a:p>
        </p:txBody>
      </p:sp>
      <p:sp>
        <p:nvSpPr>
          <p:cNvPr id="13315" name="Rectangle 2">
            <a:extLst>
              <a:ext uri="{FF2B5EF4-FFF2-40B4-BE49-F238E27FC236}">
                <a16:creationId xmlns:a16="http://schemas.microsoft.com/office/drawing/2014/main" id="{3ED8555C-EE38-D94E-44C8-E1414E27A020}"/>
              </a:ext>
            </a:extLst>
          </p:cNvPr>
          <p:cNvSpPr>
            <a:spLocks noGrp="1" noChangeArrowheads="1"/>
          </p:cNvSpPr>
          <p:nvPr>
            <p:ph type="title"/>
          </p:nvPr>
        </p:nvSpPr>
        <p:spPr>
          <a:xfrm>
            <a:off x="152400" y="304800"/>
            <a:ext cx="8763000" cy="762000"/>
          </a:xfrm>
          <a:noFill/>
        </p:spPr>
        <p:txBody>
          <a:bodyPr lIns="92075" tIns="46038" rIns="92075" bIns="46038" anchor="ctr"/>
          <a:lstStyle/>
          <a:p>
            <a:pPr eaLnBrk="1" hangingPunct="1"/>
            <a:r>
              <a:rPr lang="en-US" altLang="en-US"/>
              <a:t>Clustering for Data Understanding and Applications</a:t>
            </a:r>
          </a:p>
        </p:txBody>
      </p:sp>
      <p:sp>
        <p:nvSpPr>
          <p:cNvPr id="13316" name="Rectangle 3">
            <a:extLst>
              <a:ext uri="{FF2B5EF4-FFF2-40B4-BE49-F238E27FC236}">
                <a16:creationId xmlns:a16="http://schemas.microsoft.com/office/drawing/2014/main" id="{D41DEF4E-7F26-756C-7A5B-7F41BE911DE9}"/>
              </a:ext>
            </a:extLst>
          </p:cNvPr>
          <p:cNvSpPr>
            <a:spLocks noGrp="1" noChangeArrowheads="1"/>
          </p:cNvSpPr>
          <p:nvPr>
            <p:ph type="body" idx="1"/>
          </p:nvPr>
        </p:nvSpPr>
        <p:spPr>
          <a:xfrm>
            <a:off x="381000" y="1371600"/>
            <a:ext cx="8382000" cy="5181600"/>
          </a:xfrm>
          <a:noFill/>
        </p:spPr>
        <p:txBody>
          <a:bodyPr lIns="92075" tIns="46038" rIns="92075" bIns="46038"/>
          <a:lstStyle/>
          <a:p>
            <a:pPr eaLnBrk="1" hangingPunct="1"/>
            <a:r>
              <a:rPr lang="en-US" altLang="en-US" sz="2000"/>
              <a:t>Biology: taxonomy of living things: kingdom, phylum, class, order, family, genus and species</a:t>
            </a:r>
          </a:p>
          <a:p>
            <a:pPr eaLnBrk="1" hangingPunct="1"/>
            <a:r>
              <a:rPr lang="en-US" altLang="en-US" sz="2000"/>
              <a:t>Information retrieval: document clustering</a:t>
            </a:r>
          </a:p>
          <a:p>
            <a:pPr eaLnBrk="1" hangingPunct="1"/>
            <a:r>
              <a:rPr lang="en-US" altLang="en-US" sz="2000"/>
              <a:t>Land use: Identification of areas of similar land use in an earth observation database</a:t>
            </a:r>
          </a:p>
          <a:p>
            <a:pPr eaLnBrk="1" hangingPunct="1"/>
            <a:r>
              <a:rPr lang="en-US" altLang="en-US" sz="2000"/>
              <a:t>Marketing: Help marketers discover distinct groups in their customer bases, and then use this knowledge to develop targeted marketing programs</a:t>
            </a:r>
          </a:p>
          <a:p>
            <a:pPr eaLnBrk="1" hangingPunct="1"/>
            <a:r>
              <a:rPr lang="en-US" altLang="en-US" sz="2000"/>
              <a:t>City-planning: Identifying groups of houses according to their house type, value, and geographical location</a:t>
            </a:r>
          </a:p>
          <a:p>
            <a:pPr eaLnBrk="1" hangingPunct="1"/>
            <a:r>
              <a:rPr lang="en-US" altLang="en-US" sz="2000"/>
              <a:t>Earth-quake studies: Observed earth quake epicenters should be clustered along continent faults</a:t>
            </a:r>
          </a:p>
          <a:p>
            <a:pPr eaLnBrk="1" hangingPunct="1"/>
            <a:r>
              <a:rPr lang="en-US" altLang="en-US" sz="2000"/>
              <a:t>Climate: understanding earth climate, find patterns of atmospheric and ocean</a:t>
            </a:r>
          </a:p>
          <a:p>
            <a:pPr eaLnBrk="1" hangingPunct="1"/>
            <a:r>
              <a:rPr lang="en-US" altLang="en-US" sz="2000"/>
              <a:t>Economic Science: market resarch</a:t>
            </a:r>
          </a:p>
        </p:txBody>
      </p:sp>
    </p:spTree>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a:extLst>
              <a:ext uri="{FF2B5EF4-FFF2-40B4-BE49-F238E27FC236}">
                <a16:creationId xmlns:a16="http://schemas.microsoft.com/office/drawing/2014/main" id="{AF491A98-2A22-2F2A-FF61-0B9675A80941}"/>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9622847D-9E57-4192-AA3F-5C327A580C4D}" type="slidenum">
              <a:rPr lang="en-US" altLang="en-US" sz="1200">
                <a:latin typeface="Tahoma" panose="020B0604030504040204" pitchFamily="34" charset="0"/>
              </a:rPr>
              <a:pPr algn="r" eaLnBrk="1" hangingPunct="1">
                <a:spcBef>
                  <a:spcPct val="0"/>
                </a:spcBef>
                <a:buClrTx/>
                <a:buSzTx/>
                <a:buFontTx/>
                <a:buNone/>
              </a:pPr>
              <a:t>40</a:t>
            </a:fld>
            <a:endParaRPr lang="en-US" altLang="en-US" sz="1200">
              <a:latin typeface="Tahoma" panose="020B0604030504040204" pitchFamily="34" charset="0"/>
            </a:endParaRPr>
          </a:p>
        </p:txBody>
      </p:sp>
      <p:sp>
        <p:nvSpPr>
          <p:cNvPr id="87043" name="Rectangle 2">
            <a:extLst>
              <a:ext uri="{FF2B5EF4-FFF2-40B4-BE49-F238E27FC236}">
                <a16:creationId xmlns:a16="http://schemas.microsoft.com/office/drawing/2014/main" id="{BAC5BF23-476E-56BB-6779-6C41314E5080}"/>
              </a:ext>
            </a:extLst>
          </p:cNvPr>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en-US" sz="3200"/>
              <a:t>Chapter 10. </a:t>
            </a:r>
            <a:r>
              <a:rPr lang="en-AU" altLang="zh-TW" sz="3200">
                <a:ea typeface="PMingLiU" panose="02020500000000000000" pitchFamily="18" charset="-120"/>
              </a:rPr>
              <a:t>Cluster Analysis: Basic Concepts and Methods</a:t>
            </a:r>
            <a:endParaRPr lang="en-US" altLang="en-US" sz="3200">
              <a:ea typeface="PMingLiU" panose="02020500000000000000" pitchFamily="18" charset="-120"/>
            </a:endParaRPr>
          </a:p>
        </p:txBody>
      </p:sp>
      <p:sp>
        <p:nvSpPr>
          <p:cNvPr id="87044" name="Rectangle 3">
            <a:extLst>
              <a:ext uri="{FF2B5EF4-FFF2-40B4-BE49-F238E27FC236}">
                <a16:creationId xmlns:a16="http://schemas.microsoft.com/office/drawing/2014/main" id="{D4E8DC76-A91E-3691-0577-F8E9FADD0292}"/>
              </a:ext>
            </a:extLst>
          </p:cNvPr>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30000"/>
              </a:lnSpc>
            </a:pPr>
            <a:r>
              <a:rPr lang="en-US" altLang="en-US">
                <a:latin typeface="Calibri" panose="020F0502020204030204" pitchFamily="34" charset="0"/>
              </a:rPr>
              <a:t>Cluster Analysis: Basic Concepts</a:t>
            </a:r>
          </a:p>
          <a:p>
            <a:pPr marL="533400" indent="-533400">
              <a:lnSpc>
                <a:spcPct val="130000"/>
              </a:lnSpc>
            </a:pPr>
            <a:r>
              <a:rPr lang="en-US" altLang="en-US">
                <a:latin typeface="Calibri" panose="020F0502020204030204" pitchFamily="34" charset="0"/>
              </a:rPr>
              <a:t>Partitioning Methods</a:t>
            </a:r>
          </a:p>
          <a:p>
            <a:pPr marL="533400" indent="-533400">
              <a:lnSpc>
                <a:spcPct val="130000"/>
              </a:lnSpc>
            </a:pPr>
            <a:r>
              <a:rPr lang="en-US" altLang="en-US">
                <a:latin typeface="Calibri" panose="020F0502020204030204" pitchFamily="34" charset="0"/>
              </a:rPr>
              <a:t>Hierarchical Methods</a:t>
            </a:r>
          </a:p>
          <a:p>
            <a:pPr marL="533400" indent="-533400">
              <a:lnSpc>
                <a:spcPct val="130000"/>
              </a:lnSpc>
            </a:pPr>
            <a:r>
              <a:rPr lang="en-US" altLang="en-US">
                <a:latin typeface="Calibri" panose="020F0502020204030204" pitchFamily="34" charset="0"/>
              </a:rPr>
              <a:t>Density-Based Methods</a:t>
            </a:r>
          </a:p>
          <a:p>
            <a:pPr marL="533400" indent="-533400">
              <a:lnSpc>
                <a:spcPct val="130000"/>
              </a:lnSpc>
            </a:pPr>
            <a:r>
              <a:rPr lang="en-US" altLang="en-US">
                <a:latin typeface="Calibri" panose="020F0502020204030204" pitchFamily="34" charset="0"/>
              </a:rPr>
              <a:t>Grid-Based Methods</a:t>
            </a:r>
          </a:p>
          <a:p>
            <a:pPr marL="533400" indent="-533400">
              <a:lnSpc>
                <a:spcPct val="130000"/>
              </a:lnSpc>
            </a:pPr>
            <a:r>
              <a:rPr lang="en-US" altLang="en-US">
                <a:latin typeface="Calibri" panose="020F0502020204030204" pitchFamily="34" charset="0"/>
              </a:rPr>
              <a:t>Evaluation of Clustering</a:t>
            </a:r>
          </a:p>
          <a:p>
            <a:pPr marL="533400" indent="-533400">
              <a:lnSpc>
                <a:spcPct val="130000"/>
              </a:lnSpc>
            </a:pPr>
            <a:r>
              <a:rPr lang="en-US" altLang="en-US">
                <a:latin typeface="Calibri" panose="020F0502020204030204" pitchFamily="34" charset="0"/>
              </a:rPr>
              <a:t>Summary</a:t>
            </a:r>
          </a:p>
        </p:txBody>
      </p:sp>
      <p:sp>
        <p:nvSpPr>
          <p:cNvPr id="87045" name="AutoShape 5">
            <a:extLst>
              <a:ext uri="{FF2B5EF4-FFF2-40B4-BE49-F238E27FC236}">
                <a16:creationId xmlns:a16="http://schemas.microsoft.com/office/drawing/2014/main" id="{AB90C09A-6DE5-DF77-02CF-71174049A327}"/>
              </a:ext>
            </a:extLst>
          </p:cNvPr>
          <p:cNvSpPr>
            <a:spLocks noChangeArrowheads="1"/>
          </p:cNvSpPr>
          <p:nvPr/>
        </p:nvSpPr>
        <p:spPr bwMode="auto">
          <a:xfrm rot="9867012">
            <a:off x="4648200" y="33528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87046" name="Slide Number Placeholder 5">
            <a:extLst>
              <a:ext uri="{FF2B5EF4-FFF2-40B4-BE49-F238E27FC236}">
                <a16:creationId xmlns:a16="http://schemas.microsoft.com/office/drawing/2014/main" id="{0C239C25-5FA4-FE26-CA34-6D430BBC0168}"/>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17620825-D8FC-4A39-865D-169D8BE6AF8E}" type="slidenum">
              <a:rPr lang="en-US" altLang="en-US" sz="1200">
                <a:latin typeface="Tahoma" panose="020B0604030504040204" pitchFamily="34" charset="0"/>
              </a:rPr>
              <a:pPr algn="r" eaLnBrk="1" hangingPunct="1">
                <a:spcBef>
                  <a:spcPct val="0"/>
                </a:spcBef>
                <a:buClrTx/>
                <a:buSzTx/>
                <a:buFontTx/>
                <a:buNone/>
              </a:pPr>
              <a:t>40</a:t>
            </a:fld>
            <a:endParaRPr lang="en-US" altLang="en-US" sz="1200">
              <a:latin typeface="Tahoma" panose="020B0604030504040204" pitchFamily="34" charset="0"/>
            </a:endParaRPr>
          </a:p>
        </p:txBody>
      </p:sp>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987EC301-F75F-66F6-EFF7-10CF6A3917E5}"/>
              </a:ext>
            </a:extLst>
          </p:cNvPr>
          <p:cNvSpPr>
            <a:spLocks noGrp="1" noChangeArrowheads="1"/>
          </p:cNvSpPr>
          <p:nvPr>
            <p:ph type="title"/>
          </p:nvPr>
        </p:nvSpPr>
        <p:spPr>
          <a:xfrm>
            <a:off x="304800" y="228600"/>
            <a:ext cx="8610600" cy="706438"/>
          </a:xfrm>
        </p:spPr>
        <p:txBody>
          <a:bodyPr/>
          <a:lstStyle/>
          <a:p>
            <a:pPr eaLnBrk="1" hangingPunct="1"/>
            <a:r>
              <a:rPr lang="en-US" altLang="zh-CN">
                <a:ea typeface="SimSun" panose="02010600030101010101" pitchFamily="2" charset="-122"/>
              </a:rPr>
              <a:t>Density-Based Clustering Methods</a:t>
            </a:r>
          </a:p>
        </p:txBody>
      </p:sp>
      <p:sp>
        <p:nvSpPr>
          <p:cNvPr id="89091" name="Rectangle 3">
            <a:extLst>
              <a:ext uri="{FF2B5EF4-FFF2-40B4-BE49-F238E27FC236}">
                <a16:creationId xmlns:a16="http://schemas.microsoft.com/office/drawing/2014/main" id="{C44BFA47-AED4-CEE3-ABAE-EB5CC5A334D2}"/>
              </a:ext>
            </a:extLst>
          </p:cNvPr>
          <p:cNvSpPr>
            <a:spLocks noGrp="1" noChangeArrowheads="1"/>
          </p:cNvSpPr>
          <p:nvPr>
            <p:ph type="body" idx="1"/>
          </p:nvPr>
        </p:nvSpPr>
        <p:spPr>
          <a:xfrm>
            <a:off x="381000" y="1371600"/>
            <a:ext cx="8534400" cy="5181600"/>
          </a:xfrm>
        </p:spPr>
        <p:txBody>
          <a:bodyPr/>
          <a:lstStyle/>
          <a:p>
            <a:pPr eaLnBrk="1" hangingPunct="1">
              <a:spcBef>
                <a:spcPct val="50000"/>
              </a:spcBef>
            </a:pPr>
            <a:r>
              <a:rPr lang="en-US" altLang="zh-CN" sz="2400">
                <a:ea typeface="SimSun" panose="02010600030101010101" pitchFamily="2" charset="-122"/>
              </a:rPr>
              <a:t>Clustering based on density (local cluster criterion), such as density-connected points</a:t>
            </a:r>
          </a:p>
          <a:p>
            <a:pPr eaLnBrk="1" hangingPunct="1">
              <a:lnSpc>
                <a:spcPct val="50000"/>
              </a:lnSpc>
              <a:spcBef>
                <a:spcPct val="50000"/>
              </a:spcBef>
            </a:pPr>
            <a:r>
              <a:rPr lang="en-US" altLang="zh-CN" sz="2400">
                <a:ea typeface="SimSun" panose="02010600030101010101" pitchFamily="2" charset="-122"/>
              </a:rPr>
              <a:t>Major features:</a:t>
            </a:r>
          </a:p>
          <a:p>
            <a:pPr lvl="1" eaLnBrk="1" hangingPunct="1">
              <a:lnSpc>
                <a:spcPct val="50000"/>
              </a:lnSpc>
              <a:spcBef>
                <a:spcPct val="50000"/>
              </a:spcBef>
            </a:pPr>
            <a:r>
              <a:rPr lang="en-US" altLang="zh-CN" sz="2400">
                <a:ea typeface="SimSun" panose="02010600030101010101" pitchFamily="2" charset="-122"/>
              </a:rPr>
              <a:t>Discover clusters of arbitrary shape</a:t>
            </a:r>
          </a:p>
          <a:p>
            <a:pPr lvl="1" eaLnBrk="1" hangingPunct="1">
              <a:lnSpc>
                <a:spcPct val="50000"/>
              </a:lnSpc>
              <a:spcBef>
                <a:spcPct val="50000"/>
              </a:spcBef>
            </a:pPr>
            <a:r>
              <a:rPr lang="en-US" altLang="zh-CN" sz="2400">
                <a:ea typeface="SimSun" panose="02010600030101010101" pitchFamily="2" charset="-122"/>
              </a:rPr>
              <a:t>Handle noise</a:t>
            </a:r>
          </a:p>
          <a:p>
            <a:pPr lvl="1" eaLnBrk="1" hangingPunct="1">
              <a:lnSpc>
                <a:spcPct val="50000"/>
              </a:lnSpc>
              <a:spcBef>
                <a:spcPct val="50000"/>
              </a:spcBef>
            </a:pPr>
            <a:r>
              <a:rPr lang="en-US" altLang="zh-CN" sz="2400">
                <a:ea typeface="SimSun" panose="02010600030101010101" pitchFamily="2" charset="-122"/>
              </a:rPr>
              <a:t>One scan</a:t>
            </a:r>
          </a:p>
          <a:p>
            <a:pPr lvl="1" eaLnBrk="1" hangingPunct="1">
              <a:lnSpc>
                <a:spcPct val="50000"/>
              </a:lnSpc>
              <a:spcBef>
                <a:spcPct val="50000"/>
              </a:spcBef>
            </a:pPr>
            <a:r>
              <a:rPr lang="en-US" altLang="zh-CN" sz="2400">
                <a:ea typeface="SimSun" panose="02010600030101010101" pitchFamily="2" charset="-122"/>
              </a:rPr>
              <a:t>Need density parameters as termination condition</a:t>
            </a:r>
          </a:p>
          <a:p>
            <a:pPr eaLnBrk="1" hangingPunct="1">
              <a:lnSpc>
                <a:spcPct val="90000"/>
              </a:lnSpc>
              <a:spcBef>
                <a:spcPct val="50000"/>
              </a:spcBef>
            </a:pPr>
            <a:r>
              <a:rPr lang="en-US" altLang="zh-CN" sz="2400">
                <a:ea typeface="SimSun" panose="02010600030101010101" pitchFamily="2" charset="-122"/>
              </a:rPr>
              <a:t>Several interesting studies:</a:t>
            </a:r>
          </a:p>
          <a:p>
            <a:pPr lvl="1" eaLnBrk="1" hangingPunct="1"/>
            <a:r>
              <a:rPr lang="en-US" altLang="zh-CN" sz="2400" u="sng">
                <a:ea typeface="SimSun" panose="02010600030101010101" pitchFamily="2" charset="-122"/>
              </a:rPr>
              <a:t>DBSCAN:</a:t>
            </a:r>
            <a:r>
              <a:rPr lang="en-US" altLang="zh-CN" sz="2400">
                <a:ea typeface="SimSun" panose="02010600030101010101" pitchFamily="2" charset="-122"/>
              </a:rPr>
              <a:t> Ester, et al. (KDD</a:t>
            </a:r>
            <a:r>
              <a:rPr lang="en-US" altLang="zh-CN" sz="2400">
                <a:latin typeface="Times New Roman" panose="02020603050405020304" pitchFamily="18" charset="0"/>
                <a:ea typeface="SimSun" panose="02010600030101010101" pitchFamily="2" charset="-122"/>
              </a:rPr>
              <a:t>’</a:t>
            </a:r>
            <a:r>
              <a:rPr lang="en-US" altLang="zh-CN" sz="2400">
                <a:ea typeface="SimSun" panose="02010600030101010101" pitchFamily="2" charset="-122"/>
              </a:rPr>
              <a:t>96)</a:t>
            </a:r>
          </a:p>
          <a:p>
            <a:pPr lvl="1" eaLnBrk="1" hangingPunct="1"/>
            <a:r>
              <a:rPr lang="en-US" altLang="zh-CN" sz="2400" u="sng">
                <a:ea typeface="SimSun" panose="02010600030101010101" pitchFamily="2" charset="-122"/>
              </a:rPr>
              <a:t>OPTICS</a:t>
            </a:r>
            <a:r>
              <a:rPr lang="en-US" altLang="zh-CN" sz="2400">
                <a:ea typeface="SimSun" panose="02010600030101010101" pitchFamily="2" charset="-122"/>
              </a:rPr>
              <a:t>: Ankerst, et al (SIGMOD</a:t>
            </a:r>
            <a:r>
              <a:rPr lang="en-US" altLang="zh-CN" sz="2400">
                <a:latin typeface="Times New Roman" panose="02020603050405020304" pitchFamily="18" charset="0"/>
                <a:ea typeface="SimSun" panose="02010600030101010101" pitchFamily="2" charset="-122"/>
              </a:rPr>
              <a:t>’</a:t>
            </a:r>
            <a:r>
              <a:rPr lang="en-US" altLang="zh-CN" sz="2400">
                <a:ea typeface="SimSun" panose="02010600030101010101" pitchFamily="2" charset="-122"/>
              </a:rPr>
              <a:t>99).</a:t>
            </a:r>
          </a:p>
          <a:p>
            <a:pPr lvl="1" eaLnBrk="1" hangingPunct="1"/>
            <a:r>
              <a:rPr lang="en-US" altLang="zh-CN" sz="2400" u="sng">
                <a:ea typeface="SimSun" panose="02010600030101010101" pitchFamily="2" charset="-122"/>
              </a:rPr>
              <a:t>DENCLUE</a:t>
            </a:r>
            <a:r>
              <a:rPr lang="en-US" altLang="zh-CN" sz="2400">
                <a:ea typeface="SimSun" panose="02010600030101010101" pitchFamily="2" charset="-122"/>
              </a:rPr>
              <a:t>: Hinneburg &amp; D. Keim  (KDD</a:t>
            </a:r>
            <a:r>
              <a:rPr lang="en-US" altLang="zh-CN" sz="2400">
                <a:latin typeface="Times New Roman" panose="02020603050405020304" pitchFamily="18" charset="0"/>
                <a:ea typeface="SimSun" panose="02010600030101010101" pitchFamily="2" charset="-122"/>
              </a:rPr>
              <a:t>’</a:t>
            </a:r>
            <a:r>
              <a:rPr lang="en-US" altLang="zh-CN" sz="2400">
                <a:ea typeface="SimSun" panose="02010600030101010101" pitchFamily="2" charset="-122"/>
              </a:rPr>
              <a:t>98)</a:t>
            </a:r>
          </a:p>
          <a:p>
            <a:pPr lvl="1" eaLnBrk="1" hangingPunct="1"/>
            <a:r>
              <a:rPr lang="en-US" altLang="zh-CN" sz="2400" u="sng">
                <a:ea typeface="SimSun" panose="02010600030101010101" pitchFamily="2" charset="-122"/>
              </a:rPr>
              <a:t>CLIQUE</a:t>
            </a:r>
            <a:r>
              <a:rPr lang="en-US" altLang="zh-CN" sz="2400">
                <a:ea typeface="SimSun" panose="02010600030101010101" pitchFamily="2" charset="-122"/>
              </a:rPr>
              <a:t>: Agrawal, et al. (SIGMOD</a:t>
            </a:r>
            <a:r>
              <a:rPr lang="en-US" altLang="zh-CN" sz="2400">
                <a:latin typeface="Times New Roman" panose="02020603050405020304" pitchFamily="18" charset="0"/>
                <a:ea typeface="SimSun" panose="02010600030101010101" pitchFamily="2" charset="-122"/>
              </a:rPr>
              <a:t>’</a:t>
            </a:r>
            <a:r>
              <a:rPr lang="en-US" altLang="zh-CN" sz="2400">
                <a:ea typeface="SimSun" panose="02010600030101010101" pitchFamily="2" charset="-122"/>
              </a:rPr>
              <a:t>98) (more grid-based)</a:t>
            </a:r>
          </a:p>
        </p:txBody>
      </p:sp>
      <p:sp>
        <p:nvSpPr>
          <p:cNvPr id="89092" name="Slide Number Placeholder 6">
            <a:extLst>
              <a:ext uri="{FF2B5EF4-FFF2-40B4-BE49-F238E27FC236}">
                <a16:creationId xmlns:a16="http://schemas.microsoft.com/office/drawing/2014/main" id="{3CA05B98-7B4F-0EA4-BC37-CEAD2C0DB4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0A98697A-1E74-46E9-8064-86EF32F30CDC}" type="slidenum">
              <a:rPr lang="en-US" altLang="en-US" sz="1200">
                <a:latin typeface="Tahoma" panose="020B0604030504040204" pitchFamily="34" charset="0"/>
              </a:rPr>
              <a:pPr>
                <a:spcBef>
                  <a:spcPct val="0"/>
                </a:spcBef>
                <a:buClrTx/>
                <a:buSzTx/>
                <a:buFontTx/>
                <a:buNone/>
              </a:pPr>
              <a:t>41</a:t>
            </a:fld>
            <a:endParaRPr lang="en-US" altLang="en-US" sz="1200">
              <a:latin typeface="Tahoma" panose="020B0604030504040204" pitchFamily="34" charset="0"/>
            </a:endParaRPr>
          </a:p>
        </p:txBody>
      </p:sp>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050">
            <a:extLst>
              <a:ext uri="{FF2B5EF4-FFF2-40B4-BE49-F238E27FC236}">
                <a16:creationId xmlns:a16="http://schemas.microsoft.com/office/drawing/2014/main" id="{B5B1F4F3-9F65-B9A1-037C-A9F90ABF0B0D}"/>
              </a:ext>
            </a:extLst>
          </p:cNvPr>
          <p:cNvSpPr>
            <a:spLocks noGrp="1" noChangeArrowheads="1"/>
          </p:cNvSpPr>
          <p:nvPr>
            <p:ph type="title"/>
          </p:nvPr>
        </p:nvSpPr>
        <p:spPr>
          <a:xfrm>
            <a:off x="381000" y="381000"/>
            <a:ext cx="8458200" cy="685800"/>
          </a:xfrm>
        </p:spPr>
        <p:txBody>
          <a:bodyPr/>
          <a:lstStyle/>
          <a:p>
            <a:pPr eaLnBrk="1" hangingPunct="1"/>
            <a:r>
              <a:rPr lang="en-US" altLang="zh-CN" sz="3200">
                <a:ea typeface="SimSun" panose="02010600030101010101" pitchFamily="2" charset="-122"/>
              </a:rPr>
              <a:t>Density-Based Clustering: Basic Concepts</a:t>
            </a:r>
          </a:p>
        </p:txBody>
      </p:sp>
      <p:sp>
        <p:nvSpPr>
          <p:cNvPr id="91139" name="Rectangle 2051">
            <a:extLst>
              <a:ext uri="{FF2B5EF4-FFF2-40B4-BE49-F238E27FC236}">
                <a16:creationId xmlns:a16="http://schemas.microsoft.com/office/drawing/2014/main" id="{7F16B450-8F0A-C7A7-5F98-22D2115DE78A}"/>
              </a:ext>
            </a:extLst>
          </p:cNvPr>
          <p:cNvSpPr>
            <a:spLocks noGrp="1" noChangeArrowheads="1"/>
          </p:cNvSpPr>
          <p:nvPr>
            <p:ph type="body" idx="1"/>
          </p:nvPr>
        </p:nvSpPr>
        <p:spPr>
          <a:xfrm>
            <a:off x="304800" y="1371600"/>
            <a:ext cx="7924800" cy="5181600"/>
          </a:xfrm>
        </p:spPr>
        <p:txBody>
          <a:bodyPr/>
          <a:lstStyle/>
          <a:p>
            <a:pPr eaLnBrk="1" hangingPunct="1">
              <a:lnSpc>
                <a:spcPct val="90000"/>
              </a:lnSpc>
              <a:spcBef>
                <a:spcPct val="50000"/>
              </a:spcBef>
            </a:pPr>
            <a:r>
              <a:rPr lang="en-US" altLang="zh-CN" sz="2400">
                <a:ea typeface="SimSun" panose="02010600030101010101" pitchFamily="2" charset="-122"/>
              </a:rPr>
              <a:t>Two parameters</a:t>
            </a:r>
            <a:r>
              <a:rPr lang="en-US" altLang="zh-CN" sz="2400" i="1">
                <a:ea typeface="SimSun" panose="02010600030101010101" pitchFamily="2" charset="-122"/>
              </a:rPr>
              <a:t>:</a:t>
            </a:r>
          </a:p>
          <a:p>
            <a:pPr lvl="1" eaLnBrk="1" hangingPunct="1">
              <a:lnSpc>
                <a:spcPct val="90000"/>
              </a:lnSpc>
              <a:spcBef>
                <a:spcPct val="50000"/>
              </a:spcBef>
            </a:pPr>
            <a:r>
              <a:rPr lang="en-US" altLang="zh-CN" sz="2400" i="1">
                <a:solidFill>
                  <a:schemeClr val="hlink"/>
                </a:solidFill>
                <a:ea typeface="SimSun" panose="02010600030101010101" pitchFamily="2" charset="-122"/>
              </a:rPr>
              <a:t>Eps</a:t>
            </a:r>
            <a:r>
              <a:rPr lang="en-US" altLang="zh-CN" sz="2400">
                <a:ea typeface="SimSun" panose="02010600030101010101" pitchFamily="2" charset="-122"/>
              </a:rPr>
              <a:t>: Maximum radius of the neighbourhood</a:t>
            </a:r>
          </a:p>
          <a:p>
            <a:pPr lvl="1" eaLnBrk="1" hangingPunct="1">
              <a:lnSpc>
                <a:spcPct val="90000"/>
              </a:lnSpc>
              <a:spcBef>
                <a:spcPct val="50000"/>
              </a:spcBef>
            </a:pPr>
            <a:r>
              <a:rPr lang="en-US" altLang="zh-CN" sz="2400" i="1">
                <a:solidFill>
                  <a:schemeClr val="hlink"/>
                </a:solidFill>
                <a:ea typeface="SimSun" panose="02010600030101010101" pitchFamily="2" charset="-122"/>
              </a:rPr>
              <a:t>MinPts</a:t>
            </a:r>
            <a:r>
              <a:rPr lang="en-US" altLang="zh-CN" sz="2400">
                <a:ea typeface="SimSun" panose="02010600030101010101" pitchFamily="2" charset="-122"/>
              </a:rPr>
              <a:t>: Minimum number of points in an Eps-neighbourhood of that point</a:t>
            </a:r>
          </a:p>
          <a:p>
            <a:pPr eaLnBrk="1" hangingPunct="1">
              <a:lnSpc>
                <a:spcPct val="90000"/>
              </a:lnSpc>
              <a:spcBef>
                <a:spcPct val="50000"/>
              </a:spcBef>
            </a:pPr>
            <a:r>
              <a:rPr lang="en-US" altLang="zh-CN" sz="2400" i="1">
                <a:ea typeface="SimSun" panose="02010600030101010101" pitchFamily="2" charset="-122"/>
              </a:rPr>
              <a:t>N</a:t>
            </a:r>
            <a:r>
              <a:rPr lang="en-US" altLang="zh-CN" sz="2400" i="1" baseline="-25000">
                <a:ea typeface="SimSun" panose="02010600030101010101" pitchFamily="2" charset="-122"/>
              </a:rPr>
              <a:t>Eps</a:t>
            </a:r>
            <a:r>
              <a:rPr lang="en-US" altLang="zh-CN" sz="2400" i="1">
                <a:ea typeface="SimSun" panose="02010600030101010101" pitchFamily="2" charset="-122"/>
              </a:rPr>
              <a:t>(p)</a:t>
            </a:r>
            <a:r>
              <a:rPr lang="en-US" altLang="zh-CN" sz="2400">
                <a:ea typeface="SimSun" panose="02010600030101010101" pitchFamily="2" charset="-122"/>
              </a:rPr>
              <a:t>: {q belongs to D | dist(p,q) ≤ Eps}</a:t>
            </a:r>
          </a:p>
          <a:p>
            <a:pPr eaLnBrk="1" hangingPunct="1">
              <a:lnSpc>
                <a:spcPct val="90000"/>
              </a:lnSpc>
              <a:spcBef>
                <a:spcPct val="50000"/>
              </a:spcBef>
            </a:pPr>
            <a:r>
              <a:rPr lang="en-US" altLang="zh-CN" sz="2400">
                <a:solidFill>
                  <a:schemeClr val="hlink"/>
                </a:solidFill>
                <a:ea typeface="SimSun" panose="02010600030101010101" pitchFamily="2" charset="-122"/>
              </a:rPr>
              <a:t>Directly density-reachable</a:t>
            </a:r>
            <a:r>
              <a:rPr lang="en-US" altLang="zh-CN" sz="2400">
                <a:ea typeface="SimSun" panose="02010600030101010101" pitchFamily="2" charset="-122"/>
              </a:rPr>
              <a:t>: A point </a:t>
            </a:r>
            <a:r>
              <a:rPr lang="en-US" altLang="zh-CN" sz="2400" i="1">
                <a:ea typeface="SimSun" panose="02010600030101010101" pitchFamily="2" charset="-122"/>
              </a:rPr>
              <a:t>p</a:t>
            </a:r>
            <a:r>
              <a:rPr lang="en-US" altLang="zh-CN" sz="2400">
                <a:ea typeface="SimSun" panose="02010600030101010101" pitchFamily="2" charset="-122"/>
              </a:rPr>
              <a:t> is directly density-reachable from a point </a:t>
            </a:r>
            <a:r>
              <a:rPr lang="en-US" altLang="zh-CN" sz="2400" i="1">
                <a:ea typeface="SimSun" panose="02010600030101010101" pitchFamily="2" charset="-122"/>
              </a:rPr>
              <a:t>q</a:t>
            </a:r>
            <a:r>
              <a:rPr lang="en-US" altLang="zh-CN" sz="2400">
                <a:ea typeface="SimSun" panose="02010600030101010101" pitchFamily="2" charset="-122"/>
              </a:rPr>
              <a:t> w.r.t. </a:t>
            </a:r>
            <a:r>
              <a:rPr lang="en-US" altLang="zh-CN" sz="2400" i="1">
                <a:ea typeface="SimSun" panose="02010600030101010101" pitchFamily="2" charset="-122"/>
              </a:rPr>
              <a:t>Eps</a:t>
            </a:r>
            <a:r>
              <a:rPr lang="en-US" altLang="zh-CN" sz="2400">
                <a:ea typeface="SimSun" panose="02010600030101010101" pitchFamily="2" charset="-122"/>
              </a:rPr>
              <a:t>, </a:t>
            </a:r>
            <a:r>
              <a:rPr lang="en-US" altLang="zh-CN" sz="2400" i="1">
                <a:ea typeface="SimSun" panose="02010600030101010101" pitchFamily="2" charset="-122"/>
              </a:rPr>
              <a:t>MinPts</a:t>
            </a:r>
            <a:r>
              <a:rPr lang="en-US" altLang="zh-CN" sz="2400">
                <a:ea typeface="SimSun" panose="02010600030101010101" pitchFamily="2" charset="-122"/>
              </a:rPr>
              <a:t> if 	</a:t>
            </a:r>
          </a:p>
          <a:p>
            <a:pPr lvl="1" eaLnBrk="1" hangingPunct="1">
              <a:lnSpc>
                <a:spcPct val="90000"/>
              </a:lnSpc>
              <a:spcBef>
                <a:spcPct val="50000"/>
              </a:spcBef>
            </a:pPr>
            <a:r>
              <a:rPr lang="en-US" altLang="zh-CN" sz="2400" i="1">
                <a:ea typeface="SimSun" panose="02010600030101010101" pitchFamily="2" charset="-122"/>
              </a:rPr>
              <a:t>p</a:t>
            </a:r>
            <a:r>
              <a:rPr lang="en-US" altLang="zh-CN" sz="2400">
                <a:ea typeface="SimSun" panose="02010600030101010101" pitchFamily="2" charset="-122"/>
              </a:rPr>
              <a:t> belongs to </a:t>
            </a:r>
            <a:r>
              <a:rPr lang="en-US" altLang="zh-CN" sz="2400" i="1">
                <a:ea typeface="SimSun" panose="02010600030101010101" pitchFamily="2" charset="-122"/>
              </a:rPr>
              <a:t>N</a:t>
            </a:r>
            <a:r>
              <a:rPr lang="en-US" altLang="zh-CN" sz="2400" i="1" baseline="-25000">
                <a:ea typeface="SimSun" panose="02010600030101010101" pitchFamily="2" charset="-122"/>
              </a:rPr>
              <a:t>Eps</a:t>
            </a:r>
            <a:r>
              <a:rPr lang="en-US" altLang="zh-CN" sz="2400" i="1">
                <a:ea typeface="SimSun" panose="02010600030101010101" pitchFamily="2" charset="-122"/>
              </a:rPr>
              <a:t>(q)</a:t>
            </a:r>
          </a:p>
          <a:p>
            <a:pPr lvl="1" eaLnBrk="1" hangingPunct="1">
              <a:lnSpc>
                <a:spcPct val="90000"/>
              </a:lnSpc>
              <a:spcBef>
                <a:spcPct val="50000"/>
              </a:spcBef>
            </a:pPr>
            <a:r>
              <a:rPr lang="en-US" altLang="zh-CN" sz="2400">
                <a:ea typeface="SimSun" panose="02010600030101010101" pitchFamily="2" charset="-122"/>
              </a:rPr>
              <a:t>core point condition:</a:t>
            </a:r>
          </a:p>
          <a:p>
            <a:pPr lvl="1" eaLnBrk="1" hangingPunct="1">
              <a:lnSpc>
                <a:spcPct val="90000"/>
              </a:lnSpc>
              <a:spcBef>
                <a:spcPct val="50000"/>
              </a:spcBef>
              <a:buFont typeface="Wingdings" panose="05000000000000000000" pitchFamily="2" charset="2"/>
              <a:buNone/>
            </a:pPr>
            <a:r>
              <a:rPr lang="en-US" altLang="zh-CN" sz="2400">
                <a:ea typeface="SimSun" panose="02010600030101010101" pitchFamily="2" charset="-122"/>
              </a:rPr>
              <a:t>              |</a:t>
            </a:r>
            <a:r>
              <a:rPr lang="en-US" altLang="zh-CN" sz="2400" i="1">
                <a:ea typeface="SimSun" panose="02010600030101010101" pitchFamily="2" charset="-122"/>
              </a:rPr>
              <a:t>N</a:t>
            </a:r>
            <a:r>
              <a:rPr lang="en-US" altLang="zh-CN" sz="2400" i="1" baseline="-25000">
                <a:ea typeface="SimSun" panose="02010600030101010101" pitchFamily="2" charset="-122"/>
              </a:rPr>
              <a:t>Eps</a:t>
            </a:r>
            <a:r>
              <a:rPr lang="en-US" altLang="zh-CN" sz="2400" i="1">
                <a:ea typeface="SimSun" panose="02010600030101010101" pitchFamily="2" charset="-122"/>
              </a:rPr>
              <a:t> (q)</a:t>
            </a:r>
            <a:r>
              <a:rPr lang="en-US" altLang="zh-CN" sz="2400">
                <a:ea typeface="SimSun" panose="02010600030101010101" pitchFamily="2" charset="-122"/>
              </a:rPr>
              <a:t>| ≥ </a:t>
            </a:r>
            <a:r>
              <a:rPr lang="en-US" altLang="zh-CN" sz="2400" i="1">
                <a:ea typeface="SimSun" panose="02010600030101010101" pitchFamily="2" charset="-122"/>
              </a:rPr>
              <a:t>MinPts</a:t>
            </a:r>
            <a:r>
              <a:rPr lang="en-US" altLang="zh-CN" sz="2400">
                <a:ea typeface="SimSun" panose="02010600030101010101" pitchFamily="2" charset="-122"/>
              </a:rPr>
              <a:t> </a:t>
            </a:r>
            <a:endParaRPr lang="en-US" altLang="zh-CN" sz="2400" i="1">
              <a:ea typeface="SimSun" panose="02010600030101010101" pitchFamily="2" charset="-122"/>
            </a:endParaRPr>
          </a:p>
        </p:txBody>
      </p:sp>
      <p:grpSp>
        <p:nvGrpSpPr>
          <p:cNvPr id="91140" name="Group 50">
            <a:extLst>
              <a:ext uri="{FF2B5EF4-FFF2-40B4-BE49-F238E27FC236}">
                <a16:creationId xmlns:a16="http://schemas.microsoft.com/office/drawing/2014/main" id="{4BD6FCF7-3C03-7AB8-E1E4-8EDAB9E4516E}"/>
              </a:ext>
            </a:extLst>
          </p:cNvPr>
          <p:cNvGrpSpPr>
            <a:grpSpLocks/>
          </p:cNvGrpSpPr>
          <p:nvPr/>
        </p:nvGrpSpPr>
        <p:grpSpPr bwMode="auto">
          <a:xfrm>
            <a:off x="5264150" y="4648200"/>
            <a:ext cx="3879850" cy="1663700"/>
            <a:chOff x="5264150" y="4648200"/>
            <a:chExt cx="3879850" cy="1663700"/>
          </a:xfrm>
        </p:grpSpPr>
        <p:sp>
          <p:nvSpPr>
            <p:cNvPr id="91142" name="Rectangle 2072">
              <a:extLst>
                <a:ext uri="{FF2B5EF4-FFF2-40B4-BE49-F238E27FC236}">
                  <a16:creationId xmlns:a16="http://schemas.microsoft.com/office/drawing/2014/main" id="{9EE16085-0D10-C5AA-AA2C-7B5482868359}"/>
                </a:ext>
              </a:extLst>
            </p:cNvPr>
            <p:cNvSpPr>
              <a:spLocks noChangeArrowheads="1"/>
            </p:cNvSpPr>
            <p:nvPr/>
          </p:nvSpPr>
          <p:spPr bwMode="auto">
            <a:xfrm>
              <a:off x="7315200" y="4946650"/>
              <a:ext cx="1828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MinPts = 5</a:t>
              </a:r>
            </a:p>
            <a:p>
              <a:pPr>
                <a:spcBef>
                  <a:spcPct val="50000"/>
                </a:spcBef>
                <a:buClrTx/>
                <a:buSzTx/>
                <a:buFontTx/>
                <a:buNone/>
              </a:pPr>
              <a:r>
                <a:rPr lang="en-US" altLang="zh-CN" sz="2400">
                  <a:latin typeface="Times New Roman" panose="02020603050405020304" pitchFamily="18" charset="0"/>
                  <a:ea typeface="SimSun" panose="02010600030101010101" pitchFamily="2" charset="-122"/>
                </a:rPr>
                <a:t>Eps = 1 cm</a:t>
              </a:r>
            </a:p>
          </p:txBody>
        </p:sp>
        <p:grpSp>
          <p:nvGrpSpPr>
            <p:cNvPr id="91143" name="Group 49">
              <a:extLst>
                <a:ext uri="{FF2B5EF4-FFF2-40B4-BE49-F238E27FC236}">
                  <a16:creationId xmlns:a16="http://schemas.microsoft.com/office/drawing/2014/main" id="{5205EF3E-3A55-AD65-F647-B2D3809B9580}"/>
                </a:ext>
              </a:extLst>
            </p:cNvPr>
            <p:cNvGrpSpPr>
              <a:grpSpLocks/>
            </p:cNvGrpSpPr>
            <p:nvPr/>
          </p:nvGrpSpPr>
          <p:grpSpPr bwMode="auto">
            <a:xfrm>
              <a:off x="5264150" y="4648200"/>
              <a:ext cx="1663700" cy="1663700"/>
              <a:chOff x="5264150" y="4648200"/>
              <a:chExt cx="1663700" cy="1663700"/>
            </a:xfrm>
          </p:grpSpPr>
          <p:sp>
            <p:nvSpPr>
              <p:cNvPr id="91144" name="Oval 2054">
                <a:extLst>
                  <a:ext uri="{FF2B5EF4-FFF2-40B4-BE49-F238E27FC236}">
                    <a16:creationId xmlns:a16="http://schemas.microsoft.com/office/drawing/2014/main" id="{85E1DECC-43F0-620B-6D50-2B7B29352932}"/>
                  </a:ext>
                </a:extLst>
              </p:cNvPr>
              <p:cNvSpPr>
                <a:spLocks noChangeArrowheads="1"/>
              </p:cNvSpPr>
              <p:nvPr/>
            </p:nvSpPr>
            <p:spPr bwMode="auto">
              <a:xfrm>
                <a:off x="5375275" y="5430838"/>
                <a:ext cx="100013"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1145" name="Oval 2055">
                <a:extLst>
                  <a:ext uri="{FF2B5EF4-FFF2-40B4-BE49-F238E27FC236}">
                    <a16:creationId xmlns:a16="http://schemas.microsoft.com/office/drawing/2014/main" id="{CD3A0AEF-9D27-D73B-2008-5807A0899A07}"/>
                  </a:ext>
                </a:extLst>
              </p:cNvPr>
              <p:cNvSpPr>
                <a:spLocks noChangeArrowheads="1"/>
              </p:cNvSpPr>
              <p:nvPr/>
            </p:nvSpPr>
            <p:spPr bwMode="auto">
              <a:xfrm>
                <a:off x="5711825" y="5541963"/>
                <a:ext cx="98425" cy="10001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1146" name="Oval 2056">
                <a:extLst>
                  <a:ext uri="{FF2B5EF4-FFF2-40B4-BE49-F238E27FC236}">
                    <a16:creationId xmlns:a16="http://schemas.microsoft.com/office/drawing/2014/main" id="{50341051-27DD-F699-E26C-5E012FA712C7}"/>
                  </a:ext>
                </a:extLst>
              </p:cNvPr>
              <p:cNvSpPr>
                <a:spLocks noChangeArrowheads="1"/>
              </p:cNvSpPr>
              <p:nvPr/>
            </p:nvSpPr>
            <p:spPr bwMode="auto">
              <a:xfrm>
                <a:off x="5867400" y="5181600"/>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1147" name="Oval 2057">
                <a:extLst>
                  <a:ext uri="{FF2B5EF4-FFF2-40B4-BE49-F238E27FC236}">
                    <a16:creationId xmlns:a16="http://schemas.microsoft.com/office/drawing/2014/main" id="{409786BB-F8C1-9448-16A5-5A501FB339E2}"/>
                  </a:ext>
                </a:extLst>
              </p:cNvPr>
              <p:cNvSpPr>
                <a:spLocks noChangeArrowheads="1"/>
              </p:cNvSpPr>
              <p:nvPr/>
            </p:nvSpPr>
            <p:spPr bwMode="auto">
              <a:xfrm>
                <a:off x="5264150" y="5876925"/>
                <a:ext cx="98425" cy="10001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1148" name="Oval 2058">
                <a:extLst>
                  <a:ext uri="{FF2B5EF4-FFF2-40B4-BE49-F238E27FC236}">
                    <a16:creationId xmlns:a16="http://schemas.microsoft.com/office/drawing/2014/main" id="{5FA4C812-B32A-946F-34B6-D65C32E08272}"/>
                  </a:ext>
                </a:extLst>
              </p:cNvPr>
              <p:cNvSpPr>
                <a:spLocks noChangeArrowheads="1"/>
              </p:cNvSpPr>
              <p:nvPr/>
            </p:nvSpPr>
            <p:spPr bwMode="auto">
              <a:xfrm>
                <a:off x="5487988" y="5654675"/>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1149" name="Oval 2059">
                <a:extLst>
                  <a:ext uri="{FF2B5EF4-FFF2-40B4-BE49-F238E27FC236}">
                    <a16:creationId xmlns:a16="http://schemas.microsoft.com/office/drawing/2014/main" id="{816C4E56-A9CE-79E1-DB8E-7D55D36333F9}"/>
                  </a:ext>
                </a:extLst>
              </p:cNvPr>
              <p:cNvSpPr>
                <a:spLocks noChangeArrowheads="1"/>
              </p:cNvSpPr>
              <p:nvPr/>
            </p:nvSpPr>
            <p:spPr bwMode="auto">
              <a:xfrm>
                <a:off x="5487988" y="5876925"/>
                <a:ext cx="98425" cy="10001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1150" name="Oval 2060">
                <a:extLst>
                  <a:ext uri="{FF2B5EF4-FFF2-40B4-BE49-F238E27FC236}">
                    <a16:creationId xmlns:a16="http://schemas.microsoft.com/office/drawing/2014/main" id="{757A6F4F-AF1F-8D0D-71C2-C9BE41F50221}"/>
                  </a:ext>
                </a:extLst>
              </p:cNvPr>
              <p:cNvSpPr>
                <a:spLocks noChangeArrowheads="1"/>
              </p:cNvSpPr>
              <p:nvPr/>
            </p:nvSpPr>
            <p:spPr bwMode="auto">
              <a:xfrm>
                <a:off x="5822950" y="5989638"/>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1151" name="Oval 2061">
                <a:extLst>
                  <a:ext uri="{FF2B5EF4-FFF2-40B4-BE49-F238E27FC236}">
                    <a16:creationId xmlns:a16="http://schemas.microsoft.com/office/drawing/2014/main" id="{4796DEB0-8909-B600-7C61-51D4A73F8EFD}"/>
                  </a:ext>
                </a:extLst>
              </p:cNvPr>
              <p:cNvSpPr>
                <a:spLocks noChangeArrowheads="1"/>
              </p:cNvSpPr>
              <p:nvPr/>
            </p:nvSpPr>
            <p:spPr bwMode="auto">
              <a:xfrm>
                <a:off x="5822950" y="46482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1152" name="Oval 2062">
                <a:extLst>
                  <a:ext uri="{FF2B5EF4-FFF2-40B4-BE49-F238E27FC236}">
                    <a16:creationId xmlns:a16="http://schemas.microsoft.com/office/drawing/2014/main" id="{BD6A1EAC-42FF-1236-B59F-6E397CDE4EFF}"/>
                  </a:ext>
                </a:extLst>
              </p:cNvPr>
              <p:cNvSpPr>
                <a:spLocks noChangeArrowheads="1"/>
              </p:cNvSpPr>
              <p:nvPr/>
            </p:nvSpPr>
            <p:spPr bwMode="auto">
              <a:xfrm>
                <a:off x="5822950" y="4983163"/>
                <a:ext cx="98425" cy="10001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1153" name="Oval 2063">
                <a:extLst>
                  <a:ext uri="{FF2B5EF4-FFF2-40B4-BE49-F238E27FC236}">
                    <a16:creationId xmlns:a16="http://schemas.microsoft.com/office/drawing/2014/main" id="{876277A4-E5BD-DAB8-BBA2-AA9ED837CC55}"/>
                  </a:ext>
                </a:extLst>
              </p:cNvPr>
              <p:cNvSpPr>
                <a:spLocks noChangeArrowheads="1"/>
              </p:cNvSpPr>
              <p:nvPr/>
            </p:nvSpPr>
            <p:spPr bwMode="auto">
              <a:xfrm>
                <a:off x="6492875" y="5654675"/>
                <a:ext cx="100013"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1154" name="Oval 2064">
                <a:extLst>
                  <a:ext uri="{FF2B5EF4-FFF2-40B4-BE49-F238E27FC236}">
                    <a16:creationId xmlns:a16="http://schemas.microsoft.com/office/drawing/2014/main" id="{1D80331F-EBEB-FCAB-EC16-F2DD5A41BF5D}"/>
                  </a:ext>
                </a:extLst>
              </p:cNvPr>
              <p:cNvSpPr>
                <a:spLocks noChangeArrowheads="1"/>
              </p:cNvSpPr>
              <p:nvPr/>
            </p:nvSpPr>
            <p:spPr bwMode="auto">
              <a:xfrm>
                <a:off x="6270625" y="5207000"/>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1155" name="Oval 2065">
                <a:extLst>
                  <a:ext uri="{FF2B5EF4-FFF2-40B4-BE49-F238E27FC236}">
                    <a16:creationId xmlns:a16="http://schemas.microsoft.com/office/drawing/2014/main" id="{274CBEE0-0C28-E80C-9519-F9351BF8EE23}"/>
                  </a:ext>
                </a:extLst>
              </p:cNvPr>
              <p:cNvSpPr>
                <a:spLocks noChangeArrowheads="1"/>
              </p:cNvSpPr>
              <p:nvPr/>
            </p:nvSpPr>
            <p:spPr bwMode="auto">
              <a:xfrm>
                <a:off x="5711825" y="5765800"/>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1156" name="Oval 2066">
                <a:extLst>
                  <a:ext uri="{FF2B5EF4-FFF2-40B4-BE49-F238E27FC236}">
                    <a16:creationId xmlns:a16="http://schemas.microsoft.com/office/drawing/2014/main" id="{41CC7F92-5AF4-EEC0-D443-85100BBEFF5B}"/>
                  </a:ext>
                </a:extLst>
              </p:cNvPr>
              <p:cNvSpPr>
                <a:spLocks noChangeArrowheads="1"/>
              </p:cNvSpPr>
              <p:nvPr/>
            </p:nvSpPr>
            <p:spPr bwMode="auto">
              <a:xfrm>
                <a:off x="5934075" y="5541963"/>
                <a:ext cx="100013" cy="10001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1157" name="Oval 2067">
                <a:extLst>
                  <a:ext uri="{FF2B5EF4-FFF2-40B4-BE49-F238E27FC236}">
                    <a16:creationId xmlns:a16="http://schemas.microsoft.com/office/drawing/2014/main" id="{18BDEF6E-0C2A-7238-BBB0-88AB627A3093}"/>
                  </a:ext>
                </a:extLst>
              </p:cNvPr>
              <p:cNvSpPr>
                <a:spLocks noChangeArrowheads="1"/>
              </p:cNvSpPr>
              <p:nvPr/>
            </p:nvSpPr>
            <p:spPr bwMode="auto">
              <a:xfrm>
                <a:off x="6157913" y="5876925"/>
                <a:ext cx="100013" cy="10001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1158" name="Oval 2068">
                <a:extLst>
                  <a:ext uri="{FF2B5EF4-FFF2-40B4-BE49-F238E27FC236}">
                    <a16:creationId xmlns:a16="http://schemas.microsoft.com/office/drawing/2014/main" id="{138B4879-CAB3-2F71-F6A1-5F572B64B083}"/>
                  </a:ext>
                </a:extLst>
              </p:cNvPr>
              <p:cNvSpPr>
                <a:spLocks noChangeArrowheads="1"/>
              </p:cNvSpPr>
              <p:nvPr/>
            </p:nvSpPr>
            <p:spPr bwMode="auto">
              <a:xfrm>
                <a:off x="6716713" y="5989638"/>
                <a:ext cx="100013"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1159" name="Oval 2069">
                <a:extLst>
                  <a:ext uri="{FF2B5EF4-FFF2-40B4-BE49-F238E27FC236}">
                    <a16:creationId xmlns:a16="http://schemas.microsoft.com/office/drawing/2014/main" id="{0882A171-CD91-70FC-F883-9820F470EAA7}"/>
                  </a:ext>
                </a:extLst>
              </p:cNvPr>
              <p:cNvSpPr>
                <a:spLocks noChangeArrowheads="1"/>
              </p:cNvSpPr>
              <p:nvPr/>
            </p:nvSpPr>
            <p:spPr bwMode="auto">
              <a:xfrm>
                <a:off x="5487988" y="52070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1160" name="Rectangle 2070">
                <a:extLst>
                  <a:ext uri="{FF2B5EF4-FFF2-40B4-BE49-F238E27FC236}">
                    <a16:creationId xmlns:a16="http://schemas.microsoft.com/office/drawing/2014/main" id="{A6F71039-E063-31F8-E596-0E7AC9D97BCC}"/>
                  </a:ext>
                </a:extLst>
              </p:cNvPr>
              <p:cNvSpPr>
                <a:spLocks noChangeArrowheads="1"/>
              </p:cNvSpPr>
              <p:nvPr/>
            </p:nvSpPr>
            <p:spPr bwMode="auto">
              <a:xfrm>
                <a:off x="6324600" y="49466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p</a:t>
                </a:r>
              </a:p>
            </p:txBody>
          </p:sp>
          <p:sp>
            <p:nvSpPr>
              <p:cNvPr id="91161" name="Rectangle 2071">
                <a:extLst>
                  <a:ext uri="{FF2B5EF4-FFF2-40B4-BE49-F238E27FC236}">
                    <a16:creationId xmlns:a16="http://schemas.microsoft.com/office/drawing/2014/main" id="{D40DFE06-4952-876D-716F-C329195616BA}"/>
                  </a:ext>
                </a:extLst>
              </p:cNvPr>
              <p:cNvSpPr>
                <a:spLocks noChangeArrowheads="1"/>
              </p:cNvSpPr>
              <p:nvPr/>
            </p:nvSpPr>
            <p:spPr bwMode="auto">
              <a:xfrm>
                <a:off x="5867400" y="5715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q</a:t>
                </a:r>
              </a:p>
            </p:txBody>
          </p:sp>
          <p:sp>
            <p:nvSpPr>
              <p:cNvPr id="91162" name="Oval 2065">
                <a:extLst>
                  <a:ext uri="{FF2B5EF4-FFF2-40B4-BE49-F238E27FC236}">
                    <a16:creationId xmlns:a16="http://schemas.microsoft.com/office/drawing/2014/main" id="{121DE9FC-E5B9-A5CC-2466-5AD356D68B27}"/>
                  </a:ext>
                </a:extLst>
              </p:cNvPr>
              <p:cNvSpPr>
                <a:spLocks noChangeArrowheads="1"/>
              </p:cNvSpPr>
              <p:nvPr/>
            </p:nvSpPr>
            <p:spPr bwMode="auto">
              <a:xfrm>
                <a:off x="5997575" y="5768975"/>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grpSp>
      <p:sp>
        <p:nvSpPr>
          <p:cNvPr id="91141" name="Slide Number Placeholder 51">
            <a:extLst>
              <a:ext uri="{FF2B5EF4-FFF2-40B4-BE49-F238E27FC236}">
                <a16:creationId xmlns:a16="http://schemas.microsoft.com/office/drawing/2014/main" id="{18FD50D0-3D3C-2B52-0D58-B59E7E0127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EE148F21-055C-4DFC-A012-9B2CBE1CDFBD}" type="slidenum">
              <a:rPr lang="en-US" altLang="en-US" sz="1200">
                <a:latin typeface="Tahoma" panose="020B0604030504040204" pitchFamily="34" charset="0"/>
              </a:rPr>
              <a:pPr>
                <a:spcBef>
                  <a:spcPct val="0"/>
                </a:spcBef>
                <a:buClrTx/>
                <a:buSzTx/>
                <a:buFontTx/>
                <a:buNone/>
              </a:pPr>
              <a:t>42</a:t>
            </a:fld>
            <a:endParaRPr lang="en-US" altLang="en-US" sz="1200">
              <a:latin typeface="Tahoma" panose="020B0604030504040204" pitchFamily="34" charset="0"/>
            </a:endParaRPr>
          </a:p>
        </p:txBody>
      </p:sp>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a:extLst>
              <a:ext uri="{FF2B5EF4-FFF2-40B4-BE49-F238E27FC236}">
                <a16:creationId xmlns:a16="http://schemas.microsoft.com/office/drawing/2014/main" id="{111FACD3-5B81-077A-26FA-9DEA0A368331}"/>
              </a:ext>
            </a:extLst>
          </p:cNvPr>
          <p:cNvSpPr>
            <a:spLocks noGrp="1" noChangeArrowheads="1"/>
          </p:cNvSpPr>
          <p:nvPr>
            <p:ph type="title"/>
          </p:nvPr>
        </p:nvSpPr>
        <p:spPr>
          <a:xfrm>
            <a:off x="0" y="381000"/>
            <a:ext cx="9144000" cy="838200"/>
          </a:xfrm>
          <a:noFill/>
        </p:spPr>
        <p:txBody>
          <a:bodyPr lIns="92075" tIns="46038" rIns="92075" bIns="46038" anchor="ctr"/>
          <a:lstStyle/>
          <a:p>
            <a:pPr eaLnBrk="1" hangingPunct="1"/>
            <a:r>
              <a:rPr lang="en-US" altLang="zh-CN" sz="3200">
                <a:ea typeface="SimSun" panose="02010600030101010101" pitchFamily="2" charset="-122"/>
              </a:rPr>
              <a:t>Density-Reachable and Density-Connected</a:t>
            </a:r>
          </a:p>
        </p:txBody>
      </p:sp>
      <p:sp>
        <p:nvSpPr>
          <p:cNvPr id="93187" name="Rectangle 1027">
            <a:extLst>
              <a:ext uri="{FF2B5EF4-FFF2-40B4-BE49-F238E27FC236}">
                <a16:creationId xmlns:a16="http://schemas.microsoft.com/office/drawing/2014/main" id="{1C8FEE7E-5476-4DFC-5915-A3EB7D8D71C1}"/>
              </a:ext>
            </a:extLst>
          </p:cNvPr>
          <p:cNvSpPr>
            <a:spLocks noGrp="1" noChangeArrowheads="1"/>
          </p:cNvSpPr>
          <p:nvPr>
            <p:ph type="body" idx="1"/>
          </p:nvPr>
        </p:nvSpPr>
        <p:spPr>
          <a:xfrm>
            <a:off x="228600" y="1447800"/>
            <a:ext cx="5638800" cy="5029200"/>
          </a:xfrm>
          <a:noFill/>
        </p:spPr>
        <p:txBody>
          <a:bodyPr lIns="92075" tIns="46038" rIns="92075" bIns="46038"/>
          <a:lstStyle/>
          <a:p>
            <a:pPr eaLnBrk="1" hangingPunct="1">
              <a:spcBef>
                <a:spcPct val="50000"/>
              </a:spcBef>
            </a:pPr>
            <a:r>
              <a:rPr lang="en-US" altLang="zh-CN" sz="2400">
                <a:ea typeface="SimSun" panose="02010600030101010101" pitchFamily="2" charset="-122"/>
              </a:rPr>
              <a:t>Density-reachable: </a:t>
            </a:r>
          </a:p>
          <a:p>
            <a:pPr lvl="1" eaLnBrk="1" hangingPunct="1">
              <a:spcBef>
                <a:spcPct val="50000"/>
              </a:spcBef>
            </a:pPr>
            <a:r>
              <a:rPr lang="en-US" altLang="zh-CN" sz="2400">
                <a:ea typeface="SimSun" panose="02010600030101010101" pitchFamily="2" charset="-122"/>
              </a:rPr>
              <a:t>A point </a:t>
            </a:r>
            <a:r>
              <a:rPr lang="en-US" altLang="zh-CN" sz="2400" i="1">
                <a:ea typeface="SimSun" panose="02010600030101010101" pitchFamily="2" charset="-122"/>
              </a:rPr>
              <a:t>p</a:t>
            </a:r>
            <a:r>
              <a:rPr lang="en-US" altLang="zh-CN" sz="2400">
                <a:ea typeface="SimSun" panose="02010600030101010101" pitchFamily="2" charset="-122"/>
              </a:rPr>
              <a:t> is </a:t>
            </a:r>
            <a:r>
              <a:rPr lang="en-US" altLang="zh-CN" sz="2400">
                <a:solidFill>
                  <a:schemeClr val="hlink"/>
                </a:solidFill>
                <a:ea typeface="SimSun" panose="02010600030101010101" pitchFamily="2" charset="-122"/>
              </a:rPr>
              <a:t>density-reachable</a:t>
            </a:r>
            <a:r>
              <a:rPr lang="en-US" altLang="zh-CN" sz="2400">
                <a:ea typeface="SimSun" panose="02010600030101010101" pitchFamily="2" charset="-122"/>
              </a:rPr>
              <a:t> from a point </a:t>
            </a:r>
            <a:r>
              <a:rPr lang="en-US" altLang="zh-CN" sz="2400" i="1">
                <a:ea typeface="SimSun" panose="02010600030101010101" pitchFamily="2" charset="-122"/>
              </a:rPr>
              <a:t>q</a:t>
            </a:r>
            <a:r>
              <a:rPr lang="en-US" altLang="zh-CN" sz="2400">
                <a:ea typeface="SimSun" panose="02010600030101010101" pitchFamily="2" charset="-122"/>
              </a:rPr>
              <a:t> w.r.t. </a:t>
            </a:r>
            <a:r>
              <a:rPr lang="en-US" altLang="zh-CN" sz="2400" i="1">
                <a:ea typeface="SimSun" panose="02010600030101010101" pitchFamily="2" charset="-122"/>
              </a:rPr>
              <a:t>Eps</a:t>
            </a:r>
            <a:r>
              <a:rPr lang="en-US" altLang="zh-CN" sz="2400">
                <a:ea typeface="SimSun" panose="02010600030101010101" pitchFamily="2" charset="-122"/>
              </a:rPr>
              <a:t>, </a:t>
            </a:r>
            <a:r>
              <a:rPr lang="en-US" altLang="zh-CN" sz="2400" i="1">
                <a:ea typeface="SimSun" panose="02010600030101010101" pitchFamily="2" charset="-122"/>
              </a:rPr>
              <a:t>MinPts</a:t>
            </a:r>
            <a:r>
              <a:rPr lang="en-US" altLang="zh-CN" sz="2400">
                <a:ea typeface="SimSun" panose="02010600030101010101" pitchFamily="2" charset="-122"/>
              </a:rPr>
              <a:t> if there is a chain of points </a:t>
            </a:r>
            <a:r>
              <a:rPr lang="en-US" altLang="zh-CN" sz="2400" i="1">
                <a:ea typeface="SimSun" panose="02010600030101010101" pitchFamily="2" charset="-122"/>
              </a:rPr>
              <a:t>p</a:t>
            </a:r>
            <a:r>
              <a:rPr lang="en-US" altLang="zh-CN" sz="2400" i="1" baseline="-25000">
                <a:ea typeface="SimSun" panose="02010600030101010101" pitchFamily="2" charset="-122"/>
              </a:rPr>
              <a:t>1</a:t>
            </a:r>
            <a:r>
              <a:rPr lang="en-US" altLang="zh-CN" sz="2400">
                <a:ea typeface="SimSun" panose="02010600030101010101" pitchFamily="2" charset="-122"/>
              </a:rPr>
              <a:t>, </a:t>
            </a:r>
            <a:r>
              <a:rPr lang="en-US" altLang="zh-CN" sz="2400">
                <a:latin typeface="Times New Roman" panose="02020603050405020304" pitchFamily="18" charset="0"/>
                <a:ea typeface="SimSun" panose="02010600030101010101" pitchFamily="2" charset="-122"/>
              </a:rPr>
              <a:t>…</a:t>
            </a:r>
            <a:r>
              <a:rPr lang="en-US" altLang="zh-CN" sz="2400">
                <a:ea typeface="SimSun" panose="02010600030101010101" pitchFamily="2" charset="-122"/>
              </a:rPr>
              <a:t>, </a:t>
            </a:r>
            <a:r>
              <a:rPr lang="en-US" altLang="zh-CN" sz="2400" i="1">
                <a:ea typeface="SimSun" panose="02010600030101010101" pitchFamily="2" charset="-122"/>
              </a:rPr>
              <a:t>p</a:t>
            </a:r>
            <a:r>
              <a:rPr lang="en-US" altLang="zh-CN" sz="2400" i="1" baseline="-25000">
                <a:ea typeface="SimSun" panose="02010600030101010101" pitchFamily="2" charset="-122"/>
              </a:rPr>
              <a:t>n</a:t>
            </a:r>
            <a:r>
              <a:rPr lang="en-US" altLang="zh-CN" sz="2400">
                <a:ea typeface="SimSun" panose="02010600030101010101" pitchFamily="2" charset="-122"/>
              </a:rPr>
              <a:t>, </a:t>
            </a:r>
            <a:r>
              <a:rPr lang="en-US" altLang="zh-CN" sz="2400" i="1">
                <a:ea typeface="SimSun" panose="02010600030101010101" pitchFamily="2" charset="-122"/>
              </a:rPr>
              <a:t>p</a:t>
            </a:r>
            <a:r>
              <a:rPr lang="en-US" altLang="zh-CN" sz="2400" i="1" baseline="-25000">
                <a:ea typeface="SimSun" panose="02010600030101010101" pitchFamily="2" charset="-122"/>
              </a:rPr>
              <a:t>1</a:t>
            </a:r>
            <a:r>
              <a:rPr lang="en-US" altLang="zh-CN" sz="2400">
                <a:ea typeface="SimSun" panose="02010600030101010101" pitchFamily="2" charset="-122"/>
              </a:rPr>
              <a:t> = </a:t>
            </a:r>
            <a:r>
              <a:rPr lang="en-US" altLang="zh-CN" sz="2400" i="1">
                <a:ea typeface="SimSun" panose="02010600030101010101" pitchFamily="2" charset="-122"/>
              </a:rPr>
              <a:t>q</a:t>
            </a:r>
            <a:r>
              <a:rPr lang="en-US" altLang="zh-CN" sz="2400">
                <a:ea typeface="SimSun" panose="02010600030101010101" pitchFamily="2" charset="-122"/>
              </a:rPr>
              <a:t>, </a:t>
            </a:r>
            <a:r>
              <a:rPr lang="en-US" altLang="zh-CN" sz="2400" i="1">
                <a:ea typeface="SimSun" panose="02010600030101010101" pitchFamily="2" charset="-122"/>
              </a:rPr>
              <a:t>p</a:t>
            </a:r>
            <a:r>
              <a:rPr lang="en-US" altLang="zh-CN" sz="2400" i="1" baseline="-25000">
                <a:ea typeface="SimSun" panose="02010600030101010101" pitchFamily="2" charset="-122"/>
              </a:rPr>
              <a:t>n</a:t>
            </a:r>
            <a:r>
              <a:rPr lang="en-US" altLang="zh-CN" sz="2400">
                <a:ea typeface="SimSun" panose="02010600030101010101" pitchFamily="2" charset="-122"/>
              </a:rPr>
              <a:t> = </a:t>
            </a:r>
            <a:r>
              <a:rPr lang="en-US" altLang="zh-CN" sz="2400" i="1">
                <a:ea typeface="SimSun" panose="02010600030101010101" pitchFamily="2" charset="-122"/>
              </a:rPr>
              <a:t>p</a:t>
            </a:r>
            <a:r>
              <a:rPr lang="en-US" altLang="zh-CN" sz="2400">
                <a:ea typeface="SimSun" panose="02010600030101010101" pitchFamily="2" charset="-122"/>
              </a:rPr>
              <a:t> such that </a:t>
            </a:r>
            <a:r>
              <a:rPr lang="en-US" altLang="zh-CN" sz="2400" i="1">
                <a:ea typeface="SimSun" panose="02010600030101010101" pitchFamily="2" charset="-122"/>
              </a:rPr>
              <a:t>p</a:t>
            </a:r>
            <a:r>
              <a:rPr lang="en-US" altLang="zh-CN" sz="2400" i="1" baseline="-25000">
                <a:ea typeface="SimSun" panose="02010600030101010101" pitchFamily="2" charset="-122"/>
              </a:rPr>
              <a:t>i+1</a:t>
            </a:r>
            <a:r>
              <a:rPr lang="en-US" altLang="zh-CN" sz="2400">
                <a:ea typeface="SimSun" panose="02010600030101010101" pitchFamily="2" charset="-122"/>
              </a:rPr>
              <a:t> is directly density-reachable from </a:t>
            </a:r>
            <a:r>
              <a:rPr lang="en-US" altLang="zh-CN" sz="2400" i="1">
                <a:ea typeface="SimSun" panose="02010600030101010101" pitchFamily="2" charset="-122"/>
              </a:rPr>
              <a:t>p</a:t>
            </a:r>
            <a:r>
              <a:rPr lang="en-US" altLang="zh-CN" sz="2400" i="1" baseline="-25000">
                <a:ea typeface="SimSun" panose="02010600030101010101" pitchFamily="2" charset="-122"/>
              </a:rPr>
              <a:t>i</a:t>
            </a:r>
            <a:r>
              <a:rPr lang="en-US" altLang="zh-CN" sz="2400">
                <a:ea typeface="SimSun" panose="02010600030101010101" pitchFamily="2" charset="-122"/>
              </a:rPr>
              <a:t>	</a:t>
            </a:r>
          </a:p>
          <a:p>
            <a:pPr eaLnBrk="1" hangingPunct="1">
              <a:spcBef>
                <a:spcPct val="50000"/>
              </a:spcBef>
            </a:pPr>
            <a:r>
              <a:rPr lang="en-US" altLang="zh-CN" sz="2400">
                <a:ea typeface="SimSun" panose="02010600030101010101" pitchFamily="2" charset="-122"/>
              </a:rPr>
              <a:t>Density-connected</a:t>
            </a:r>
          </a:p>
          <a:p>
            <a:pPr lvl="1" eaLnBrk="1" hangingPunct="1">
              <a:spcBef>
                <a:spcPct val="50000"/>
              </a:spcBef>
            </a:pPr>
            <a:r>
              <a:rPr lang="en-US" altLang="zh-CN" sz="2400">
                <a:ea typeface="SimSun" panose="02010600030101010101" pitchFamily="2" charset="-122"/>
              </a:rPr>
              <a:t>A point </a:t>
            </a:r>
            <a:r>
              <a:rPr lang="en-US" altLang="zh-CN" sz="2400" i="1">
                <a:ea typeface="SimSun" panose="02010600030101010101" pitchFamily="2" charset="-122"/>
              </a:rPr>
              <a:t>p</a:t>
            </a:r>
            <a:r>
              <a:rPr lang="en-US" altLang="zh-CN" sz="2400">
                <a:ea typeface="SimSun" panose="02010600030101010101" pitchFamily="2" charset="-122"/>
              </a:rPr>
              <a:t> is </a:t>
            </a:r>
            <a:r>
              <a:rPr lang="en-US" altLang="zh-CN" sz="2400">
                <a:solidFill>
                  <a:schemeClr val="hlink"/>
                </a:solidFill>
                <a:ea typeface="SimSun" panose="02010600030101010101" pitchFamily="2" charset="-122"/>
              </a:rPr>
              <a:t>density-connected</a:t>
            </a:r>
            <a:r>
              <a:rPr lang="en-US" altLang="zh-CN" sz="2400">
                <a:ea typeface="SimSun" panose="02010600030101010101" pitchFamily="2" charset="-122"/>
              </a:rPr>
              <a:t> to a point </a:t>
            </a:r>
            <a:r>
              <a:rPr lang="en-US" altLang="zh-CN" sz="2400" i="1">
                <a:ea typeface="SimSun" panose="02010600030101010101" pitchFamily="2" charset="-122"/>
              </a:rPr>
              <a:t>q</a:t>
            </a:r>
            <a:r>
              <a:rPr lang="en-US" altLang="zh-CN" sz="2400">
                <a:ea typeface="SimSun" panose="02010600030101010101" pitchFamily="2" charset="-122"/>
              </a:rPr>
              <a:t> w.r.t. </a:t>
            </a:r>
            <a:r>
              <a:rPr lang="en-US" altLang="zh-CN" sz="2400" i="1">
                <a:ea typeface="SimSun" panose="02010600030101010101" pitchFamily="2" charset="-122"/>
              </a:rPr>
              <a:t>Eps</a:t>
            </a:r>
            <a:r>
              <a:rPr lang="en-US" altLang="zh-CN" sz="2400">
                <a:ea typeface="SimSun" panose="02010600030101010101" pitchFamily="2" charset="-122"/>
              </a:rPr>
              <a:t>, </a:t>
            </a:r>
            <a:r>
              <a:rPr lang="en-US" altLang="zh-CN" sz="2400" i="1">
                <a:ea typeface="SimSun" panose="02010600030101010101" pitchFamily="2" charset="-122"/>
              </a:rPr>
              <a:t>MinPts</a:t>
            </a:r>
            <a:r>
              <a:rPr lang="en-US" altLang="zh-CN" sz="2400">
                <a:ea typeface="SimSun" panose="02010600030101010101" pitchFamily="2" charset="-122"/>
              </a:rPr>
              <a:t> if there is a point </a:t>
            </a:r>
            <a:r>
              <a:rPr lang="en-US" altLang="zh-CN" sz="2400" i="1">
                <a:ea typeface="SimSun" panose="02010600030101010101" pitchFamily="2" charset="-122"/>
              </a:rPr>
              <a:t>o </a:t>
            </a:r>
            <a:r>
              <a:rPr lang="en-US" altLang="zh-CN" sz="2400">
                <a:ea typeface="SimSun" panose="02010600030101010101" pitchFamily="2" charset="-122"/>
              </a:rPr>
              <a:t>such that both, </a:t>
            </a:r>
            <a:r>
              <a:rPr lang="en-US" altLang="zh-CN" sz="2400" i="1">
                <a:ea typeface="SimSun" panose="02010600030101010101" pitchFamily="2" charset="-122"/>
              </a:rPr>
              <a:t>p</a:t>
            </a:r>
            <a:r>
              <a:rPr lang="en-US" altLang="zh-CN" sz="2400">
                <a:ea typeface="SimSun" panose="02010600030101010101" pitchFamily="2" charset="-122"/>
              </a:rPr>
              <a:t> and </a:t>
            </a:r>
            <a:r>
              <a:rPr lang="en-US" altLang="zh-CN" sz="2400" i="1">
                <a:ea typeface="SimSun" panose="02010600030101010101" pitchFamily="2" charset="-122"/>
              </a:rPr>
              <a:t>q</a:t>
            </a:r>
            <a:r>
              <a:rPr lang="en-US" altLang="zh-CN" sz="2400">
                <a:ea typeface="SimSun" panose="02010600030101010101" pitchFamily="2" charset="-122"/>
              </a:rPr>
              <a:t> are density-reachable from </a:t>
            </a:r>
            <a:r>
              <a:rPr lang="en-US" altLang="zh-CN" sz="2400" i="1">
                <a:ea typeface="SimSun" panose="02010600030101010101" pitchFamily="2" charset="-122"/>
              </a:rPr>
              <a:t>o</a:t>
            </a:r>
            <a:r>
              <a:rPr lang="en-US" altLang="zh-CN" sz="2400">
                <a:ea typeface="SimSun" panose="02010600030101010101" pitchFamily="2" charset="-122"/>
              </a:rPr>
              <a:t> w.r.t. </a:t>
            </a:r>
            <a:r>
              <a:rPr lang="en-US" altLang="zh-CN" sz="2400" i="1">
                <a:ea typeface="SimSun" panose="02010600030101010101" pitchFamily="2" charset="-122"/>
              </a:rPr>
              <a:t>Eps</a:t>
            </a:r>
            <a:r>
              <a:rPr lang="en-US" altLang="zh-CN" sz="2400">
                <a:ea typeface="SimSun" panose="02010600030101010101" pitchFamily="2" charset="-122"/>
              </a:rPr>
              <a:t> and </a:t>
            </a:r>
            <a:r>
              <a:rPr lang="en-US" altLang="zh-CN" sz="2400" i="1">
                <a:ea typeface="SimSun" panose="02010600030101010101" pitchFamily="2" charset="-122"/>
              </a:rPr>
              <a:t>MinPts</a:t>
            </a:r>
            <a:endParaRPr lang="en-US" altLang="zh-CN" sz="2400">
              <a:ea typeface="SimSun" panose="02010600030101010101" pitchFamily="2" charset="-122"/>
            </a:endParaRPr>
          </a:p>
        </p:txBody>
      </p:sp>
      <p:sp>
        <p:nvSpPr>
          <p:cNvPr id="93188" name="Oval 1028">
            <a:extLst>
              <a:ext uri="{FF2B5EF4-FFF2-40B4-BE49-F238E27FC236}">
                <a16:creationId xmlns:a16="http://schemas.microsoft.com/office/drawing/2014/main" id="{4F5AF461-7B63-4A67-BFCD-A16D91E90A76}"/>
              </a:ext>
            </a:extLst>
          </p:cNvPr>
          <p:cNvSpPr>
            <a:spLocks noChangeArrowheads="1"/>
          </p:cNvSpPr>
          <p:nvPr/>
        </p:nvSpPr>
        <p:spPr bwMode="auto">
          <a:xfrm>
            <a:off x="7019925" y="2459038"/>
            <a:ext cx="100013"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189" name="Oval 1029">
            <a:extLst>
              <a:ext uri="{FF2B5EF4-FFF2-40B4-BE49-F238E27FC236}">
                <a16:creationId xmlns:a16="http://schemas.microsoft.com/office/drawing/2014/main" id="{89F4ADD7-7B52-936F-B187-B204AA259027}"/>
              </a:ext>
            </a:extLst>
          </p:cNvPr>
          <p:cNvSpPr>
            <a:spLocks noChangeArrowheads="1"/>
          </p:cNvSpPr>
          <p:nvPr/>
        </p:nvSpPr>
        <p:spPr bwMode="auto">
          <a:xfrm>
            <a:off x="7356475" y="2570163"/>
            <a:ext cx="98425" cy="10001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190" name="Oval 1030">
            <a:extLst>
              <a:ext uri="{FF2B5EF4-FFF2-40B4-BE49-F238E27FC236}">
                <a16:creationId xmlns:a16="http://schemas.microsoft.com/office/drawing/2014/main" id="{F6AD3DA6-71BC-F1D4-0166-EEF1CFBD8B70}"/>
              </a:ext>
            </a:extLst>
          </p:cNvPr>
          <p:cNvSpPr>
            <a:spLocks noChangeArrowheads="1"/>
          </p:cNvSpPr>
          <p:nvPr/>
        </p:nvSpPr>
        <p:spPr bwMode="auto">
          <a:xfrm>
            <a:off x="7356475" y="2235200"/>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191" name="Oval 1031">
            <a:extLst>
              <a:ext uri="{FF2B5EF4-FFF2-40B4-BE49-F238E27FC236}">
                <a16:creationId xmlns:a16="http://schemas.microsoft.com/office/drawing/2014/main" id="{AE6B631C-97A2-8B2B-2161-BE131949EF5B}"/>
              </a:ext>
            </a:extLst>
          </p:cNvPr>
          <p:cNvSpPr>
            <a:spLocks noChangeArrowheads="1"/>
          </p:cNvSpPr>
          <p:nvPr/>
        </p:nvSpPr>
        <p:spPr bwMode="auto">
          <a:xfrm>
            <a:off x="6908800" y="2905125"/>
            <a:ext cx="98425" cy="10001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192" name="Oval 1032">
            <a:extLst>
              <a:ext uri="{FF2B5EF4-FFF2-40B4-BE49-F238E27FC236}">
                <a16:creationId xmlns:a16="http://schemas.microsoft.com/office/drawing/2014/main" id="{F46AFFDD-C664-68A7-0848-5E209E44A7A2}"/>
              </a:ext>
            </a:extLst>
          </p:cNvPr>
          <p:cNvSpPr>
            <a:spLocks noChangeArrowheads="1"/>
          </p:cNvSpPr>
          <p:nvPr/>
        </p:nvSpPr>
        <p:spPr bwMode="auto">
          <a:xfrm>
            <a:off x="7132638" y="2682875"/>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193" name="Oval 1033">
            <a:extLst>
              <a:ext uri="{FF2B5EF4-FFF2-40B4-BE49-F238E27FC236}">
                <a16:creationId xmlns:a16="http://schemas.microsoft.com/office/drawing/2014/main" id="{59FE1C18-4D45-A64B-93A6-5F3F717F2406}"/>
              </a:ext>
            </a:extLst>
          </p:cNvPr>
          <p:cNvSpPr>
            <a:spLocks noChangeArrowheads="1"/>
          </p:cNvSpPr>
          <p:nvPr/>
        </p:nvSpPr>
        <p:spPr bwMode="auto">
          <a:xfrm>
            <a:off x="7132638" y="2905125"/>
            <a:ext cx="98425" cy="10001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194" name="Oval 1034">
            <a:extLst>
              <a:ext uri="{FF2B5EF4-FFF2-40B4-BE49-F238E27FC236}">
                <a16:creationId xmlns:a16="http://schemas.microsoft.com/office/drawing/2014/main" id="{4A0A695E-4805-6427-FBAE-0BA6F55CFFC2}"/>
              </a:ext>
            </a:extLst>
          </p:cNvPr>
          <p:cNvSpPr>
            <a:spLocks noChangeArrowheads="1"/>
          </p:cNvSpPr>
          <p:nvPr/>
        </p:nvSpPr>
        <p:spPr bwMode="auto">
          <a:xfrm>
            <a:off x="7467600" y="3017838"/>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195" name="Oval 1035">
            <a:extLst>
              <a:ext uri="{FF2B5EF4-FFF2-40B4-BE49-F238E27FC236}">
                <a16:creationId xmlns:a16="http://schemas.microsoft.com/office/drawing/2014/main" id="{72222C97-FBD4-C397-C997-CADC678EDB19}"/>
              </a:ext>
            </a:extLst>
          </p:cNvPr>
          <p:cNvSpPr>
            <a:spLocks noChangeArrowheads="1"/>
          </p:cNvSpPr>
          <p:nvPr/>
        </p:nvSpPr>
        <p:spPr bwMode="auto">
          <a:xfrm>
            <a:off x="7467600" y="2011363"/>
            <a:ext cx="98425" cy="10001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196" name="Oval 1036">
            <a:extLst>
              <a:ext uri="{FF2B5EF4-FFF2-40B4-BE49-F238E27FC236}">
                <a16:creationId xmlns:a16="http://schemas.microsoft.com/office/drawing/2014/main" id="{C1766D21-9CA2-6B2A-536B-3563BB009DBC}"/>
              </a:ext>
            </a:extLst>
          </p:cNvPr>
          <p:cNvSpPr>
            <a:spLocks noChangeArrowheads="1"/>
          </p:cNvSpPr>
          <p:nvPr/>
        </p:nvSpPr>
        <p:spPr bwMode="auto">
          <a:xfrm>
            <a:off x="8137525" y="2682875"/>
            <a:ext cx="100013"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197" name="Oval 1037">
            <a:extLst>
              <a:ext uri="{FF2B5EF4-FFF2-40B4-BE49-F238E27FC236}">
                <a16:creationId xmlns:a16="http://schemas.microsoft.com/office/drawing/2014/main" id="{0C1B5A67-4235-71DB-8465-273E382B86BA}"/>
              </a:ext>
            </a:extLst>
          </p:cNvPr>
          <p:cNvSpPr>
            <a:spLocks noChangeArrowheads="1"/>
          </p:cNvSpPr>
          <p:nvPr/>
        </p:nvSpPr>
        <p:spPr bwMode="auto">
          <a:xfrm>
            <a:off x="7915275" y="2235200"/>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198" name="Oval 1038">
            <a:extLst>
              <a:ext uri="{FF2B5EF4-FFF2-40B4-BE49-F238E27FC236}">
                <a16:creationId xmlns:a16="http://schemas.microsoft.com/office/drawing/2014/main" id="{03E494E5-805A-9FF8-C338-C90F9EE3BB30}"/>
              </a:ext>
            </a:extLst>
          </p:cNvPr>
          <p:cNvSpPr>
            <a:spLocks noChangeArrowheads="1"/>
          </p:cNvSpPr>
          <p:nvPr/>
        </p:nvSpPr>
        <p:spPr bwMode="auto">
          <a:xfrm>
            <a:off x="7356475" y="2794000"/>
            <a:ext cx="98425"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199" name="Oval 1039">
            <a:extLst>
              <a:ext uri="{FF2B5EF4-FFF2-40B4-BE49-F238E27FC236}">
                <a16:creationId xmlns:a16="http://schemas.microsoft.com/office/drawing/2014/main" id="{1D49BBC9-523B-E46F-D63A-3709B11402A5}"/>
              </a:ext>
            </a:extLst>
          </p:cNvPr>
          <p:cNvSpPr>
            <a:spLocks noChangeArrowheads="1"/>
          </p:cNvSpPr>
          <p:nvPr/>
        </p:nvSpPr>
        <p:spPr bwMode="auto">
          <a:xfrm>
            <a:off x="7578725" y="2570163"/>
            <a:ext cx="100013" cy="10001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00" name="Oval 1040">
            <a:extLst>
              <a:ext uri="{FF2B5EF4-FFF2-40B4-BE49-F238E27FC236}">
                <a16:creationId xmlns:a16="http://schemas.microsoft.com/office/drawing/2014/main" id="{14D7AB45-7737-4D94-7578-B9711765ED9B}"/>
              </a:ext>
            </a:extLst>
          </p:cNvPr>
          <p:cNvSpPr>
            <a:spLocks noChangeArrowheads="1"/>
          </p:cNvSpPr>
          <p:nvPr/>
        </p:nvSpPr>
        <p:spPr bwMode="auto">
          <a:xfrm>
            <a:off x="7802563" y="2905125"/>
            <a:ext cx="100012" cy="10001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01" name="Oval 1041">
            <a:extLst>
              <a:ext uri="{FF2B5EF4-FFF2-40B4-BE49-F238E27FC236}">
                <a16:creationId xmlns:a16="http://schemas.microsoft.com/office/drawing/2014/main" id="{770A544F-A81C-963C-932F-4868CCDFF8FC}"/>
              </a:ext>
            </a:extLst>
          </p:cNvPr>
          <p:cNvSpPr>
            <a:spLocks noChangeArrowheads="1"/>
          </p:cNvSpPr>
          <p:nvPr/>
        </p:nvSpPr>
        <p:spPr bwMode="auto">
          <a:xfrm>
            <a:off x="8361363" y="3017838"/>
            <a:ext cx="100012" cy="98425"/>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02" name="Oval 1042">
            <a:extLst>
              <a:ext uri="{FF2B5EF4-FFF2-40B4-BE49-F238E27FC236}">
                <a16:creationId xmlns:a16="http://schemas.microsoft.com/office/drawing/2014/main" id="{F18B0514-1173-B521-C1BB-51977E9FEB85}"/>
              </a:ext>
            </a:extLst>
          </p:cNvPr>
          <p:cNvSpPr>
            <a:spLocks noChangeArrowheads="1"/>
          </p:cNvSpPr>
          <p:nvPr/>
        </p:nvSpPr>
        <p:spPr bwMode="auto">
          <a:xfrm>
            <a:off x="7086600" y="2438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03" name="Oval 1043">
            <a:extLst>
              <a:ext uri="{FF2B5EF4-FFF2-40B4-BE49-F238E27FC236}">
                <a16:creationId xmlns:a16="http://schemas.microsoft.com/office/drawing/2014/main" id="{82EC894D-6E9D-15F8-635F-67EC55336F3C}"/>
              </a:ext>
            </a:extLst>
          </p:cNvPr>
          <p:cNvSpPr>
            <a:spLocks noChangeArrowheads="1"/>
          </p:cNvSpPr>
          <p:nvPr/>
        </p:nvSpPr>
        <p:spPr bwMode="auto">
          <a:xfrm>
            <a:off x="6370638" y="2311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04" name="Rectangle 1044">
            <a:extLst>
              <a:ext uri="{FF2B5EF4-FFF2-40B4-BE49-F238E27FC236}">
                <a16:creationId xmlns:a16="http://schemas.microsoft.com/office/drawing/2014/main" id="{F348B49B-949A-7E93-3357-4624DCBE5B2D}"/>
              </a:ext>
            </a:extLst>
          </p:cNvPr>
          <p:cNvSpPr>
            <a:spLocks noChangeArrowheads="1"/>
          </p:cNvSpPr>
          <p:nvPr/>
        </p:nvSpPr>
        <p:spPr bwMode="auto">
          <a:xfrm>
            <a:off x="7969250" y="20510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b="1" i="1">
                <a:latin typeface="Times New Roman" panose="02020603050405020304" pitchFamily="18" charset="0"/>
                <a:ea typeface="SimSun" panose="02010600030101010101" pitchFamily="2" charset="-122"/>
              </a:rPr>
              <a:t>p</a:t>
            </a:r>
          </a:p>
        </p:txBody>
      </p:sp>
      <p:sp>
        <p:nvSpPr>
          <p:cNvPr id="93205" name="Rectangle 1045">
            <a:extLst>
              <a:ext uri="{FF2B5EF4-FFF2-40B4-BE49-F238E27FC236}">
                <a16:creationId xmlns:a16="http://schemas.microsoft.com/office/drawing/2014/main" id="{466AA8CD-2E9D-ECA8-F070-F9B6075239F5}"/>
              </a:ext>
            </a:extLst>
          </p:cNvPr>
          <p:cNvSpPr>
            <a:spLocks noChangeArrowheads="1"/>
          </p:cNvSpPr>
          <p:nvPr/>
        </p:nvSpPr>
        <p:spPr bwMode="auto">
          <a:xfrm>
            <a:off x="6597650" y="2736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b="1" i="1">
                <a:latin typeface="Times New Roman" panose="02020603050405020304" pitchFamily="18" charset="0"/>
                <a:ea typeface="SimSun" panose="02010600030101010101" pitchFamily="2" charset="-122"/>
              </a:rPr>
              <a:t>q</a:t>
            </a:r>
          </a:p>
        </p:txBody>
      </p:sp>
      <p:sp>
        <p:nvSpPr>
          <p:cNvPr id="93206" name="Oval 1046">
            <a:extLst>
              <a:ext uri="{FF2B5EF4-FFF2-40B4-BE49-F238E27FC236}">
                <a16:creationId xmlns:a16="http://schemas.microsoft.com/office/drawing/2014/main" id="{8074B552-081C-3D9A-5C70-6396C6EF9EDF}"/>
              </a:ext>
            </a:extLst>
          </p:cNvPr>
          <p:cNvSpPr>
            <a:spLocks noChangeArrowheads="1"/>
          </p:cNvSpPr>
          <p:nvPr/>
        </p:nvSpPr>
        <p:spPr bwMode="auto">
          <a:xfrm>
            <a:off x="7315200" y="17526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07" name="Rectangle 1047">
            <a:extLst>
              <a:ext uri="{FF2B5EF4-FFF2-40B4-BE49-F238E27FC236}">
                <a16:creationId xmlns:a16="http://schemas.microsoft.com/office/drawing/2014/main" id="{7E78C02B-A531-EBB6-19A2-B02FFA00DB31}"/>
              </a:ext>
            </a:extLst>
          </p:cNvPr>
          <p:cNvSpPr>
            <a:spLocks noChangeArrowheads="1"/>
          </p:cNvSpPr>
          <p:nvPr/>
        </p:nvSpPr>
        <p:spPr bwMode="auto">
          <a:xfrm>
            <a:off x="7359650" y="250825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b="1" i="1">
                <a:latin typeface="Times New Roman" panose="02020603050405020304" pitchFamily="18" charset="0"/>
                <a:ea typeface="SimSun" panose="02010600030101010101" pitchFamily="2" charset="-122"/>
              </a:rPr>
              <a:t>p</a:t>
            </a:r>
            <a:r>
              <a:rPr lang="en-US" altLang="zh-CN" sz="2400" b="1" i="1" baseline="-25000">
                <a:latin typeface="Times New Roman" panose="02020603050405020304" pitchFamily="18" charset="0"/>
                <a:ea typeface="SimSun" panose="02010600030101010101" pitchFamily="2" charset="-122"/>
              </a:rPr>
              <a:t>1</a:t>
            </a:r>
          </a:p>
        </p:txBody>
      </p:sp>
      <p:sp>
        <p:nvSpPr>
          <p:cNvPr id="93208" name="Line 1048">
            <a:extLst>
              <a:ext uri="{FF2B5EF4-FFF2-40B4-BE49-F238E27FC236}">
                <a16:creationId xmlns:a16="http://schemas.microsoft.com/office/drawing/2014/main" id="{FFBF9B70-0819-23A3-A748-D72499B37B9D}"/>
              </a:ext>
            </a:extLst>
          </p:cNvPr>
          <p:cNvSpPr>
            <a:spLocks noChangeShapeType="1"/>
          </p:cNvSpPr>
          <p:nvPr/>
        </p:nvSpPr>
        <p:spPr bwMode="auto">
          <a:xfrm flipH="1">
            <a:off x="7435850" y="2355850"/>
            <a:ext cx="457200" cy="228600"/>
          </a:xfrm>
          <a:prstGeom prst="line">
            <a:avLst/>
          </a:prstGeom>
          <a:noFill/>
          <a:ln w="25400">
            <a:solidFill>
              <a:schemeClr val="tx1"/>
            </a:solidFill>
            <a:round/>
            <a:headEnd type="stealth" w="lg"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93209" name="Group 1049">
            <a:extLst>
              <a:ext uri="{FF2B5EF4-FFF2-40B4-BE49-F238E27FC236}">
                <a16:creationId xmlns:a16="http://schemas.microsoft.com/office/drawing/2014/main" id="{1C5D7B2B-36FD-5F77-375C-946198FFB017}"/>
              </a:ext>
            </a:extLst>
          </p:cNvPr>
          <p:cNvGrpSpPr>
            <a:grpSpLocks/>
          </p:cNvGrpSpPr>
          <p:nvPr/>
        </p:nvGrpSpPr>
        <p:grpSpPr bwMode="auto">
          <a:xfrm>
            <a:off x="5867400" y="4343400"/>
            <a:ext cx="2863850" cy="1638300"/>
            <a:chOff x="3428" y="2740"/>
            <a:chExt cx="1804" cy="1032"/>
          </a:xfrm>
        </p:grpSpPr>
        <p:sp>
          <p:nvSpPr>
            <p:cNvPr id="93212" name="Oval 1050">
              <a:extLst>
                <a:ext uri="{FF2B5EF4-FFF2-40B4-BE49-F238E27FC236}">
                  <a16:creationId xmlns:a16="http://schemas.microsoft.com/office/drawing/2014/main" id="{3AB92BA3-C909-6C22-7D8D-1D9AAAC156B6}"/>
                </a:ext>
              </a:extLst>
            </p:cNvPr>
            <p:cNvSpPr>
              <a:spLocks noChangeArrowheads="1"/>
            </p:cNvSpPr>
            <p:nvPr/>
          </p:nvSpPr>
          <p:spPr bwMode="auto">
            <a:xfrm>
              <a:off x="3914" y="3089"/>
              <a:ext cx="63"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13" name="Oval 1051">
              <a:extLst>
                <a:ext uri="{FF2B5EF4-FFF2-40B4-BE49-F238E27FC236}">
                  <a16:creationId xmlns:a16="http://schemas.microsoft.com/office/drawing/2014/main" id="{87AA62B4-D5CE-318D-BD85-8A3B90D4F3F4}"/>
                </a:ext>
              </a:extLst>
            </p:cNvPr>
            <p:cNvSpPr>
              <a:spLocks noChangeArrowheads="1"/>
            </p:cNvSpPr>
            <p:nvPr/>
          </p:nvSpPr>
          <p:spPr bwMode="auto">
            <a:xfrm>
              <a:off x="4126" y="3159"/>
              <a:ext cx="62"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14" name="Oval 1052">
              <a:extLst>
                <a:ext uri="{FF2B5EF4-FFF2-40B4-BE49-F238E27FC236}">
                  <a16:creationId xmlns:a16="http://schemas.microsoft.com/office/drawing/2014/main" id="{F561DD44-5D15-7F1E-5F64-23EAA021BFF1}"/>
                </a:ext>
              </a:extLst>
            </p:cNvPr>
            <p:cNvSpPr>
              <a:spLocks noChangeArrowheads="1"/>
            </p:cNvSpPr>
            <p:nvPr/>
          </p:nvSpPr>
          <p:spPr bwMode="auto">
            <a:xfrm>
              <a:off x="4126" y="2948"/>
              <a:ext cx="62"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15" name="Oval 1053">
              <a:extLst>
                <a:ext uri="{FF2B5EF4-FFF2-40B4-BE49-F238E27FC236}">
                  <a16:creationId xmlns:a16="http://schemas.microsoft.com/office/drawing/2014/main" id="{5FF3EE4B-0ADB-5722-10FA-CBBBEA1D2AD5}"/>
                </a:ext>
              </a:extLst>
            </p:cNvPr>
            <p:cNvSpPr>
              <a:spLocks noChangeArrowheads="1"/>
            </p:cNvSpPr>
            <p:nvPr/>
          </p:nvSpPr>
          <p:spPr bwMode="auto">
            <a:xfrm>
              <a:off x="3844" y="3370"/>
              <a:ext cx="62"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16" name="Oval 1054">
              <a:extLst>
                <a:ext uri="{FF2B5EF4-FFF2-40B4-BE49-F238E27FC236}">
                  <a16:creationId xmlns:a16="http://schemas.microsoft.com/office/drawing/2014/main" id="{1CEA5113-1B96-B33F-5660-6B47F416925A}"/>
                </a:ext>
              </a:extLst>
            </p:cNvPr>
            <p:cNvSpPr>
              <a:spLocks noChangeArrowheads="1"/>
            </p:cNvSpPr>
            <p:nvPr/>
          </p:nvSpPr>
          <p:spPr bwMode="auto">
            <a:xfrm>
              <a:off x="3985" y="3230"/>
              <a:ext cx="62"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17" name="Oval 1055">
              <a:extLst>
                <a:ext uri="{FF2B5EF4-FFF2-40B4-BE49-F238E27FC236}">
                  <a16:creationId xmlns:a16="http://schemas.microsoft.com/office/drawing/2014/main" id="{25FEFF06-B140-A3B0-6177-CA93414FCCB4}"/>
                </a:ext>
              </a:extLst>
            </p:cNvPr>
            <p:cNvSpPr>
              <a:spLocks noChangeArrowheads="1"/>
            </p:cNvSpPr>
            <p:nvPr/>
          </p:nvSpPr>
          <p:spPr bwMode="auto">
            <a:xfrm>
              <a:off x="4129" y="3514"/>
              <a:ext cx="62"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18" name="Oval 1056">
              <a:extLst>
                <a:ext uri="{FF2B5EF4-FFF2-40B4-BE49-F238E27FC236}">
                  <a16:creationId xmlns:a16="http://schemas.microsoft.com/office/drawing/2014/main" id="{26AFAE74-3B04-5B36-ECA1-F995C228840B}"/>
                </a:ext>
              </a:extLst>
            </p:cNvPr>
            <p:cNvSpPr>
              <a:spLocks noChangeArrowheads="1"/>
            </p:cNvSpPr>
            <p:nvPr/>
          </p:nvSpPr>
          <p:spPr bwMode="auto">
            <a:xfrm>
              <a:off x="4196" y="3297"/>
              <a:ext cx="62"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19" name="Oval 1057">
              <a:extLst>
                <a:ext uri="{FF2B5EF4-FFF2-40B4-BE49-F238E27FC236}">
                  <a16:creationId xmlns:a16="http://schemas.microsoft.com/office/drawing/2014/main" id="{6E4EA276-E27E-00C0-424E-FAB50E59B590}"/>
                </a:ext>
              </a:extLst>
            </p:cNvPr>
            <p:cNvSpPr>
              <a:spLocks noChangeArrowheads="1"/>
            </p:cNvSpPr>
            <p:nvPr/>
          </p:nvSpPr>
          <p:spPr bwMode="auto">
            <a:xfrm>
              <a:off x="4196" y="2807"/>
              <a:ext cx="62"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20" name="Oval 1058">
              <a:extLst>
                <a:ext uri="{FF2B5EF4-FFF2-40B4-BE49-F238E27FC236}">
                  <a16:creationId xmlns:a16="http://schemas.microsoft.com/office/drawing/2014/main" id="{1A3C274B-7BE4-5357-7364-70E19DBDC9AD}"/>
                </a:ext>
              </a:extLst>
            </p:cNvPr>
            <p:cNvSpPr>
              <a:spLocks noChangeArrowheads="1"/>
            </p:cNvSpPr>
            <p:nvPr/>
          </p:nvSpPr>
          <p:spPr bwMode="auto">
            <a:xfrm>
              <a:off x="4618" y="3230"/>
              <a:ext cx="63"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21" name="Oval 1059">
              <a:extLst>
                <a:ext uri="{FF2B5EF4-FFF2-40B4-BE49-F238E27FC236}">
                  <a16:creationId xmlns:a16="http://schemas.microsoft.com/office/drawing/2014/main" id="{13D61AA1-2117-2378-C5A9-5C11AD14C756}"/>
                </a:ext>
              </a:extLst>
            </p:cNvPr>
            <p:cNvSpPr>
              <a:spLocks noChangeArrowheads="1"/>
            </p:cNvSpPr>
            <p:nvPr/>
          </p:nvSpPr>
          <p:spPr bwMode="auto">
            <a:xfrm>
              <a:off x="4478" y="2948"/>
              <a:ext cx="62"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22" name="Oval 1060">
              <a:extLst>
                <a:ext uri="{FF2B5EF4-FFF2-40B4-BE49-F238E27FC236}">
                  <a16:creationId xmlns:a16="http://schemas.microsoft.com/office/drawing/2014/main" id="{C891D07E-C1D1-FA3D-BE95-97B37F899BD2}"/>
                </a:ext>
              </a:extLst>
            </p:cNvPr>
            <p:cNvSpPr>
              <a:spLocks noChangeArrowheads="1"/>
            </p:cNvSpPr>
            <p:nvPr/>
          </p:nvSpPr>
          <p:spPr bwMode="auto">
            <a:xfrm>
              <a:off x="3694" y="3252"/>
              <a:ext cx="62"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23" name="Oval 1061">
              <a:extLst>
                <a:ext uri="{FF2B5EF4-FFF2-40B4-BE49-F238E27FC236}">
                  <a16:creationId xmlns:a16="http://schemas.microsoft.com/office/drawing/2014/main" id="{83B79F1C-07DC-6BB9-3A56-9F7DE556B276}"/>
                </a:ext>
              </a:extLst>
            </p:cNvPr>
            <p:cNvSpPr>
              <a:spLocks noChangeArrowheads="1"/>
            </p:cNvSpPr>
            <p:nvPr/>
          </p:nvSpPr>
          <p:spPr bwMode="auto">
            <a:xfrm>
              <a:off x="4266" y="3159"/>
              <a:ext cx="63"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24" name="Oval 1062">
              <a:extLst>
                <a:ext uri="{FF2B5EF4-FFF2-40B4-BE49-F238E27FC236}">
                  <a16:creationId xmlns:a16="http://schemas.microsoft.com/office/drawing/2014/main" id="{905710E1-8068-BB7F-09E6-AB8CC6F8CD3A}"/>
                </a:ext>
              </a:extLst>
            </p:cNvPr>
            <p:cNvSpPr>
              <a:spLocks noChangeArrowheads="1"/>
            </p:cNvSpPr>
            <p:nvPr/>
          </p:nvSpPr>
          <p:spPr bwMode="auto">
            <a:xfrm>
              <a:off x="4407" y="3370"/>
              <a:ext cx="63"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25" name="Oval 1063">
              <a:extLst>
                <a:ext uri="{FF2B5EF4-FFF2-40B4-BE49-F238E27FC236}">
                  <a16:creationId xmlns:a16="http://schemas.microsoft.com/office/drawing/2014/main" id="{B8CBA67F-5540-90E6-BF64-936FAF6A6C31}"/>
                </a:ext>
              </a:extLst>
            </p:cNvPr>
            <p:cNvSpPr>
              <a:spLocks noChangeArrowheads="1"/>
            </p:cNvSpPr>
            <p:nvPr/>
          </p:nvSpPr>
          <p:spPr bwMode="auto">
            <a:xfrm>
              <a:off x="4759" y="3441"/>
              <a:ext cx="63"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26" name="Rectangle 1064">
              <a:extLst>
                <a:ext uri="{FF2B5EF4-FFF2-40B4-BE49-F238E27FC236}">
                  <a16:creationId xmlns:a16="http://schemas.microsoft.com/office/drawing/2014/main" id="{67A07D7E-810E-E0B7-3BD9-D01D7C69CC35}"/>
                </a:ext>
              </a:extLst>
            </p:cNvPr>
            <p:cNvSpPr>
              <a:spLocks noChangeArrowheads="1"/>
            </p:cNvSpPr>
            <p:nvPr/>
          </p:nvSpPr>
          <p:spPr bwMode="auto">
            <a:xfrm>
              <a:off x="3504" y="28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b="1" i="1">
                  <a:latin typeface="Times New Roman" panose="02020603050405020304" pitchFamily="18" charset="0"/>
                  <a:ea typeface="SimSun" panose="02010600030101010101" pitchFamily="2" charset="-122"/>
                </a:rPr>
                <a:t>p</a:t>
              </a:r>
            </a:p>
          </p:txBody>
        </p:sp>
        <p:sp>
          <p:nvSpPr>
            <p:cNvPr id="93227" name="Rectangle 1065">
              <a:extLst>
                <a:ext uri="{FF2B5EF4-FFF2-40B4-BE49-F238E27FC236}">
                  <a16:creationId xmlns:a16="http://schemas.microsoft.com/office/drawing/2014/main" id="{8A9B7EC9-A79A-9328-5287-F42226B9462C}"/>
                </a:ext>
              </a:extLst>
            </p:cNvPr>
            <p:cNvSpPr>
              <a:spLocks noChangeArrowheads="1"/>
            </p:cNvSpPr>
            <p:nvPr/>
          </p:nvSpPr>
          <p:spPr bwMode="auto">
            <a:xfrm>
              <a:off x="4992" y="28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b="1" i="1">
                  <a:latin typeface="Times New Roman" panose="02020603050405020304" pitchFamily="18" charset="0"/>
                  <a:ea typeface="SimSun" panose="02010600030101010101" pitchFamily="2" charset="-122"/>
                </a:rPr>
                <a:t>q</a:t>
              </a:r>
            </a:p>
          </p:txBody>
        </p:sp>
        <p:sp>
          <p:nvSpPr>
            <p:cNvPr id="93228" name="Oval 1066">
              <a:extLst>
                <a:ext uri="{FF2B5EF4-FFF2-40B4-BE49-F238E27FC236}">
                  <a16:creationId xmlns:a16="http://schemas.microsoft.com/office/drawing/2014/main" id="{8350BACA-2B3C-9369-B006-9915D3E7AD35}"/>
                </a:ext>
              </a:extLst>
            </p:cNvPr>
            <p:cNvSpPr>
              <a:spLocks noChangeArrowheads="1"/>
            </p:cNvSpPr>
            <p:nvPr/>
          </p:nvSpPr>
          <p:spPr bwMode="auto">
            <a:xfrm>
              <a:off x="4858" y="3182"/>
              <a:ext cx="63"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29" name="Oval 1067">
              <a:extLst>
                <a:ext uri="{FF2B5EF4-FFF2-40B4-BE49-F238E27FC236}">
                  <a16:creationId xmlns:a16="http://schemas.microsoft.com/office/drawing/2014/main" id="{880920E5-AD41-DC88-EA7C-0293061B7506}"/>
                </a:ext>
              </a:extLst>
            </p:cNvPr>
            <p:cNvSpPr>
              <a:spLocks noChangeArrowheads="1"/>
            </p:cNvSpPr>
            <p:nvPr/>
          </p:nvSpPr>
          <p:spPr bwMode="auto">
            <a:xfrm>
              <a:off x="4506" y="3207"/>
              <a:ext cx="63"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30" name="Oval 1068">
              <a:extLst>
                <a:ext uri="{FF2B5EF4-FFF2-40B4-BE49-F238E27FC236}">
                  <a16:creationId xmlns:a16="http://schemas.microsoft.com/office/drawing/2014/main" id="{436142B1-050B-FA1D-23D9-AF546CAFCA29}"/>
                </a:ext>
              </a:extLst>
            </p:cNvPr>
            <p:cNvSpPr>
              <a:spLocks noChangeArrowheads="1"/>
            </p:cNvSpPr>
            <p:nvPr/>
          </p:nvSpPr>
          <p:spPr bwMode="auto">
            <a:xfrm>
              <a:off x="4647" y="3322"/>
              <a:ext cx="63"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31" name="Oval 1069">
              <a:extLst>
                <a:ext uri="{FF2B5EF4-FFF2-40B4-BE49-F238E27FC236}">
                  <a16:creationId xmlns:a16="http://schemas.microsoft.com/office/drawing/2014/main" id="{265F46A6-7481-3ECD-6A1D-1DC3F9FDF0FD}"/>
                </a:ext>
              </a:extLst>
            </p:cNvPr>
            <p:cNvSpPr>
              <a:spLocks noChangeArrowheads="1"/>
            </p:cNvSpPr>
            <p:nvPr/>
          </p:nvSpPr>
          <p:spPr bwMode="auto">
            <a:xfrm>
              <a:off x="4954" y="2942"/>
              <a:ext cx="63"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32" name="Oval 1070">
              <a:extLst>
                <a:ext uri="{FF2B5EF4-FFF2-40B4-BE49-F238E27FC236}">
                  <a16:creationId xmlns:a16="http://schemas.microsoft.com/office/drawing/2014/main" id="{E5327CB2-1373-3A83-CF09-597BBD1B7F5E}"/>
                </a:ext>
              </a:extLst>
            </p:cNvPr>
            <p:cNvSpPr>
              <a:spLocks noChangeArrowheads="1"/>
            </p:cNvSpPr>
            <p:nvPr/>
          </p:nvSpPr>
          <p:spPr bwMode="auto">
            <a:xfrm>
              <a:off x="4602" y="2871"/>
              <a:ext cx="63"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33" name="Oval 1071">
              <a:extLst>
                <a:ext uri="{FF2B5EF4-FFF2-40B4-BE49-F238E27FC236}">
                  <a16:creationId xmlns:a16="http://schemas.microsoft.com/office/drawing/2014/main" id="{D7BF0A27-A36E-9E89-EDDC-1D9425FA3168}"/>
                </a:ext>
              </a:extLst>
            </p:cNvPr>
            <p:cNvSpPr>
              <a:spLocks noChangeArrowheads="1"/>
            </p:cNvSpPr>
            <p:nvPr/>
          </p:nvSpPr>
          <p:spPr bwMode="auto">
            <a:xfrm>
              <a:off x="4791" y="3034"/>
              <a:ext cx="63"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34" name="Oval 1072">
              <a:extLst>
                <a:ext uri="{FF2B5EF4-FFF2-40B4-BE49-F238E27FC236}">
                  <a16:creationId xmlns:a16="http://schemas.microsoft.com/office/drawing/2014/main" id="{99A7914A-B120-82EE-1B0F-7E7A125C3A54}"/>
                </a:ext>
              </a:extLst>
            </p:cNvPr>
            <p:cNvSpPr>
              <a:spLocks noChangeArrowheads="1"/>
            </p:cNvSpPr>
            <p:nvPr/>
          </p:nvSpPr>
          <p:spPr bwMode="auto">
            <a:xfrm>
              <a:off x="3524" y="298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35" name="Oval 1073">
              <a:extLst>
                <a:ext uri="{FF2B5EF4-FFF2-40B4-BE49-F238E27FC236}">
                  <a16:creationId xmlns:a16="http://schemas.microsoft.com/office/drawing/2014/main" id="{29FD6DE0-017A-6305-E9DE-26F5555DCDE6}"/>
                </a:ext>
              </a:extLst>
            </p:cNvPr>
            <p:cNvSpPr>
              <a:spLocks noChangeArrowheads="1"/>
            </p:cNvSpPr>
            <p:nvPr/>
          </p:nvSpPr>
          <p:spPr bwMode="auto">
            <a:xfrm>
              <a:off x="3860" y="3076"/>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36" name="Oval 1074">
              <a:extLst>
                <a:ext uri="{FF2B5EF4-FFF2-40B4-BE49-F238E27FC236}">
                  <a16:creationId xmlns:a16="http://schemas.microsoft.com/office/drawing/2014/main" id="{71ECA8F6-5DBF-D108-302A-7830EF6E1B41}"/>
                </a:ext>
              </a:extLst>
            </p:cNvPr>
            <p:cNvSpPr>
              <a:spLocks noChangeArrowheads="1"/>
            </p:cNvSpPr>
            <p:nvPr/>
          </p:nvSpPr>
          <p:spPr bwMode="auto">
            <a:xfrm>
              <a:off x="4244" y="298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37" name="Oval 1075">
              <a:extLst>
                <a:ext uri="{FF2B5EF4-FFF2-40B4-BE49-F238E27FC236}">
                  <a16:creationId xmlns:a16="http://schemas.microsoft.com/office/drawing/2014/main" id="{F31F8DB8-8702-27F9-D53C-02307622B009}"/>
                </a:ext>
              </a:extLst>
            </p:cNvPr>
            <p:cNvSpPr>
              <a:spLocks noChangeArrowheads="1"/>
            </p:cNvSpPr>
            <p:nvPr/>
          </p:nvSpPr>
          <p:spPr bwMode="auto">
            <a:xfrm>
              <a:off x="4484"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38" name="Line 1076">
              <a:extLst>
                <a:ext uri="{FF2B5EF4-FFF2-40B4-BE49-F238E27FC236}">
                  <a16:creationId xmlns:a16="http://schemas.microsoft.com/office/drawing/2014/main" id="{92139860-26B4-DE41-0DB4-29E0A2155B3C}"/>
                </a:ext>
              </a:extLst>
            </p:cNvPr>
            <p:cNvSpPr>
              <a:spLocks noChangeShapeType="1"/>
            </p:cNvSpPr>
            <p:nvPr/>
          </p:nvSpPr>
          <p:spPr bwMode="auto">
            <a:xfrm flipV="1">
              <a:off x="3888" y="3312"/>
              <a:ext cx="288" cy="96"/>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39" name="Line 1077">
              <a:extLst>
                <a:ext uri="{FF2B5EF4-FFF2-40B4-BE49-F238E27FC236}">
                  <a16:creationId xmlns:a16="http://schemas.microsoft.com/office/drawing/2014/main" id="{F4F571CD-57FD-5E70-07D3-874B4DE5C954}"/>
                </a:ext>
              </a:extLst>
            </p:cNvPr>
            <p:cNvSpPr>
              <a:spLocks noChangeShapeType="1"/>
            </p:cNvSpPr>
            <p:nvPr/>
          </p:nvSpPr>
          <p:spPr bwMode="auto">
            <a:xfrm flipH="1">
              <a:off x="4272" y="3264"/>
              <a:ext cx="240" cy="4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40" name="Oval 1078">
              <a:extLst>
                <a:ext uri="{FF2B5EF4-FFF2-40B4-BE49-F238E27FC236}">
                  <a16:creationId xmlns:a16="http://schemas.microsoft.com/office/drawing/2014/main" id="{C3B22F92-E815-ADB5-0785-2F6F7458998C}"/>
                </a:ext>
              </a:extLst>
            </p:cNvPr>
            <p:cNvSpPr>
              <a:spLocks noChangeArrowheads="1"/>
            </p:cNvSpPr>
            <p:nvPr/>
          </p:nvSpPr>
          <p:spPr bwMode="auto">
            <a:xfrm>
              <a:off x="3818" y="2993"/>
              <a:ext cx="63"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41" name="Oval 1079">
              <a:extLst>
                <a:ext uri="{FF2B5EF4-FFF2-40B4-BE49-F238E27FC236}">
                  <a16:creationId xmlns:a16="http://schemas.microsoft.com/office/drawing/2014/main" id="{2B8C6235-61A9-7792-7D81-E94886677C7A}"/>
                </a:ext>
              </a:extLst>
            </p:cNvPr>
            <p:cNvSpPr>
              <a:spLocks noChangeArrowheads="1"/>
            </p:cNvSpPr>
            <p:nvPr/>
          </p:nvSpPr>
          <p:spPr bwMode="auto">
            <a:xfrm>
              <a:off x="3694" y="3044"/>
              <a:ext cx="62" cy="62"/>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42" name="Oval 1080">
              <a:extLst>
                <a:ext uri="{FF2B5EF4-FFF2-40B4-BE49-F238E27FC236}">
                  <a16:creationId xmlns:a16="http://schemas.microsoft.com/office/drawing/2014/main" id="{F0205577-20B2-54E2-BA9E-5E1C064CCFF0}"/>
                </a:ext>
              </a:extLst>
            </p:cNvPr>
            <p:cNvSpPr>
              <a:spLocks noChangeArrowheads="1"/>
            </p:cNvSpPr>
            <p:nvPr/>
          </p:nvSpPr>
          <p:spPr bwMode="auto">
            <a:xfrm>
              <a:off x="3860" y="2807"/>
              <a:ext cx="62" cy="63"/>
            </a:xfrm>
            <a:prstGeom prst="ellipse">
              <a:avLst/>
            </a:prstGeom>
            <a:solidFill>
              <a:srgbClr val="CC33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43" name="Oval 1081">
              <a:extLst>
                <a:ext uri="{FF2B5EF4-FFF2-40B4-BE49-F238E27FC236}">
                  <a16:creationId xmlns:a16="http://schemas.microsoft.com/office/drawing/2014/main" id="{839E8944-3078-35A3-FEEE-B158E6174EAD}"/>
                </a:ext>
              </a:extLst>
            </p:cNvPr>
            <p:cNvSpPr>
              <a:spLocks noChangeArrowheads="1"/>
            </p:cNvSpPr>
            <p:nvPr/>
          </p:nvSpPr>
          <p:spPr bwMode="auto">
            <a:xfrm>
              <a:off x="3428"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3244" name="Line 1082">
              <a:extLst>
                <a:ext uri="{FF2B5EF4-FFF2-40B4-BE49-F238E27FC236}">
                  <a16:creationId xmlns:a16="http://schemas.microsoft.com/office/drawing/2014/main" id="{2B7110F4-7FC8-3975-1011-34293C1B57E7}"/>
                </a:ext>
              </a:extLst>
            </p:cNvPr>
            <p:cNvSpPr>
              <a:spLocks noChangeShapeType="1"/>
            </p:cNvSpPr>
            <p:nvPr/>
          </p:nvSpPr>
          <p:spPr bwMode="auto">
            <a:xfrm>
              <a:off x="3744" y="3072"/>
              <a:ext cx="96" cy="28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45" name="Line 1083">
              <a:extLst>
                <a:ext uri="{FF2B5EF4-FFF2-40B4-BE49-F238E27FC236}">
                  <a16:creationId xmlns:a16="http://schemas.microsoft.com/office/drawing/2014/main" id="{ACD987EF-A110-C762-43A3-123B988ADA55}"/>
                </a:ext>
              </a:extLst>
            </p:cNvPr>
            <p:cNvSpPr>
              <a:spLocks noChangeShapeType="1"/>
            </p:cNvSpPr>
            <p:nvPr/>
          </p:nvSpPr>
          <p:spPr bwMode="auto">
            <a:xfrm flipH="1">
              <a:off x="4560" y="3072"/>
              <a:ext cx="240" cy="14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46" name="Rectangle 1084">
              <a:extLst>
                <a:ext uri="{FF2B5EF4-FFF2-40B4-BE49-F238E27FC236}">
                  <a16:creationId xmlns:a16="http://schemas.microsoft.com/office/drawing/2014/main" id="{02EC65CB-E06F-0672-DCCF-B3BE218C729E}"/>
                </a:ext>
              </a:extLst>
            </p:cNvPr>
            <p:cNvSpPr>
              <a:spLocks noChangeArrowheads="1"/>
            </p:cNvSpPr>
            <p:nvPr/>
          </p:nvSpPr>
          <p:spPr bwMode="auto">
            <a:xfrm>
              <a:off x="4176" y="331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b="1" i="1">
                  <a:latin typeface="Times New Roman" panose="02020603050405020304" pitchFamily="18" charset="0"/>
                  <a:ea typeface="SimSun" panose="02010600030101010101" pitchFamily="2" charset="-122"/>
                </a:rPr>
                <a:t>o</a:t>
              </a:r>
            </a:p>
          </p:txBody>
        </p:sp>
      </p:grpSp>
      <p:sp>
        <p:nvSpPr>
          <p:cNvPr id="93210" name="Line 1085">
            <a:extLst>
              <a:ext uri="{FF2B5EF4-FFF2-40B4-BE49-F238E27FC236}">
                <a16:creationId xmlns:a16="http://schemas.microsoft.com/office/drawing/2014/main" id="{A656C6C8-61D8-2574-FD7A-2786A0B8C066}"/>
              </a:ext>
            </a:extLst>
          </p:cNvPr>
          <p:cNvSpPr>
            <a:spLocks noChangeShapeType="1"/>
          </p:cNvSpPr>
          <p:nvPr/>
        </p:nvSpPr>
        <p:spPr bwMode="auto">
          <a:xfrm flipV="1">
            <a:off x="6934200" y="2667000"/>
            <a:ext cx="457200" cy="3048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3211" name="Slide Number Placeholder 64">
            <a:extLst>
              <a:ext uri="{FF2B5EF4-FFF2-40B4-BE49-F238E27FC236}">
                <a16:creationId xmlns:a16="http://schemas.microsoft.com/office/drawing/2014/main" id="{AFC78568-8566-1854-B121-89170716DB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8FB71A29-CE21-4CC7-9F91-2A9C87ADAD3D}" type="slidenum">
              <a:rPr lang="en-US" altLang="en-US" sz="1200">
                <a:latin typeface="Tahoma" panose="020B0604030504040204" pitchFamily="34" charset="0"/>
              </a:rPr>
              <a:pPr>
                <a:spcBef>
                  <a:spcPct val="0"/>
                </a:spcBef>
                <a:buClrTx/>
                <a:buSzTx/>
                <a:buFontTx/>
                <a:buNone/>
              </a:pPr>
              <a:t>43</a:t>
            </a:fld>
            <a:endParaRPr lang="en-US" altLang="en-US" sz="1200">
              <a:latin typeface="Tahoma" panose="020B0604030504040204" pitchFamily="34" charset="0"/>
            </a:endParaRPr>
          </a:p>
        </p:txBody>
      </p:sp>
    </p:spTree>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4ECA790A-4C27-1021-C72F-E6395D3C1CE7}"/>
              </a:ext>
            </a:extLst>
          </p:cNvPr>
          <p:cNvSpPr>
            <a:spLocks noGrp="1" noChangeArrowheads="1"/>
          </p:cNvSpPr>
          <p:nvPr>
            <p:ph type="title"/>
          </p:nvPr>
        </p:nvSpPr>
        <p:spPr>
          <a:xfrm>
            <a:off x="228600" y="228600"/>
            <a:ext cx="8534400" cy="990600"/>
          </a:xfrm>
        </p:spPr>
        <p:txBody>
          <a:bodyPr/>
          <a:lstStyle/>
          <a:p>
            <a:pPr eaLnBrk="1" hangingPunct="1"/>
            <a:r>
              <a:rPr lang="en-US" altLang="zh-CN" sz="3200">
                <a:ea typeface="SimSun" panose="02010600030101010101" pitchFamily="2" charset="-122"/>
              </a:rPr>
              <a:t>DBSCAN: Density-Based Spatial Clustering of Applications with Noise</a:t>
            </a:r>
          </a:p>
        </p:txBody>
      </p:sp>
      <p:sp>
        <p:nvSpPr>
          <p:cNvPr id="95235" name="Rectangle 3">
            <a:extLst>
              <a:ext uri="{FF2B5EF4-FFF2-40B4-BE49-F238E27FC236}">
                <a16:creationId xmlns:a16="http://schemas.microsoft.com/office/drawing/2014/main" id="{0B9343A0-971F-A3E1-82C9-89D23705AE53}"/>
              </a:ext>
            </a:extLst>
          </p:cNvPr>
          <p:cNvSpPr>
            <a:spLocks noGrp="1" noChangeArrowheads="1"/>
          </p:cNvSpPr>
          <p:nvPr>
            <p:ph type="body" idx="1"/>
          </p:nvPr>
        </p:nvSpPr>
        <p:spPr>
          <a:xfrm>
            <a:off x="228600" y="1524000"/>
            <a:ext cx="8534400" cy="5029200"/>
          </a:xfrm>
        </p:spPr>
        <p:txBody>
          <a:bodyPr/>
          <a:lstStyle/>
          <a:p>
            <a:pPr eaLnBrk="1" hangingPunct="1"/>
            <a:r>
              <a:rPr lang="en-US" altLang="zh-CN" sz="2400">
                <a:ea typeface="SimSun" panose="02010600030101010101" pitchFamily="2" charset="-122"/>
              </a:rPr>
              <a:t>Relies on a </a:t>
            </a:r>
            <a:r>
              <a:rPr lang="en-US" altLang="zh-CN" sz="2400" i="1">
                <a:ea typeface="SimSun" panose="02010600030101010101" pitchFamily="2" charset="-122"/>
              </a:rPr>
              <a:t>density-based</a:t>
            </a:r>
            <a:r>
              <a:rPr lang="en-US" altLang="zh-CN" sz="2400">
                <a:ea typeface="SimSun" panose="02010600030101010101" pitchFamily="2" charset="-122"/>
              </a:rPr>
              <a:t> notion of cluster:  A </a:t>
            </a:r>
            <a:r>
              <a:rPr lang="en-US" altLang="zh-CN" sz="2400" i="1">
                <a:ea typeface="SimSun" panose="02010600030101010101" pitchFamily="2" charset="-122"/>
              </a:rPr>
              <a:t>cluster</a:t>
            </a:r>
            <a:r>
              <a:rPr lang="en-US" altLang="zh-CN" sz="2400">
                <a:ea typeface="SimSun" panose="02010600030101010101" pitchFamily="2" charset="-122"/>
              </a:rPr>
              <a:t> is defined as a maximal set of density-connected points</a:t>
            </a:r>
          </a:p>
          <a:p>
            <a:pPr eaLnBrk="1" hangingPunct="1"/>
            <a:r>
              <a:rPr lang="en-US" altLang="zh-CN" sz="2400">
                <a:ea typeface="SimSun" panose="02010600030101010101" pitchFamily="2" charset="-122"/>
              </a:rPr>
              <a:t>Discovers clusters of arbitrary shape in spatial databases with noise</a:t>
            </a:r>
          </a:p>
        </p:txBody>
      </p:sp>
      <p:grpSp>
        <p:nvGrpSpPr>
          <p:cNvPr id="95236" name="Group 4">
            <a:extLst>
              <a:ext uri="{FF2B5EF4-FFF2-40B4-BE49-F238E27FC236}">
                <a16:creationId xmlns:a16="http://schemas.microsoft.com/office/drawing/2014/main" id="{F17B51ED-E33B-1834-1260-97DC9430FBC8}"/>
              </a:ext>
            </a:extLst>
          </p:cNvPr>
          <p:cNvGrpSpPr>
            <a:grpSpLocks/>
          </p:cNvGrpSpPr>
          <p:nvPr/>
        </p:nvGrpSpPr>
        <p:grpSpPr bwMode="auto">
          <a:xfrm>
            <a:off x="2057400" y="3505200"/>
            <a:ext cx="6324600" cy="2743200"/>
            <a:chOff x="672" y="1824"/>
            <a:chExt cx="4608" cy="2112"/>
          </a:xfrm>
        </p:grpSpPr>
        <p:sp>
          <p:nvSpPr>
            <p:cNvPr id="95238" name="Oval 5">
              <a:extLst>
                <a:ext uri="{FF2B5EF4-FFF2-40B4-BE49-F238E27FC236}">
                  <a16:creationId xmlns:a16="http://schemas.microsoft.com/office/drawing/2014/main" id="{9AF67A59-C3F2-F263-1CA3-E1AC513CE297}"/>
                </a:ext>
              </a:extLst>
            </p:cNvPr>
            <p:cNvSpPr>
              <a:spLocks noChangeArrowheads="1"/>
            </p:cNvSpPr>
            <p:nvPr/>
          </p:nvSpPr>
          <p:spPr bwMode="auto">
            <a:xfrm>
              <a:off x="1872" y="2496"/>
              <a:ext cx="144"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5239" name="Oval 6">
              <a:extLst>
                <a:ext uri="{FF2B5EF4-FFF2-40B4-BE49-F238E27FC236}">
                  <a16:creationId xmlns:a16="http://schemas.microsoft.com/office/drawing/2014/main" id="{8133F211-7B8C-2635-2232-7673B62E49FD}"/>
                </a:ext>
              </a:extLst>
            </p:cNvPr>
            <p:cNvSpPr>
              <a:spLocks noChangeArrowheads="1"/>
            </p:cNvSpPr>
            <p:nvPr/>
          </p:nvSpPr>
          <p:spPr bwMode="auto">
            <a:xfrm>
              <a:off x="1824" y="2736"/>
              <a:ext cx="144"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5240" name="Oval 7">
              <a:extLst>
                <a:ext uri="{FF2B5EF4-FFF2-40B4-BE49-F238E27FC236}">
                  <a16:creationId xmlns:a16="http://schemas.microsoft.com/office/drawing/2014/main" id="{B6FC21BF-DD82-76E7-24DE-721EB6039531}"/>
                </a:ext>
              </a:extLst>
            </p:cNvPr>
            <p:cNvSpPr>
              <a:spLocks noChangeArrowheads="1"/>
            </p:cNvSpPr>
            <p:nvPr/>
          </p:nvSpPr>
          <p:spPr bwMode="auto">
            <a:xfrm>
              <a:off x="2064" y="2784"/>
              <a:ext cx="144"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5241" name="Oval 8">
              <a:extLst>
                <a:ext uri="{FF2B5EF4-FFF2-40B4-BE49-F238E27FC236}">
                  <a16:creationId xmlns:a16="http://schemas.microsoft.com/office/drawing/2014/main" id="{83B5DE98-7D45-1637-BB67-253CB2CC5B21}"/>
                </a:ext>
              </a:extLst>
            </p:cNvPr>
            <p:cNvSpPr>
              <a:spLocks noChangeArrowheads="1"/>
            </p:cNvSpPr>
            <p:nvPr/>
          </p:nvSpPr>
          <p:spPr bwMode="auto">
            <a:xfrm>
              <a:off x="2160" y="2496"/>
              <a:ext cx="144"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5242" name="Oval 9">
              <a:extLst>
                <a:ext uri="{FF2B5EF4-FFF2-40B4-BE49-F238E27FC236}">
                  <a16:creationId xmlns:a16="http://schemas.microsoft.com/office/drawing/2014/main" id="{6E7E6B08-4C59-2AB7-E32E-0A533CC0359D}"/>
                </a:ext>
              </a:extLst>
            </p:cNvPr>
            <p:cNvSpPr>
              <a:spLocks noChangeArrowheads="1"/>
            </p:cNvSpPr>
            <p:nvPr/>
          </p:nvSpPr>
          <p:spPr bwMode="auto">
            <a:xfrm>
              <a:off x="2256" y="2928"/>
              <a:ext cx="144"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5243" name="Oval 10">
              <a:extLst>
                <a:ext uri="{FF2B5EF4-FFF2-40B4-BE49-F238E27FC236}">
                  <a16:creationId xmlns:a16="http://schemas.microsoft.com/office/drawing/2014/main" id="{B4FC88D7-E666-6077-38AB-BA2E0356A3A7}"/>
                </a:ext>
              </a:extLst>
            </p:cNvPr>
            <p:cNvSpPr>
              <a:spLocks noChangeArrowheads="1"/>
            </p:cNvSpPr>
            <p:nvPr/>
          </p:nvSpPr>
          <p:spPr bwMode="auto">
            <a:xfrm>
              <a:off x="1872" y="2976"/>
              <a:ext cx="144"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5244" name="Oval 11">
              <a:extLst>
                <a:ext uri="{FF2B5EF4-FFF2-40B4-BE49-F238E27FC236}">
                  <a16:creationId xmlns:a16="http://schemas.microsoft.com/office/drawing/2014/main" id="{1C345373-4451-25A9-C935-2D782169F277}"/>
                </a:ext>
              </a:extLst>
            </p:cNvPr>
            <p:cNvSpPr>
              <a:spLocks noChangeArrowheads="1"/>
            </p:cNvSpPr>
            <p:nvPr/>
          </p:nvSpPr>
          <p:spPr bwMode="auto">
            <a:xfrm>
              <a:off x="2064" y="3120"/>
              <a:ext cx="144"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5245" name="Oval 12">
              <a:extLst>
                <a:ext uri="{FF2B5EF4-FFF2-40B4-BE49-F238E27FC236}">
                  <a16:creationId xmlns:a16="http://schemas.microsoft.com/office/drawing/2014/main" id="{2D3C0518-C4B8-0F28-A619-C77C2295EC5B}"/>
                </a:ext>
              </a:extLst>
            </p:cNvPr>
            <p:cNvSpPr>
              <a:spLocks noChangeArrowheads="1"/>
            </p:cNvSpPr>
            <p:nvPr/>
          </p:nvSpPr>
          <p:spPr bwMode="auto">
            <a:xfrm>
              <a:off x="1968" y="3360"/>
              <a:ext cx="144"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5246" name="Oval 13">
              <a:extLst>
                <a:ext uri="{FF2B5EF4-FFF2-40B4-BE49-F238E27FC236}">
                  <a16:creationId xmlns:a16="http://schemas.microsoft.com/office/drawing/2014/main" id="{2DE7FBD9-91DD-44F2-7EA5-EBE5196F2B80}"/>
                </a:ext>
              </a:extLst>
            </p:cNvPr>
            <p:cNvSpPr>
              <a:spLocks noChangeArrowheads="1"/>
            </p:cNvSpPr>
            <p:nvPr/>
          </p:nvSpPr>
          <p:spPr bwMode="auto">
            <a:xfrm>
              <a:off x="2208" y="3504"/>
              <a:ext cx="144"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5247" name="Oval 14">
              <a:extLst>
                <a:ext uri="{FF2B5EF4-FFF2-40B4-BE49-F238E27FC236}">
                  <a16:creationId xmlns:a16="http://schemas.microsoft.com/office/drawing/2014/main" id="{B9811276-2370-08C1-01D6-D5689BAED68B}"/>
                </a:ext>
              </a:extLst>
            </p:cNvPr>
            <p:cNvSpPr>
              <a:spLocks noChangeArrowheads="1"/>
            </p:cNvSpPr>
            <p:nvPr/>
          </p:nvSpPr>
          <p:spPr bwMode="auto">
            <a:xfrm>
              <a:off x="2304" y="3696"/>
              <a:ext cx="144"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5248" name="Oval 15">
              <a:extLst>
                <a:ext uri="{FF2B5EF4-FFF2-40B4-BE49-F238E27FC236}">
                  <a16:creationId xmlns:a16="http://schemas.microsoft.com/office/drawing/2014/main" id="{8DC1B9D1-BCC7-2F74-299D-A7093E9180E5}"/>
                </a:ext>
              </a:extLst>
            </p:cNvPr>
            <p:cNvSpPr>
              <a:spLocks noChangeArrowheads="1"/>
            </p:cNvSpPr>
            <p:nvPr/>
          </p:nvSpPr>
          <p:spPr bwMode="auto">
            <a:xfrm>
              <a:off x="2256" y="3264"/>
              <a:ext cx="144"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5249" name="Oval 16">
              <a:extLst>
                <a:ext uri="{FF2B5EF4-FFF2-40B4-BE49-F238E27FC236}">
                  <a16:creationId xmlns:a16="http://schemas.microsoft.com/office/drawing/2014/main" id="{259905BA-6DFD-6E98-56C9-E317B98E70F8}"/>
                </a:ext>
              </a:extLst>
            </p:cNvPr>
            <p:cNvSpPr>
              <a:spLocks noChangeArrowheads="1"/>
            </p:cNvSpPr>
            <p:nvPr/>
          </p:nvSpPr>
          <p:spPr bwMode="auto">
            <a:xfrm>
              <a:off x="2880" y="1920"/>
              <a:ext cx="144"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5250" name="Oval 17">
              <a:extLst>
                <a:ext uri="{FF2B5EF4-FFF2-40B4-BE49-F238E27FC236}">
                  <a16:creationId xmlns:a16="http://schemas.microsoft.com/office/drawing/2014/main" id="{049EA408-96C6-C2AB-EB91-43F28306CDDF}"/>
                </a:ext>
              </a:extLst>
            </p:cNvPr>
            <p:cNvSpPr>
              <a:spLocks noChangeArrowheads="1"/>
            </p:cNvSpPr>
            <p:nvPr/>
          </p:nvSpPr>
          <p:spPr bwMode="auto">
            <a:xfrm>
              <a:off x="2976" y="2496"/>
              <a:ext cx="144"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5251" name="Oval 18">
              <a:extLst>
                <a:ext uri="{FF2B5EF4-FFF2-40B4-BE49-F238E27FC236}">
                  <a16:creationId xmlns:a16="http://schemas.microsoft.com/office/drawing/2014/main" id="{1F905AF2-41C2-2DED-B5F6-BA5A053441E3}"/>
                </a:ext>
              </a:extLst>
            </p:cNvPr>
            <p:cNvSpPr>
              <a:spLocks noChangeArrowheads="1"/>
            </p:cNvSpPr>
            <p:nvPr/>
          </p:nvSpPr>
          <p:spPr bwMode="auto">
            <a:xfrm>
              <a:off x="2832" y="2688"/>
              <a:ext cx="144"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5252" name="Oval 19">
              <a:extLst>
                <a:ext uri="{FF2B5EF4-FFF2-40B4-BE49-F238E27FC236}">
                  <a16:creationId xmlns:a16="http://schemas.microsoft.com/office/drawing/2014/main" id="{0F3B5C61-FE30-5EFE-1CD0-E6204131E0C4}"/>
                </a:ext>
              </a:extLst>
            </p:cNvPr>
            <p:cNvSpPr>
              <a:spLocks noChangeArrowheads="1"/>
            </p:cNvSpPr>
            <p:nvPr/>
          </p:nvSpPr>
          <p:spPr bwMode="auto">
            <a:xfrm>
              <a:off x="3168" y="2784"/>
              <a:ext cx="144"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5253" name="Oval 20">
              <a:extLst>
                <a:ext uri="{FF2B5EF4-FFF2-40B4-BE49-F238E27FC236}">
                  <a16:creationId xmlns:a16="http://schemas.microsoft.com/office/drawing/2014/main" id="{F9358173-238D-AFBC-4EC2-AD0EC8E5DF6B}"/>
                </a:ext>
              </a:extLst>
            </p:cNvPr>
            <p:cNvSpPr>
              <a:spLocks noChangeArrowheads="1"/>
            </p:cNvSpPr>
            <p:nvPr/>
          </p:nvSpPr>
          <p:spPr bwMode="auto">
            <a:xfrm>
              <a:off x="3264" y="2544"/>
              <a:ext cx="144"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5254" name="Oval 21">
              <a:extLst>
                <a:ext uri="{FF2B5EF4-FFF2-40B4-BE49-F238E27FC236}">
                  <a16:creationId xmlns:a16="http://schemas.microsoft.com/office/drawing/2014/main" id="{A870E80E-E83C-DBB5-74FA-28623AF92561}"/>
                </a:ext>
              </a:extLst>
            </p:cNvPr>
            <p:cNvSpPr>
              <a:spLocks noChangeArrowheads="1"/>
            </p:cNvSpPr>
            <p:nvPr/>
          </p:nvSpPr>
          <p:spPr bwMode="auto">
            <a:xfrm>
              <a:off x="2976" y="2880"/>
              <a:ext cx="144"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5255" name="Rectangle 22">
              <a:extLst>
                <a:ext uri="{FF2B5EF4-FFF2-40B4-BE49-F238E27FC236}">
                  <a16:creationId xmlns:a16="http://schemas.microsoft.com/office/drawing/2014/main" id="{0FB1722E-5F89-96ED-F0FE-E137C091BB2C}"/>
                </a:ext>
              </a:extLst>
            </p:cNvPr>
            <p:cNvSpPr>
              <a:spLocks noChangeArrowheads="1"/>
            </p:cNvSpPr>
            <p:nvPr/>
          </p:nvSpPr>
          <p:spPr bwMode="auto">
            <a:xfrm>
              <a:off x="1392" y="1824"/>
              <a:ext cx="2448" cy="2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5256" name="Oval 23">
              <a:extLst>
                <a:ext uri="{FF2B5EF4-FFF2-40B4-BE49-F238E27FC236}">
                  <a16:creationId xmlns:a16="http://schemas.microsoft.com/office/drawing/2014/main" id="{2F568271-9086-4A30-381F-FF026DA5569F}"/>
                </a:ext>
              </a:extLst>
            </p:cNvPr>
            <p:cNvSpPr>
              <a:spLocks noChangeArrowheads="1"/>
            </p:cNvSpPr>
            <p:nvPr/>
          </p:nvSpPr>
          <p:spPr bwMode="auto">
            <a:xfrm>
              <a:off x="1584" y="2304"/>
              <a:ext cx="576" cy="62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5257" name="Oval 24">
              <a:extLst>
                <a:ext uri="{FF2B5EF4-FFF2-40B4-BE49-F238E27FC236}">
                  <a16:creationId xmlns:a16="http://schemas.microsoft.com/office/drawing/2014/main" id="{9C35D26B-795B-B304-FF13-93DD8CE7DA09}"/>
                </a:ext>
              </a:extLst>
            </p:cNvPr>
            <p:cNvSpPr>
              <a:spLocks noChangeArrowheads="1"/>
            </p:cNvSpPr>
            <p:nvPr/>
          </p:nvSpPr>
          <p:spPr bwMode="auto">
            <a:xfrm>
              <a:off x="1872" y="2880"/>
              <a:ext cx="576" cy="62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5258" name="Oval 25">
              <a:extLst>
                <a:ext uri="{FF2B5EF4-FFF2-40B4-BE49-F238E27FC236}">
                  <a16:creationId xmlns:a16="http://schemas.microsoft.com/office/drawing/2014/main" id="{AB6B69CB-A6A2-2EE4-4382-6C08F4409F8A}"/>
                </a:ext>
              </a:extLst>
            </p:cNvPr>
            <p:cNvSpPr>
              <a:spLocks noChangeArrowheads="1"/>
            </p:cNvSpPr>
            <p:nvPr/>
          </p:nvSpPr>
          <p:spPr bwMode="auto">
            <a:xfrm>
              <a:off x="2688" y="1824"/>
              <a:ext cx="576" cy="62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95259" name="AutoShape 26">
              <a:extLst>
                <a:ext uri="{FF2B5EF4-FFF2-40B4-BE49-F238E27FC236}">
                  <a16:creationId xmlns:a16="http://schemas.microsoft.com/office/drawing/2014/main" id="{02F462CE-7B89-D3D2-92EF-68D64A080018}"/>
                </a:ext>
              </a:extLst>
            </p:cNvPr>
            <p:cNvSpPr>
              <a:spLocks/>
            </p:cNvSpPr>
            <p:nvPr/>
          </p:nvSpPr>
          <p:spPr bwMode="auto">
            <a:xfrm>
              <a:off x="1094" y="3124"/>
              <a:ext cx="576" cy="360"/>
            </a:xfrm>
            <a:prstGeom prst="borderCallout1">
              <a:avLst>
                <a:gd name="adj1" fmla="val 18750"/>
                <a:gd name="adj2" fmla="val 108333"/>
                <a:gd name="adj3" fmla="val 18750"/>
                <a:gd name="adj4" fmla="val 168750"/>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Times New Roman" panose="02020603050405020304" pitchFamily="18" charset="0"/>
                  <a:ea typeface="SimSun" panose="02010600030101010101" pitchFamily="2" charset="-122"/>
                </a:rPr>
                <a:t>Core</a:t>
              </a:r>
            </a:p>
          </p:txBody>
        </p:sp>
        <p:sp>
          <p:nvSpPr>
            <p:cNvPr id="95260" name="AutoShape 27">
              <a:extLst>
                <a:ext uri="{FF2B5EF4-FFF2-40B4-BE49-F238E27FC236}">
                  <a16:creationId xmlns:a16="http://schemas.microsoft.com/office/drawing/2014/main" id="{087D256F-B359-DBF2-6589-86D3CD6F634D}"/>
                </a:ext>
              </a:extLst>
            </p:cNvPr>
            <p:cNvSpPr>
              <a:spLocks/>
            </p:cNvSpPr>
            <p:nvPr/>
          </p:nvSpPr>
          <p:spPr bwMode="auto">
            <a:xfrm>
              <a:off x="672" y="2523"/>
              <a:ext cx="817" cy="359"/>
            </a:xfrm>
            <a:prstGeom prst="borderCallout1">
              <a:avLst>
                <a:gd name="adj1" fmla="val 14458"/>
                <a:gd name="adj2" fmla="val 105884"/>
                <a:gd name="adj3" fmla="val 14458"/>
                <a:gd name="adj4" fmla="val 148528"/>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Times New Roman" panose="02020603050405020304" pitchFamily="18" charset="0"/>
                  <a:ea typeface="SimSun" panose="02010600030101010101" pitchFamily="2" charset="-122"/>
                </a:rPr>
                <a:t>Border</a:t>
              </a:r>
            </a:p>
          </p:txBody>
        </p:sp>
        <p:sp>
          <p:nvSpPr>
            <p:cNvPr id="95261" name="AutoShape 28">
              <a:extLst>
                <a:ext uri="{FF2B5EF4-FFF2-40B4-BE49-F238E27FC236}">
                  <a16:creationId xmlns:a16="http://schemas.microsoft.com/office/drawing/2014/main" id="{25E7B17E-3969-5A15-013B-E7D2A8094847}"/>
                </a:ext>
              </a:extLst>
            </p:cNvPr>
            <p:cNvSpPr>
              <a:spLocks/>
            </p:cNvSpPr>
            <p:nvPr/>
          </p:nvSpPr>
          <p:spPr bwMode="auto">
            <a:xfrm>
              <a:off x="3697" y="1921"/>
              <a:ext cx="824" cy="359"/>
            </a:xfrm>
            <a:prstGeom prst="borderCallout1">
              <a:avLst>
                <a:gd name="adj1" fmla="val 24491"/>
                <a:gd name="adj2" fmla="val -5810"/>
                <a:gd name="adj3" fmla="val 21431"/>
                <a:gd name="adj4" fmla="val -82810"/>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400">
                  <a:latin typeface="Times New Roman" panose="02020603050405020304" pitchFamily="18" charset="0"/>
                  <a:ea typeface="SimSun" panose="02010600030101010101" pitchFamily="2" charset="-122"/>
                </a:rPr>
                <a:t>Outlier</a:t>
              </a:r>
            </a:p>
          </p:txBody>
        </p:sp>
        <p:sp>
          <p:nvSpPr>
            <p:cNvPr id="95262" name="Text Box 29">
              <a:extLst>
                <a:ext uri="{FF2B5EF4-FFF2-40B4-BE49-F238E27FC236}">
                  <a16:creationId xmlns:a16="http://schemas.microsoft.com/office/drawing/2014/main" id="{F771AD87-AB51-FBEE-24B7-9AF5287B7425}"/>
                </a:ext>
              </a:extLst>
            </p:cNvPr>
            <p:cNvSpPr txBox="1">
              <a:spLocks noChangeArrowheads="1"/>
            </p:cNvSpPr>
            <p:nvPr/>
          </p:nvSpPr>
          <p:spPr bwMode="auto">
            <a:xfrm>
              <a:off x="4081" y="2736"/>
              <a:ext cx="1199" cy="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Eps = 1cm</a:t>
              </a:r>
            </a:p>
            <a:p>
              <a:pPr>
                <a:spcBef>
                  <a:spcPct val="50000"/>
                </a:spcBef>
                <a:buClrTx/>
                <a:buSzTx/>
                <a:buFontTx/>
                <a:buNone/>
              </a:pPr>
              <a:r>
                <a:rPr lang="en-US" altLang="zh-CN" sz="2400">
                  <a:latin typeface="Times New Roman" panose="02020603050405020304" pitchFamily="18" charset="0"/>
                  <a:ea typeface="SimSun" panose="02010600030101010101" pitchFamily="2" charset="-122"/>
                </a:rPr>
                <a:t>MinPts = 5</a:t>
              </a:r>
            </a:p>
          </p:txBody>
        </p:sp>
        <p:sp>
          <p:nvSpPr>
            <p:cNvPr id="95263" name="Oval 30">
              <a:extLst>
                <a:ext uri="{FF2B5EF4-FFF2-40B4-BE49-F238E27FC236}">
                  <a16:creationId xmlns:a16="http://schemas.microsoft.com/office/drawing/2014/main" id="{7695051B-EA2C-37C5-99A3-5F6CA7F64585}"/>
                </a:ext>
              </a:extLst>
            </p:cNvPr>
            <p:cNvSpPr>
              <a:spLocks noChangeArrowheads="1"/>
            </p:cNvSpPr>
            <p:nvPr/>
          </p:nvSpPr>
          <p:spPr bwMode="auto">
            <a:xfrm>
              <a:off x="2400" y="3456"/>
              <a:ext cx="144" cy="14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sp>
        <p:nvSpPr>
          <p:cNvPr id="95237" name="Slide Number Placeholder 33">
            <a:extLst>
              <a:ext uri="{FF2B5EF4-FFF2-40B4-BE49-F238E27FC236}">
                <a16:creationId xmlns:a16="http://schemas.microsoft.com/office/drawing/2014/main" id="{DC91DD94-9B75-EC0B-2FB1-D4683230D8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4F97F6FF-DC84-4091-B261-FEF25EA39E37}" type="slidenum">
              <a:rPr lang="en-US" altLang="en-US" sz="1200">
                <a:latin typeface="Tahoma" panose="020B0604030504040204" pitchFamily="34" charset="0"/>
              </a:rPr>
              <a:pPr>
                <a:spcBef>
                  <a:spcPct val="0"/>
                </a:spcBef>
                <a:buClrTx/>
                <a:buSzTx/>
                <a:buFontTx/>
                <a:buNone/>
              </a:pPr>
              <a:t>44</a:t>
            </a:fld>
            <a:endParaRPr lang="en-US" altLang="en-US" sz="1200">
              <a:latin typeface="Tahoma" panose="020B0604030504040204" pitchFamily="34" charset="0"/>
            </a:endParaRPr>
          </a:p>
        </p:txBody>
      </p: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44FBCD3E-FDE9-7D5F-EFFD-DDB16B9D2F72}"/>
              </a:ext>
            </a:extLst>
          </p:cNvPr>
          <p:cNvSpPr>
            <a:spLocks noGrp="1" noChangeArrowheads="1"/>
          </p:cNvSpPr>
          <p:nvPr>
            <p:ph type="title"/>
          </p:nvPr>
        </p:nvSpPr>
        <p:spPr>
          <a:xfrm>
            <a:off x="681038" y="492125"/>
            <a:ext cx="7437437" cy="574675"/>
          </a:xfrm>
        </p:spPr>
        <p:txBody>
          <a:bodyPr/>
          <a:lstStyle/>
          <a:p>
            <a:pPr eaLnBrk="1" hangingPunct="1"/>
            <a:r>
              <a:rPr lang="en-US" altLang="zh-CN" sz="4000">
                <a:ea typeface="SimSun" panose="02010600030101010101" pitchFamily="2" charset="-122"/>
              </a:rPr>
              <a:t>DBSCAN: The Algorithm</a:t>
            </a:r>
            <a:endParaRPr lang="en-US" altLang="zh-CN">
              <a:ea typeface="SimSun" panose="02010600030101010101" pitchFamily="2" charset="-122"/>
            </a:endParaRPr>
          </a:p>
        </p:txBody>
      </p:sp>
      <p:sp>
        <p:nvSpPr>
          <p:cNvPr id="97283" name="Rectangle 3">
            <a:extLst>
              <a:ext uri="{FF2B5EF4-FFF2-40B4-BE49-F238E27FC236}">
                <a16:creationId xmlns:a16="http://schemas.microsoft.com/office/drawing/2014/main" id="{242C8D47-855D-2502-88F5-015E3C626BE7}"/>
              </a:ext>
            </a:extLst>
          </p:cNvPr>
          <p:cNvSpPr>
            <a:spLocks noGrp="1" noChangeArrowheads="1"/>
          </p:cNvSpPr>
          <p:nvPr>
            <p:ph type="body" idx="1"/>
          </p:nvPr>
        </p:nvSpPr>
        <p:spPr>
          <a:xfrm>
            <a:off x="304800" y="1371600"/>
            <a:ext cx="8305800" cy="5029200"/>
          </a:xfrm>
        </p:spPr>
        <p:txBody>
          <a:bodyPr/>
          <a:lstStyle/>
          <a:p>
            <a:pPr eaLnBrk="1" hangingPunct="1">
              <a:lnSpc>
                <a:spcPct val="120000"/>
              </a:lnSpc>
              <a:spcBef>
                <a:spcPct val="50000"/>
              </a:spcBef>
            </a:pPr>
            <a:r>
              <a:rPr lang="en-US" altLang="zh-CN" sz="2400">
                <a:ea typeface="SimSun" panose="02010600030101010101" pitchFamily="2" charset="-122"/>
              </a:rPr>
              <a:t>Arbitrary select a point </a:t>
            </a:r>
            <a:r>
              <a:rPr lang="en-US" altLang="zh-CN" sz="2400" i="1">
                <a:ea typeface="SimSun" panose="02010600030101010101" pitchFamily="2" charset="-122"/>
              </a:rPr>
              <a:t>p</a:t>
            </a:r>
            <a:endParaRPr lang="en-US" altLang="zh-CN" sz="2400">
              <a:ea typeface="SimSun" panose="02010600030101010101" pitchFamily="2" charset="-122"/>
            </a:endParaRPr>
          </a:p>
          <a:p>
            <a:pPr eaLnBrk="1" hangingPunct="1">
              <a:lnSpc>
                <a:spcPct val="120000"/>
              </a:lnSpc>
              <a:spcBef>
                <a:spcPct val="50000"/>
              </a:spcBef>
            </a:pPr>
            <a:r>
              <a:rPr lang="en-US" altLang="zh-CN" sz="2400">
                <a:ea typeface="SimSun" panose="02010600030101010101" pitchFamily="2" charset="-122"/>
              </a:rPr>
              <a:t>Retrieve all points density-reachable from </a:t>
            </a:r>
            <a:r>
              <a:rPr lang="en-US" altLang="zh-CN" sz="2400" i="1">
                <a:ea typeface="SimSun" panose="02010600030101010101" pitchFamily="2" charset="-122"/>
              </a:rPr>
              <a:t>p</a:t>
            </a:r>
            <a:r>
              <a:rPr lang="en-US" altLang="zh-CN" sz="2400">
                <a:ea typeface="SimSun" panose="02010600030101010101" pitchFamily="2" charset="-122"/>
              </a:rPr>
              <a:t> w.r.t. </a:t>
            </a:r>
            <a:r>
              <a:rPr lang="en-US" altLang="zh-CN" sz="2400" i="1">
                <a:ea typeface="SimSun" panose="02010600030101010101" pitchFamily="2" charset="-122"/>
              </a:rPr>
              <a:t>Eps</a:t>
            </a:r>
            <a:r>
              <a:rPr lang="en-US" altLang="zh-CN" sz="2400">
                <a:ea typeface="SimSun" panose="02010600030101010101" pitchFamily="2" charset="-122"/>
              </a:rPr>
              <a:t> and </a:t>
            </a:r>
            <a:r>
              <a:rPr lang="en-US" altLang="zh-CN" sz="2400" i="1">
                <a:ea typeface="SimSun" panose="02010600030101010101" pitchFamily="2" charset="-122"/>
              </a:rPr>
              <a:t>MinPts</a:t>
            </a:r>
            <a:endParaRPr lang="en-US" altLang="zh-CN" sz="2400">
              <a:ea typeface="SimSun" panose="02010600030101010101" pitchFamily="2" charset="-122"/>
            </a:endParaRPr>
          </a:p>
          <a:p>
            <a:pPr eaLnBrk="1" hangingPunct="1">
              <a:lnSpc>
                <a:spcPct val="120000"/>
              </a:lnSpc>
              <a:spcBef>
                <a:spcPct val="50000"/>
              </a:spcBef>
            </a:pPr>
            <a:r>
              <a:rPr lang="en-US" altLang="zh-CN" sz="2400">
                <a:ea typeface="SimSun" panose="02010600030101010101" pitchFamily="2" charset="-122"/>
              </a:rPr>
              <a:t>If </a:t>
            </a:r>
            <a:r>
              <a:rPr lang="en-US" altLang="zh-CN" sz="2400" i="1">
                <a:ea typeface="SimSun" panose="02010600030101010101" pitchFamily="2" charset="-122"/>
              </a:rPr>
              <a:t>p</a:t>
            </a:r>
            <a:r>
              <a:rPr lang="en-US" altLang="zh-CN" sz="2400">
                <a:ea typeface="SimSun" panose="02010600030101010101" pitchFamily="2" charset="-122"/>
              </a:rPr>
              <a:t> is a core point, a cluster is formed</a:t>
            </a:r>
          </a:p>
          <a:p>
            <a:pPr eaLnBrk="1" hangingPunct="1">
              <a:lnSpc>
                <a:spcPct val="120000"/>
              </a:lnSpc>
              <a:spcBef>
                <a:spcPct val="50000"/>
              </a:spcBef>
            </a:pPr>
            <a:r>
              <a:rPr lang="en-US" altLang="zh-CN" sz="2400">
                <a:ea typeface="SimSun" panose="02010600030101010101" pitchFamily="2" charset="-122"/>
              </a:rPr>
              <a:t>If </a:t>
            </a:r>
            <a:r>
              <a:rPr lang="en-US" altLang="zh-CN" sz="2400" i="1">
                <a:ea typeface="SimSun" panose="02010600030101010101" pitchFamily="2" charset="-122"/>
              </a:rPr>
              <a:t>p</a:t>
            </a:r>
            <a:r>
              <a:rPr lang="en-US" altLang="zh-CN" sz="2400">
                <a:ea typeface="SimSun" panose="02010600030101010101" pitchFamily="2" charset="-122"/>
              </a:rPr>
              <a:t> is a border point, no points are density-reachable from </a:t>
            </a:r>
            <a:r>
              <a:rPr lang="en-US" altLang="zh-CN" sz="2400" i="1">
                <a:ea typeface="SimSun" panose="02010600030101010101" pitchFamily="2" charset="-122"/>
              </a:rPr>
              <a:t>p</a:t>
            </a:r>
            <a:r>
              <a:rPr lang="en-US" altLang="zh-CN" sz="2400">
                <a:ea typeface="SimSun" panose="02010600030101010101" pitchFamily="2" charset="-122"/>
              </a:rPr>
              <a:t> and DBSCAN visits the next point of the database</a:t>
            </a:r>
          </a:p>
          <a:p>
            <a:pPr eaLnBrk="1" hangingPunct="1">
              <a:lnSpc>
                <a:spcPct val="120000"/>
              </a:lnSpc>
              <a:spcBef>
                <a:spcPct val="50000"/>
              </a:spcBef>
            </a:pPr>
            <a:r>
              <a:rPr lang="en-US" altLang="zh-CN" sz="2400">
                <a:ea typeface="SimSun" panose="02010600030101010101" pitchFamily="2" charset="-122"/>
              </a:rPr>
              <a:t>Continue the process until all of the points have been processed</a:t>
            </a:r>
            <a:endParaRPr lang="en-US" altLang="zh-CN" sz="2000">
              <a:ea typeface="SimSun" panose="02010600030101010101" pitchFamily="2" charset="-122"/>
            </a:endParaRPr>
          </a:p>
        </p:txBody>
      </p:sp>
      <p:sp>
        <p:nvSpPr>
          <p:cNvPr id="97284" name="Slide Number Placeholder 6">
            <a:extLst>
              <a:ext uri="{FF2B5EF4-FFF2-40B4-BE49-F238E27FC236}">
                <a16:creationId xmlns:a16="http://schemas.microsoft.com/office/drawing/2014/main" id="{2169D009-A6D5-B07B-9B50-0BC461F7C6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40E3258F-4857-455B-BF95-7BF2E398D9D4}" type="slidenum">
              <a:rPr lang="en-US" altLang="en-US" sz="1200">
                <a:latin typeface="Tahoma" panose="020B0604030504040204" pitchFamily="34" charset="0"/>
              </a:rPr>
              <a:pPr>
                <a:spcBef>
                  <a:spcPct val="0"/>
                </a:spcBef>
                <a:buClrTx/>
                <a:buSzTx/>
                <a:buFontTx/>
                <a:buNone/>
              </a:pPr>
              <a:t>45</a:t>
            </a:fld>
            <a:endParaRPr lang="en-US" altLang="en-US" sz="1200">
              <a:latin typeface="Tahoma" panose="020B0604030504040204" pitchFamily="34" charset="0"/>
            </a:endParaRPr>
          </a:p>
        </p:txBody>
      </p:sp>
    </p:spTree>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82B4ECC9-75BC-727B-CE83-90D74868AFA5}"/>
              </a:ext>
            </a:extLst>
          </p:cNvPr>
          <p:cNvSpPr>
            <a:spLocks noGrp="1" noChangeArrowheads="1"/>
          </p:cNvSpPr>
          <p:nvPr>
            <p:ph type="title"/>
          </p:nvPr>
        </p:nvSpPr>
        <p:spPr>
          <a:xfrm>
            <a:off x="681038" y="492125"/>
            <a:ext cx="7437437" cy="387350"/>
          </a:xfrm>
        </p:spPr>
        <p:txBody>
          <a:bodyPr/>
          <a:lstStyle/>
          <a:p>
            <a:pPr eaLnBrk="1" hangingPunct="1"/>
            <a:r>
              <a:rPr lang="en-US" altLang="zh-CN">
                <a:ea typeface="SimSun" panose="02010600030101010101" pitchFamily="2" charset="-122"/>
              </a:rPr>
              <a:t>DBSCAN: Sensitive to Parameters</a:t>
            </a:r>
            <a:endParaRPr lang="en-US" altLang="zh-CN" sz="3200">
              <a:ea typeface="SimSun" panose="02010600030101010101" pitchFamily="2" charset="-122"/>
            </a:endParaRPr>
          </a:p>
        </p:txBody>
      </p:sp>
      <p:pic>
        <p:nvPicPr>
          <p:cNvPr id="99331" name="Picture 3">
            <a:extLst>
              <a:ext uri="{FF2B5EF4-FFF2-40B4-BE49-F238E27FC236}">
                <a16:creationId xmlns:a16="http://schemas.microsoft.com/office/drawing/2014/main" id="{D044C39D-29B7-65C1-3642-3254C63E47A2}"/>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04800" y="1371600"/>
            <a:ext cx="8305800" cy="3124200"/>
          </a:xfrm>
        </p:spPr>
      </p:pic>
      <p:pic>
        <p:nvPicPr>
          <p:cNvPr id="99332" name="Picture 4">
            <a:extLst>
              <a:ext uri="{FF2B5EF4-FFF2-40B4-BE49-F238E27FC236}">
                <a16:creationId xmlns:a16="http://schemas.microsoft.com/office/drawing/2014/main" id="{29DDF655-7284-C7B2-DB33-2A14F6AE75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7244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3" name="Picture 5">
            <a:extLst>
              <a:ext uri="{FF2B5EF4-FFF2-40B4-BE49-F238E27FC236}">
                <a16:creationId xmlns:a16="http://schemas.microsoft.com/office/drawing/2014/main" id="{FE644283-3CE4-4C2A-655B-92CA5EBA2E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455988"/>
            <a:ext cx="1524000" cy="119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4" name="Slide Number Placeholder 8">
            <a:extLst>
              <a:ext uri="{FF2B5EF4-FFF2-40B4-BE49-F238E27FC236}">
                <a16:creationId xmlns:a16="http://schemas.microsoft.com/office/drawing/2014/main" id="{8EB21EB5-942A-2261-CDD3-6788BA23F5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87FE2D6B-549D-413E-BBAB-C70D766C9769}" type="slidenum">
              <a:rPr lang="en-US" altLang="en-US" sz="1200">
                <a:latin typeface="Tahoma" panose="020B0604030504040204" pitchFamily="34" charset="0"/>
              </a:rPr>
              <a:pPr>
                <a:spcBef>
                  <a:spcPct val="0"/>
                </a:spcBef>
                <a:buClrTx/>
                <a:buSzTx/>
                <a:buFontTx/>
                <a:buNone/>
              </a:pPr>
              <a:t>46</a:t>
            </a:fld>
            <a:endParaRPr lang="en-US" altLang="en-US" sz="1200">
              <a:latin typeface="Tahoma" panose="020B0604030504040204" pitchFamily="34" charset="0"/>
            </a:endParaRPr>
          </a:p>
        </p:txBody>
      </p:sp>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A4F7D41F-BBFD-A72D-D9C6-F8B21818D72B}"/>
              </a:ext>
            </a:extLst>
          </p:cNvPr>
          <p:cNvSpPr>
            <a:spLocks noGrp="1" noChangeArrowheads="1"/>
          </p:cNvSpPr>
          <p:nvPr>
            <p:ph type="title"/>
          </p:nvPr>
        </p:nvSpPr>
        <p:spPr>
          <a:xfrm>
            <a:off x="381000" y="381000"/>
            <a:ext cx="8382000" cy="533400"/>
          </a:xfrm>
        </p:spPr>
        <p:txBody>
          <a:bodyPr/>
          <a:lstStyle/>
          <a:p>
            <a:pPr eaLnBrk="1" hangingPunct="1"/>
            <a:r>
              <a:rPr lang="en-US" altLang="zh-CN" sz="3200">
                <a:ea typeface="SimSun" panose="02010600030101010101" pitchFamily="2" charset="-122"/>
              </a:rPr>
              <a:t>OPTICS:  A Cluster-Ordering Method (1999)</a:t>
            </a:r>
            <a:endParaRPr lang="en-US" altLang="zh-CN" sz="4000" b="1">
              <a:ea typeface="SimSun" panose="02010600030101010101" pitchFamily="2" charset="-122"/>
            </a:endParaRPr>
          </a:p>
        </p:txBody>
      </p:sp>
      <p:sp>
        <p:nvSpPr>
          <p:cNvPr id="101379" name="Rectangle 3">
            <a:extLst>
              <a:ext uri="{FF2B5EF4-FFF2-40B4-BE49-F238E27FC236}">
                <a16:creationId xmlns:a16="http://schemas.microsoft.com/office/drawing/2014/main" id="{589D12D8-1528-710F-B307-1F0B0451C54F}"/>
              </a:ext>
            </a:extLst>
          </p:cNvPr>
          <p:cNvSpPr>
            <a:spLocks noGrp="1" noChangeArrowheads="1"/>
          </p:cNvSpPr>
          <p:nvPr>
            <p:ph type="body" idx="1"/>
          </p:nvPr>
        </p:nvSpPr>
        <p:spPr>
          <a:xfrm>
            <a:off x="304800" y="1447800"/>
            <a:ext cx="8458200" cy="5105400"/>
          </a:xfrm>
        </p:spPr>
        <p:txBody>
          <a:bodyPr/>
          <a:lstStyle/>
          <a:p>
            <a:pPr eaLnBrk="1" hangingPunct="1"/>
            <a:r>
              <a:rPr lang="en-US" altLang="zh-CN" sz="2400">
                <a:ea typeface="SimSun" panose="02010600030101010101" pitchFamily="2" charset="-122"/>
              </a:rPr>
              <a:t>OPTICS: Ordering Points To Identify the Clustering Structure</a:t>
            </a:r>
          </a:p>
          <a:p>
            <a:pPr lvl="1" eaLnBrk="1" hangingPunct="1"/>
            <a:r>
              <a:rPr lang="en-US" altLang="zh-CN" sz="2400">
                <a:ea typeface="SimSun" panose="02010600030101010101" pitchFamily="2" charset="-122"/>
              </a:rPr>
              <a:t>Ankerst, Breunig, Kriegel, and Sander (SIGMOD</a:t>
            </a:r>
            <a:r>
              <a:rPr lang="en-US" altLang="zh-CN" sz="2400">
                <a:latin typeface="Times New Roman" panose="02020603050405020304" pitchFamily="18" charset="0"/>
                <a:ea typeface="SimSun" panose="02010600030101010101" pitchFamily="2" charset="-122"/>
              </a:rPr>
              <a:t>’</a:t>
            </a:r>
            <a:r>
              <a:rPr lang="en-US" altLang="zh-CN" sz="2400">
                <a:ea typeface="SimSun" panose="02010600030101010101" pitchFamily="2" charset="-122"/>
              </a:rPr>
              <a:t>99)</a:t>
            </a:r>
          </a:p>
          <a:p>
            <a:pPr lvl="1" eaLnBrk="1" hangingPunct="1"/>
            <a:r>
              <a:rPr lang="en-US" altLang="zh-CN" sz="2400">
                <a:ea typeface="SimSun" panose="02010600030101010101" pitchFamily="2" charset="-122"/>
              </a:rPr>
              <a:t>Produces a special order of the database wrt its density-based clustering structure  </a:t>
            </a:r>
          </a:p>
          <a:p>
            <a:pPr lvl="1" eaLnBrk="1" hangingPunct="1"/>
            <a:r>
              <a:rPr lang="en-US" altLang="zh-CN" sz="2400">
                <a:ea typeface="SimSun" panose="02010600030101010101" pitchFamily="2" charset="-122"/>
              </a:rPr>
              <a:t>This cluster-ordering contains info equiv to the density-based clusterings corresponding to a broad range of parameter settings</a:t>
            </a:r>
          </a:p>
          <a:p>
            <a:pPr lvl="1" eaLnBrk="1" hangingPunct="1"/>
            <a:r>
              <a:rPr lang="en-US" altLang="zh-CN" sz="2400">
                <a:ea typeface="SimSun" panose="02010600030101010101" pitchFamily="2" charset="-122"/>
              </a:rPr>
              <a:t>Good for both automatic and interactive cluster analysis, including finding intrinsic clustering structure</a:t>
            </a:r>
          </a:p>
          <a:p>
            <a:pPr lvl="1" eaLnBrk="1" hangingPunct="1"/>
            <a:r>
              <a:rPr lang="en-US" altLang="zh-CN" sz="2400">
                <a:ea typeface="SimSun" panose="02010600030101010101" pitchFamily="2" charset="-122"/>
              </a:rPr>
              <a:t>Can be represented graphically or using visualization techniques</a:t>
            </a:r>
          </a:p>
        </p:txBody>
      </p:sp>
      <p:sp>
        <p:nvSpPr>
          <p:cNvPr id="101380" name="Slide Number Placeholder 6">
            <a:extLst>
              <a:ext uri="{FF2B5EF4-FFF2-40B4-BE49-F238E27FC236}">
                <a16:creationId xmlns:a16="http://schemas.microsoft.com/office/drawing/2014/main" id="{B168F266-6BEE-0CBB-A3C4-979CA8B909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D33AB7A8-F718-47EA-A8CC-0DD1A0A5CF17}" type="slidenum">
              <a:rPr lang="en-US" altLang="en-US" sz="1200">
                <a:latin typeface="Tahoma" panose="020B0604030504040204" pitchFamily="34" charset="0"/>
              </a:rPr>
              <a:pPr>
                <a:spcBef>
                  <a:spcPct val="0"/>
                </a:spcBef>
                <a:buClrTx/>
                <a:buSzTx/>
                <a:buFontTx/>
                <a:buNone/>
              </a:pPr>
              <a:t>47</a:t>
            </a:fld>
            <a:endParaRPr lang="en-US" altLang="en-US" sz="1200">
              <a:latin typeface="Tahoma" panose="020B0604030504040204" pitchFamily="34" charset="0"/>
            </a:endParaRPr>
          </a:p>
        </p:txBody>
      </p:sp>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26">
            <a:extLst>
              <a:ext uri="{FF2B5EF4-FFF2-40B4-BE49-F238E27FC236}">
                <a16:creationId xmlns:a16="http://schemas.microsoft.com/office/drawing/2014/main" id="{87AF12E6-A09D-7D1A-6592-B677092B2B53}"/>
              </a:ext>
            </a:extLst>
          </p:cNvPr>
          <p:cNvSpPr>
            <a:spLocks noGrp="1" noChangeArrowheads="1"/>
          </p:cNvSpPr>
          <p:nvPr>
            <p:ph type="title"/>
          </p:nvPr>
        </p:nvSpPr>
        <p:spPr>
          <a:xfrm>
            <a:off x="304800" y="436563"/>
            <a:ext cx="8458200" cy="442912"/>
          </a:xfrm>
          <a:noFill/>
        </p:spPr>
        <p:txBody>
          <a:bodyPr lIns="92075" tIns="46038" rIns="92075" bIns="46038" anchor="ctr"/>
          <a:lstStyle/>
          <a:p>
            <a:pPr eaLnBrk="1" hangingPunct="1"/>
            <a:r>
              <a:rPr lang="en-US" altLang="zh-CN">
                <a:ea typeface="SimSun" panose="02010600030101010101" pitchFamily="2" charset="-122"/>
              </a:rPr>
              <a:t>OPTICS: Some Extension from DBSCAN</a:t>
            </a:r>
            <a:endParaRPr lang="en-US" altLang="zh-CN" sz="3200">
              <a:ea typeface="SimSun" panose="02010600030101010101" pitchFamily="2" charset="-122"/>
            </a:endParaRPr>
          </a:p>
        </p:txBody>
      </p:sp>
      <p:sp>
        <p:nvSpPr>
          <p:cNvPr id="103427" name="Rectangle 1027">
            <a:extLst>
              <a:ext uri="{FF2B5EF4-FFF2-40B4-BE49-F238E27FC236}">
                <a16:creationId xmlns:a16="http://schemas.microsoft.com/office/drawing/2014/main" id="{0F500C54-9423-02FE-0864-CBBA89E3942E}"/>
              </a:ext>
            </a:extLst>
          </p:cNvPr>
          <p:cNvSpPr>
            <a:spLocks noGrp="1" noChangeArrowheads="1"/>
          </p:cNvSpPr>
          <p:nvPr>
            <p:ph type="body" idx="1"/>
          </p:nvPr>
        </p:nvSpPr>
        <p:spPr>
          <a:xfrm>
            <a:off x="228600" y="1295400"/>
            <a:ext cx="5181600" cy="3962400"/>
          </a:xfrm>
          <a:noFill/>
        </p:spPr>
        <p:txBody>
          <a:bodyPr lIns="92075" tIns="46038" rIns="92075" bIns="46038"/>
          <a:lstStyle/>
          <a:p>
            <a:pPr eaLnBrk="1" hangingPunct="1"/>
            <a:r>
              <a:rPr lang="en-US" altLang="zh-CN" sz="2400">
                <a:ea typeface="SimSun" panose="02010600030101010101" pitchFamily="2" charset="-122"/>
              </a:rPr>
              <a:t>Index-based: </a:t>
            </a:r>
          </a:p>
          <a:p>
            <a:pPr lvl="2" eaLnBrk="1" hangingPunct="1">
              <a:spcBef>
                <a:spcPct val="50000"/>
              </a:spcBef>
            </a:pPr>
            <a:r>
              <a:rPr lang="en-US" altLang="zh-CN">
                <a:ea typeface="SimSun" panose="02010600030101010101" pitchFamily="2" charset="-122"/>
              </a:rPr>
              <a:t>k = number of dimensions </a:t>
            </a:r>
          </a:p>
          <a:p>
            <a:pPr lvl="2" eaLnBrk="1" hangingPunct="1">
              <a:spcBef>
                <a:spcPct val="50000"/>
              </a:spcBef>
            </a:pPr>
            <a:r>
              <a:rPr lang="en-US" altLang="zh-CN">
                <a:ea typeface="SimSun" panose="02010600030101010101" pitchFamily="2" charset="-122"/>
              </a:rPr>
              <a:t>N = 20</a:t>
            </a:r>
          </a:p>
          <a:p>
            <a:pPr lvl="2" eaLnBrk="1" hangingPunct="1">
              <a:spcBef>
                <a:spcPct val="50000"/>
              </a:spcBef>
            </a:pPr>
            <a:r>
              <a:rPr lang="en-US" altLang="zh-CN">
                <a:ea typeface="SimSun" panose="02010600030101010101" pitchFamily="2" charset="-122"/>
              </a:rPr>
              <a:t>p = 75%</a:t>
            </a:r>
          </a:p>
          <a:p>
            <a:pPr lvl="2" eaLnBrk="1" hangingPunct="1">
              <a:spcBef>
                <a:spcPct val="50000"/>
              </a:spcBef>
            </a:pPr>
            <a:r>
              <a:rPr lang="en-US" altLang="zh-CN">
                <a:ea typeface="SimSun" panose="02010600030101010101" pitchFamily="2" charset="-122"/>
              </a:rPr>
              <a:t>M = N(1-p) = 5</a:t>
            </a:r>
          </a:p>
          <a:p>
            <a:pPr lvl="1" eaLnBrk="1" hangingPunct="1"/>
            <a:r>
              <a:rPr lang="en-US" altLang="zh-CN" sz="2400">
                <a:ea typeface="SimSun" panose="02010600030101010101" pitchFamily="2" charset="-122"/>
              </a:rPr>
              <a:t>Complexity:  O(</a:t>
            </a:r>
            <a:r>
              <a:rPr lang="en-US" altLang="zh-CN" sz="2400" i="1">
                <a:ea typeface="SimSun" panose="02010600030101010101" pitchFamily="2" charset="-122"/>
              </a:rPr>
              <a:t>NlogN</a:t>
            </a:r>
            <a:r>
              <a:rPr lang="en-US" altLang="zh-CN" sz="2400">
                <a:ea typeface="SimSun" panose="02010600030101010101" pitchFamily="2" charset="-122"/>
              </a:rPr>
              <a:t>)</a:t>
            </a:r>
          </a:p>
          <a:p>
            <a:pPr eaLnBrk="1" hangingPunct="1"/>
            <a:r>
              <a:rPr lang="en-US" altLang="zh-CN" sz="2400">
                <a:ea typeface="SimSun" panose="02010600030101010101" pitchFamily="2" charset="-122"/>
              </a:rPr>
              <a:t>Core Distance: </a:t>
            </a:r>
          </a:p>
          <a:p>
            <a:pPr lvl="1" eaLnBrk="1" hangingPunct="1"/>
            <a:r>
              <a:rPr lang="en-US" altLang="zh-CN" sz="2400">
                <a:ea typeface="SimSun" panose="02010600030101010101" pitchFamily="2" charset="-122"/>
              </a:rPr>
              <a:t>min eps s.t. point is core</a:t>
            </a:r>
          </a:p>
          <a:p>
            <a:pPr eaLnBrk="1" hangingPunct="1"/>
            <a:r>
              <a:rPr lang="en-US" altLang="zh-CN" sz="2400">
                <a:ea typeface="SimSun" panose="02010600030101010101" pitchFamily="2" charset="-122"/>
              </a:rPr>
              <a:t>Reachability Distance</a:t>
            </a:r>
          </a:p>
        </p:txBody>
      </p:sp>
      <p:sp>
        <p:nvSpPr>
          <p:cNvPr id="103428" name="Oval 1028">
            <a:extLst>
              <a:ext uri="{FF2B5EF4-FFF2-40B4-BE49-F238E27FC236}">
                <a16:creationId xmlns:a16="http://schemas.microsoft.com/office/drawing/2014/main" id="{1277FF5D-40E9-5EE6-F05F-55BC5549F21D}"/>
              </a:ext>
            </a:extLst>
          </p:cNvPr>
          <p:cNvSpPr>
            <a:spLocks noChangeArrowheads="1"/>
          </p:cNvSpPr>
          <p:nvPr/>
        </p:nvSpPr>
        <p:spPr bwMode="auto">
          <a:xfrm>
            <a:off x="5699125" y="1758950"/>
            <a:ext cx="238125" cy="238125"/>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29" name="Oval 1029">
            <a:extLst>
              <a:ext uri="{FF2B5EF4-FFF2-40B4-BE49-F238E27FC236}">
                <a16:creationId xmlns:a16="http://schemas.microsoft.com/office/drawing/2014/main" id="{8FB82DBF-8FCE-AB00-93F9-7F830B983088}"/>
              </a:ext>
            </a:extLst>
          </p:cNvPr>
          <p:cNvSpPr>
            <a:spLocks noChangeArrowheads="1"/>
          </p:cNvSpPr>
          <p:nvPr/>
        </p:nvSpPr>
        <p:spPr bwMode="auto">
          <a:xfrm>
            <a:off x="5775325" y="2139950"/>
            <a:ext cx="238125" cy="238125"/>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30" name="Oval 1030">
            <a:extLst>
              <a:ext uri="{FF2B5EF4-FFF2-40B4-BE49-F238E27FC236}">
                <a16:creationId xmlns:a16="http://schemas.microsoft.com/office/drawing/2014/main" id="{A2EB4215-3BB6-4AB0-959A-02E8536054E8}"/>
              </a:ext>
            </a:extLst>
          </p:cNvPr>
          <p:cNvSpPr>
            <a:spLocks noChangeArrowheads="1"/>
          </p:cNvSpPr>
          <p:nvPr/>
        </p:nvSpPr>
        <p:spPr bwMode="auto">
          <a:xfrm>
            <a:off x="6080125" y="2063750"/>
            <a:ext cx="238125" cy="238125"/>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31" name="Oval 1031">
            <a:extLst>
              <a:ext uri="{FF2B5EF4-FFF2-40B4-BE49-F238E27FC236}">
                <a16:creationId xmlns:a16="http://schemas.microsoft.com/office/drawing/2014/main" id="{2CA7109D-D9F4-D873-2252-957BAD4CAA8C}"/>
              </a:ext>
            </a:extLst>
          </p:cNvPr>
          <p:cNvSpPr>
            <a:spLocks noChangeArrowheads="1"/>
          </p:cNvSpPr>
          <p:nvPr/>
        </p:nvSpPr>
        <p:spPr bwMode="auto">
          <a:xfrm>
            <a:off x="5546725" y="2520950"/>
            <a:ext cx="238125" cy="238125"/>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32" name="Oval 1032">
            <a:extLst>
              <a:ext uri="{FF2B5EF4-FFF2-40B4-BE49-F238E27FC236}">
                <a16:creationId xmlns:a16="http://schemas.microsoft.com/office/drawing/2014/main" id="{079DA1ED-3424-C7BE-FEF2-ABB8369A7D12}"/>
              </a:ext>
            </a:extLst>
          </p:cNvPr>
          <p:cNvSpPr>
            <a:spLocks noChangeArrowheads="1"/>
          </p:cNvSpPr>
          <p:nvPr/>
        </p:nvSpPr>
        <p:spPr bwMode="auto">
          <a:xfrm>
            <a:off x="6384925" y="2139950"/>
            <a:ext cx="238125" cy="238125"/>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33" name="Oval 1033">
            <a:extLst>
              <a:ext uri="{FF2B5EF4-FFF2-40B4-BE49-F238E27FC236}">
                <a16:creationId xmlns:a16="http://schemas.microsoft.com/office/drawing/2014/main" id="{54D749E1-CBC8-253B-8635-A2309898250D}"/>
              </a:ext>
            </a:extLst>
          </p:cNvPr>
          <p:cNvSpPr>
            <a:spLocks noChangeArrowheads="1"/>
          </p:cNvSpPr>
          <p:nvPr/>
        </p:nvSpPr>
        <p:spPr bwMode="auto">
          <a:xfrm>
            <a:off x="6080125" y="1758950"/>
            <a:ext cx="238125" cy="238125"/>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34" name="Oval 1034">
            <a:extLst>
              <a:ext uri="{FF2B5EF4-FFF2-40B4-BE49-F238E27FC236}">
                <a16:creationId xmlns:a16="http://schemas.microsoft.com/office/drawing/2014/main" id="{6DD8AB08-D8C0-7140-AB13-48351F575870}"/>
              </a:ext>
            </a:extLst>
          </p:cNvPr>
          <p:cNvSpPr>
            <a:spLocks noChangeArrowheads="1"/>
          </p:cNvSpPr>
          <p:nvPr/>
        </p:nvSpPr>
        <p:spPr bwMode="auto">
          <a:xfrm>
            <a:off x="5851525" y="2825750"/>
            <a:ext cx="238125" cy="238125"/>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35" name="Oval 1035">
            <a:extLst>
              <a:ext uri="{FF2B5EF4-FFF2-40B4-BE49-F238E27FC236}">
                <a16:creationId xmlns:a16="http://schemas.microsoft.com/office/drawing/2014/main" id="{48A25B01-33BB-F430-7090-DF2F8A11EA3B}"/>
              </a:ext>
            </a:extLst>
          </p:cNvPr>
          <p:cNvSpPr>
            <a:spLocks noChangeArrowheads="1"/>
          </p:cNvSpPr>
          <p:nvPr/>
        </p:nvSpPr>
        <p:spPr bwMode="auto">
          <a:xfrm>
            <a:off x="6689725" y="1911350"/>
            <a:ext cx="238125" cy="238125"/>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36" name="Oval 1036">
            <a:extLst>
              <a:ext uri="{FF2B5EF4-FFF2-40B4-BE49-F238E27FC236}">
                <a16:creationId xmlns:a16="http://schemas.microsoft.com/office/drawing/2014/main" id="{A1164F8A-AA64-8FB3-6474-C9D85F4970D0}"/>
              </a:ext>
            </a:extLst>
          </p:cNvPr>
          <p:cNvSpPr>
            <a:spLocks noChangeArrowheads="1"/>
          </p:cNvSpPr>
          <p:nvPr/>
        </p:nvSpPr>
        <p:spPr bwMode="auto">
          <a:xfrm>
            <a:off x="6461125" y="1606550"/>
            <a:ext cx="238125" cy="238125"/>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37" name="Oval 1037">
            <a:extLst>
              <a:ext uri="{FF2B5EF4-FFF2-40B4-BE49-F238E27FC236}">
                <a16:creationId xmlns:a16="http://schemas.microsoft.com/office/drawing/2014/main" id="{D8001355-0B86-C779-5840-BA9659C61637}"/>
              </a:ext>
            </a:extLst>
          </p:cNvPr>
          <p:cNvSpPr>
            <a:spLocks noChangeArrowheads="1"/>
          </p:cNvSpPr>
          <p:nvPr/>
        </p:nvSpPr>
        <p:spPr bwMode="auto">
          <a:xfrm>
            <a:off x="6689725" y="2292350"/>
            <a:ext cx="238125" cy="238125"/>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38" name="Oval 1038">
            <a:extLst>
              <a:ext uri="{FF2B5EF4-FFF2-40B4-BE49-F238E27FC236}">
                <a16:creationId xmlns:a16="http://schemas.microsoft.com/office/drawing/2014/main" id="{FA5DD04F-E78E-0038-4C70-B600AAA20277}"/>
              </a:ext>
            </a:extLst>
          </p:cNvPr>
          <p:cNvSpPr>
            <a:spLocks noChangeArrowheads="1"/>
          </p:cNvSpPr>
          <p:nvPr/>
        </p:nvSpPr>
        <p:spPr bwMode="auto">
          <a:xfrm>
            <a:off x="6537325" y="2597150"/>
            <a:ext cx="238125" cy="238125"/>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39" name="Oval 1039">
            <a:extLst>
              <a:ext uri="{FF2B5EF4-FFF2-40B4-BE49-F238E27FC236}">
                <a16:creationId xmlns:a16="http://schemas.microsoft.com/office/drawing/2014/main" id="{EFF47A22-C788-E9AE-6236-B4B5ADCC7DE4}"/>
              </a:ext>
            </a:extLst>
          </p:cNvPr>
          <p:cNvSpPr>
            <a:spLocks noChangeArrowheads="1"/>
          </p:cNvSpPr>
          <p:nvPr/>
        </p:nvSpPr>
        <p:spPr bwMode="auto">
          <a:xfrm>
            <a:off x="6080125" y="2368550"/>
            <a:ext cx="238125" cy="238125"/>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40" name="Oval 1040">
            <a:extLst>
              <a:ext uri="{FF2B5EF4-FFF2-40B4-BE49-F238E27FC236}">
                <a16:creationId xmlns:a16="http://schemas.microsoft.com/office/drawing/2014/main" id="{C2F87A7A-4758-40AF-A8BF-22ED81973EC9}"/>
              </a:ext>
            </a:extLst>
          </p:cNvPr>
          <p:cNvSpPr>
            <a:spLocks noChangeArrowheads="1"/>
          </p:cNvSpPr>
          <p:nvPr/>
        </p:nvSpPr>
        <p:spPr bwMode="auto">
          <a:xfrm>
            <a:off x="5318125" y="2139950"/>
            <a:ext cx="238125" cy="238125"/>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41" name="Oval 1041">
            <a:extLst>
              <a:ext uri="{FF2B5EF4-FFF2-40B4-BE49-F238E27FC236}">
                <a16:creationId xmlns:a16="http://schemas.microsoft.com/office/drawing/2014/main" id="{1EF2AB74-C48D-2599-219D-4AB6A3A3E51A}"/>
              </a:ext>
            </a:extLst>
          </p:cNvPr>
          <p:cNvSpPr>
            <a:spLocks noChangeArrowheads="1"/>
          </p:cNvSpPr>
          <p:nvPr/>
        </p:nvSpPr>
        <p:spPr bwMode="auto">
          <a:xfrm>
            <a:off x="8305800" y="2362200"/>
            <a:ext cx="238125" cy="238125"/>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42" name="Oval 1042">
            <a:extLst>
              <a:ext uri="{FF2B5EF4-FFF2-40B4-BE49-F238E27FC236}">
                <a16:creationId xmlns:a16="http://schemas.microsoft.com/office/drawing/2014/main" id="{87ADED4B-6454-58B6-F909-A2FA5A23C659}"/>
              </a:ext>
            </a:extLst>
          </p:cNvPr>
          <p:cNvSpPr>
            <a:spLocks noChangeArrowheads="1"/>
          </p:cNvSpPr>
          <p:nvPr/>
        </p:nvSpPr>
        <p:spPr bwMode="auto">
          <a:xfrm>
            <a:off x="6308725" y="2901950"/>
            <a:ext cx="238125" cy="238125"/>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43" name="Oval 1043">
            <a:extLst>
              <a:ext uri="{FF2B5EF4-FFF2-40B4-BE49-F238E27FC236}">
                <a16:creationId xmlns:a16="http://schemas.microsoft.com/office/drawing/2014/main" id="{59F5EFF1-28D3-20F8-9568-2ADB641156D6}"/>
              </a:ext>
            </a:extLst>
          </p:cNvPr>
          <p:cNvSpPr>
            <a:spLocks noChangeArrowheads="1"/>
          </p:cNvSpPr>
          <p:nvPr/>
        </p:nvSpPr>
        <p:spPr bwMode="auto">
          <a:xfrm>
            <a:off x="7467600" y="3048000"/>
            <a:ext cx="238125" cy="238125"/>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44" name="Oval 1044">
            <a:extLst>
              <a:ext uri="{FF2B5EF4-FFF2-40B4-BE49-F238E27FC236}">
                <a16:creationId xmlns:a16="http://schemas.microsoft.com/office/drawing/2014/main" id="{AE09A95C-35EE-50C2-8DD5-6347CEDFC28D}"/>
              </a:ext>
            </a:extLst>
          </p:cNvPr>
          <p:cNvSpPr>
            <a:spLocks noChangeArrowheads="1"/>
          </p:cNvSpPr>
          <p:nvPr/>
        </p:nvSpPr>
        <p:spPr bwMode="auto">
          <a:xfrm>
            <a:off x="7924800" y="2819400"/>
            <a:ext cx="238125" cy="238125"/>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45" name="Oval 1045">
            <a:extLst>
              <a:ext uri="{FF2B5EF4-FFF2-40B4-BE49-F238E27FC236}">
                <a16:creationId xmlns:a16="http://schemas.microsoft.com/office/drawing/2014/main" id="{A8519640-3002-FD6B-5926-14F67DEB9EED}"/>
              </a:ext>
            </a:extLst>
          </p:cNvPr>
          <p:cNvSpPr>
            <a:spLocks noChangeArrowheads="1"/>
          </p:cNvSpPr>
          <p:nvPr/>
        </p:nvSpPr>
        <p:spPr bwMode="auto">
          <a:xfrm>
            <a:off x="7162800" y="1981200"/>
            <a:ext cx="1727200" cy="1727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46" name="Line 1046">
            <a:extLst>
              <a:ext uri="{FF2B5EF4-FFF2-40B4-BE49-F238E27FC236}">
                <a16:creationId xmlns:a16="http://schemas.microsoft.com/office/drawing/2014/main" id="{BEC794AF-B165-4335-020E-10EDF3E36494}"/>
              </a:ext>
            </a:extLst>
          </p:cNvPr>
          <p:cNvSpPr>
            <a:spLocks noChangeShapeType="1"/>
          </p:cNvSpPr>
          <p:nvPr/>
        </p:nvSpPr>
        <p:spPr bwMode="auto">
          <a:xfrm>
            <a:off x="8153400" y="2895600"/>
            <a:ext cx="760413" cy="15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447" name="Rectangle 1047">
            <a:extLst>
              <a:ext uri="{FF2B5EF4-FFF2-40B4-BE49-F238E27FC236}">
                <a16:creationId xmlns:a16="http://schemas.microsoft.com/office/drawing/2014/main" id="{EA4B0A24-0C3C-E691-5987-13C67C23AFBE}"/>
              </a:ext>
            </a:extLst>
          </p:cNvPr>
          <p:cNvSpPr>
            <a:spLocks noChangeArrowheads="1"/>
          </p:cNvSpPr>
          <p:nvPr/>
        </p:nvSpPr>
        <p:spPr bwMode="auto">
          <a:xfrm>
            <a:off x="8382000" y="2743200"/>
            <a:ext cx="43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D</a:t>
            </a:r>
          </a:p>
        </p:txBody>
      </p:sp>
      <p:sp>
        <p:nvSpPr>
          <p:cNvPr id="103448" name="Oval 1048">
            <a:extLst>
              <a:ext uri="{FF2B5EF4-FFF2-40B4-BE49-F238E27FC236}">
                <a16:creationId xmlns:a16="http://schemas.microsoft.com/office/drawing/2014/main" id="{8BD6F836-47C9-6F77-3502-04A067763B52}"/>
              </a:ext>
            </a:extLst>
          </p:cNvPr>
          <p:cNvSpPr>
            <a:spLocks noChangeArrowheads="1"/>
          </p:cNvSpPr>
          <p:nvPr/>
        </p:nvSpPr>
        <p:spPr bwMode="auto">
          <a:xfrm>
            <a:off x="7620000" y="2209800"/>
            <a:ext cx="238125" cy="238125"/>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49" name="Oval 1049">
            <a:extLst>
              <a:ext uri="{FF2B5EF4-FFF2-40B4-BE49-F238E27FC236}">
                <a16:creationId xmlns:a16="http://schemas.microsoft.com/office/drawing/2014/main" id="{BDD3D3D7-9A01-0805-BA05-889D651143AC}"/>
              </a:ext>
            </a:extLst>
          </p:cNvPr>
          <p:cNvSpPr>
            <a:spLocks noChangeArrowheads="1"/>
          </p:cNvSpPr>
          <p:nvPr/>
        </p:nvSpPr>
        <p:spPr bwMode="auto">
          <a:xfrm>
            <a:off x="6918325" y="1606550"/>
            <a:ext cx="238125" cy="238125"/>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50" name="Oval 1050">
            <a:extLst>
              <a:ext uri="{FF2B5EF4-FFF2-40B4-BE49-F238E27FC236}">
                <a16:creationId xmlns:a16="http://schemas.microsoft.com/office/drawing/2014/main" id="{FCC86DF3-EBDE-68F1-AFD3-A3C001C6F98A}"/>
              </a:ext>
            </a:extLst>
          </p:cNvPr>
          <p:cNvSpPr>
            <a:spLocks noChangeArrowheads="1"/>
          </p:cNvSpPr>
          <p:nvPr/>
        </p:nvSpPr>
        <p:spPr bwMode="auto">
          <a:xfrm>
            <a:off x="5241925" y="1682750"/>
            <a:ext cx="238125" cy="238125"/>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51" name="Rectangle 1051">
            <a:extLst>
              <a:ext uri="{FF2B5EF4-FFF2-40B4-BE49-F238E27FC236}">
                <a16:creationId xmlns:a16="http://schemas.microsoft.com/office/drawing/2014/main" id="{585605CC-79D4-B080-EB30-52FF08CEF653}"/>
              </a:ext>
            </a:extLst>
          </p:cNvPr>
          <p:cNvSpPr>
            <a:spLocks noChangeArrowheads="1"/>
          </p:cNvSpPr>
          <p:nvPr/>
        </p:nvSpPr>
        <p:spPr bwMode="auto">
          <a:xfrm>
            <a:off x="3810000" y="5105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p2</a:t>
            </a:r>
          </a:p>
        </p:txBody>
      </p:sp>
      <p:sp>
        <p:nvSpPr>
          <p:cNvPr id="103452" name="Oval 1052">
            <a:extLst>
              <a:ext uri="{FF2B5EF4-FFF2-40B4-BE49-F238E27FC236}">
                <a16:creationId xmlns:a16="http://schemas.microsoft.com/office/drawing/2014/main" id="{869F60C6-0B78-F9DC-C136-B4A0886A8A9E}"/>
              </a:ext>
            </a:extLst>
          </p:cNvPr>
          <p:cNvSpPr>
            <a:spLocks noChangeArrowheads="1"/>
          </p:cNvSpPr>
          <p:nvPr/>
        </p:nvSpPr>
        <p:spPr bwMode="auto">
          <a:xfrm>
            <a:off x="4349750" y="3733800"/>
            <a:ext cx="2197100" cy="2197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53" name="Oval 1053">
            <a:extLst>
              <a:ext uri="{FF2B5EF4-FFF2-40B4-BE49-F238E27FC236}">
                <a16:creationId xmlns:a16="http://schemas.microsoft.com/office/drawing/2014/main" id="{49006A0D-949D-D507-2A89-8D5304104C41}"/>
              </a:ext>
            </a:extLst>
          </p:cNvPr>
          <p:cNvSpPr>
            <a:spLocks noChangeArrowheads="1"/>
          </p:cNvSpPr>
          <p:nvPr/>
        </p:nvSpPr>
        <p:spPr bwMode="auto">
          <a:xfrm>
            <a:off x="5187950" y="4343400"/>
            <a:ext cx="215900" cy="2159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54" name="Oval 1054">
            <a:extLst>
              <a:ext uri="{FF2B5EF4-FFF2-40B4-BE49-F238E27FC236}">
                <a16:creationId xmlns:a16="http://schemas.microsoft.com/office/drawing/2014/main" id="{0871D821-069C-D8F1-3F80-8D8C6BADF875}"/>
              </a:ext>
            </a:extLst>
          </p:cNvPr>
          <p:cNvSpPr>
            <a:spLocks noChangeArrowheads="1"/>
          </p:cNvSpPr>
          <p:nvPr/>
        </p:nvSpPr>
        <p:spPr bwMode="auto">
          <a:xfrm>
            <a:off x="4654550" y="4572000"/>
            <a:ext cx="215900" cy="2159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55" name="Oval 1055">
            <a:extLst>
              <a:ext uri="{FF2B5EF4-FFF2-40B4-BE49-F238E27FC236}">
                <a16:creationId xmlns:a16="http://schemas.microsoft.com/office/drawing/2014/main" id="{4D5E4C37-17A3-6319-AA8E-8D5DD3143807}"/>
              </a:ext>
            </a:extLst>
          </p:cNvPr>
          <p:cNvSpPr>
            <a:spLocks noChangeArrowheads="1"/>
          </p:cNvSpPr>
          <p:nvPr/>
        </p:nvSpPr>
        <p:spPr bwMode="auto">
          <a:xfrm>
            <a:off x="5340350" y="4724400"/>
            <a:ext cx="215900" cy="2159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56" name="Oval 1056">
            <a:extLst>
              <a:ext uri="{FF2B5EF4-FFF2-40B4-BE49-F238E27FC236}">
                <a16:creationId xmlns:a16="http://schemas.microsoft.com/office/drawing/2014/main" id="{AC8BC2BE-51DF-B4DF-973A-42475519E60A}"/>
              </a:ext>
            </a:extLst>
          </p:cNvPr>
          <p:cNvSpPr>
            <a:spLocks noChangeArrowheads="1"/>
          </p:cNvSpPr>
          <p:nvPr/>
        </p:nvSpPr>
        <p:spPr bwMode="auto">
          <a:xfrm>
            <a:off x="5492750" y="5257800"/>
            <a:ext cx="215900" cy="2159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57" name="Oval 1057">
            <a:extLst>
              <a:ext uri="{FF2B5EF4-FFF2-40B4-BE49-F238E27FC236}">
                <a16:creationId xmlns:a16="http://schemas.microsoft.com/office/drawing/2014/main" id="{67B39ECA-C210-D24A-6126-30CE96BC392C}"/>
              </a:ext>
            </a:extLst>
          </p:cNvPr>
          <p:cNvSpPr>
            <a:spLocks noChangeArrowheads="1"/>
          </p:cNvSpPr>
          <p:nvPr/>
        </p:nvSpPr>
        <p:spPr bwMode="auto">
          <a:xfrm>
            <a:off x="6102350" y="4648200"/>
            <a:ext cx="215900" cy="2159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58" name="Oval 1058">
            <a:extLst>
              <a:ext uri="{FF2B5EF4-FFF2-40B4-BE49-F238E27FC236}">
                <a16:creationId xmlns:a16="http://schemas.microsoft.com/office/drawing/2014/main" id="{F170C5F2-74A9-0DD7-2CDF-DCD3DFA0FEB1}"/>
              </a:ext>
            </a:extLst>
          </p:cNvPr>
          <p:cNvSpPr>
            <a:spLocks noChangeArrowheads="1"/>
          </p:cNvSpPr>
          <p:nvPr/>
        </p:nvSpPr>
        <p:spPr bwMode="auto">
          <a:xfrm>
            <a:off x="5645150" y="3886200"/>
            <a:ext cx="215900" cy="2159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59" name="Oval 1059">
            <a:extLst>
              <a:ext uri="{FF2B5EF4-FFF2-40B4-BE49-F238E27FC236}">
                <a16:creationId xmlns:a16="http://schemas.microsoft.com/office/drawing/2014/main" id="{588B468A-D1C1-7744-03B6-FBCFC7490AE9}"/>
              </a:ext>
            </a:extLst>
          </p:cNvPr>
          <p:cNvSpPr>
            <a:spLocks noChangeArrowheads="1"/>
          </p:cNvSpPr>
          <p:nvPr/>
        </p:nvSpPr>
        <p:spPr bwMode="auto">
          <a:xfrm>
            <a:off x="6635750" y="4197350"/>
            <a:ext cx="2197100" cy="2197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60" name="Oval 1060">
            <a:extLst>
              <a:ext uri="{FF2B5EF4-FFF2-40B4-BE49-F238E27FC236}">
                <a16:creationId xmlns:a16="http://schemas.microsoft.com/office/drawing/2014/main" id="{8C29383C-3E35-35E0-6163-81EBC8CD7311}"/>
              </a:ext>
            </a:extLst>
          </p:cNvPr>
          <p:cNvSpPr>
            <a:spLocks noChangeArrowheads="1"/>
          </p:cNvSpPr>
          <p:nvPr/>
        </p:nvSpPr>
        <p:spPr bwMode="auto">
          <a:xfrm>
            <a:off x="6940550" y="5035550"/>
            <a:ext cx="215900" cy="2159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61" name="Oval 1061">
            <a:extLst>
              <a:ext uri="{FF2B5EF4-FFF2-40B4-BE49-F238E27FC236}">
                <a16:creationId xmlns:a16="http://schemas.microsoft.com/office/drawing/2014/main" id="{0CBBF9E8-8EFA-F672-9905-CCC9213930D5}"/>
              </a:ext>
            </a:extLst>
          </p:cNvPr>
          <p:cNvSpPr>
            <a:spLocks noChangeArrowheads="1"/>
          </p:cNvSpPr>
          <p:nvPr/>
        </p:nvSpPr>
        <p:spPr bwMode="auto">
          <a:xfrm>
            <a:off x="7626350" y="5187950"/>
            <a:ext cx="215900" cy="2159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62" name="Oval 1062">
            <a:extLst>
              <a:ext uri="{FF2B5EF4-FFF2-40B4-BE49-F238E27FC236}">
                <a16:creationId xmlns:a16="http://schemas.microsoft.com/office/drawing/2014/main" id="{72B0015E-DD56-B4D3-23A0-543F9E6BF517}"/>
              </a:ext>
            </a:extLst>
          </p:cNvPr>
          <p:cNvSpPr>
            <a:spLocks noChangeArrowheads="1"/>
          </p:cNvSpPr>
          <p:nvPr/>
        </p:nvSpPr>
        <p:spPr bwMode="auto">
          <a:xfrm>
            <a:off x="8388350" y="5111750"/>
            <a:ext cx="215900" cy="2159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63" name="Oval 1063">
            <a:extLst>
              <a:ext uri="{FF2B5EF4-FFF2-40B4-BE49-F238E27FC236}">
                <a16:creationId xmlns:a16="http://schemas.microsoft.com/office/drawing/2014/main" id="{C9E203FD-86CB-94E5-0B89-5F97190107F2}"/>
              </a:ext>
            </a:extLst>
          </p:cNvPr>
          <p:cNvSpPr>
            <a:spLocks noChangeArrowheads="1"/>
          </p:cNvSpPr>
          <p:nvPr/>
        </p:nvSpPr>
        <p:spPr bwMode="auto">
          <a:xfrm>
            <a:off x="7931150" y="4349750"/>
            <a:ext cx="215900" cy="2159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64" name="Rectangle 1064">
            <a:extLst>
              <a:ext uri="{FF2B5EF4-FFF2-40B4-BE49-F238E27FC236}">
                <a16:creationId xmlns:a16="http://schemas.microsoft.com/office/drawing/2014/main" id="{533C8463-9414-7857-F6E4-2E25B00DDBE3}"/>
              </a:ext>
            </a:extLst>
          </p:cNvPr>
          <p:cNvSpPr>
            <a:spLocks noChangeArrowheads="1"/>
          </p:cNvSpPr>
          <p:nvPr/>
        </p:nvSpPr>
        <p:spPr bwMode="auto">
          <a:xfrm>
            <a:off x="5638800" y="5791200"/>
            <a:ext cx="17526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MinPts = 5</a:t>
            </a:r>
          </a:p>
          <a:p>
            <a:pPr>
              <a:spcBef>
                <a:spcPct val="50000"/>
              </a:spcBef>
              <a:buClrTx/>
              <a:buSzTx/>
              <a:buFontTx/>
              <a:buNone/>
            </a:pPr>
            <a:r>
              <a:rPr lang="en-US" altLang="zh-CN" sz="2400">
                <a:latin typeface="Symbol" panose="05050102010706020507" pitchFamily="18" charset="2"/>
                <a:ea typeface="SimSun" panose="02010600030101010101" pitchFamily="2" charset="-122"/>
              </a:rPr>
              <a:t>e</a:t>
            </a:r>
            <a:r>
              <a:rPr lang="en-US" altLang="zh-CN" sz="2400">
                <a:latin typeface="Times New Roman" panose="02020603050405020304" pitchFamily="18" charset="0"/>
                <a:ea typeface="SimSun" panose="02010600030101010101" pitchFamily="2" charset="-122"/>
              </a:rPr>
              <a:t>  = 3 cm</a:t>
            </a:r>
          </a:p>
        </p:txBody>
      </p:sp>
      <p:sp>
        <p:nvSpPr>
          <p:cNvPr id="103465" name="Rectangle 1065">
            <a:extLst>
              <a:ext uri="{FF2B5EF4-FFF2-40B4-BE49-F238E27FC236}">
                <a16:creationId xmlns:a16="http://schemas.microsoft.com/office/drawing/2014/main" id="{E38DED7C-224A-91D4-2252-99C90DC4CF80}"/>
              </a:ext>
            </a:extLst>
          </p:cNvPr>
          <p:cNvSpPr>
            <a:spLocks noChangeArrowheads="1"/>
          </p:cNvSpPr>
          <p:nvPr/>
        </p:nvSpPr>
        <p:spPr bwMode="auto">
          <a:xfrm>
            <a:off x="533400" y="5700713"/>
            <a:ext cx="43434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Max (core-distance (o), d (o, p))</a:t>
            </a:r>
          </a:p>
          <a:p>
            <a:pPr>
              <a:spcBef>
                <a:spcPct val="50000"/>
              </a:spcBef>
              <a:buClrTx/>
              <a:buSzTx/>
              <a:buFontTx/>
              <a:buNone/>
            </a:pPr>
            <a:r>
              <a:rPr lang="en-US" altLang="zh-CN" sz="2400">
                <a:latin typeface="Times New Roman" panose="02020603050405020304" pitchFamily="18" charset="0"/>
                <a:ea typeface="SimSun" panose="02010600030101010101" pitchFamily="2" charset="-122"/>
              </a:rPr>
              <a:t>r(p1, o) = 2.8cm.  r(p2,o) = 4cm</a:t>
            </a:r>
          </a:p>
        </p:txBody>
      </p:sp>
      <p:sp>
        <p:nvSpPr>
          <p:cNvPr id="103466" name="Rectangle 1066">
            <a:extLst>
              <a:ext uri="{FF2B5EF4-FFF2-40B4-BE49-F238E27FC236}">
                <a16:creationId xmlns:a16="http://schemas.microsoft.com/office/drawing/2014/main" id="{240E9292-FF17-A45A-9BEA-77D6D28211E2}"/>
              </a:ext>
            </a:extLst>
          </p:cNvPr>
          <p:cNvSpPr>
            <a:spLocks noChangeArrowheads="1"/>
          </p:cNvSpPr>
          <p:nvPr/>
        </p:nvSpPr>
        <p:spPr bwMode="auto">
          <a:xfrm>
            <a:off x="5029200" y="471805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o</a:t>
            </a:r>
          </a:p>
        </p:txBody>
      </p:sp>
      <p:sp>
        <p:nvSpPr>
          <p:cNvPr id="103467" name="Line 1067">
            <a:extLst>
              <a:ext uri="{FF2B5EF4-FFF2-40B4-BE49-F238E27FC236}">
                <a16:creationId xmlns:a16="http://schemas.microsoft.com/office/drawing/2014/main" id="{82CACCF0-79B8-0855-95F8-38BA93B2FA55}"/>
              </a:ext>
            </a:extLst>
          </p:cNvPr>
          <p:cNvSpPr>
            <a:spLocks noChangeShapeType="1"/>
          </p:cNvSpPr>
          <p:nvPr/>
        </p:nvSpPr>
        <p:spPr bwMode="auto">
          <a:xfrm>
            <a:off x="5335588" y="4567238"/>
            <a:ext cx="74612" cy="150812"/>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468" name="Rectangle 1068">
            <a:extLst>
              <a:ext uri="{FF2B5EF4-FFF2-40B4-BE49-F238E27FC236}">
                <a16:creationId xmlns:a16="http://schemas.microsoft.com/office/drawing/2014/main" id="{1E30ADEA-7316-01DA-8AAD-7A55D66B9CD0}"/>
              </a:ext>
            </a:extLst>
          </p:cNvPr>
          <p:cNvSpPr>
            <a:spLocks noChangeArrowheads="1"/>
          </p:cNvSpPr>
          <p:nvPr/>
        </p:nvSpPr>
        <p:spPr bwMode="auto">
          <a:xfrm>
            <a:off x="7315200" y="5257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o</a:t>
            </a:r>
          </a:p>
        </p:txBody>
      </p:sp>
      <p:sp>
        <p:nvSpPr>
          <p:cNvPr id="103469" name="Rectangle 1069">
            <a:extLst>
              <a:ext uri="{FF2B5EF4-FFF2-40B4-BE49-F238E27FC236}">
                <a16:creationId xmlns:a16="http://schemas.microsoft.com/office/drawing/2014/main" id="{D12A53BD-B022-E165-895E-6ED569A11342}"/>
              </a:ext>
            </a:extLst>
          </p:cNvPr>
          <p:cNvSpPr>
            <a:spLocks noChangeArrowheads="1"/>
          </p:cNvSpPr>
          <p:nvPr/>
        </p:nvSpPr>
        <p:spPr bwMode="auto">
          <a:xfrm>
            <a:off x="5029200" y="3962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a:latin typeface="Times New Roman" panose="02020603050405020304" pitchFamily="18" charset="0"/>
                <a:ea typeface="SimSun" panose="02010600030101010101" pitchFamily="2" charset="-122"/>
              </a:rPr>
              <a:t>p1</a:t>
            </a:r>
          </a:p>
        </p:txBody>
      </p:sp>
      <p:sp>
        <p:nvSpPr>
          <p:cNvPr id="103470" name="Line 1070">
            <a:extLst>
              <a:ext uri="{FF2B5EF4-FFF2-40B4-BE49-F238E27FC236}">
                <a16:creationId xmlns:a16="http://schemas.microsoft.com/office/drawing/2014/main" id="{4162073A-15DC-FAAD-BBC7-416467B6D8F3}"/>
              </a:ext>
            </a:extLst>
          </p:cNvPr>
          <p:cNvSpPr>
            <a:spLocks noChangeShapeType="1"/>
          </p:cNvSpPr>
          <p:nvPr/>
        </p:nvSpPr>
        <p:spPr bwMode="auto">
          <a:xfrm flipH="1">
            <a:off x="4192588" y="4954588"/>
            <a:ext cx="1217612" cy="60801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471" name="Oval 1071">
            <a:extLst>
              <a:ext uri="{FF2B5EF4-FFF2-40B4-BE49-F238E27FC236}">
                <a16:creationId xmlns:a16="http://schemas.microsoft.com/office/drawing/2014/main" id="{D05158A2-C1C0-7339-96DB-801C807F5D43}"/>
              </a:ext>
            </a:extLst>
          </p:cNvPr>
          <p:cNvSpPr>
            <a:spLocks noChangeArrowheads="1"/>
          </p:cNvSpPr>
          <p:nvPr/>
        </p:nvSpPr>
        <p:spPr bwMode="auto">
          <a:xfrm>
            <a:off x="4038600" y="5499100"/>
            <a:ext cx="215900" cy="2159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3472" name="Slide Number Placeholder 50">
            <a:extLst>
              <a:ext uri="{FF2B5EF4-FFF2-40B4-BE49-F238E27FC236}">
                <a16:creationId xmlns:a16="http://schemas.microsoft.com/office/drawing/2014/main" id="{FDB10645-1904-0881-2972-60B22BDE10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709F18CF-1ED5-4166-9BCA-9D5EBC72BF20}" type="slidenum">
              <a:rPr lang="en-US" altLang="en-US" sz="1200">
                <a:latin typeface="Tahoma" panose="020B0604030504040204" pitchFamily="34" charset="0"/>
              </a:rPr>
              <a:pPr>
                <a:spcBef>
                  <a:spcPct val="0"/>
                </a:spcBef>
                <a:buClrTx/>
                <a:buSzTx/>
                <a:buFontTx/>
                <a:buNone/>
              </a:pPr>
              <a:t>48</a:t>
            </a:fld>
            <a:endParaRPr lang="en-US" altLang="en-US" sz="1200">
              <a:latin typeface="Tahoma" panose="020B0604030504040204" pitchFamily="34" charset="0"/>
            </a:endParaRPr>
          </a:p>
        </p:txBody>
      </p:sp>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Line 2">
            <a:extLst>
              <a:ext uri="{FF2B5EF4-FFF2-40B4-BE49-F238E27FC236}">
                <a16:creationId xmlns:a16="http://schemas.microsoft.com/office/drawing/2014/main" id="{DA255B54-1B22-1E6F-CFF3-AAF6F6C1D458}"/>
              </a:ext>
            </a:extLst>
          </p:cNvPr>
          <p:cNvSpPr>
            <a:spLocks noChangeShapeType="1"/>
          </p:cNvSpPr>
          <p:nvPr/>
        </p:nvSpPr>
        <p:spPr bwMode="auto">
          <a:xfrm>
            <a:off x="2133600" y="2439988"/>
            <a:ext cx="0" cy="3198812"/>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5475" name="Line 3">
            <a:extLst>
              <a:ext uri="{FF2B5EF4-FFF2-40B4-BE49-F238E27FC236}">
                <a16:creationId xmlns:a16="http://schemas.microsoft.com/office/drawing/2014/main" id="{9B82C0A2-2932-E08F-78C9-85586A84BC72}"/>
              </a:ext>
            </a:extLst>
          </p:cNvPr>
          <p:cNvSpPr>
            <a:spLocks noChangeShapeType="1"/>
          </p:cNvSpPr>
          <p:nvPr/>
        </p:nvSpPr>
        <p:spPr bwMode="auto">
          <a:xfrm>
            <a:off x="2211388" y="5562600"/>
            <a:ext cx="60944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5476" name="Freeform 4">
            <a:extLst>
              <a:ext uri="{FF2B5EF4-FFF2-40B4-BE49-F238E27FC236}">
                <a16:creationId xmlns:a16="http://schemas.microsoft.com/office/drawing/2014/main" id="{14151B06-2860-B7DD-39A1-8B86FD6D7921}"/>
              </a:ext>
            </a:extLst>
          </p:cNvPr>
          <p:cNvSpPr>
            <a:spLocks/>
          </p:cNvSpPr>
          <p:nvPr/>
        </p:nvSpPr>
        <p:spPr bwMode="auto">
          <a:xfrm>
            <a:off x="2057400" y="2408238"/>
            <a:ext cx="6280150" cy="3248025"/>
          </a:xfrm>
          <a:custGeom>
            <a:avLst/>
            <a:gdLst>
              <a:gd name="T0" fmla="*/ 2147483646 w 3956"/>
              <a:gd name="T1" fmla="*/ 2147483646 h 2046"/>
              <a:gd name="T2" fmla="*/ 2147483646 w 3956"/>
              <a:gd name="T3" fmla="*/ 2147483646 h 2046"/>
              <a:gd name="T4" fmla="*/ 2147483646 w 3956"/>
              <a:gd name="T5" fmla="*/ 2147483646 h 2046"/>
              <a:gd name="T6" fmla="*/ 2147483646 w 3956"/>
              <a:gd name="T7" fmla="*/ 2147483646 h 2046"/>
              <a:gd name="T8" fmla="*/ 2147483646 w 3956"/>
              <a:gd name="T9" fmla="*/ 2147483646 h 2046"/>
              <a:gd name="T10" fmla="*/ 2147483646 w 3956"/>
              <a:gd name="T11" fmla="*/ 2147483646 h 2046"/>
              <a:gd name="T12" fmla="*/ 2147483646 w 3956"/>
              <a:gd name="T13" fmla="*/ 2147483646 h 2046"/>
              <a:gd name="T14" fmla="*/ 2147483646 w 3956"/>
              <a:gd name="T15" fmla="*/ 2147483646 h 2046"/>
              <a:gd name="T16" fmla="*/ 2147483646 w 3956"/>
              <a:gd name="T17" fmla="*/ 2147483646 h 2046"/>
              <a:gd name="T18" fmla="*/ 2147483646 w 3956"/>
              <a:gd name="T19" fmla="*/ 2147483646 h 2046"/>
              <a:gd name="T20" fmla="*/ 2147483646 w 3956"/>
              <a:gd name="T21" fmla="*/ 2147483646 h 2046"/>
              <a:gd name="T22" fmla="*/ 2147483646 w 3956"/>
              <a:gd name="T23" fmla="*/ 2147483646 h 2046"/>
              <a:gd name="T24" fmla="*/ 2147483646 w 3956"/>
              <a:gd name="T25" fmla="*/ 2147483646 h 2046"/>
              <a:gd name="T26" fmla="*/ 2147483646 w 3956"/>
              <a:gd name="T27" fmla="*/ 2147483646 h 2046"/>
              <a:gd name="T28" fmla="*/ 2147483646 w 3956"/>
              <a:gd name="T29" fmla="*/ 2147483646 h 2046"/>
              <a:gd name="T30" fmla="*/ 2147483646 w 3956"/>
              <a:gd name="T31" fmla="*/ 2147483646 h 2046"/>
              <a:gd name="T32" fmla="*/ 2147483646 w 3956"/>
              <a:gd name="T33" fmla="*/ 2147483646 h 2046"/>
              <a:gd name="T34" fmla="*/ 2147483646 w 3956"/>
              <a:gd name="T35" fmla="*/ 2147483646 h 2046"/>
              <a:gd name="T36" fmla="*/ 2147483646 w 3956"/>
              <a:gd name="T37" fmla="*/ 2147483646 h 2046"/>
              <a:gd name="T38" fmla="*/ 2147483646 w 3956"/>
              <a:gd name="T39" fmla="*/ 2147483646 h 2046"/>
              <a:gd name="T40" fmla="*/ 2147483646 w 3956"/>
              <a:gd name="T41" fmla="*/ 2147483646 h 2046"/>
              <a:gd name="T42" fmla="*/ 2147483646 w 3956"/>
              <a:gd name="T43" fmla="*/ 2147483646 h 2046"/>
              <a:gd name="T44" fmla="*/ 2147483646 w 3956"/>
              <a:gd name="T45" fmla="*/ 2147483646 h 2046"/>
              <a:gd name="T46" fmla="*/ 2147483646 w 3956"/>
              <a:gd name="T47" fmla="*/ 2147483646 h 2046"/>
              <a:gd name="T48" fmla="*/ 2147483646 w 3956"/>
              <a:gd name="T49" fmla="*/ 2147483646 h 2046"/>
              <a:gd name="T50" fmla="*/ 2147483646 w 3956"/>
              <a:gd name="T51" fmla="*/ 2147483646 h 2046"/>
              <a:gd name="T52" fmla="*/ 2147483646 w 3956"/>
              <a:gd name="T53" fmla="*/ 2147483646 h 2046"/>
              <a:gd name="T54" fmla="*/ 2147483646 w 3956"/>
              <a:gd name="T55" fmla="*/ 2147483646 h 2046"/>
              <a:gd name="T56" fmla="*/ 2147483646 w 3956"/>
              <a:gd name="T57" fmla="*/ 2147483646 h 2046"/>
              <a:gd name="T58" fmla="*/ 2147483646 w 3956"/>
              <a:gd name="T59" fmla="*/ 2147483646 h 2046"/>
              <a:gd name="T60" fmla="*/ 2147483646 w 3956"/>
              <a:gd name="T61" fmla="*/ 2147483646 h 2046"/>
              <a:gd name="T62" fmla="*/ 2147483646 w 3956"/>
              <a:gd name="T63" fmla="*/ 2147483646 h 2046"/>
              <a:gd name="T64" fmla="*/ 2147483646 w 3956"/>
              <a:gd name="T65" fmla="*/ 2147483646 h 2046"/>
              <a:gd name="T66" fmla="*/ 2147483646 w 3956"/>
              <a:gd name="T67" fmla="*/ 2147483646 h 2046"/>
              <a:gd name="T68" fmla="*/ 2147483646 w 3956"/>
              <a:gd name="T69" fmla="*/ 2147483646 h 2046"/>
              <a:gd name="T70" fmla="*/ 2147483646 w 3956"/>
              <a:gd name="T71" fmla="*/ 2147483646 h 2046"/>
              <a:gd name="T72" fmla="*/ 2147483646 w 3956"/>
              <a:gd name="T73" fmla="*/ 2147483646 h 2046"/>
              <a:gd name="T74" fmla="*/ 2147483646 w 3956"/>
              <a:gd name="T75" fmla="*/ 2147483646 h 2046"/>
              <a:gd name="T76" fmla="*/ 2147483646 w 3956"/>
              <a:gd name="T77" fmla="*/ 2147483646 h 2046"/>
              <a:gd name="T78" fmla="*/ 2147483646 w 3956"/>
              <a:gd name="T79" fmla="*/ 2147483646 h 2046"/>
              <a:gd name="T80" fmla="*/ 2147483646 w 3956"/>
              <a:gd name="T81" fmla="*/ 2147483646 h 2046"/>
              <a:gd name="T82" fmla="*/ 2147483646 w 3956"/>
              <a:gd name="T83" fmla="*/ 2147483646 h 2046"/>
              <a:gd name="T84" fmla="*/ 2147483646 w 3956"/>
              <a:gd name="T85" fmla="*/ 2147483646 h 2046"/>
              <a:gd name="T86" fmla="*/ 2147483646 w 3956"/>
              <a:gd name="T87" fmla="*/ 2147483646 h 2046"/>
              <a:gd name="T88" fmla="*/ 2147483646 w 3956"/>
              <a:gd name="T89" fmla="*/ 2147483646 h 2046"/>
              <a:gd name="T90" fmla="*/ 2147483646 w 3956"/>
              <a:gd name="T91" fmla="*/ 2147483646 h 2046"/>
              <a:gd name="T92" fmla="*/ 2147483646 w 3956"/>
              <a:gd name="T93" fmla="*/ 2147483646 h 2046"/>
              <a:gd name="T94" fmla="*/ 2147483646 w 3956"/>
              <a:gd name="T95" fmla="*/ 2147483646 h 2046"/>
              <a:gd name="T96" fmla="*/ 2147483646 w 3956"/>
              <a:gd name="T97" fmla="*/ 2147483646 h 2046"/>
              <a:gd name="T98" fmla="*/ 2147483646 w 3956"/>
              <a:gd name="T99" fmla="*/ 2147483646 h 2046"/>
              <a:gd name="T100" fmla="*/ 2147483646 w 3956"/>
              <a:gd name="T101" fmla="*/ 2147483646 h 2046"/>
              <a:gd name="T102" fmla="*/ 2147483646 w 3956"/>
              <a:gd name="T103" fmla="*/ 2147483646 h 2046"/>
              <a:gd name="T104" fmla="*/ 2147483646 w 3956"/>
              <a:gd name="T105" fmla="*/ 2147483646 h 2046"/>
              <a:gd name="T106" fmla="*/ 2147483646 w 3956"/>
              <a:gd name="T107" fmla="*/ 2147483646 h 2046"/>
              <a:gd name="T108" fmla="*/ 2147483646 w 3956"/>
              <a:gd name="T109" fmla="*/ 2147483646 h 2046"/>
              <a:gd name="T110" fmla="*/ 2147483646 w 3956"/>
              <a:gd name="T111" fmla="*/ 2147483646 h 2046"/>
              <a:gd name="T112" fmla="*/ 2147483646 w 3956"/>
              <a:gd name="T113" fmla="*/ 2147483646 h 2046"/>
              <a:gd name="T114" fmla="*/ 2147483646 w 3956"/>
              <a:gd name="T115" fmla="*/ 2147483646 h 2046"/>
              <a:gd name="T116" fmla="*/ 2147483646 w 3956"/>
              <a:gd name="T117" fmla="*/ 2147483646 h 2046"/>
              <a:gd name="T118" fmla="*/ 2147483646 w 3956"/>
              <a:gd name="T119" fmla="*/ 2147483646 h 2046"/>
              <a:gd name="T120" fmla="*/ 2147483646 w 3956"/>
              <a:gd name="T121" fmla="*/ 2147483646 h 2046"/>
              <a:gd name="T122" fmla="*/ 2147483646 w 3956"/>
              <a:gd name="T123" fmla="*/ 2147483646 h 204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56"/>
              <a:gd name="T187" fmla="*/ 0 h 2046"/>
              <a:gd name="T188" fmla="*/ 3956 w 3956"/>
              <a:gd name="T189" fmla="*/ 2046 h 204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56" h="2046">
                <a:moveTo>
                  <a:pt x="0" y="19"/>
                </a:moveTo>
                <a:lnTo>
                  <a:pt x="39" y="0"/>
                </a:lnTo>
                <a:lnTo>
                  <a:pt x="63" y="0"/>
                </a:lnTo>
                <a:lnTo>
                  <a:pt x="79" y="24"/>
                </a:lnTo>
                <a:lnTo>
                  <a:pt x="87" y="48"/>
                </a:lnTo>
                <a:lnTo>
                  <a:pt x="87" y="71"/>
                </a:lnTo>
                <a:lnTo>
                  <a:pt x="87" y="95"/>
                </a:lnTo>
                <a:lnTo>
                  <a:pt x="87" y="119"/>
                </a:lnTo>
                <a:lnTo>
                  <a:pt x="87" y="142"/>
                </a:lnTo>
                <a:lnTo>
                  <a:pt x="95" y="166"/>
                </a:lnTo>
                <a:lnTo>
                  <a:pt x="95" y="190"/>
                </a:lnTo>
                <a:lnTo>
                  <a:pt x="102" y="213"/>
                </a:lnTo>
                <a:lnTo>
                  <a:pt x="110" y="237"/>
                </a:lnTo>
                <a:lnTo>
                  <a:pt x="118" y="261"/>
                </a:lnTo>
                <a:lnTo>
                  <a:pt x="134" y="284"/>
                </a:lnTo>
                <a:lnTo>
                  <a:pt x="150" y="308"/>
                </a:lnTo>
                <a:lnTo>
                  <a:pt x="166" y="332"/>
                </a:lnTo>
                <a:lnTo>
                  <a:pt x="174" y="355"/>
                </a:lnTo>
                <a:lnTo>
                  <a:pt x="197" y="395"/>
                </a:lnTo>
                <a:lnTo>
                  <a:pt x="213" y="419"/>
                </a:lnTo>
                <a:lnTo>
                  <a:pt x="229" y="450"/>
                </a:lnTo>
                <a:lnTo>
                  <a:pt x="245" y="474"/>
                </a:lnTo>
                <a:lnTo>
                  <a:pt x="252" y="505"/>
                </a:lnTo>
                <a:lnTo>
                  <a:pt x="268" y="529"/>
                </a:lnTo>
                <a:lnTo>
                  <a:pt x="268" y="553"/>
                </a:lnTo>
                <a:lnTo>
                  <a:pt x="276" y="576"/>
                </a:lnTo>
                <a:lnTo>
                  <a:pt x="284" y="600"/>
                </a:lnTo>
                <a:lnTo>
                  <a:pt x="292" y="624"/>
                </a:lnTo>
                <a:lnTo>
                  <a:pt x="300" y="648"/>
                </a:lnTo>
                <a:lnTo>
                  <a:pt x="308" y="679"/>
                </a:lnTo>
                <a:lnTo>
                  <a:pt x="316" y="703"/>
                </a:lnTo>
                <a:lnTo>
                  <a:pt x="324" y="726"/>
                </a:lnTo>
                <a:lnTo>
                  <a:pt x="331" y="758"/>
                </a:lnTo>
                <a:lnTo>
                  <a:pt x="339" y="782"/>
                </a:lnTo>
                <a:lnTo>
                  <a:pt x="347" y="805"/>
                </a:lnTo>
                <a:lnTo>
                  <a:pt x="363" y="829"/>
                </a:lnTo>
                <a:lnTo>
                  <a:pt x="371" y="853"/>
                </a:lnTo>
                <a:lnTo>
                  <a:pt x="379" y="876"/>
                </a:lnTo>
                <a:lnTo>
                  <a:pt x="387" y="900"/>
                </a:lnTo>
                <a:lnTo>
                  <a:pt x="395" y="924"/>
                </a:lnTo>
                <a:lnTo>
                  <a:pt x="402" y="947"/>
                </a:lnTo>
                <a:lnTo>
                  <a:pt x="410" y="971"/>
                </a:lnTo>
                <a:lnTo>
                  <a:pt x="410" y="995"/>
                </a:lnTo>
                <a:lnTo>
                  <a:pt x="418" y="1018"/>
                </a:lnTo>
                <a:lnTo>
                  <a:pt x="418" y="1042"/>
                </a:lnTo>
                <a:lnTo>
                  <a:pt x="418" y="1074"/>
                </a:lnTo>
                <a:lnTo>
                  <a:pt x="418" y="1105"/>
                </a:lnTo>
                <a:lnTo>
                  <a:pt x="418" y="1129"/>
                </a:lnTo>
                <a:lnTo>
                  <a:pt x="418" y="1161"/>
                </a:lnTo>
                <a:lnTo>
                  <a:pt x="418" y="1184"/>
                </a:lnTo>
                <a:lnTo>
                  <a:pt x="418" y="1208"/>
                </a:lnTo>
                <a:lnTo>
                  <a:pt x="418" y="1232"/>
                </a:lnTo>
                <a:lnTo>
                  <a:pt x="426" y="1255"/>
                </a:lnTo>
                <a:lnTo>
                  <a:pt x="426" y="1279"/>
                </a:lnTo>
                <a:lnTo>
                  <a:pt x="434" y="1303"/>
                </a:lnTo>
                <a:lnTo>
                  <a:pt x="442" y="1326"/>
                </a:lnTo>
                <a:lnTo>
                  <a:pt x="458" y="1350"/>
                </a:lnTo>
                <a:lnTo>
                  <a:pt x="489" y="1374"/>
                </a:lnTo>
                <a:lnTo>
                  <a:pt x="521" y="1389"/>
                </a:lnTo>
                <a:lnTo>
                  <a:pt x="545" y="1397"/>
                </a:lnTo>
                <a:lnTo>
                  <a:pt x="568" y="1405"/>
                </a:lnTo>
                <a:lnTo>
                  <a:pt x="592" y="1421"/>
                </a:lnTo>
                <a:lnTo>
                  <a:pt x="623" y="1437"/>
                </a:lnTo>
                <a:lnTo>
                  <a:pt x="663" y="1460"/>
                </a:lnTo>
                <a:lnTo>
                  <a:pt x="687" y="1476"/>
                </a:lnTo>
                <a:lnTo>
                  <a:pt x="718" y="1492"/>
                </a:lnTo>
                <a:lnTo>
                  <a:pt x="734" y="1516"/>
                </a:lnTo>
                <a:lnTo>
                  <a:pt x="773" y="1524"/>
                </a:lnTo>
                <a:lnTo>
                  <a:pt x="797" y="1524"/>
                </a:lnTo>
                <a:lnTo>
                  <a:pt x="837" y="1524"/>
                </a:lnTo>
                <a:lnTo>
                  <a:pt x="884" y="1524"/>
                </a:lnTo>
                <a:lnTo>
                  <a:pt x="923" y="1524"/>
                </a:lnTo>
                <a:lnTo>
                  <a:pt x="963" y="1516"/>
                </a:lnTo>
                <a:lnTo>
                  <a:pt x="987" y="1516"/>
                </a:lnTo>
                <a:lnTo>
                  <a:pt x="1010" y="1508"/>
                </a:lnTo>
                <a:lnTo>
                  <a:pt x="1034" y="1484"/>
                </a:lnTo>
                <a:lnTo>
                  <a:pt x="1058" y="1460"/>
                </a:lnTo>
                <a:lnTo>
                  <a:pt x="1081" y="1437"/>
                </a:lnTo>
                <a:lnTo>
                  <a:pt x="1097" y="1413"/>
                </a:lnTo>
                <a:lnTo>
                  <a:pt x="1113" y="1389"/>
                </a:lnTo>
                <a:lnTo>
                  <a:pt x="1137" y="1366"/>
                </a:lnTo>
                <a:lnTo>
                  <a:pt x="1152" y="1342"/>
                </a:lnTo>
                <a:lnTo>
                  <a:pt x="1176" y="1318"/>
                </a:lnTo>
                <a:lnTo>
                  <a:pt x="1200" y="1295"/>
                </a:lnTo>
                <a:lnTo>
                  <a:pt x="1223" y="1271"/>
                </a:lnTo>
                <a:lnTo>
                  <a:pt x="1239" y="1247"/>
                </a:lnTo>
                <a:lnTo>
                  <a:pt x="1255" y="1224"/>
                </a:lnTo>
                <a:lnTo>
                  <a:pt x="1263" y="1200"/>
                </a:lnTo>
                <a:lnTo>
                  <a:pt x="1271" y="1176"/>
                </a:lnTo>
                <a:lnTo>
                  <a:pt x="1271" y="1153"/>
                </a:lnTo>
                <a:lnTo>
                  <a:pt x="1271" y="1129"/>
                </a:lnTo>
                <a:lnTo>
                  <a:pt x="1271" y="1105"/>
                </a:lnTo>
                <a:lnTo>
                  <a:pt x="1271" y="1082"/>
                </a:lnTo>
                <a:lnTo>
                  <a:pt x="1287" y="1058"/>
                </a:lnTo>
                <a:lnTo>
                  <a:pt x="1310" y="1034"/>
                </a:lnTo>
                <a:lnTo>
                  <a:pt x="1334" y="1018"/>
                </a:lnTo>
                <a:lnTo>
                  <a:pt x="1358" y="1003"/>
                </a:lnTo>
                <a:lnTo>
                  <a:pt x="1381" y="995"/>
                </a:lnTo>
                <a:lnTo>
                  <a:pt x="1405" y="979"/>
                </a:lnTo>
                <a:lnTo>
                  <a:pt x="1437" y="1003"/>
                </a:lnTo>
                <a:lnTo>
                  <a:pt x="1452" y="1026"/>
                </a:lnTo>
                <a:lnTo>
                  <a:pt x="1460" y="1050"/>
                </a:lnTo>
                <a:lnTo>
                  <a:pt x="1468" y="1074"/>
                </a:lnTo>
                <a:lnTo>
                  <a:pt x="1492" y="1082"/>
                </a:lnTo>
                <a:lnTo>
                  <a:pt x="1531" y="1082"/>
                </a:lnTo>
                <a:lnTo>
                  <a:pt x="1555" y="1082"/>
                </a:lnTo>
                <a:lnTo>
                  <a:pt x="1587" y="1074"/>
                </a:lnTo>
                <a:lnTo>
                  <a:pt x="1610" y="1066"/>
                </a:lnTo>
                <a:lnTo>
                  <a:pt x="1634" y="1050"/>
                </a:lnTo>
                <a:lnTo>
                  <a:pt x="1658" y="1034"/>
                </a:lnTo>
                <a:lnTo>
                  <a:pt x="1681" y="1018"/>
                </a:lnTo>
                <a:lnTo>
                  <a:pt x="1705" y="1003"/>
                </a:lnTo>
                <a:lnTo>
                  <a:pt x="1729" y="995"/>
                </a:lnTo>
                <a:lnTo>
                  <a:pt x="1744" y="1018"/>
                </a:lnTo>
                <a:lnTo>
                  <a:pt x="1752" y="1042"/>
                </a:lnTo>
                <a:lnTo>
                  <a:pt x="1760" y="1066"/>
                </a:lnTo>
                <a:lnTo>
                  <a:pt x="1760" y="1089"/>
                </a:lnTo>
                <a:lnTo>
                  <a:pt x="1760" y="1113"/>
                </a:lnTo>
                <a:lnTo>
                  <a:pt x="1760" y="1137"/>
                </a:lnTo>
                <a:lnTo>
                  <a:pt x="1760" y="1161"/>
                </a:lnTo>
                <a:lnTo>
                  <a:pt x="1760" y="1184"/>
                </a:lnTo>
                <a:lnTo>
                  <a:pt x="1760" y="1208"/>
                </a:lnTo>
                <a:lnTo>
                  <a:pt x="1760" y="1232"/>
                </a:lnTo>
                <a:lnTo>
                  <a:pt x="1760" y="1255"/>
                </a:lnTo>
                <a:lnTo>
                  <a:pt x="1760" y="1279"/>
                </a:lnTo>
                <a:lnTo>
                  <a:pt x="1760" y="1303"/>
                </a:lnTo>
                <a:lnTo>
                  <a:pt x="1760" y="1326"/>
                </a:lnTo>
                <a:lnTo>
                  <a:pt x="1760" y="1350"/>
                </a:lnTo>
                <a:lnTo>
                  <a:pt x="1768" y="1374"/>
                </a:lnTo>
                <a:lnTo>
                  <a:pt x="1776" y="1397"/>
                </a:lnTo>
                <a:lnTo>
                  <a:pt x="1784" y="1421"/>
                </a:lnTo>
                <a:lnTo>
                  <a:pt x="1792" y="1445"/>
                </a:lnTo>
                <a:lnTo>
                  <a:pt x="1815" y="1476"/>
                </a:lnTo>
                <a:lnTo>
                  <a:pt x="1855" y="1500"/>
                </a:lnTo>
                <a:lnTo>
                  <a:pt x="1879" y="1524"/>
                </a:lnTo>
                <a:lnTo>
                  <a:pt x="1910" y="1539"/>
                </a:lnTo>
                <a:lnTo>
                  <a:pt x="1934" y="1547"/>
                </a:lnTo>
                <a:lnTo>
                  <a:pt x="1958" y="1555"/>
                </a:lnTo>
                <a:lnTo>
                  <a:pt x="1981" y="1555"/>
                </a:lnTo>
                <a:lnTo>
                  <a:pt x="2005" y="1555"/>
                </a:lnTo>
                <a:lnTo>
                  <a:pt x="2037" y="1555"/>
                </a:lnTo>
                <a:lnTo>
                  <a:pt x="2068" y="1555"/>
                </a:lnTo>
                <a:lnTo>
                  <a:pt x="2092" y="1555"/>
                </a:lnTo>
                <a:lnTo>
                  <a:pt x="2131" y="1555"/>
                </a:lnTo>
                <a:lnTo>
                  <a:pt x="2155" y="1547"/>
                </a:lnTo>
                <a:lnTo>
                  <a:pt x="2179" y="1539"/>
                </a:lnTo>
                <a:lnTo>
                  <a:pt x="2210" y="1531"/>
                </a:lnTo>
                <a:lnTo>
                  <a:pt x="2234" y="1508"/>
                </a:lnTo>
                <a:lnTo>
                  <a:pt x="2258" y="1492"/>
                </a:lnTo>
                <a:lnTo>
                  <a:pt x="2281" y="1468"/>
                </a:lnTo>
                <a:lnTo>
                  <a:pt x="2289" y="1445"/>
                </a:lnTo>
                <a:lnTo>
                  <a:pt x="2313" y="1405"/>
                </a:lnTo>
                <a:lnTo>
                  <a:pt x="2329" y="1374"/>
                </a:lnTo>
                <a:lnTo>
                  <a:pt x="2352" y="1342"/>
                </a:lnTo>
                <a:lnTo>
                  <a:pt x="2360" y="1318"/>
                </a:lnTo>
                <a:lnTo>
                  <a:pt x="2376" y="1287"/>
                </a:lnTo>
                <a:lnTo>
                  <a:pt x="2384" y="1263"/>
                </a:lnTo>
                <a:lnTo>
                  <a:pt x="2400" y="1232"/>
                </a:lnTo>
                <a:lnTo>
                  <a:pt x="2408" y="1208"/>
                </a:lnTo>
                <a:lnTo>
                  <a:pt x="2423" y="1176"/>
                </a:lnTo>
                <a:lnTo>
                  <a:pt x="2439" y="1145"/>
                </a:lnTo>
                <a:lnTo>
                  <a:pt x="2447" y="1121"/>
                </a:lnTo>
                <a:lnTo>
                  <a:pt x="2455" y="1097"/>
                </a:lnTo>
                <a:lnTo>
                  <a:pt x="2471" y="1074"/>
                </a:lnTo>
                <a:lnTo>
                  <a:pt x="2486" y="1050"/>
                </a:lnTo>
                <a:lnTo>
                  <a:pt x="2502" y="1026"/>
                </a:lnTo>
                <a:lnTo>
                  <a:pt x="2518" y="1003"/>
                </a:lnTo>
                <a:lnTo>
                  <a:pt x="2542" y="979"/>
                </a:lnTo>
                <a:lnTo>
                  <a:pt x="2565" y="979"/>
                </a:lnTo>
                <a:lnTo>
                  <a:pt x="2589" y="987"/>
                </a:lnTo>
                <a:lnTo>
                  <a:pt x="2589" y="1011"/>
                </a:lnTo>
                <a:lnTo>
                  <a:pt x="2597" y="1034"/>
                </a:lnTo>
                <a:lnTo>
                  <a:pt x="2597" y="1058"/>
                </a:lnTo>
                <a:lnTo>
                  <a:pt x="2597" y="1082"/>
                </a:lnTo>
                <a:lnTo>
                  <a:pt x="2597" y="1113"/>
                </a:lnTo>
                <a:lnTo>
                  <a:pt x="2605" y="1145"/>
                </a:lnTo>
                <a:lnTo>
                  <a:pt x="2613" y="1176"/>
                </a:lnTo>
                <a:lnTo>
                  <a:pt x="2613" y="1200"/>
                </a:lnTo>
                <a:lnTo>
                  <a:pt x="2621" y="1224"/>
                </a:lnTo>
                <a:lnTo>
                  <a:pt x="2629" y="1255"/>
                </a:lnTo>
                <a:lnTo>
                  <a:pt x="2636" y="1279"/>
                </a:lnTo>
                <a:lnTo>
                  <a:pt x="2644" y="1310"/>
                </a:lnTo>
                <a:lnTo>
                  <a:pt x="2660" y="1342"/>
                </a:lnTo>
                <a:lnTo>
                  <a:pt x="2676" y="1366"/>
                </a:lnTo>
                <a:lnTo>
                  <a:pt x="2700" y="1389"/>
                </a:lnTo>
                <a:lnTo>
                  <a:pt x="2739" y="1429"/>
                </a:lnTo>
                <a:lnTo>
                  <a:pt x="2771" y="1460"/>
                </a:lnTo>
                <a:lnTo>
                  <a:pt x="2794" y="1476"/>
                </a:lnTo>
                <a:lnTo>
                  <a:pt x="2834" y="1508"/>
                </a:lnTo>
                <a:lnTo>
                  <a:pt x="2857" y="1531"/>
                </a:lnTo>
                <a:lnTo>
                  <a:pt x="2881" y="1547"/>
                </a:lnTo>
                <a:lnTo>
                  <a:pt x="2905" y="1547"/>
                </a:lnTo>
                <a:lnTo>
                  <a:pt x="2944" y="1563"/>
                </a:lnTo>
                <a:lnTo>
                  <a:pt x="2968" y="1563"/>
                </a:lnTo>
                <a:lnTo>
                  <a:pt x="2992" y="1571"/>
                </a:lnTo>
                <a:lnTo>
                  <a:pt x="3015" y="1571"/>
                </a:lnTo>
                <a:lnTo>
                  <a:pt x="3039" y="1571"/>
                </a:lnTo>
                <a:lnTo>
                  <a:pt x="3071" y="1571"/>
                </a:lnTo>
                <a:lnTo>
                  <a:pt x="3102" y="1571"/>
                </a:lnTo>
                <a:lnTo>
                  <a:pt x="3134" y="1555"/>
                </a:lnTo>
                <a:lnTo>
                  <a:pt x="3157" y="1539"/>
                </a:lnTo>
                <a:lnTo>
                  <a:pt x="3181" y="1524"/>
                </a:lnTo>
                <a:lnTo>
                  <a:pt x="3205" y="1500"/>
                </a:lnTo>
                <a:lnTo>
                  <a:pt x="3228" y="1484"/>
                </a:lnTo>
                <a:lnTo>
                  <a:pt x="3260" y="1453"/>
                </a:lnTo>
                <a:lnTo>
                  <a:pt x="3284" y="1429"/>
                </a:lnTo>
                <a:lnTo>
                  <a:pt x="3300" y="1405"/>
                </a:lnTo>
                <a:lnTo>
                  <a:pt x="3323" y="1382"/>
                </a:lnTo>
                <a:lnTo>
                  <a:pt x="3363" y="1350"/>
                </a:lnTo>
                <a:lnTo>
                  <a:pt x="3371" y="1326"/>
                </a:lnTo>
                <a:lnTo>
                  <a:pt x="3402" y="1295"/>
                </a:lnTo>
                <a:lnTo>
                  <a:pt x="3418" y="1271"/>
                </a:lnTo>
                <a:lnTo>
                  <a:pt x="3434" y="1239"/>
                </a:lnTo>
                <a:lnTo>
                  <a:pt x="3450" y="1216"/>
                </a:lnTo>
                <a:lnTo>
                  <a:pt x="3473" y="1192"/>
                </a:lnTo>
                <a:lnTo>
                  <a:pt x="3481" y="1168"/>
                </a:lnTo>
                <a:lnTo>
                  <a:pt x="3497" y="1145"/>
                </a:lnTo>
                <a:lnTo>
                  <a:pt x="3505" y="1121"/>
                </a:lnTo>
                <a:lnTo>
                  <a:pt x="3521" y="1082"/>
                </a:lnTo>
                <a:lnTo>
                  <a:pt x="3528" y="1050"/>
                </a:lnTo>
                <a:lnTo>
                  <a:pt x="3544" y="1011"/>
                </a:lnTo>
                <a:lnTo>
                  <a:pt x="3560" y="979"/>
                </a:lnTo>
                <a:lnTo>
                  <a:pt x="3568" y="955"/>
                </a:lnTo>
                <a:lnTo>
                  <a:pt x="3576" y="924"/>
                </a:lnTo>
                <a:lnTo>
                  <a:pt x="3584" y="892"/>
                </a:lnTo>
                <a:lnTo>
                  <a:pt x="3592" y="861"/>
                </a:lnTo>
                <a:lnTo>
                  <a:pt x="3600" y="829"/>
                </a:lnTo>
                <a:lnTo>
                  <a:pt x="3607" y="797"/>
                </a:lnTo>
                <a:lnTo>
                  <a:pt x="3615" y="774"/>
                </a:lnTo>
                <a:lnTo>
                  <a:pt x="3623" y="750"/>
                </a:lnTo>
                <a:lnTo>
                  <a:pt x="3631" y="726"/>
                </a:lnTo>
                <a:lnTo>
                  <a:pt x="3639" y="703"/>
                </a:lnTo>
                <a:lnTo>
                  <a:pt x="3655" y="671"/>
                </a:lnTo>
                <a:lnTo>
                  <a:pt x="3663" y="648"/>
                </a:lnTo>
                <a:lnTo>
                  <a:pt x="3678" y="624"/>
                </a:lnTo>
                <a:lnTo>
                  <a:pt x="3694" y="600"/>
                </a:lnTo>
                <a:lnTo>
                  <a:pt x="3694" y="576"/>
                </a:lnTo>
                <a:lnTo>
                  <a:pt x="3726" y="561"/>
                </a:lnTo>
                <a:lnTo>
                  <a:pt x="3757" y="561"/>
                </a:lnTo>
                <a:lnTo>
                  <a:pt x="3805" y="561"/>
                </a:lnTo>
                <a:lnTo>
                  <a:pt x="3852" y="561"/>
                </a:lnTo>
                <a:lnTo>
                  <a:pt x="3899" y="561"/>
                </a:lnTo>
                <a:lnTo>
                  <a:pt x="3923" y="553"/>
                </a:lnTo>
                <a:lnTo>
                  <a:pt x="3931" y="576"/>
                </a:lnTo>
                <a:lnTo>
                  <a:pt x="3931" y="600"/>
                </a:lnTo>
                <a:lnTo>
                  <a:pt x="3931" y="624"/>
                </a:lnTo>
                <a:lnTo>
                  <a:pt x="3931" y="648"/>
                </a:lnTo>
                <a:lnTo>
                  <a:pt x="3931" y="671"/>
                </a:lnTo>
                <a:lnTo>
                  <a:pt x="3939" y="695"/>
                </a:lnTo>
                <a:lnTo>
                  <a:pt x="3939" y="726"/>
                </a:lnTo>
                <a:lnTo>
                  <a:pt x="3939" y="750"/>
                </a:lnTo>
                <a:lnTo>
                  <a:pt x="3947" y="782"/>
                </a:lnTo>
                <a:lnTo>
                  <a:pt x="3947" y="813"/>
                </a:lnTo>
                <a:lnTo>
                  <a:pt x="3947" y="837"/>
                </a:lnTo>
                <a:lnTo>
                  <a:pt x="3947" y="861"/>
                </a:lnTo>
                <a:lnTo>
                  <a:pt x="3947" y="892"/>
                </a:lnTo>
                <a:lnTo>
                  <a:pt x="3947" y="924"/>
                </a:lnTo>
                <a:lnTo>
                  <a:pt x="3947" y="947"/>
                </a:lnTo>
                <a:lnTo>
                  <a:pt x="3947" y="987"/>
                </a:lnTo>
                <a:lnTo>
                  <a:pt x="3947" y="1011"/>
                </a:lnTo>
                <a:lnTo>
                  <a:pt x="3947" y="1050"/>
                </a:lnTo>
                <a:lnTo>
                  <a:pt x="3947" y="1089"/>
                </a:lnTo>
                <a:lnTo>
                  <a:pt x="3947" y="1113"/>
                </a:lnTo>
                <a:lnTo>
                  <a:pt x="3947" y="1137"/>
                </a:lnTo>
                <a:lnTo>
                  <a:pt x="3947" y="1176"/>
                </a:lnTo>
                <a:lnTo>
                  <a:pt x="3947" y="1200"/>
                </a:lnTo>
                <a:lnTo>
                  <a:pt x="3947" y="1224"/>
                </a:lnTo>
                <a:lnTo>
                  <a:pt x="3947" y="1247"/>
                </a:lnTo>
                <a:lnTo>
                  <a:pt x="3947" y="1279"/>
                </a:lnTo>
                <a:lnTo>
                  <a:pt x="3947" y="1310"/>
                </a:lnTo>
                <a:lnTo>
                  <a:pt x="3947" y="1334"/>
                </a:lnTo>
                <a:lnTo>
                  <a:pt x="3947" y="1374"/>
                </a:lnTo>
                <a:lnTo>
                  <a:pt x="3947" y="1397"/>
                </a:lnTo>
                <a:lnTo>
                  <a:pt x="3947" y="1421"/>
                </a:lnTo>
                <a:lnTo>
                  <a:pt x="3947" y="1445"/>
                </a:lnTo>
                <a:lnTo>
                  <a:pt x="3947" y="1468"/>
                </a:lnTo>
                <a:lnTo>
                  <a:pt x="3947" y="1500"/>
                </a:lnTo>
                <a:lnTo>
                  <a:pt x="3947" y="1531"/>
                </a:lnTo>
                <a:lnTo>
                  <a:pt x="3947" y="1555"/>
                </a:lnTo>
                <a:lnTo>
                  <a:pt x="3947" y="1579"/>
                </a:lnTo>
                <a:lnTo>
                  <a:pt x="3947" y="1603"/>
                </a:lnTo>
                <a:lnTo>
                  <a:pt x="3947" y="1626"/>
                </a:lnTo>
                <a:lnTo>
                  <a:pt x="3947" y="1658"/>
                </a:lnTo>
                <a:lnTo>
                  <a:pt x="3947" y="1689"/>
                </a:lnTo>
                <a:lnTo>
                  <a:pt x="3947" y="1713"/>
                </a:lnTo>
                <a:lnTo>
                  <a:pt x="3947" y="1745"/>
                </a:lnTo>
                <a:lnTo>
                  <a:pt x="3947" y="1768"/>
                </a:lnTo>
                <a:lnTo>
                  <a:pt x="3947" y="1800"/>
                </a:lnTo>
                <a:lnTo>
                  <a:pt x="3947" y="1824"/>
                </a:lnTo>
                <a:lnTo>
                  <a:pt x="3947" y="1847"/>
                </a:lnTo>
                <a:lnTo>
                  <a:pt x="3947" y="1871"/>
                </a:lnTo>
                <a:lnTo>
                  <a:pt x="3947" y="1895"/>
                </a:lnTo>
                <a:lnTo>
                  <a:pt x="3947" y="1918"/>
                </a:lnTo>
                <a:lnTo>
                  <a:pt x="3947" y="1942"/>
                </a:lnTo>
                <a:lnTo>
                  <a:pt x="3947" y="1966"/>
                </a:lnTo>
                <a:lnTo>
                  <a:pt x="3947" y="1989"/>
                </a:lnTo>
                <a:lnTo>
                  <a:pt x="3947" y="2013"/>
                </a:lnTo>
                <a:lnTo>
                  <a:pt x="3955" y="2037"/>
                </a:lnTo>
                <a:lnTo>
                  <a:pt x="3931" y="2045"/>
                </a:lnTo>
                <a:lnTo>
                  <a:pt x="3907" y="2037"/>
                </a:lnTo>
                <a:lnTo>
                  <a:pt x="3876" y="2021"/>
                </a:lnTo>
                <a:lnTo>
                  <a:pt x="3852" y="2013"/>
                </a:lnTo>
                <a:lnTo>
                  <a:pt x="3828" y="2013"/>
                </a:lnTo>
                <a:lnTo>
                  <a:pt x="3805" y="2013"/>
                </a:lnTo>
                <a:lnTo>
                  <a:pt x="3781" y="2013"/>
                </a:lnTo>
                <a:lnTo>
                  <a:pt x="3750" y="2013"/>
                </a:lnTo>
                <a:lnTo>
                  <a:pt x="3726" y="2013"/>
                </a:lnTo>
                <a:lnTo>
                  <a:pt x="3702" y="2005"/>
                </a:lnTo>
                <a:lnTo>
                  <a:pt x="3678" y="2005"/>
                </a:lnTo>
                <a:lnTo>
                  <a:pt x="3655" y="1997"/>
                </a:lnTo>
                <a:lnTo>
                  <a:pt x="3623" y="1989"/>
                </a:lnTo>
                <a:lnTo>
                  <a:pt x="3600" y="1989"/>
                </a:lnTo>
                <a:lnTo>
                  <a:pt x="3568" y="1989"/>
                </a:lnTo>
                <a:lnTo>
                  <a:pt x="3544" y="1989"/>
                </a:lnTo>
                <a:lnTo>
                  <a:pt x="3521" y="1989"/>
                </a:lnTo>
                <a:lnTo>
                  <a:pt x="3481" y="1989"/>
                </a:lnTo>
                <a:lnTo>
                  <a:pt x="3457" y="1989"/>
                </a:lnTo>
                <a:lnTo>
                  <a:pt x="3434" y="1989"/>
                </a:lnTo>
                <a:lnTo>
                  <a:pt x="3402" y="1989"/>
                </a:lnTo>
                <a:lnTo>
                  <a:pt x="3363" y="1989"/>
                </a:lnTo>
                <a:lnTo>
                  <a:pt x="3331" y="1989"/>
                </a:lnTo>
                <a:lnTo>
                  <a:pt x="3300" y="1981"/>
                </a:lnTo>
                <a:lnTo>
                  <a:pt x="3276" y="1981"/>
                </a:lnTo>
                <a:lnTo>
                  <a:pt x="3252" y="1981"/>
                </a:lnTo>
                <a:lnTo>
                  <a:pt x="3221" y="1981"/>
                </a:lnTo>
                <a:lnTo>
                  <a:pt x="3189" y="1981"/>
                </a:lnTo>
                <a:lnTo>
                  <a:pt x="3165" y="1981"/>
                </a:lnTo>
                <a:lnTo>
                  <a:pt x="3126" y="1981"/>
                </a:lnTo>
                <a:lnTo>
                  <a:pt x="3102" y="1981"/>
                </a:lnTo>
                <a:lnTo>
                  <a:pt x="3079" y="1981"/>
                </a:lnTo>
                <a:lnTo>
                  <a:pt x="3055" y="1981"/>
                </a:lnTo>
                <a:lnTo>
                  <a:pt x="3031" y="1981"/>
                </a:lnTo>
                <a:lnTo>
                  <a:pt x="3007" y="1981"/>
                </a:lnTo>
                <a:lnTo>
                  <a:pt x="2984" y="1981"/>
                </a:lnTo>
                <a:lnTo>
                  <a:pt x="2944" y="1981"/>
                </a:lnTo>
                <a:lnTo>
                  <a:pt x="2913" y="1981"/>
                </a:lnTo>
                <a:lnTo>
                  <a:pt x="2873" y="1981"/>
                </a:lnTo>
                <a:lnTo>
                  <a:pt x="2850" y="1973"/>
                </a:lnTo>
                <a:lnTo>
                  <a:pt x="2818" y="1973"/>
                </a:lnTo>
                <a:lnTo>
                  <a:pt x="2794" y="1973"/>
                </a:lnTo>
                <a:lnTo>
                  <a:pt x="2763" y="1966"/>
                </a:lnTo>
                <a:lnTo>
                  <a:pt x="2739" y="1958"/>
                </a:lnTo>
                <a:lnTo>
                  <a:pt x="2715" y="1950"/>
                </a:lnTo>
                <a:lnTo>
                  <a:pt x="2676" y="1950"/>
                </a:lnTo>
                <a:lnTo>
                  <a:pt x="2636" y="1950"/>
                </a:lnTo>
                <a:lnTo>
                  <a:pt x="2605" y="1950"/>
                </a:lnTo>
                <a:lnTo>
                  <a:pt x="2565" y="1950"/>
                </a:lnTo>
                <a:lnTo>
                  <a:pt x="2534" y="1950"/>
                </a:lnTo>
                <a:lnTo>
                  <a:pt x="2502" y="1950"/>
                </a:lnTo>
                <a:lnTo>
                  <a:pt x="2471" y="1950"/>
                </a:lnTo>
                <a:lnTo>
                  <a:pt x="2447" y="1950"/>
                </a:lnTo>
                <a:lnTo>
                  <a:pt x="2415" y="1950"/>
                </a:lnTo>
                <a:lnTo>
                  <a:pt x="2392" y="1950"/>
                </a:lnTo>
                <a:lnTo>
                  <a:pt x="2368" y="1950"/>
                </a:lnTo>
                <a:lnTo>
                  <a:pt x="2344" y="1950"/>
                </a:lnTo>
                <a:lnTo>
                  <a:pt x="2313" y="1950"/>
                </a:lnTo>
                <a:lnTo>
                  <a:pt x="2281" y="1950"/>
                </a:lnTo>
                <a:lnTo>
                  <a:pt x="2258" y="1950"/>
                </a:lnTo>
                <a:lnTo>
                  <a:pt x="2234" y="1950"/>
                </a:lnTo>
                <a:lnTo>
                  <a:pt x="2210" y="1950"/>
                </a:lnTo>
                <a:lnTo>
                  <a:pt x="2171" y="1950"/>
                </a:lnTo>
                <a:lnTo>
                  <a:pt x="2139" y="1950"/>
                </a:lnTo>
                <a:lnTo>
                  <a:pt x="2108" y="1950"/>
                </a:lnTo>
                <a:lnTo>
                  <a:pt x="2084" y="1950"/>
                </a:lnTo>
                <a:lnTo>
                  <a:pt x="2052" y="1958"/>
                </a:lnTo>
                <a:lnTo>
                  <a:pt x="2029" y="1958"/>
                </a:lnTo>
                <a:lnTo>
                  <a:pt x="1997" y="1966"/>
                </a:lnTo>
                <a:lnTo>
                  <a:pt x="1973" y="1966"/>
                </a:lnTo>
                <a:lnTo>
                  <a:pt x="1950" y="1966"/>
                </a:lnTo>
                <a:lnTo>
                  <a:pt x="1926" y="1966"/>
                </a:lnTo>
                <a:lnTo>
                  <a:pt x="1894" y="1966"/>
                </a:lnTo>
                <a:lnTo>
                  <a:pt x="1863" y="1966"/>
                </a:lnTo>
                <a:lnTo>
                  <a:pt x="1831" y="1966"/>
                </a:lnTo>
                <a:lnTo>
                  <a:pt x="1800" y="1966"/>
                </a:lnTo>
                <a:lnTo>
                  <a:pt x="1768" y="1966"/>
                </a:lnTo>
                <a:lnTo>
                  <a:pt x="1737" y="1966"/>
                </a:lnTo>
                <a:lnTo>
                  <a:pt x="1713" y="1966"/>
                </a:lnTo>
                <a:lnTo>
                  <a:pt x="1689" y="1966"/>
                </a:lnTo>
                <a:lnTo>
                  <a:pt x="1665" y="1966"/>
                </a:lnTo>
                <a:lnTo>
                  <a:pt x="1634" y="1966"/>
                </a:lnTo>
                <a:lnTo>
                  <a:pt x="1602" y="1966"/>
                </a:lnTo>
                <a:lnTo>
                  <a:pt x="1571" y="1966"/>
                </a:lnTo>
                <a:lnTo>
                  <a:pt x="1531" y="1966"/>
                </a:lnTo>
                <a:lnTo>
                  <a:pt x="1508" y="1966"/>
                </a:lnTo>
                <a:lnTo>
                  <a:pt x="1468" y="1958"/>
                </a:lnTo>
                <a:lnTo>
                  <a:pt x="1437" y="1958"/>
                </a:lnTo>
                <a:lnTo>
                  <a:pt x="1413" y="1958"/>
                </a:lnTo>
                <a:lnTo>
                  <a:pt x="1389" y="1958"/>
                </a:lnTo>
                <a:lnTo>
                  <a:pt x="1358" y="1950"/>
                </a:lnTo>
                <a:lnTo>
                  <a:pt x="1334" y="1950"/>
                </a:lnTo>
                <a:lnTo>
                  <a:pt x="1302" y="1950"/>
                </a:lnTo>
                <a:lnTo>
                  <a:pt x="1279" y="1950"/>
                </a:lnTo>
                <a:lnTo>
                  <a:pt x="1255" y="1950"/>
                </a:lnTo>
                <a:lnTo>
                  <a:pt x="1231" y="1950"/>
                </a:lnTo>
                <a:lnTo>
                  <a:pt x="1192" y="1942"/>
                </a:lnTo>
                <a:lnTo>
                  <a:pt x="1152" y="1934"/>
                </a:lnTo>
                <a:lnTo>
                  <a:pt x="1129" y="1926"/>
                </a:lnTo>
                <a:lnTo>
                  <a:pt x="1152" y="1939"/>
                </a:lnTo>
                <a:lnTo>
                  <a:pt x="1105" y="1926"/>
                </a:lnTo>
                <a:lnTo>
                  <a:pt x="1081" y="1918"/>
                </a:lnTo>
                <a:lnTo>
                  <a:pt x="1056" y="1987"/>
                </a:lnTo>
                <a:lnTo>
                  <a:pt x="1026" y="1910"/>
                </a:lnTo>
                <a:lnTo>
                  <a:pt x="1002" y="1902"/>
                </a:lnTo>
                <a:lnTo>
                  <a:pt x="912" y="1939"/>
                </a:lnTo>
                <a:lnTo>
                  <a:pt x="960" y="1939"/>
                </a:lnTo>
                <a:lnTo>
                  <a:pt x="912" y="1939"/>
                </a:lnTo>
                <a:lnTo>
                  <a:pt x="864" y="1939"/>
                </a:lnTo>
                <a:lnTo>
                  <a:pt x="912" y="1939"/>
                </a:lnTo>
                <a:lnTo>
                  <a:pt x="816" y="1987"/>
                </a:lnTo>
                <a:lnTo>
                  <a:pt x="768" y="1939"/>
                </a:lnTo>
                <a:lnTo>
                  <a:pt x="720" y="1939"/>
                </a:lnTo>
                <a:lnTo>
                  <a:pt x="672" y="1939"/>
                </a:lnTo>
                <a:lnTo>
                  <a:pt x="624" y="1939"/>
                </a:lnTo>
                <a:lnTo>
                  <a:pt x="624" y="1987"/>
                </a:lnTo>
                <a:lnTo>
                  <a:pt x="600" y="1918"/>
                </a:lnTo>
                <a:lnTo>
                  <a:pt x="560" y="1926"/>
                </a:lnTo>
                <a:lnTo>
                  <a:pt x="528" y="1939"/>
                </a:lnTo>
                <a:lnTo>
                  <a:pt x="513" y="1926"/>
                </a:lnTo>
                <a:lnTo>
                  <a:pt x="481" y="1934"/>
                </a:lnTo>
                <a:lnTo>
                  <a:pt x="458" y="1934"/>
                </a:lnTo>
                <a:lnTo>
                  <a:pt x="418" y="1942"/>
                </a:lnTo>
                <a:lnTo>
                  <a:pt x="387" y="1942"/>
                </a:lnTo>
                <a:lnTo>
                  <a:pt x="363" y="1950"/>
                </a:lnTo>
                <a:lnTo>
                  <a:pt x="339" y="1958"/>
                </a:lnTo>
                <a:lnTo>
                  <a:pt x="316" y="1958"/>
                </a:lnTo>
                <a:lnTo>
                  <a:pt x="292" y="1958"/>
                </a:lnTo>
                <a:lnTo>
                  <a:pt x="1296" y="1939"/>
                </a:lnTo>
                <a:lnTo>
                  <a:pt x="229" y="1966"/>
                </a:lnTo>
                <a:lnTo>
                  <a:pt x="205" y="1966"/>
                </a:lnTo>
                <a:lnTo>
                  <a:pt x="181" y="1966"/>
                </a:lnTo>
                <a:lnTo>
                  <a:pt x="158" y="1966"/>
                </a:lnTo>
                <a:lnTo>
                  <a:pt x="134" y="1966"/>
                </a:lnTo>
                <a:lnTo>
                  <a:pt x="102" y="1966"/>
                </a:lnTo>
                <a:lnTo>
                  <a:pt x="87" y="1942"/>
                </a:lnTo>
                <a:lnTo>
                  <a:pt x="87" y="1918"/>
                </a:lnTo>
                <a:lnTo>
                  <a:pt x="87" y="1895"/>
                </a:lnTo>
                <a:lnTo>
                  <a:pt x="87" y="1871"/>
                </a:lnTo>
                <a:lnTo>
                  <a:pt x="87" y="1839"/>
                </a:lnTo>
                <a:lnTo>
                  <a:pt x="87" y="1816"/>
                </a:lnTo>
                <a:lnTo>
                  <a:pt x="87" y="1784"/>
                </a:lnTo>
                <a:lnTo>
                  <a:pt x="87" y="1760"/>
                </a:lnTo>
                <a:lnTo>
                  <a:pt x="87" y="1729"/>
                </a:lnTo>
                <a:lnTo>
                  <a:pt x="87" y="1697"/>
                </a:lnTo>
                <a:lnTo>
                  <a:pt x="87" y="1666"/>
                </a:lnTo>
                <a:lnTo>
                  <a:pt x="87" y="1634"/>
                </a:lnTo>
                <a:lnTo>
                  <a:pt x="87" y="1610"/>
                </a:lnTo>
                <a:lnTo>
                  <a:pt x="87" y="1579"/>
                </a:lnTo>
                <a:lnTo>
                  <a:pt x="79" y="1555"/>
                </a:lnTo>
                <a:lnTo>
                  <a:pt x="79" y="1531"/>
                </a:lnTo>
                <a:lnTo>
                  <a:pt x="79" y="1508"/>
                </a:lnTo>
                <a:lnTo>
                  <a:pt x="79" y="1476"/>
                </a:lnTo>
                <a:lnTo>
                  <a:pt x="79" y="1453"/>
                </a:lnTo>
                <a:lnTo>
                  <a:pt x="79" y="1421"/>
                </a:lnTo>
                <a:lnTo>
                  <a:pt x="79" y="1389"/>
                </a:lnTo>
                <a:lnTo>
                  <a:pt x="79" y="1350"/>
                </a:lnTo>
                <a:lnTo>
                  <a:pt x="79" y="1318"/>
                </a:lnTo>
                <a:lnTo>
                  <a:pt x="79" y="1279"/>
                </a:lnTo>
                <a:lnTo>
                  <a:pt x="79" y="1247"/>
                </a:lnTo>
                <a:lnTo>
                  <a:pt x="79" y="1208"/>
                </a:lnTo>
                <a:lnTo>
                  <a:pt x="79" y="1184"/>
                </a:lnTo>
                <a:lnTo>
                  <a:pt x="79" y="1161"/>
                </a:lnTo>
                <a:lnTo>
                  <a:pt x="79" y="1129"/>
                </a:lnTo>
                <a:lnTo>
                  <a:pt x="79" y="1097"/>
                </a:lnTo>
                <a:lnTo>
                  <a:pt x="79" y="1074"/>
                </a:lnTo>
                <a:lnTo>
                  <a:pt x="79" y="1042"/>
                </a:lnTo>
                <a:lnTo>
                  <a:pt x="71" y="1003"/>
                </a:lnTo>
                <a:lnTo>
                  <a:pt x="71" y="979"/>
                </a:lnTo>
                <a:lnTo>
                  <a:pt x="63" y="947"/>
                </a:lnTo>
                <a:lnTo>
                  <a:pt x="63" y="924"/>
                </a:lnTo>
                <a:lnTo>
                  <a:pt x="63" y="892"/>
                </a:lnTo>
                <a:lnTo>
                  <a:pt x="63" y="869"/>
                </a:lnTo>
                <a:lnTo>
                  <a:pt x="63" y="845"/>
                </a:lnTo>
                <a:lnTo>
                  <a:pt x="55" y="821"/>
                </a:lnTo>
                <a:lnTo>
                  <a:pt x="55" y="790"/>
                </a:lnTo>
                <a:lnTo>
                  <a:pt x="55" y="758"/>
                </a:lnTo>
                <a:lnTo>
                  <a:pt x="55" y="734"/>
                </a:lnTo>
                <a:lnTo>
                  <a:pt x="55" y="703"/>
                </a:lnTo>
                <a:lnTo>
                  <a:pt x="55" y="679"/>
                </a:lnTo>
                <a:lnTo>
                  <a:pt x="55" y="655"/>
                </a:lnTo>
                <a:lnTo>
                  <a:pt x="55" y="616"/>
                </a:lnTo>
                <a:lnTo>
                  <a:pt x="55" y="592"/>
                </a:lnTo>
                <a:lnTo>
                  <a:pt x="55" y="553"/>
                </a:lnTo>
                <a:lnTo>
                  <a:pt x="55" y="529"/>
                </a:lnTo>
                <a:lnTo>
                  <a:pt x="55" y="498"/>
                </a:lnTo>
                <a:lnTo>
                  <a:pt x="55" y="466"/>
                </a:lnTo>
                <a:lnTo>
                  <a:pt x="55" y="442"/>
                </a:lnTo>
                <a:lnTo>
                  <a:pt x="55" y="419"/>
                </a:lnTo>
                <a:lnTo>
                  <a:pt x="55" y="387"/>
                </a:lnTo>
                <a:lnTo>
                  <a:pt x="55" y="363"/>
                </a:lnTo>
                <a:lnTo>
                  <a:pt x="55" y="332"/>
                </a:lnTo>
                <a:lnTo>
                  <a:pt x="55" y="300"/>
                </a:lnTo>
                <a:lnTo>
                  <a:pt x="55" y="269"/>
                </a:lnTo>
                <a:lnTo>
                  <a:pt x="55" y="245"/>
                </a:lnTo>
                <a:lnTo>
                  <a:pt x="55" y="221"/>
                </a:lnTo>
                <a:lnTo>
                  <a:pt x="55" y="198"/>
                </a:lnTo>
                <a:lnTo>
                  <a:pt x="55" y="174"/>
                </a:lnTo>
                <a:lnTo>
                  <a:pt x="55" y="150"/>
                </a:lnTo>
                <a:lnTo>
                  <a:pt x="55" y="127"/>
                </a:lnTo>
                <a:lnTo>
                  <a:pt x="47" y="103"/>
                </a:lnTo>
                <a:lnTo>
                  <a:pt x="39" y="79"/>
                </a:lnTo>
                <a:lnTo>
                  <a:pt x="31" y="56"/>
                </a:lnTo>
                <a:lnTo>
                  <a:pt x="0" y="19"/>
                </a:lnTo>
              </a:path>
            </a:pathLst>
          </a:custGeom>
          <a:solidFill>
            <a:schemeClr val="tx2"/>
          </a:solidFill>
          <a:ln w="12700" cap="rnd">
            <a:solidFill>
              <a:schemeClr val="tx1"/>
            </a:solidFill>
            <a:round/>
            <a:headEnd type="none" w="sm" len="sm"/>
            <a:tailEnd type="none" w="sm" len="sm"/>
          </a:ln>
        </p:spPr>
        <p:txBody>
          <a:bodyPr/>
          <a:lstStyle/>
          <a:p>
            <a:endParaRPr lang="en-US"/>
          </a:p>
        </p:txBody>
      </p:sp>
      <p:sp>
        <p:nvSpPr>
          <p:cNvPr id="105477" name="Line 5">
            <a:extLst>
              <a:ext uri="{FF2B5EF4-FFF2-40B4-BE49-F238E27FC236}">
                <a16:creationId xmlns:a16="http://schemas.microsoft.com/office/drawing/2014/main" id="{03CBF43F-5991-AB67-E33D-E631F685EAD0}"/>
              </a:ext>
            </a:extLst>
          </p:cNvPr>
          <p:cNvSpPr>
            <a:spLocks noChangeShapeType="1"/>
          </p:cNvSpPr>
          <p:nvPr/>
        </p:nvSpPr>
        <p:spPr bwMode="auto">
          <a:xfrm>
            <a:off x="2592388" y="5486400"/>
            <a:ext cx="1522412" cy="0"/>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5478" name="Line 6">
            <a:extLst>
              <a:ext uri="{FF2B5EF4-FFF2-40B4-BE49-F238E27FC236}">
                <a16:creationId xmlns:a16="http://schemas.microsoft.com/office/drawing/2014/main" id="{F3559B85-1F31-2002-023B-242EFB6E0F22}"/>
              </a:ext>
            </a:extLst>
          </p:cNvPr>
          <p:cNvSpPr>
            <a:spLocks noChangeShapeType="1"/>
          </p:cNvSpPr>
          <p:nvPr/>
        </p:nvSpPr>
        <p:spPr bwMode="auto">
          <a:xfrm>
            <a:off x="2209800" y="4725988"/>
            <a:ext cx="0" cy="836612"/>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5479" name="Line 7">
            <a:extLst>
              <a:ext uri="{FF2B5EF4-FFF2-40B4-BE49-F238E27FC236}">
                <a16:creationId xmlns:a16="http://schemas.microsoft.com/office/drawing/2014/main" id="{BD4F672E-AC8A-AB99-D74B-D0AA2E241A8F}"/>
              </a:ext>
            </a:extLst>
          </p:cNvPr>
          <p:cNvSpPr>
            <a:spLocks noChangeShapeType="1"/>
          </p:cNvSpPr>
          <p:nvPr/>
        </p:nvSpPr>
        <p:spPr bwMode="auto">
          <a:xfrm>
            <a:off x="1828800" y="1601788"/>
            <a:ext cx="0" cy="418941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5480" name="Line 8">
            <a:extLst>
              <a:ext uri="{FF2B5EF4-FFF2-40B4-BE49-F238E27FC236}">
                <a16:creationId xmlns:a16="http://schemas.microsoft.com/office/drawing/2014/main" id="{E5160465-70DE-3156-6AF5-230DB4034CE4}"/>
              </a:ext>
            </a:extLst>
          </p:cNvPr>
          <p:cNvSpPr>
            <a:spLocks noChangeShapeType="1"/>
          </p:cNvSpPr>
          <p:nvPr/>
        </p:nvSpPr>
        <p:spPr bwMode="auto">
          <a:xfrm>
            <a:off x="1830388" y="5791200"/>
            <a:ext cx="69326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5481" name="Rectangle 9">
            <a:extLst>
              <a:ext uri="{FF2B5EF4-FFF2-40B4-BE49-F238E27FC236}">
                <a16:creationId xmlns:a16="http://schemas.microsoft.com/office/drawing/2014/main" id="{C6D77FF8-D8D2-A800-AD95-B9F61A349A41}"/>
              </a:ext>
            </a:extLst>
          </p:cNvPr>
          <p:cNvSpPr>
            <a:spLocks noChangeArrowheads="1"/>
          </p:cNvSpPr>
          <p:nvPr/>
        </p:nvSpPr>
        <p:spPr bwMode="auto">
          <a:xfrm>
            <a:off x="1355725" y="21939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endParaRPr lang="zh-CN" altLang="en-US" sz="2400">
              <a:ea typeface="SimSun" panose="02010600030101010101" pitchFamily="2" charset="-122"/>
            </a:endParaRPr>
          </a:p>
        </p:txBody>
      </p:sp>
      <p:graphicFrame>
        <p:nvGraphicFramePr>
          <p:cNvPr id="105482" name="Object 0">
            <a:extLst>
              <a:ext uri="{FF2B5EF4-FFF2-40B4-BE49-F238E27FC236}">
                <a16:creationId xmlns:a16="http://schemas.microsoft.com/office/drawing/2014/main" id="{52A776EA-511C-D193-99C0-9E4DA1510335}"/>
              </a:ext>
            </a:extLst>
          </p:cNvPr>
          <p:cNvGraphicFramePr>
            <a:graphicFrameLocks/>
          </p:cNvGraphicFramePr>
          <p:nvPr/>
        </p:nvGraphicFramePr>
        <p:xfrm>
          <a:off x="2433638" y="3586163"/>
          <a:ext cx="5489575" cy="441325"/>
        </p:xfrm>
        <a:graphic>
          <a:graphicData uri="http://schemas.openxmlformats.org/presentationml/2006/ole">
            <mc:AlternateContent xmlns:mc="http://schemas.openxmlformats.org/markup-compatibility/2006">
              <mc:Choice xmlns:v="urn:schemas-microsoft-com:vml" Requires="v">
                <p:oleObj name="Document" r:id="rId3" imgW="5489575" imgH="441325" progId="Word.Document.8">
                  <p:embed/>
                </p:oleObj>
              </mc:Choice>
              <mc:Fallback>
                <p:oleObj name="Document" r:id="rId3" imgW="5489575" imgH="441325" progId="Word.Document.8">
                  <p:embed/>
                  <p:pic>
                    <p:nvPicPr>
                      <p:cNvPr id="0" name="Object 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3638" y="3586163"/>
                        <a:ext cx="5489575"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483" name="Object 1">
            <a:extLst>
              <a:ext uri="{FF2B5EF4-FFF2-40B4-BE49-F238E27FC236}">
                <a16:creationId xmlns:a16="http://schemas.microsoft.com/office/drawing/2014/main" id="{BAACBFB5-ACC5-8714-124D-74A797B5F0A3}"/>
              </a:ext>
            </a:extLst>
          </p:cNvPr>
          <p:cNvGraphicFramePr>
            <a:graphicFrameLocks/>
          </p:cNvGraphicFramePr>
          <p:nvPr/>
        </p:nvGraphicFramePr>
        <p:xfrm>
          <a:off x="1214438" y="2362200"/>
          <a:ext cx="474662" cy="750888"/>
        </p:xfrm>
        <a:graphic>
          <a:graphicData uri="http://schemas.openxmlformats.org/presentationml/2006/ole">
            <mc:AlternateContent xmlns:mc="http://schemas.openxmlformats.org/markup-compatibility/2006">
              <mc:Choice xmlns:v="urn:schemas-microsoft-com:vml" Requires="v">
                <p:oleObj name="Document" r:id="rId5" imgW="474663" imgH="750888" progId="Word.Document.8">
                  <p:embed/>
                </p:oleObj>
              </mc:Choice>
              <mc:Fallback>
                <p:oleObj name="Document" r:id="rId5" imgW="474663" imgH="750888" progId="Word.Document.8">
                  <p:embed/>
                  <p:pic>
                    <p:nvPicPr>
                      <p:cNvPr id="0" name="Object 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38" y="2362200"/>
                        <a:ext cx="474662"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84" name="Rectangle 12">
            <a:extLst>
              <a:ext uri="{FF2B5EF4-FFF2-40B4-BE49-F238E27FC236}">
                <a16:creationId xmlns:a16="http://schemas.microsoft.com/office/drawing/2014/main" id="{810DBC57-E6A8-2B4C-89CD-80AB42F39581}"/>
              </a:ext>
            </a:extLst>
          </p:cNvPr>
          <p:cNvSpPr>
            <a:spLocks noChangeArrowheads="1"/>
          </p:cNvSpPr>
          <p:nvPr/>
        </p:nvSpPr>
        <p:spPr bwMode="auto">
          <a:xfrm>
            <a:off x="533400" y="685800"/>
            <a:ext cx="18288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nSpc>
                <a:spcPct val="80000"/>
              </a:lnSpc>
              <a:spcBef>
                <a:spcPct val="50000"/>
              </a:spcBef>
              <a:buClrTx/>
              <a:buSzTx/>
              <a:buFontTx/>
              <a:buNone/>
            </a:pPr>
            <a:r>
              <a:rPr lang="en-US" altLang="zh-CN" sz="2400" b="1">
                <a:latin typeface="Times New Roman" panose="02020603050405020304" pitchFamily="18" charset="0"/>
                <a:ea typeface="SimSun" panose="02010600030101010101" pitchFamily="2" charset="-122"/>
              </a:rPr>
              <a:t>Reachability-distance</a:t>
            </a:r>
          </a:p>
        </p:txBody>
      </p:sp>
      <p:sp>
        <p:nvSpPr>
          <p:cNvPr id="105485" name="Rectangle 13">
            <a:extLst>
              <a:ext uri="{FF2B5EF4-FFF2-40B4-BE49-F238E27FC236}">
                <a16:creationId xmlns:a16="http://schemas.microsoft.com/office/drawing/2014/main" id="{3A971497-7CBB-EBBB-307C-681A10B2CE2C}"/>
              </a:ext>
            </a:extLst>
          </p:cNvPr>
          <p:cNvSpPr>
            <a:spLocks noChangeArrowheads="1"/>
          </p:cNvSpPr>
          <p:nvPr/>
        </p:nvSpPr>
        <p:spPr bwMode="auto">
          <a:xfrm>
            <a:off x="6781800" y="5943600"/>
            <a:ext cx="23622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nSpc>
                <a:spcPct val="70000"/>
              </a:lnSpc>
              <a:spcBef>
                <a:spcPct val="50000"/>
              </a:spcBef>
              <a:buClrTx/>
              <a:buSzTx/>
              <a:buFontTx/>
              <a:buNone/>
            </a:pPr>
            <a:r>
              <a:rPr lang="en-US" altLang="zh-CN" sz="2400" b="1">
                <a:latin typeface="Times New Roman" panose="02020603050405020304" pitchFamily="18" charset="0"/>
                <a:ea typeface="SimSun" panose="02010600030101010101" pitchFamily="2" charset="-122"/>
              </a:rPr>
              <a:t>Cluster-order</a:t>
            </a:r>
          </a:p>
          <a:p>
            <a:pPr>
              <a:lnSpc>
                <a:spcPct val="70000"/>
              </a:lnSpc>
              <a:spcBef>
                <a:spcPct val="50000"/>
              </a:spcBef>
              <a:buClrTx/>
              <a:buSzTx/>
              <a:buFontTx/>
              <a:buNone/>
            </a:pPr>
            <a:r>
              <a:rPr lang="en-US" altLang="zh-CN" sz="2400" b="1">
                <a:latin typeface="Times New Roman" panose="02020603050405020304" pitchFamily="18" charset="0"/>
                <a:ea typeface="SimSun" panose="02010600030101010101" pitchFamily="2" charset="-122"/>
              </a:rPr>
              <a:t>of the objects</a:t>
            </a:r>
            <a:endParaRPr lang="en-US" altLang="zh-CN" sz="2400">
              <a:latin typeface="Times New Roman" panose="02020603050405020304" pitchFamily="18" charset="0"/>
              <a:ea typeface="SimSun" panose="02010600030101010101" pitchFamily="2" charset="-122"/>
            </a:endParaRPr>
          </a:p>
        </p:txBody>
      </p:sp>
      <p:sp>
        <p:nvSpPr>
          <p:cNvPr id="105486" name="Line 14">
            <a:extLst>
              <a:ext uri="{FF2B5EF4-FFF2-40B4-BE49-F238E27FC236}">
                <a16:creationId xmlns:a16="http://schemas.microsoft.com/office/drawing/2014/main" id="{48E8FC11-C75F-8AAC-7B69-6A83F8C9B5C7}"/>
              </a:ext>
            </a:extLst>
          </p:cNvPr>
          <p:cNvSpPr>
            <a:spLocks noChangeShapeType="1"/>
          </p:cNvSpPr>
          <p:nvPr/>
        </p:nvSpPr>
        <p:spPr bwMode="auto">
          <a:xfrm flipH="1">
            <a:off x="3354388" y="2439988"/>
            <a:ext cx="684212" cy="18272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5487" name="Line 15">
            <a:extLst>
              <a:ext uri="{FF2B5EF4-FFF2-40B4-BE49-F238E27FC236}">
                <a16:creationId xmlns:a16="http://schemas.microsoft.com/office/drawing/2014/main" id="{C021F723-D768-FB0D-6E38-1748A50A7CBF}"/>
              </a:ext>
            </a:extLst>
          </p:cNvPr>
          <p:cNvSpPr>
            <a:spLocks noChangeShapeType="1"/>
          </p:cNvSpPr>
          <p:nvPr/>
        </p:nvSpPr>
        <p:spPr bwMode="auto">
          <a:xfrm>
            <a:off x="5410200" y="2668588"/>
            <a:ext cx="0" cy="16748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5488" name="Line 16">
            <a:extLst>
              <a:ext uri="{FF2B5EF4-FFF2-40B4-BE49-F238E27FC236}">
                <a16:creationId xmlns:a16="http://schemas.microsoft.com/office/drawing/2014/main" id="{F3820325-C605-BD1C-DFD0-7E66545DE80A}"/>
              </a:ext>
            </a:extLst>
          </p:cNvPr>
          <p:cNvSpPr>
            <a:spLocks noChangeShapeType="1"/>
          </p:cNvSpPr>
          <p:nvPr/>
        </p:nvSpPr>
        <p:spPr bwMode="auto">
          <a:xfrm>
            <a:off x="6173788" y="1906588"/>
            <a:ext cx="911225" cy="235902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5489" name="Line 17">
            <a:extLst>
              <a:ext uri="{FF2B5EF4-FFF2-40B4-BE49-F238E27FC236}">
                <a16:creationId xmlns:a16="http://schemas.microsoft.com/office/drawing/2014/main" id="{052171C4-27CB-044E-9D65-B0C174C64E42}"/>
              </a:ext>
            </a:extLst>
          </p:cNvPr>
          <p:cNvSpPr>
            <a:spLocks noChangeShapeType="1"/>
          </p:cNvSpPr>
          <p:nvPr/>
        </p:nvSpPr>
        <p:spPr bwMode="auto">
          <a:xfrm>
            <a:off x="2135188" y="5562600"/>
            <a:ext cx="61706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5490" name="Line 18">
            <a:extLst>
              <a:ext uri="{FF2B5EF4-FFF2-40B4-BE49-F238E27FC236}">
                <a16:creationId xmlns:a16="http://schemas.microsoft.com/office/drawing/2014/main" id="{FDB3E2F1-E66C-18AD-16C7-2C5EA97C9120}"/>
              </a:ext>
            </a:extLst>
          </p:cNvPr>
          <p:cNvSpPr>
            <a:spLocks noChangeShapeType="1"/>
          </p:cNvSpPr>
          <p:nvPr/>
        </p:nvSpPr>
        <p:spPr bwMode="auto">
          <a:xfrm>
            <a:off x="2058988" y="5638800"/>
            <a:ext cx="62468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5491" name="Line 19">
            <a:extLst>
              <a:ext uri="{FF2B5EF4-FFF2-40B4-BE49-F238E27FC236}">
                <a16:creationId xmlns:a16="http://schemas.microsoft.com/office/drawing/2014/main" id="{2056AD52-213C-9243-90A0-7BD83DA6D94D}"/>
              </a:ext>
            </a:extLst>
          </p:cNvPr>
          <p:cNvSpPr>
            <a:spLocks noChangeShapeType="1"/>
          </p:cNvSpPr>
          <p:nvPr/>
        </p:nvSpPr>
        <p:spPr bwMode="auto">
          <a:xfrm>
            <a:off x="1754188" y="2819400"/>
            <a:ext cx="150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5492" name="Line 20">
            <a:extLst>
              <a:ext uri="{FF2B5EF4-FFF2-40B4-BE49-F238E27FC236}">
                <a16:creationId xmlns:a16="http://schemas.microsoft.com/office/drawing/2014/main" id="{DDD81121-54DE-9D24-9B86-852A494BF449}"/>
              </a:ext>
            </a:extLst>
          </p:cNvPr>
          <p:cNvSpPr>
            <a:spLocks noChangeShapeType="1"/>
          </p:cNvSpPr>
          <p:nvPr/>
        </p:nvSpPr>
        <p:spPr bwMode="auto">
          <a:xfrm>
            <a:off x="1754188" y="2438400"/>
            <a:ext cx="150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5493" name="Rectangle 21">
            <a:extLst>
              <a:ext uri="{FF2B5EF4-FFF2-40B4-BE49-F238E27FC236}">
                <a16:creationId xmlns:a16="http://schemas.microsoft.com/office/drawing/2014/main" id="{12CA8EC9-3DB4-9AA2-CD1F-A1B7388F0947}"/>
              </a:ext>
            </a:extLst>
          </p:cNvPr>
          <p:cNvSpPr>
            <a:spLocks noChangeArrowheads="1"/>
          </p:cNvSpPr>
          <p:nvPr/>
        </p:nvSpPr>
        <p:spPr bwMode="auto">
          <a:xfrm>
            <a:off x="228600" y="21336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zh-CN" sz="2400" b="1">
                <a:latin typeface="Times New Roman" panose="02020603050405020304" pitchFamily="18" charset="0"/>
                <a:ea typeface="SimSun" panose="02010600030101010101" pitchFamily="2" charset="-122"/>
              </a:rPr>
              <a:t>undefined</a:t>
            </a:r>
          </a:p>
        </p:txBody>
      </p:sp>
      <p:sp>
        <p:nvSpPr>
          <p:cNvPr id="105494" name="Line 22">
            <a:extLst>
              <a:ext uri="{FF2B5EF4-FFF2-40B4-BE49-F238E27FC236}">
                <a16:creationId xmlns:a16="http://schemas.microsoft.com/office/drawing/2014/main" id="{A23541E7-D9A7-735A-A03E-FA6BA6D073A7}"/>
              </a:ext>
            </a:extLst>
          </p:cNvPr>
          <p:cNvSpPr>
            <a:spLocks noChangeShapeType="1"/>
          </p:cNvSpPr>
          <p:nvPr/>
        </p:nvSpPr>
        <p:spPr bwMode="auto">
          <a:xfrm>
            <a:off x="1830388" y="4191000"/>
            <a:ext cx="716121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5495" name="Object 2">
            <a:extLst>
              <a:ext uri="{FF2B5EF4-FFF2-40B4-BE49-F238E27FC236}">
                <a16:creationId xmlns:a16="http://schemas.microsoft.com/office/drawing/2014/main" id="{46766268-F692-8DEC-00CF-9E5AAA19102D}"/>
              </a:ext>
            </a:extLst>
          </p:cNvPr>
          <p:cNvGraphicFramePr>
            <a:graphicFrameLocks/>
          </p:cNvGraphicFramePr>
          <p:nvPr/>
        </p:nvGraphicFramePr>
        <p:xfrm>
          <a:off x="1290638" y="3757613"/>
          <a:ext cx="474662" cy="750887"/>
        </p:xfrm>
        <a:graphic>
          <a:graphicData uri="http://schemas.openxmlformats.org/presentationml/2006/ole">
            <mc:AlternateContent xmlns:mc="http://schemas.openxmlformats.org/markup-compatibility/2006">
              <mc:Choice xmlns:v="urn:schemas-microsoft-com:vml" Requires="v">
                <p:oleObj name="Document" r:id="rId7" imgW="474663" imgH="750888" progId="Word.Document.8">
                  <p:embed/>
                </p:oleObj>
              </mc:Choice>
              <mc:Fallback>
                <p:oleObj name="Document" r:id="rId7" imgW="474663" imgH="750888" progId="Word.Document.8">
                  <p:embed/>
                  <p:pic>
                    <p:nvPicPr>
                      <p:cNvPr id="0" name="Object 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0638" y="3757613"/>
                        <a:ext cx="474662"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96" name="Rectangle 24">
            <a:extLst>
              <a:ext uri="{FF2B5EF4-FFF2-40B4-BE49-F238E27FC236}">
                <a16:creationId xmlns:a16="http://schemas.microsoft.com/office/drawing/2014/main" id="{A137A739-B314-5A6B-2123-07336F77ECB9}"/>
              </a:ext>
            </a:extLst>
          </p:cNvPr>
          <p:cNvSpPr>
            <a:spLocks noChangeArrowheads="1"/>
          </p:cNvSpPr>
          <p:nvPr/>
        </p:nvSpPr>
        <p:spPr bwMode="auto">
          <a:xfrm>
            <a:off x="1447800" y="38100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zh-CN" altLang="en-US" sz="3200" b="1">
                <a:latin typeface="Times New Roman" panose="02020603050405020304" pitchFamily="18" charset="0"/>
                <a:ea typeface="SimSun" panose="02010600030101010101" pitchFamily="2" charset="-122"/>
              </a:rPr>
              <a:t>‘</a:t>
            </a:r>
          </a:p>
        </p:txBody>
      </p:sp>
      <p:grpSp>
        <p:nvGrpSpPr>
          <p:cNvPr id="105497" name="Group 25">
            <a:extLst>
              <a:ext uri="{FF2B5EF4-FFF2-40B4-BE49-F238E27FC236}">
                <a16:creationId xmlns:a16="http://schemas.microsoft.com/office/drawing/2014/main" id="{BA6ACE93-0056-D6C0-AB2D-6C3C9B422C58}"/>
              </a:ext>
            </a:extLst>
          </p:cNvPr>
          <p:cNvGrpSpPr>
            <a:grpSpLocks/>
          </p:cNvGrpSpPr>
          <p:nvPr/>
        </p:nvGrpSpPr>
        <p:grpSpPr bwMode="auto">
          <a:xfrm>
            <a:off x="3892550" y="1149350"/>
            <a:ext cx="2349500" cy="1816100"/>
            <a:chOff x="2452" y="724"/>
            <a:chExt cx="1480" cy="1144"/>
          </a:xfrm>
        </p:grpSpPr>
        <p:sp>
          <p:nvSpPr>
            <p:cNvPr id="105499" name="Oval 26">
              <a:extLst>
                <a:ext uri="{FF2B5EF4-FFF2-40B4-BE49-F238E27FC236}">
                  <a16:creationId xmlns:a16="http://schemas.microsoft.com/office/drawing/2014/main" id="{66CC4F64-9274-71ED-5FC9-64ED3A1A8649}"/>
                </a:ext>
              </a:extLst>
            </p:cNvPr>
            <p:cNvSpPr>
              <a:spLocks noChangeArrowheads="1"/>
            </p:cNvSpPr>
            <p:nvPr/>
          </p:nvSpPr>
          <p:spPr bwMode="auto">
            <a:xfrm>
              <a:off x="2644" y="110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00" name="Oval 27">
              <a:extLst>
                <a:ext uri="{FF2B5EF4-FFF2-40B4-BE49-F238E27FC236}">
                  <a16:creationId xmlns:a16="http://schemas.microsoft.com/office/drawing/2014/main" id="{E746EAD0-A556-0A87-AF6E-53C4DEA429C9}"/>
                </a:ext>
              </a:extLst>
            </p:cNvPr>
            <p:cNvSpPr>
              <a:spLocks noChangeArrowheads="1"/>
            </p:cNvSpPr>
            <p:nvPr/>
          </p:nvSpPr>
          <p:spPr bwMode="auto">
            <a:xfrm>
              <a:off x="2596" y="1156"/>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01" name="Oval 28">
              <a:extLst>
                <a:ext uri="{FF2B5EF4-FFF2-40B4-BE49-F238E27FC236}">
                  <a16:creationId xmlns:a16="http://schemas.microsoft.com/office/drawing/2014/main" id="{104E4DAE-E47C-7AB1-19CF-4FB49B915B74}"/>
                </a:ext>
              </a:extLst>
            </p:cNvPr>
            <p:cNvSpPr>
              <a:spLocks noChangeArrowheads="1"/>
            </p:cNvSpPr>
            <p:nvPr/>
          </p:nvSpPr>
          <p:spPr bwMode="auto">
            <a:xfrm>
              <a:off x="2548" y="1156"/>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02" name="Oval 29">
              <a:extLst>
                <a:ext uri="{FF2B5EF4-FFF2-40B4-BE49-F238E27FC236}">
                  <a16:creationId xmlns:a16="http://schemas.microsoft.com/office/drawing/2014/main" id="{6DDDBF87-D6DD-BF92-B5AA-02CA37B55491}"/>
                </a:ext>
              </a:extLst>
            </p:cNvPr>
            <p:cNvSpPr>
              <a:spLocks noChangeArrowheads="1"/>
            </p:cNvSpPr>
            <p:nvPr/>
          </p:nvSpPr>
          <p:spPr bwMode="auto">
            <a:xfrm>
              <a:off x="2596" y="120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03" name="Oval 30">
              <a:extLst>
                <a:ext uri="{FF2B5EF4-FFF2-40B4-BE49-F238E27FC236}">
                  <a16:creationId xmlns:a16="http://schemas.microsoft.com/office/drawing/2014/main" id="{67F1395C-C3B8-3BE6-B1C2-8AFE5D415CAB}"/>
                </a:ext>
              </a:extLst>
            </p:cNvPr>
            <p:cNvSpPr>
              <a:spLocks noChangeArrowheads="1"/>
            </p:cNvSpPr>
            <p:nvPr/>
          </p:nvSpPr>
          <p:spPr bwMode="auto">
            <a:xfrm>
              <a:off x="2692" y="120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04" name="Oval 31">
              <a:extLst>
                <a:ext uri="{FF2B5EF4-FFF2-40B4-BE49-F238E27FC236}">
                  <a16:creationId xmlns:a16="http://schemas.microsoft.com/office/drawing/2014/main" id="{1BEFE3B5-0BAE-8B56-8A20-4152693C93B2}"/>
                </a:ext>
              </a:extLst>
            </p:cNvPr>
            <p:cNvSpPr>
              <a:spLocks noChangeArrowheads="1"/>
            </p:cNvSpPr>
            <p:nvPr/>
          </p:nvSpPr>
          <p:spPr bwMode="auto">
            <a:xfrm>
              <a:off x="2452" y="1252"/>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05" name="Oval 32">
              <a:extLst>
                <a:ext uri="{FF2B5EF4-FFF2-40B4-BE49-F238E27FC236}">
                  <a16:creationId xmlns:a16="http://schemas.microsoft.com/office/drawing/2014/main" id="{952160CB-81C4-37AE-16D9-E45F61F267EF}"/>
                </a:ext>
              </a:extLst>
            </p:cNvPr>
            <p:cNvSpPr>
              <a:spLocks noChangeArrowheads="1"/>
            </p:cNvSpPr>
            <p:nvPr/>
          </p:nvSpPr>
          <p:spPr bwMode="auto">
            <a:xfrm>
              <a:off x="2596" y="134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06" name="Oval 33">
              <a:extLst>
                <a:ext uri="{FF2B5EF4-FFF2-40B4-BE49-F238E27FC236}">
                  <a16:creationId xmlns:a16="http://schemas.microsoft.com/office/drawing/2014/main" id="{A9399F65-6DFE-E855-DFBB-DB228227B2C3}"/>
                </a:ext>
              </a:extLst>
            </p:cNvPr>
            <p:cNvSpPr>
              <a:spLocks noChangeArrowheads="1"/>
            </p:cNvSpPr>
            <p:nvPr/>
          </p:nvSpPr>
          <p:spPr bwMode="auto">
            <a:xfrm>
              <a:off x="2548" y="130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07" name="Oval 34">
              <a:extLst>
                <a:ext uri="{FF2B5EF4-FFF2-40B4-BE49-F238E27FC236}">
                  <a16:creationId xmlns:a16="http://schemas.microsoft.com/office/drawing/2014/main" id="{29FC9063-EDBD-70EE-1725-6A699BFD4202}"/>
                </a:ext>
              </a:extLst>
            </p:cNvPr>
            <p:cNvSpPr>
              <a:spLocks noChangeArrowheads="1"/>
            </p:cNvSpPr>
            <p:nvPr/>
          </p:nvSpPr>
          <p:spPr bwMode="auto">
            <a:xfrm>
              <a:off x="2740" y="134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08" name="Oval 35">
              <a:extLst>
                <a:ext uri="{FF2B5EF4-FFF2-40B4-BE49-F238E27FC236}">
                  <a16:creationId xmlns:a16="http://schemas.microsoft.com/office/drawing/2014/main" id="{D4E09922-BA5C-530F-6607-BF1797EC85F0}"/>
                </a:ext>
              </a:extLst>
            </p:cNvPr>
            <p:cNvSpPr>
              <a:spLocks noChangeArrowheads="1"/>
            </p:cNvSpPr>
            <p:nvPr/>
          </p:nvSpPr>
          <p:spPr bwMode="auto">
            <a:xfrm>
              <a:off x="2644" y="130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09" name="Oval 36">
              <a:extLst>
                <a:ext uri="{FF2B5EF4-FFF2-40B4-BE49-F238E27FC236}">
                  <a16:creationId xmlns:a16="http://schemas.microsoft.com/office/drawing/2014/main" id="{F2A1F68D-AFEF-F947-A4E2-7FBFC827354C}"/>
                </a:ext>
              </a:extLst>
            </p:cNvPr>
            <p:cNvSpPr>
              <a:spLocks noChangeArrowheads="1"/>
            </p:cNvSpPr>
            <p:nvPr/>
          </p:nvSpPr>
          <p:spPr bwMode="auto">
            <a:xfrm>
              <a:off x="3364" y="134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10" name="Oval 37">
              <a:extLst>
                <a:ext uri="{FF2B5EF4-FFF2-40B4-BE49-F238E27FC236}">
                  <a16:creationId xmlns:a16="http://schemas.microsoft.com/office/drawing/2014/main" id="{899B2429-8081-5A9B-C7A1-C8A71A12B3E2}"/>
                </a:ext>
              </a:extLst>
            </p:cNvPr>
            <p:cNvSpPr>
              <a:spLocks noChangeArrowheads="1"/>
            </p:cNvSpPr>
            <p:nvPr/>
          </p:nvSpPr>
          <p:spPr bwMode="auto">
            <a:xfrm>
              <a:off x="3316" y="1396"/>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11" name="Oval 38">
              <a:extLst>
                <a:ext uri="{FF2B5EF4-FFF2-40B4-BE49-F238E27FC236}">
                  <a16:creationId xmlns:a16="http://schemas.microsoft.com/office/drawing/2014/main" id="{47744569-661E-B0E5-73AE-E2460014E606}"/>
                </a:ext>
              </a:extLst>
            </p:cNvPr>
            <p:cNvSpPr>
              <a:spLocks noChangeArrowheads="1"/>
            </p:cNvSpPr>
            <p:nvPr/>
          </p:nvSpPr>
          <p:spPr bwMode="auto">
            <a:xfrm>
              <a:off x="3268" y="1396"/>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12" name="Oval 39">
              <a:extLst>
                <a:ext uri="{FF2B5EF4-FFF2-40B4-BE49-F238E27FC236}">
                  <a16:creationId xmlns:a16="http://schemas.microsoft.com/office/drawing/2014/main" id="{EA7D648C-89AD-AA18-8B8B-377873AF0A3E}"/>
                </a:ext>
              </a:extLst>
            </p:cNvPr>
            <p:cNvSpPr>
              <a:spLocks noChangeArrowheads="1"/>
            </p:cNvSpPr>
            <p:nvPr/>
          </p:nvSpPr>
          <p:spPr bwMode="auto">
            <a:xfrm>
              <a:off x="3316" y="144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13" name="Oval 40">
              <a:extLst>
                <a:ext uri="{FF2B5EF4-FFF2-40B4-BE49-F238E27FC236}">
                  <a16:creationId xmlns:a16="http://schemas.microsoft.com/office/drawing/2014/main" id="{9A12BDB3-1919-918F-4C86-C7B691EFFB29}"/>
                </a:ext>
              </a:extLst>
            </p:cNvPr>
            <p:cNvSpPr>
              <a:spLocks noChangeArrowheads="1"/>
            </p:cNvSpPr>
            <p:nvPr/>
          </p:nvSpPr>
          <p:spPr bwMode="auto">
            <a:xfrm>
              <a:off x="3412" y="144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14" name="Oval 41">
              <a:extLst>
                <a:ext uri="{FF2B5EF4-FFF2-40B4-BE49-F238E27FC236}">
                  <a16:creationId xmlns:a16="http://schemas.microsoft.com/office/drawing/2014/main" id="{F36E58DF-81BA-0F16-B2C9-C2798FD89A07}"/>
                </a:ext>
              </a:extLst>
            </p:cNvPr>
            <p:cNvSpPr>
              <a:spLocks noChangeArrowheads="1"/>
            </p:cNvSpPr>
            <p:nvPr/>
          </p:nvSpPr>
          <p:spPr bwMode="auto">
            <a:xfrm>
              <a:off x="3460" y="1492"/>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15" name="Oval 42">
              <a:extLst>
                <a:ext uri="{FF2B5EF4-FFF2-40B4-BE49-F238E27FC236}">
                  <a16:creationId xmlns:a16="http://schemas.microsoft.com/office/drawing/2014/main" id="{5C0119B5-742A-C5A6-FC59-79DD56304A3E}"/>
                </a:ext>
              </a:extLst>
            </p:cNvPr>
            <p:cNvSpPr>
              <a:spLocks noChangeArrowheads="1"/>
            </p:cNvSpPr>
            <p:nvPr/>
          </p:nvSpPr>
          <p:spPr bwMode="auto">
            <a:xfrm>
              <a:off x="3316" y="158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16" name="Oval 43">
              <a:extLst>
                <a:ext uri="{FF2B5EF4-FFF2-40B4-BE49-F238E27FC236}">
                  <a16:creationId xmlns:a16="http://schemas.microsoft.com/office/drawing/2014/main" id="{4125ECB7-7407-FCDD-B17D-EF80D1263E97}"/>
                </a:ext>
              </a:extLst>
            </p:cNvPr>
            <p:cNvSpPr>
              <a:spLocks noChangeArrowheads="1"/>
            </p:cNvSpPr>
            <p:nvPr/>
          </p:nvSpPr>
          <p:spPr bwMode="auto">
            <a:xfrm>
              <a:off x="3268" y="154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17" name="Oval 44">
              <a:extLst>
                <a:ext uri="{FF2B5EF4-FFF2-40B4-BE49-F238E27FC236}">
                  <a16:creationId xmlns:a16="http://schemas.microsoft.com/office/drawing/2014/main" id="{7AEA3D32-D524-2597-4221-BCB5492912B2}"/>
                </a:ext>
              </a:extLst>
            </p:cNvPr>
            <p:cNvSpPr>
              <a:spLocks noChangeArrowheads="1"/>
            </p:cNvSpPr>
            <p:nvPr/>
          </p:nvSpPr>
          <p:spPr bwMode="auto">
            <a:xfrm>
              <a:off x="3460" y="158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18" name="Oval 45">
              <a:extLst>
                <a:ext uri="{FF2B5EF4-FFF2-40B4-BE49-F238E27FC236}">
                  <a16:creationId xmlns:a16="http://schemas.microsoft.com/office/drawing/2014/main" id="{3DBC0B58-5E80-8C46-275E-7D741E2D9EFD}"/>
                </a:ext>
              </a:extLst>
            </p:cNvPr>
            <p:cNvSpPr>
              <a:spLocks noChangeArrowheads="1"/>
            </p:cNvSpPr>
            <p:nvPr/>
          </p:nvSpPr>
          <p:spPr bwMode="auto">
            <a:xfrm>
              <a:off x="3364" y="154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19" name="Oval 46">
              <a:extLst>
                <a:ext uri="{FF2B5EF4-FFF2-40B4-BE49-F238E27FC236}">
                  <a16:creationId xmlns:a16="http://schemas.microsoft.com/office/drawing/2014/main" id="{EB2821CC-3CCF-9277-F9D4-9C80B359B05C}"/>
                </a:ext>
              </a:extLst>
            </p:cNvPr>
            <p:cNvSpPr>
              <a:spLocks noChangeArrowheads="1"/>
            </p:cNvSpPr>
            <p:nvPr/>
          </p:nvSpPr>
          <p:spPr bwMode="auto">
            <a:xfrm>
              <a:off x="3700" y="72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20" name="Oval 47">
              <a:extLst>
                <a:ext uri="{FF2B5EF4-FFF2-40B4-BE49-F238E27FC236}">
                  <a16:creationId xmlns:a16="http://schemas.microsoft.com/office/drawing/2014/main" id="{0376DC02-1375-7684-28DA-9B37ED76562D}"/>
                </a:ext>
              </a:extLst>
            </p:cNvPr>
            <p:cNvSpPr>
              <a:spLocks noChangeArrowheads="1"/>
            </p:cNvSpPr>
            <p:nvPr/>
          </p:nvSpPr>
          <p:spPr bwMode="auto">
            <a:xfrm>
              <a:off x="3652" y="772"/>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21" name="Oval 48">
              <a:extLst>
                <a:ext uri="{FF2B5EF4-FFF2-40B4-BE49-F238E27FC236}">
                  <a16:creationId xmlns:a16="http://schemas.microsoft.com/office/drawing/2014/main" id="{ACFB4621-4AD2-8EA0-5806-41CC25485EA6}"/>
                </a:ext>
              </a:extLst>
            </p:cNvPr>
            <p:cNvSpPr>
              <a:spLocks noChangeArrowheads="1"/>
            </p:cNvSpPr>
            <p:nvPr/>
          </p:nvSpPr>
          <p:spPr bwMode="auto">
            <a:xfrm>
              <a:off x="3604" y="772"/>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22" name="Oval 49">
              <a:extLst>
                <a:ext uri="{FF2B5EF4-FFF2-40B4-BE49-F238E27FC236}">
                  <a16:creationId xmlns:a16="http://schemas.microsoft.com/office/drawing/2014/main" id="{F918EFA6-A80A-7B76-15C5-2AD01E534416}"/>
                </a:ext>
              </a:extLst>
            </p:cNvPr>
            <p:cNvSpPr>
              <a:spLocks noChangeArrowheads="1"/>
            </p:cNvSpPr>
            <p:nvPr/>
          </p:nvSpPr>
          <p:spPr bwMode="auto">
            <a:xfrm>
              <a:off x="3652" y="82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23" name="Oval 50">
              <a:extLst>
                <a:ext uri="{FF2B5EF4-FFF2-40B4-BE49-F238E27FC236}">
                  <a16:creationId xmlns:a16="http://schemas.microsoft.com/office/drawing/2014/main" id="{A254E201-F710-B9F1-D059-9344A12409FC}"/>
                </a:ext>
              </a:extLst>
            </p:cNvPr>
            <p:cNvSpPr>
              <a:spLocks noChangeArrowheads="1"/>
            </p:cNvSpPr>
            <p:nvPr/>
          </p:nvSpPr>
          <p:spPr bwMode="auto">
            <a:xfrm>
              <a:off x="3748" y="82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24" name="Oval 51">
              <a:extLst>
                <a:ext uri="{FF2B5EF4-FFF2-40B4-BE49-F238E27FC236}">
                  <a16:creationId xmlns:a16="http://schemas.microsoft.com/office/drawing/2014/main" id="{596EE235-E6F3-2E35-0A4C-6AEC656DC0B6}"/>
                </a:ext>
              </a:extLst>
            </p:cNvPr>
            <p:cNvSpPr>
              <a:spLocks noChangeArrowheads="1"/>
            </p:cNvSpPr>
            <p:nvPr/>
          </p:nvSpPr>
          <p:spPr bwMode="auto">
            <a:xfrm>
              <a:off x="3556" y="86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25" name="Oval 52">
              <a:extLst>
                <a:ext uri="{FF2B5EF4-FFF2-40B4-BE49-F238E27FC236}">
                  <a16:creationId xmlns:a16="http://schemas.microsoft.com/office/drawing/2014/main" id="{CE1F94F5-D8AE-E2C1-2BBA-A0290673A18E}"/>
                </a:ext>
              </a:extLst>
            </p:cNvPr>
            <p:cNvSpPr>
              <a:spLocks noChangeArrowheads="1"/>
            </p:cNvSpPr>
            <p:nvPr/>
          </p:nvSpPr>
          <p:spPr bwMode="auto">
            <a:xfrm>
              <a:off x="3652" y="96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26" name="Oval 53">
              <a:extLst>
                <a:ext uri="{FF2B5EF4-FFF2-40B4-BE49-F238E27FC236}">
                  <a16:creationId xmlns:a16="http://schemas.microsoft.com/office/drawing/2014/main" id="{4A828630-50F8-812F-3EA5-D10448FE1D4E}"/>
                </a:ext>
              </a:extLst>
            </p:cNvPr>
            <p:cNvSpPr>
              <a:spLocks noChangeArrowheads="1"/>
            </p:cNvSpPr>
            <p:nvPr/>
          </p:nvSpPr>
          <p:spPr bwMode="auto">
            <a:xfrm>
              <a:off x="3604" y="916"/>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27" name="Oval 54">
              <a:extLst>
                <a:ext uri="{FF2B5EF4-FFF2-40B4-BE49-F238E27FC236}">
                  <a16:creationId xmlns:a16="http://schemas.microsoft.com/office/drawing/2014/main" id="{C17AAE99-776E-DE4B-AD0B-BAB9A2A6787F}"/>
                </a:ext>
              </a:extLst>
            </p:cNvPr>
            <p:cNvSpPr>
              <a:spLocks noChangeArrowheads="1"/>
            </p:cNvSpPr>
            <p:nvPr/>
          </p:nvSpPr>
          <p:spPr bwMode="auto">
            <a:xfrm>
              <a:off x="3796" y="96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28" name="Oval 55">
              <a:extLst>
                <a:ext uri="{FF2B5EF4-FFF2-40B4-BE49-F238E27FC236}">
                  <a16:creationId xmlns:a16="http://schemas.microsoft.com/office/drawing/2014/main" id="{393D2D96-47F7-7BA2-97E8-36A2EC32BE6A}"/>
                </a:ext>
              </a:extLst>
            </p:cNvPr>
            <p:cNvSpPr>
              <a:spLocks noChangeArrowheads="1"/>
            </p:cNvSpPr>
            <p:nvPr/>
          </p:nvSpPr>
          <p:spPr bwMode="auto">
            <a:xfrm>
              <a:off x="3700" y="916"/>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29" name="Oval 56">
              <a:extLst>
                <a:ext uri="{FF2B5EF4-FFF2-40B4-BE49-F238E27FC236}">
                  <a16:creationId xmlns:a16="http://schemas.microsoft.com/office/drawing/2014/main" id="{13276B94-17BB-282E-0AF6-591C9DDBD2F1}"/>
                </a:ext>
              </a:extLst>
            </p:cNvPr>
            <p:cNvSpPr>
              <a:spLocks noChangeArrowheads="1"/>
            </p:cNvSpPr>
            <p:nvPr/>
          </p:nvSpPr>
          <p:spPr bwMode="auto">
            <a:xfrm>
              <a:off x="2740" y="106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30" name="Oval 57">
              <a:extLst>
                <a:ext uri="{FF2B5EF4-FFF2-40B4-BE49-F238E27FC236}">
                  <a16:creationId xmlns:a16="http://schemas.microsoft.com/office/drawing/2014/main" id="{871D0DC8-A2C2-7B99-1F54-8BCA07B79239}"/>
                </a:ext>
              </a:extLst>
            </p:cNvPr>
            <p:cNvSpPr>
              <a:spLocks noChangeArrowheads="1"/>
            </p:cNvSpPr>
            <p:nvPr/>
          </p:nvSpPr>
          <p:spPr bwMode="auto">
            <a:xfrm>
              <a:off x="2788" y="1156"/>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31" name="Oval 58">
              <a:extLst>
                <a:ext uri="{FF2B5EF4-FFF2-40B4-BE49-F238E27FC236}">
                  <a16:creationId xmlns:a16="http://schemas.microsoft.com/office/drawing/2014/main" id="{B3C8435D-0AC1-BC18-DD0A-3D0BF15C5E74}"/>
                </a:ext>
              </a:extLst>
            </p:cNvPr>
            <p:cNvSpPr>
              <a:spLocks noChangeArrowheads="1"/>
            </p:cNvSpPr>
            <p:nvPr/>
          </p:nvSpPr>
          <p:spPr bwMode="auto">
            <a:xfrm>
              <a:off x="2836" y="130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32" name="Oval 59">
              <a:extLst>
                <a:ext uri="{FF2B5EF4-FFF2-40B4-BE49-F238E27FC236}">
                  <a16:creationId xmlns:a16="http://schemas.microsoft.com/office/drawing/2014/main" id="{A2283C70-C170-B57A-858B-78A4BF05E3CD}"/>
                </a:ext>
              </a:extLst>
            </p:cNvPr>
            <p:cNvSpPr>
              <a:spLocks noChangeArrowheads="1"/>
            </p:cNvSpPr>
            <p:nvPr/>
          </p:nvSpPr>
          <p:spPr bwMode="auto">
            <a:xfrm>
              <a:off x="2740" y="1252"/>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33" name="Oval 60">
              <a:extLst>
                <a:ext uri="{FF2B5EF4-FFF2-40B4-BE49-F238E27FC236}">
                  <a16:creationId xmlns:a16="http://schemas.microsoft.com/office/drawing/2014/main" id="{761D61A5-5409-42D9-D8A2-BAA4FB416462}"/>
                </a:ext>
              </a:extLst>
            </p:cNvPr>
            <p:cNvSpPr>
              <a:spLocks noChangeArrowheads="1"/>
            </p:cNvSpPr>
            <p:nvPr/>
          </p:nvSpPr>
          <p:spPr bwMode="auto">
            <a:xfrm>
              <a:off x="3556" y="158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34" name="Oval 61">
              <a:extLst>
                <a:ext uri="{FF2B5EF4-FFF2-40B4-BE49-F238E27FC236}">
                  <a16:creationId xmlns:a16="http://schemas.microsoft.com/office/drawing/2014/main" id="{95F4E26F-9F09-5193-C430-AE08B6BBBAEF}"/>
                </a:ext>
              </a:extLst>
            </p:cNvPr>
            <p:cNvSpPr>
              <a:spLocks noChangeArrowheads="1"/>
            </p:cNvSpPr>
            <p:nvPr/>
          </p:nvSpPr>
          <p:spPr bwMode="auto">
            <a:xfrm>
              <a:off x="2836" y="1636"/>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35" name="Oval 62">
              <a:extLst>
                <a:ext uri="{FF2B5EF4-FFF2-40B4-BE49-F238E27FC236}">
                  <a16:creationId xmlns:a16="http://schemas.microsoft.com/office/drawing/2014/main" id="{F1DD0B62-993E-CB54-B176-4BA890397F3D}"/>
                </a:ext>
              </a:extLst>
            </p:cNvPr>
            <p:cNvSpPr>
              <a:spLocks noChangeArrowheads="1"/>
            </p:cNvSpPr>
            <p:nvPr/>
          </p:nvSpPr>
          <p:spPr bwMode="auto">
            <a:xfrm>
              <a:off x="3892" y="106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36" name="Oval 63">
              <a:extLst>
                <a:ext uri="{FF2B5EF4-FFF2-40B4-BE49-F238E27FC236}">
                  <a16:creationId xmlns:a16="http://schemas.microsoft.com/office/drawing/2014/main" id="{B6B201DC-508D-0DF0-F5B5-F5A65CD1A878}"/>
                </a:ext>
              </a:extLst>
            </p:cNvPr>
            <p:cNvSpPr>
              <a:spLocks noChangeArrowheads="1"/>
            </p:cNvSpPr>
            <p:nvPr/>
          </p:nvSpPr>
          <p:spPr bwMode="auto">
            <a:xfrm>
              <a:off x="3700" y="110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37" name="Oval 64">
              <a:extLst>
                <a:ext uri="{FF2B5EF4-FFF2-40B4-BE49-F238E27FC236}">
                  <a16:creationId xmlns:a16="http://schemas.microsoft.com/office/drawing/2014/main" id="{D2745FFD-F0E9-3F38-79D9-6E132D03D099}"/>
                </a:ext>
              </a:extLst>
            </p:cNvPr>
            <p:cNvSpPr>
              <a:spLocks noChangeArrowheads="1"/>
            </p:cNvSpPr>
            <p:nvPr/>
          </p:nvSpPr>
          <p:spPr bwMode="auto">
            <a:xfrm>
              <a:off x="3844" y="134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38" name="Oval 65">
              <a:extLst>
                <a:ext uri="{FF2B5EF4-FFF2-40B4-BE49-F238E27FC236}">
                  <a16:creationId xmlns:a16="http://schemas.microsoft.com/office/drawing/2014/main" id="{F092C7B7-49BD-F980-0F02-35EEBDA511E3}"/>
                </a:ext>
              </a:extLst>
            </p:cNvPr>
            <p:cNvSpPr>
              <a:spLocks noChangeArrowheads="1"/>
            </p:cNvSpPr>
            <p:nvPr/>
          </p:nvSpPr>
          <p:spPr bwMode="auto">
            <a:xfrm>
              <a:off x="3652" y="1492"/>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39" name="Oval 66">
              <a:extLst>
                <a:ext uri="{FF2B5EF4-FFF2-40B4-BE49-F238E27FC236}">
                  <a16:creationId xmlns:a16="http://schemas.microsoft.com/office/drawing/2014/main" id="{BC8A802E-8965-AB5F-50A1-1205FFD0C7EA}"/>
                </a:ext>
              </a:extLst>
            </p:cNvPr>
            <p:cNvSpPr>
              <a:spLocks noChangeArrowheads="1"/>
            </p:cNvSpPr>
            <p:nvPr/>
          </p:nvSpPr>
          <p:spPr bwMode="auto">
            <a:xfrm>
              <a:off x="3220" y="72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40" name="Oval 67">
              <a:extLst>
                <a:ext uri="{FF2B5EF4-FFF2-40B4-BE49-F238E27FC236}">
                  <a16:creationId xmlns:a16="http://schemas.microsoft.com/office/drawing/2014/main" id="{18766D23-CC16-B438-9B0F-69C00D10723E}"/>
                </a:ext>
              </a:extLst>
            </p:cNvPr>
            <p:cNvSpPr>
              <a:spLocks noChangeArrowheads="1"/>
            </p:cNvSpPr>
            <p:nvPr/>
          </p:nvSpPr>
          <p:spPr bwMode="auto">
            <a:xfrm>
              <a:off x="3220" y="96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41" name="Oval 68">
              <a:extLst>
                <a:ext uri="{FF2B5EF4-FFF2-40B4-BE49-F238E27FC236}">
                  <a16:creationId xmlns:a16="http://schemas.microsoft.com/office/drawing/2014/main" id="{6CFBC19F-A924-12C4-00F9-5A1319AB7239}"/>
                </a:ext>
              </a:extLst>
            </p:cNvPr>
            <p:cNvSpPr>
              <a:spLocks noChangeArrowheads="1"/>
            </p:cNvSpPr>
            <p:nvPr/>
          </p:nvSpPr>
          <p:spPr bwMode="auto">
            <a:xfrm>
              <a:off x="3316" y="106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42" name="Oval 69">
              <a:extLst>
                <a:ext uri="{FF2B5EF4-FFF2-40B4-BE49-F238E27FC236}">
                  <a16:creationId xmlns:a16="http://schemas.microsoft.com/office/drawing/2014/main" id="{C0ED727F-2C71-B0AB-9831-BB474EC9C9FC}"/>
                </a:ext>
              </a:extLst>
            </p:cNvPr>
            <p:cNvSpPr>
              <a:spLocks noChangeArrowheads="1"/>
            </p:cNvSpPr>
            <p:nvPr/>
          </p:nvSpPr>
          <p:spPr bwMode="auto">
            <a:xfrm>
              <a:off x="3124" y="110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43" name="Oval 70">
              <a:extLst>
                <a:ext uri="{FF2B5EF4-FFF2-40B4-BE49-F238E27FC236}">
                  <a16:creationId xmlns:a16="http://schemas.microsoft.com/office/drawing/2014/main" id="{8B79AE71-0D19-9D58-373C-0B3247FCE2FD}"/>
                </a:ext>
              </a:extLst>
            </p:cNvPr>
            <p:cNvSpPr>
              <a:spLocks noChangeArrowheads="1"/>
            </p:cNvSpPr>
            <p:nvPr/>
          </p:nvSpPr>
          <p:spPr bwMode="auto">
            <a:xfrm>
              <a:off x="2692" y="168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44" name="Oval 71">
              <a:extLst>
                <a:ext uri="{FF2B5EF4-FFF2-40B4-BE49-F238E27FC236}">
                  <a16:creationId xmlns:a16="http://schemas.microsoft.com/office/drawing/2014/main" id="{9FCF44E3-5EE2-4781-EF17-CB0491CC6C90}"/>
                </a:ext>
              </a:extLst>
            </p:cNvPr>
            <p:cNvSpPr>
              <a:spLocks noChangeArrowheads="1"/>
            </p:cNvSpPr>
            <p:nvPr/>
          </p:nvSpPr>
          <p:spPr bwMode="auto">
            <a:xfrm>
              <a:off x="2788" y="182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45" name="Oval 72">
              <a:extLst>
                <a:ext uri="{FF2B5EF4-FFF2-40B4-BE49-F238E27FC236}">
                  <a16:creationId xmlns:a16="http://schemas.microsoft.com/office/drawing/2014/main" id="{DD7414C5-62AC-E76D-79BE-30D46BE89F04}"/>
                </a:ext>
              </a:extLst>
            </p:cNvPr>
            <p:cNvSpPr>
              <a:spLocks noChangeArrowheads="1"/>
            </p:cNvSpPr>
            <p:nvPr/>
          </p:nvSpPr>
          <p:spPr bwMode="auto">
            <a:xfrm>
              <a:off x="3268" y="158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46" name="Oval 73">
              <a:extLst>
                <a:ext uri="{FF2B5EF4-FFF2-40B4-BE49-F238E27FC236}">
                  <a16:creationId xmlns:a16="http://schemas.microsoft.com/office/drawing/2014/main" id="{7E0254D6-3F13-2992-5302-E7A33C9D516E}"/>
                </a:ext>
              </a:extLst>
            </p:cNvPr>
            <p:cNvSpPr>
              <a:spLocks noChangeArrowheads="1"/>
            </p:cNvSpPr>
            <p:nvPr/>
          </p:nvSpPr>
          <p:spPr bwMode="auto">
            <a:xfrm>
              <a:off x="3124" y="154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47" name="Oval 74">
              <a:extLst>
                <a:ext uri="{FF2B5EF4-FFF2-40B4-BE49-F238E27FC236}">
                  <a16:creationId xmlns:a16="http://schemas.microsoft.com/office/drawing/2014/main" id="{9E6C5C50-2C8E-7CB2-4FC3-19FF4B1EE55A}"/>
                </a:ext>
              </a:extLst>
            </p:cNvPr>
            <p:cNvSpPr>
              <a:spLocks noChangeArrowheads="1"/>
            </p:cNvSpPr>
            <p:nvPr/>
          </p:nvSpPr>
          <p:spPr bwMode="auto">
            <a:xfrm>
              <a:off x="3028" y="1348"/>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48" name="Oval 75">
              <a:extLst>
                <a:ext uri="{FF2B5EF4-FFF2-40B4-BE49-F238E27FC236}">
                  <a16:creationId xmlns:a16="http://schemas.microsoft.com/office/drawing/2014/main" id="{D40BB81E-9CD0-0EC0-03CB-E7DEAC587CBF}"/>
                </a:ext>
              </a:extLst>
            </p:cNvPr>
            <p:cNvSpPr>
              <a:spLocks noChangeArrowheads="1"/>
            </p:cNvSpPr>
            <p:nvPr/>
          </p:nvSpPr>
          <p:spPr bwMode="auto">
            <a:xfrm>
              <a:off x="3508" y="1156"/>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49" name="Oval 76">
              <a:extLst>
                <a:ext uri="{FF2B5EF4-FFF2-40B4-BE49-F238E27FC236}">
                  <a16:creationId xmlns:a16="http://schemas.microsoft.com/office/drawing/2014/main" id="{64E1FB66-C29F-F9AF-283C-1C2B198E0C5F}"/>
                </a:ext>
              </a:extLst>
            </p:cNvPr>
            <p:cNvSpPr>
              <a:spLocks noChangeArrowheads="1"/>
            </p:cNvSpPr>
            <p:nvPr/>
          </p:nvSpPr>
          <p:spPr bwMode="auto">
            <a:xfrm>
              <a:off x="2932" y="820"/>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05550" name="Oval 77">
              <a:extLst>
                <a:ext uri="{FF2B5EF4-FFF2-40B4-BE49-F238E27FC236}">
                  <a16:creationId xmlns:a16="http://schemas.microsoft.com/office/drawing/2014/main" id="{4B41453E-C358-9FDD-4178-12B83527D52C}"/>
                </a:ext>
              </a:extLst>
            </p:cNvPr>
            <p:cNvSpPr>
              <a:spLocks noChangeArrowheads="1"/>
            </p:cNvSpPr>
            <p:nvPr/>
          </p:nvSpPr>
          <p:spPr bwMode="auto">
            <a:xfrm>
              <a:off x="3124" y="1444"/>
              <a:ext cx="40" cy="40"/>
            </a:xfrm>
            <a:prstGeom prst="ellipse">
              <a:avLst/>
            </a:prstGeom>
            <a:solidFill>
              <a:schemeClr val="tx2"/>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sp>
        <p:nvSpPr>
          <p:cNvPr id="105498" name="Slide Number Placeholder 80">
            <a:extLst>
              <a:ext uri="{FF2B5EF4-FFF2-40B4-BE49-F238E27FC236}">
                <a16:creationId xmlns:a16="http://schemas.microsoft.com/office/drawing/2014/main" id="{2D5CBB98-189B-8CF5-4FB0-6C65ABB6B96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9296B3A8-47E4-46A9-BD8B-0C62B80C67BD}" type="slidenum">
              <a:rPr lang="en-US" altLang="en-US" sz="1200">
                <a:latin typeface="Tahoma" panose="020B0604030504040204" pitchFamily="34" charset="0"/>
              </a:rPr>
              <a:pPr>
                <a:spcBef>
                  <a:spcPct val="0"/>
                </a:spcBef>
                <a:buClrTx/>
                <a:buSzTx/>
                <a:buFontTx/>
                <a:buNone/>
              </a:pPr>
              <a:t>49</a:t>
            </a:fld>
            <a:endParaRPr lang="en-US" altLang="en-US" sz="1200">
              <a:latin typeface="Tahoma" panose="020B0604030504040204" pitchFamily="34" charset="0"/>
            </a:endParaRP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068C1D9E-B9CF-C734-27A6-0324D1A929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51E3AB05-688A-4290-B579-3730B6DD097A}" type="slidenum">
              <a:rPr lang="en-US" altLang="en-US" sz="1200">
                <a:latin typeface="Tahoma" panose="020B0604030504040204" pitchFamily="34" charset="0"/>
              </a:rPr>
              <a:pPr>
                <a:spcBef>
                  <a:spcPct val="0"/>
                </a:spcBef>
                <a:buClrTx/>
                <a:buSzTx/>
                <a:buFontTx/>
                <a:buNone/>
              </a:pPr>
              <a:t>5</a:t>
            </a:fld>
            <a:endParaRPr lang="en-US" altLang="en-US" sz="1200">
              <a:latin typeface="Tahoma" panose="020B0604030504040204" pitchFamily="34" charset="0"/>
            </a:endParaRPr>
          </a:p>
        </p:txBody>
      </p:sp>
      <p:sp>
        <p:nvSpPr>
          <p:cNvPr id="15363" name="Rectangle 2">
            <a:extLst>
              <a:ext uri="{FF2B5EF4-FFF2-40B4-BE49-F238E27FC236}">
                <a16:creationId xmlns:a16="http://schemas.microsoft.com/office/drawing/2014/main" id="{343731A0-96A2-91D9-49B0-D29EF7D1F149}"/>
              </a:ext>
            </a:extLst>
          </p:cNvPr>
          <p:cNvSpPr>
            <a:spLocks noGrp="1" noChangeArrowheads="1"/>
          </p:cNvSpPr>
          <p:nvPr>
            <p:ph type="title"/>
          </p:nvPr>
        </p:nvSpPr>
        <p:spPr>
          <a:xfrm>
            <a:off x="304800" y="228600"/>
            <a:ext cx="8458200" cy="782638"/>
          </a:xfrm>
          <a:noFill/>
        </p:spPr>
        <p:txBody>
          <a:bodyPr lIns="92075" tIns="46038" rIns="92075" bIns="46038" anchor="ctr"/>
          <a:lstStyle/>
          <a:p>
            <a:pPr eaLnBrk="1" hangingPunct="1"/>
            <a:r>
              <a:rPr lang="en-US" altLang="en-US" sz="3200"/>
              <a:t>Clustering as a Preprocessing Tool (Utility)</a:t>
            </a:r>
            <a:endParaRPr lang="en-US" altLang="en-US" sz="2800"/>
          </a:p>
        </p:txBody>
      </p:sp>
      <p:sp>
        <p:nvSpPr>
          <p:cNvPr id="15364" name="Rectangle 3">
            <a:extLst>
              <a:ext uri="{FF2B5EF4-FFF2-40B4-BE49-F238E27FC236}">
                <a16:creationId xmlns:a16="http://schemas.microsoft.com/office/drawing/2014/main" id="{420A939C-F684-BB0F-1EDC-627442AF85D6}"/>
              </a:ext>
            </a:extLst>
          </p:cNvPr>
          <p:cNvSpPr>
            <a:spLocks noGrp="1" noChangeArrowheads="1"/>
          </p:cNvSpPr>
          <p:nvPr>
            <p:ph type="body" idx="1"/>
          </p:nvPr>
        </p:nvSpPr>
        <p:spPr>
          <a:xfrm>
            <a:off x="381000" y="1371600"/>
            <a:ext cx="8534400" cy="5105400"/>
          </a:xfrm>
          <a:noFill/>
        </p:spPr>
        <p:txBody>
          <a:bodyPr lIns="92075" tIns="46038" rIns="92075" bIns="46038"/>
          <a:lstStyle/>
          <a:p>
            <a:pPr eaLnBrk="1" hangingPunct="1">
              <a:lnSpc>
                <a:spcPct val="110000"/>
              </a:lnSpc>
            </a:pPr>
            <a:r>
              <a:rPr lang="en-US" altLang="en-US" sz="2400"/>
              <a:t>Summarization: </a:t>
            </a:r>
          </a:p>
          <a:p>
            <a:pPr lvl="1" eaLnBrk="1" hangingPunct="1">
              <a:lnSpc>
                <a:spcPct val="110000"/>
              </a:lnSpc>
            </a:pPr>
            <a:r>
              <a:rPr lang="en-US" altLang="en-US" sz="2400"/>
              <a:t>Preprocessing for regression, PCA, classification, and association analysis</a:t>
            </a:r>
          </a:p>
          <a:p>
            <a:pPr eaLnBrk="1" hangingPunct="1">
              <a:lnSpc>
                <a:spcPct val="110000"/>
              </a:lnSpc>
            </a:pPr>
            <a:r>
              <a:rPr lang="en-US" altLang="en-US" sz="2400"/>
              <a:t>Compression:</a:t>
            </a:r>
          </a:p>
          <a:p>
            <a:pPr lvl="1" eaLnBrk="1" hangingPunct="1">
              <a:lnSpc>
                <a:spcPct val="110000"/>
              </a:lnSpc>
            </a:pPr>
            <a:r>
              <a:rPr lang="en-US" altLang="en-US" sz="2400"/>
              <a:t>Image processing: vector quantization</a:t>
            </a:r>
          </a:p>
          <a:p>
            <a:pPr eaLnBrk="1" hangingPunct="1">
              <a:lnSpc>
                <a:spcPct val="110000"/>
              </a:lnSpc>
            </a:pPr>
            <a:r>
              <a:rPr lang="en-US" altLang="en-US" sz="2400"/>
              <a:t>Finding K-nearest Neighbors</a:t>
            </a:r>
          </a:p>
          <a:p>
            <a:pPr lvl="1" eaLnBrk="1" hangingPunct="1">
              <a:lnSpc>
                <a:spcPct val="110000"/>
              </a:lnSpc>
            </a:pPr>
            <a:r>
              <a:rPr lang="en-US" altLang="en-US" sz="2400"/>
              <a:t>Localizing search to one or a small number of clusters</a:t>
            </a:r>
          </a:p>
          <a:p>
            <a:pPr eaLnBrk="1" hangingPunct="1">
              <a:lnSpc>
                <a:spcPct val="110000"/>
              </a:lnSpc>
            </a:pPr>
            <a:r>
              <a:rPr lang="en-US" altLang="en-US" sz="2400"/>
              <a:t>Outlier detection</a:t>
            </a:r>
          </a:p>
          <a:p>
            <a:pPr lvl="1" eaLnBrk="1" hangingPunct="1">
              <a:lnSpc>
                <a:spcPct val="110000"/>
              </a:lnSpc>
            </a:pPr>
            <a:r>
              <a:rPr lang="en-US" altLang="en-US" sz="2400"/>
              <a:t>Outliers are often viewed as those “far away” from any cluster</a:t>
            </a:r>
          </a:p>
        </p:txBody>
      </p:sp>
    </p:spTree>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a:extLst>
              <a:ext uri="{FF2B5EF4-FFF2-40B4-BE49-F238E27FC236}">
                <a16:creationId xmlns:a16="http://schemas.microsoft.com/office/drawing/2014/main" id="{704C9F1C-9F94-C8E1-8580-9EE4FFA078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F891767E-161A-4DA3-9EAC-1D079904E08D}" type="slidenum">
              <a:rPr lang="en-US" altLang="en-US" sz="1200">
                <a:latin typeface="Tahoma" panose="020B0604030504040204" pitchFamily="34" charset="0"/>
              </a:rPr>
              <a:pPr>
                <a:spcBef>
                  <a:spcPct val="0"/>
                </a:spcBef>
                <a:buClrTx/>
                <a:buSzTx/>
                <a:buFontTx/>
                <a:buNone/>
              </a:pPr>
              <a:t>50</a:t>
            </a:fld>
            <a:endParaRPr lang="en-US" altLang="en-US" sz="1200">
              <a:latin typeface="Tahoma" panose="020B0604030504040204" pitchFamily="34" charset="0"/>
            </a:endParaRPr>
          </a:p>
        </p:txBody>
      </p:sp>
      <p:sp>
        <p:nvSpPr>
          <p:cNvPr id="107523" name="Rectangle 2">
            <a:extLst>
              <a:ext uri="{FF2B5EF4-FFF2-40B4-BE49-F238E27FC236}">
                <a16:creationId xmlns:a16="http://schemas.microsoft.com/office/drawing/2014/main" id="{7593100B-E87B-8ACC-DFF2-4BAF71DCB9FA}"/>
              </a:ext>
            </a:extLst>
          </p:cNvPr>
          <p:cNvSpPr>
            <a:spLocks noGrp="1" noChangeArrowheads="1"/>
          </p:cNvSpPr>
          <p:nvPr>
            <p:ph type="title"/>
          </p:nvPr>
        </p:nvSpPr>
        <p:spPr>
          <a:xfrm>
            <a:off x="228600" y="228600"/>
            <a:ext cx="8686800" cy="762000"/>
          </a:xfrm>
        </p:spPr>
        <p:txBody>
          <a:bodyPr/>
          <a:lstStyle/>
          <a:p>
            <a:pPr eaLnBrk="1" hangingPunct="1"/>
            <a:r>
              <a:rPr lang="en-US" altLang="en-US" sz="2800"/>
              <a:t>Density-Based Clustering: OPTICS &amp; Its Applications</a:t>
            </a:r>
          </a:p>
        </p:txBody>
      </p:sp>
      <p:pic>
        <p:nvPicPr>
          <p:cNvPr id="107524" name="Picture 3" descr="DBSCAN">
            <a:extLst>
              <a:ext uri="{FF2B5EF4-FFF2-40B4-BE49-F238E27FC236}">
                <a16:creationId xmlns:a16="http://schemas.microsoft.com/office/drawing/2014/main" id="{7BAB64D4-AE81-F009-05A1-3A5BBDDF2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426720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5" name="Picture 4" descr="OPTICS">
            <a:extLst>
              <a:ext uri="{FF2B5EF4-FFF2-40B4-BE49-F238E27FC236}">
                <a16:creationId xmlns:a16="http://schemas.microsoft.com/office/drawing/2014/main" id="{6B3637A0-63FA-9F30-9B41-4973348707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295400"/>
            <a:ext cx="4114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6" name="Picture 5" descr="OPTICSOF">
            <a:extLst>
              <a:ext uri="{FF2B5EF4-FFF2-40B4-BE49-F238E27FC236}">
                <a16:creationId xmlns:a16="http://schemas.microsoft.com/office/drawing/2014/main" id="{53BF7CE9-C522-D12E-CDE3-6B4E049132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173538"/>
            <a:ext cx="4343400" cy="26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7" name="Picture 6" descr="Histograms">
            <a:extLst>
              <a:ext uri="{FF2B5EF4-FFF2-40B4-BE49-F238E27FC236}">
                <a16:creationId xmlns:a16="http://schemas.microsoft.com/office/drawing/2014/main" id="{EBA6E245-5A32-7124-3184-8E450741EA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4054475"/>
            <a:ext cx="4191000"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26">
            <a:extLst>
              <a:ext uri="{FF2B5EF4-FFF2-40B4-BE49-F238E27FC236}">
                <a16:creationId xmlns:a16="http://schemas.microsoft.com/office/drawing/2014/main" id="{D1E125B4-985C-5CBC-62E4-E3CBA889E04D}"/>
              </a:ext>
            </a:extLst>
          </p:cNvPr>
          <p:cNvSpPr>
            <a:spLocks noGrp="1" noChangeArrowheads="1"/>
          </p:cNvSpPr>
          <p:nvPr>
            <p:ph type="title"/>
          </p:nvPr>
        </p:nvSpPr>
        <p:spPr>
          <a:xfrm>
            <a:off x="0" y="304800"/>
            <a:ext cx="9144000" cy="685800"/>
          </a:xfrm>
          <a:noFill/>
        </p:spPr>
        <p:txBody>
          <a:bodyPr lIns="92075" tIns="46038" rIns="92075" bIns="46038" anchor="ctr"/>
          <a:lstStyle/>
          <a:p>
            <a:pPr eaLnBrk="1" hangingPunct="1"/>
            <a:r>
              <a:rPr lang="en-US" altLang="zh-CN" sz="3200">
                <a:ea typeface="SimSun" panose="02010600030101010101" pitchFamily="2" charset="-122"/>
              </a:rPr>
              <a:t>DENCLUE: Using Statistical Density Functions</a:t>
            </a:r>
            <a:endParaRPr lang="en-US" altLang="zh-CN" sz="2400">
              <a:ea typeface="SimSun" panose="02010600030101010101" pitchFamily="2" charset="-122"/>
            </a:endParaRPr>
          </a:p>
        </p:txBody>
      </p:sp>
      <p:sp>
        <p:nvSpPr>
          <p:cNvPr id="109571" name="Rectangle 1027">
            <a:extLst>
              <a:ext uri="{FF2B5EF4-FFF2-40B4-BE49-F238E27FC236}">
                <a16:creationId xmlns:a16="http://schemas.microsoft.com/office/drawing/2014/main" id="{B72ED489-18A4-D00A-B4CB-E74549963FD9}"/>
              </a:ext>
            </a:extLst>
          </p:cNvPr>
          <p:cNvSpPr>
            <a:spLocks noGrp="1" noChangeArrowheads="1"/>
          </p:cNvSpPr>
          <p:nvPr>
            <p:ph type="body" sz="half" idx="1"/>
          </p:nvPr>
        </p:nvSpPr>
        <p:spPr>
          <a:xfrm>
            <a:off x="381000" y="1371600"/>
            <a:ext cx="8382000" cy="5105400"/>
          </a:xfrm>
          <a:noFill/>
        </p:spPr>
        <p:txBody>
          <a:bodyPr lIns="92075" tIns="46038" rIns="92075" bIns="46038"/>
          <a:lstStyle/>
          <a:p>
            <a:pPr eaLnBrk="1" hangingPunct="1">
              <a:lnSpc>
                <a:spcPct val="120000"/>
              </a:lnSpc>
            </a:pPr>
            <a:r>
              <a:rPr lang="en-US" altLang="zh-CN" sz="2000">
                <a:ea typeface="SimSun" panose="02010600030101010101" pitchFamily="2" charset="-122"/>
              </a:rPr>
              <a:t>DENsity-based CLUstEring by Hinneburg &amp; Keim  (KDD</a:t>
            </a:r>
            <a:r>
              <a:rPr lang="en-US" altLang="zh-CN" sz="2000">
                <a:latin typeface="Times New Roman" panose="02020603050405020304" pitchFamily="18" charset="0"/>
                <a:ea typeface="SimSun" panose="02010600030101010101" pitchFamily="2" charset="-122"/>
              </a:rPr>
              <a:t>’</a:t>
            </a:r>
            <a:r>
              <a:rPr lang="en-US" altLang="zh-CN" sz="2000">
                <a:ea typeface="SimSun" panose="02010600030101010101" pitchFamily="2" charset="-122"/>
              </a:rPr>
              <a:t>98)</a:t>
            </a:r>
          </a:p>
          <a:p>
            <a:pPr eaLnBrk="1" hangingPunct="1">
              <a:lnSpc>
                <a:spcPct val="120000"/>
              </a:lnSpc>
            </a:pPr>
            <a:r>
              <a:rPr lang="en-US" altLang="zh-CN" sz="2000">
                <a:ea typeface="SimSun" panose="02010600030101010101" pitchFamily="2" charset="-122"/>
              </a:rPr>
              <a:t>Using statistical density functions:</a:t>
            </a:r>
          </a:p>
          <a:p>
            <a:pPr eaLnBrk="1" hangingPunct="1">
              <a:lnSpc>
                <a:spcPct val="120000"/>
              </a:lnSpc>
            </a:pPr>
            <a:endParaRPr lang="en-US" altLang="zh-CN" sz="2000">
              <a:ea typeface="SimSun" panose="02010600030101010101" pitchFamily="2" charset="-122"/>
            </a:endParaRPr>
          </a:p>
          <a:p>
            <a:pPr eaLnBrk="1" hangingPunct="1">
              <a:lnSpc>
                <a:spcPct val="120000"/>
              </a:lnSpc>
            </a:pPr>
            <a:endParaRPr lang="en-US" altLang="zh-CN" sz="2000">
              <a:ea typeface="SimSun" panose="02010600030101010101" pitchFamily="2" charset="-122"/>
            </a:endParaRPr>
          </a:p>
          <a:p>
            <a:pPr eaLnBrk="1" hangingPunct="1">
              <a:lnSpc>
                <a:spcPct val="120000"/>
              </a:lnSpc>
            </a:pPr>
            <a:endParaRPr lang="en-US" altLang="zh-CN" sz="2000">
              <a:ea typeface="SimSun" panose="02010600030101010101" pitchFamily="2" charset="-122"/>
            </a:endParaRPr>
          </a:p>
          <a:p>
            <a:pPr eaLnBrk="1" hangingPunct="1">
              <a:lnSpc>
                <a:spcPct val="120000"/>
              </a:lnSpc>
            </a:pPr>
            <a:r>
              <a:rPr lang="en-US" altLang="zh-CN" sz="2000">
                <a:ea typeface="SimSun" panose="02010600030101010101" pitchFamily="2" charset="-122"/>
              </a:rPr>
              <a:t>Major features</a:t>
            </a:r>
          </a:p>
          <a:p>
            <a:pPr lvl="1" eaLnBrk="1" hangingPunct="1">
              <a:lnSpc>
                <a:spcPct val="120000"/>
              </a:lnSpc>
            </a:pPr>
            <a:r>
              <a:rPr lang="en-US" altLang="zh-CN" sz="2000">
                <a:ea typeface="SimSun" panose="02010600030101010101" pitchFamily="2" charset="-122"/>
              </a:rPr>
              <a:t>Solid mathematical foundation</a:t>
            </a:r>
          </a:p>
          <a:p>
            <a:pPr lvl="1" eaLnBrk="1" hangingPunct="1">
              <a:lnSpc>
                <a:spcPct val="120000"/>
              </a:lnSpc>
            </a:pPr>
            <a:r>
              <a:rPr lang="en-US" altLang="zh-CN" sz="2000">
                <a:ea typeface="SimSun" panose="02010600030101010101" pitchFamily="2" charset="-122"/>
              </a:rPr>
              <a:t>Good for data sets with large amounts of noise</a:t>
            </a:r>
          </a:p>
          <a:p>
            <a:pPr lvl="1" eaLnBrk="1" hangingPunct="1">
              <a:lnSpc>
                <a:spcPct val="120000"/>
              </a:lnSpc>
            </a:pPr>
            <a:r>
              <a:rPr lang="en-US" altLang="zh-CN" sz="2000">
                <a:ea typeface="SimSun" panose="02010600030101010101" pitchFamily="2" charset="-122"/>
              </a:rPr>
              <a:t>Allows a compact mathematical description of arbitrarily shaped clusters in high-dimensional data sets</a:t>
            </a:r>
          </a:p>
          <a:p>
            <a:pPr lvl="1" eaLnBrk="1" hangingPunct="1">
              <a:lnSpc>
                <a:spcPct val="120000"/>
              </a:lnSpc>
            </a:pPr>
            <a:r>
              <a:rPr lang="en-US" altLang="zh-CN" sz="2000">
                <a:ea typeface="SimSun" panose="02010600030101010101" pitchFamily="2" charset="-122"/>
              </a:rPr>
              <a:t>Significant faster than existing algorithm (e.g., DBSCAN)</a:t>
            </a:r>
          </a:p>
          <a:p>
            <a:pPr lvl="1" eaLnBrk="1" hangingPunct="1">
              <a:lnSpc>
                <a:spcPct val="120000"/>
              </a:lnSpc>
            </a:pPr>
            <a:r>
              <a:rPr lang="en-US" altLang="zh-CN" sz="2000">
                <a:ea typeface="SimSun" panose="02010600030101010101" pitchFamily="2" charset="-122"/>
              </a:rPr>
              <a:t>But needs a large number of parameters</a:t>
            </a:r>
          </a:p>
        </p:txBody>
      </p:sp>
      <p:graphicFrame>
        <p:nvGraphicFramePr>
          <p:cNvPr id="109572" name="Object 1028">
            <a:extLst>
              <a:ext uri="{FF2B5EF4-FFF2-40B4-BE49-F238E27FC236}">
                <a16:creationId xmlns:a16="http://schemas.microsoft.com/office/drawing/2014/main" id="{5549A1FF-880E-4E9C-23BD-C316DED5BBBA}"/>
              </a:ext>
            </a:extLst>
          </p:cNvPr>
          <p:cNvGraphicFramePr>
            <a:graphicFrameLocks/>
          </p:cNvGraphicFramePr>
          <p:nvPr>
            <p:ph sz="quarter" idx="2"/>
          </p:nvPr>
        </p:nvGraphicFramePr>
        <p:xfrm>
          <a:off x="1066800" y="2438400"/>
          <a:ext cx="2209800" cy="666750"/>
        </p:xfrm>
        <a:graphic>
          <a:graphicData uri="http://schemas.openxmlformats.org/presentationml/2006/ole">
            <mc:AlternateContent xmlns:mc="http://schemas.openxmlformats.org/markup-compatibility/2006">
              <mc:Choice xmlns:v="urn:schemas-microsoft-com:vml" Requires="v">
                <p:oleObj name="Equation" r:id="rId3" imgW="1524000" imgH="381000" progId="Equation.2">
                  <p:embed/>
                </p:oleObj>
              </mc:Choice>
              <mc:Fallback>
                <p:oleObj name="Equation" r:id="rId3" imgW="1524000" imgH="381000" progId="Equation.2">
                  <p:embed/>
                  <p:pic>
                    <p:nvPicPr>
                      <p:cNvPr id="0" name="Object 10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438400"/>
                        <a:ext cx="22098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573" name="Object 1030">
            <a:extLst>
              <a:ext uri="{FF2B5EF4-FFF2-40B4-BE49-F238E27FC236}">
                <a16:creationId xmlns:a16="http://schemas.microsoft.com/office/drawing/2014/main" id="{5755D528-B40C-4663-4C5F-5504F40C16FF}"/>
              </a:ext>
            </a:extLst>
          </p:cNvPr>
          <p:cNvGraphicFramePr>
            <a:graphicFrameLocks/>
          </p:cNvGraphicFramePr>
          <p:nvPr>
            <p:ph sz="quarter" idx="3"/>
          </p:nvPr>
        </p:nvGraphicFramePr>
        <p:xfrm>
          <a:off x="4419600" y="2286000"/>
          <a:ext cx="3810000" cy="762000"/>
        </p:xfrm>
        <a:graphic>
          <a:graphicData uri="http://schemas.openxmlformats.org/presentationml/2006/ole">
            <mc:AlternateContent xmlns:mc="http://schemas.openxmlformats.org/markup-compatibility/2006">
              <mc:Choice xmlns:v="urn:schemas-microsoft-com:vml" Requires="v">
                <p:oleObj name="Equation" r:id="rId5" imgW="6307138" imgH="1516063" progId="Equation.3">
                  <p:embed/>
                </p:oleObj>
              </mc:Choice>
              <mc:Fallback>
                <p:oleObj name="Equation" r:id="rId5" imgW="6307138" imgH="1516063" progId="Equation.3">
                  <p:embed/>
                  <p:pic>
                    <p:nvPicPr>
                      <p:cNvPr id="0" name="Object 103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286000"/>
                        <a:ext cx="3810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574" name="Object 1032">
            <a:extLst>
              <a:ext uri="{FF2B5EF4-FFF2-40B4-BE49-F238E27FC236}">
                <a16:creationId xmlns:a16="http://schemas.microsoft.com/office/drawing/2014/main" id="{AC2CDC38-C319-DCC4-780C-F2139FCBD0AE}"/>
              </a:ext>
            </a:extLst>
          </p:cNvPr>
          <p:cNvGraphicFramePr>
            <a:graphicFrameLocks/>
          </p:cNvGraphicFramePr>
          <p:nvPr/>
        </p:nvGraphicFramePr>
        <p:xfrm>
          <a:off x="4343400" y="3124200"/>
          <a:ext cx="4356100" cy="762000"/>
        </p:xfrm>
        <a:graphic>
          <a:graphicData uri="http://schemas.openxmlformats.org/presentationml/2006/ole">
            <mc:AlternateContent xmlns:mc="http://schemas.openxmlformats.org/markup-compatibility/2006">
              <mc:Choice xmlns:v="urn:schemas-microsoft-com:vml" Requires="v">
                <p:oleObj name="Equation" r:id="rId7" imgW="8547100" imgH="1536700" progId="Equation.3">
                  <p:embed/>
                </p:oleObj>
              </mc:Choice>
              <mc:Fallback>
                <p:oleObj name="Equation" r:id="rId7" imgW="8547100" imgH="1536700" progId="Equation.3">
                  <p:embed/>
                  <p:pic>
                    <p:nvPicPr>
                      <p:cNvPr id="0" name="Object 103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3124200"/>
                        <a:ext cx="43561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75" name="AutoShape 1033">
            <a:extLst>
              <a:ext uri="{FF2B5EF4-FFF2-40B4-BE49-F238E27FC236}">
                <a16:creationId xmlns:a16="http://schemas.microsoft.com/office/drawing/2014/main" id="{EC6A343E-AAF8-74B8-A5EC-D041409C848A}"/>
              </a:ext>
            </a:extLst>
          </p:cNvPr>
          <p:cNvSpPr>
            <a:spLocks noChangeArrowheads="1"/>
          </p:cNvSpPr>
          <p:nvPr/>
        </p:nvSpPr>
        <p:spPr bwMode="auto">
          <a:xfrm>
            <a:off x="2362200" y="3200400"/>
            <a:ext cx="1447800" cy="609600"/>
          </a:xfrm>
          <a:prstGeom prst="wedgeRoundRectCallout">
            <a:avLst>
              <a:gd name="adj1" fmla="val -72042"/>
              <a:gd name="adj2" fmla="val -59634"/>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latin typeface="Tahoma" panose="020B0604030504040204" pitchFamily="34" charset="0"/>
              </a:rPr>
              <a:t>influence of y on x</a:t>
            </a:r>
          </a:p>
        </p:txBody>
      </p:sp>
      <p:sp>
        <p:nvSpPr>
          <p:cNvPr id="109576" name="AutoShape 1034">
            <a:extLst>
              <a:ext uri="{FF2B5EF4-FFF2-40B4-BE49-F238E27FC236}">
                <a16:creationId xmlns:a16="http://schemas.microsoft.com/office/drawing/2014/main" id="{2AAAF699-E495-D41E-6C57-1E8D281AC9E7}"/>
              </a:ext>
            </a:extLst>
          </p:cNvPr>
          <p:cNvSpPr>
            <a:spLocks noChangeArrowheads="1"/>
          </p:cNvSpPr>
          <p:nvPr/>
        </p:nvSpPr>
        <p:spPr bwMode="auto">
          <a:xfrm>
            <a:off x="7543800" y="1676400"/>
            <a:ext cx="1447800" cy="609600"/>
          </a:xfrm>
          <a:prstGeom prst="wedgeRoundRectCallout">
            <a:avLst>
              <a:gd name="adj1" fmla="val -170065"/>
              <a:gd name="adj2" fmla="val 95051"/>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latin typeface="Tahoma" panose="020B0604030504040204" pitchFamily="34" charset="0"/>
              </a:rPr>
              <a:t>total influence on x</a:t>
            </a:r>
          </a:p>
        </p:txBody>
      </p:sp>
      <p:sp>
        <p:nvSpPr>
          <p:cNvPr id="109577" name="AutoShape 1035">
            <a:extLst>
              <a:ext uri="{FF2B5EF4-FFF2-40B4-BE49-F238E27FC236}">
                <a16:creationId xmlns:a16="http://schemas.microsoft.com/office/drawing/2014/main" id="{53E28891-5C87-B2E5-1F43-1317F3CC617E}"/>
              </a:ext>
            </a:extLst>
          </p:cNvPr>
          <p:cNvSpPr>
            <a:spLocks noChangeArrowheads="1"/>
          </p:cNvSpPr>
          <p:nvPr/>
        </p:nvSpPr>
        <p:spPr bwMode="auto">
          <a:xfrm>
            <a:off x="7391400" y="3886200"/>
            <a:ext cx="1524000" cy="762000"/>
          </a:xfrm>
          <a:prstGeom prst="wedgeRoundRectCallout">
            <a:avLst>
              <a:gd name="adj1" fmla="val -165315"/>
              <a:gd name="adj2" fmla="val -55208"/>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latin typeface="Tahoma" panose="020B0604030504040204" pitchFamily="34" charset="0"/>
              </a:rPr>
              <a:t>gradient of x in the direction of x</a:t>
            </a:r>
            <a:r>
              <a:rPr lang="en-US" altLang="en-US" sz="1400" baseline="-25000">
                <a:latin typeface="Tahoma" panose="020B0604030504040204" pitchFamily="34" charset="0"/>
              </a:rPr>
              <a:t>i</a:t>
            </a:r>
          </a:p>
        </p:txBody>
      </p:sp>
      <p:sp>
        <p:nvSpPr>
          <p:cNvPr id="109578" name="Slide Number Placeholder 12">
            <a:extLst>
              <a:ext uri="{FF2B5EF4-FFF2-40B4-BE49-F238E27FC236}">
                <a16:creationId xmlns:a16="http://schemas.microsoft.com/office/drawing/2014/main" id="{7A3FA23C-177A-3B03-57C6-C703BA5A00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B8243C37-F8EA-41A5-9B05-85782024DE34}" type="slidenum">
              <a:rPr lang="en-US" altLang="en-US" sz="1200">
                <a:latin typeface="Tahoma" panose="020B0604030504040204" pitchFamily="34" charset="0"/>
              </a:rPr>
              <a:pPr>
                <a:spcBef>
                  <a:spcPct val="0"/>
                </a:spcBef>
                <a:buClrTx/>
                <a:buSzTx/>
                <a:buFontTx/>
                <a:buNone/>
              </a:pPr>
              <a:t>51</a:t>
            </a:fld>
            <a:endParaRPr lang="en-US" altLang="en-US" sz="1200">
              <a:latin typeface="Tahoma" panose="020B0604030504040204" pitchFamily="34" charset="0"/>
            </a:endParaRPr>
          </a:p>
        </p:txBody>
      </p:sp>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342F6EC1-4640-BFC2-EFB0-FDA5577E3DC9}"/>
              </a:ext>
            </a:extLst>
          </p:cNvPr>
          <p:cNvSpPr>
            <a:spLocks noGrp="1" noChangeArrowheads="1"/>
          </p:cNvSpPr>
          <p:nvPr>
            <p:ph type="body" idx="1"/>
          </p:nvPr>
        </p:nvSpPr>
        <p:spPr>
          <a:xfrm>
            <a:off x="304800" y="1371600"/>
            <a:ext cx="8534400" cy="5181600"/>
          </a:xfrm>
          <a:noFill/>
        </p:spPr>
        <p:txBody>
          <a:bodyPr lIns="92075" tIns="46038" rIns="92075" bIns="46038"/>
          <a:lstStyle/>
          <a:p>
            <a:pPr eaLnBrk="1" hangingPunct="1">
              <a:spcBef>
                <a:spcPts val="600"/>
              </a:spcBef>
            </a:pPr>
            <a:r>
              <a:rPr lang="en-US" altLang="zh-CN" sz="2000">
                <a:ea typeface="SimSun" panose="02010600030101010101" pitchFamily="2" charset="-122"/>
              </a:rPr>
              <a:t>Uses grid cells but only keeps information about grid cells that do actually contain data points and manages these cells in a tree-based access structure</a:t>
            </a:r>
          </a:p>
          <a:p>
            <a:pPr eaLnBrk="1" hangingPunct="1">
              <a:spcBef>
                <a:spcPts val="600"/>
              </a:spcBef>
            </a:pPr>
            <a:r>
              <a:rPr lang="en-US" altLang="zh-CN" sz="2000">
                <a:ea typeface="SimSun" panose="02010600030101010101" pitchFamily="2" charset="-122"/>
              </a:rPr>
              <a:t>Influence function: describes the impact of a data point within its neighborhood</a:t>
            </a:r>
          </a:p>
          <a:p>
            <a:pPr eaLnBrk="1" hangingPunct="1">
              <a:spcBef>
                <a:spcPts val="600"/>
              </a:spcBef>
            </a:pPr>
            <a:r>
              <a:rPr lang="en-US" altLang="zh-CN" sz="2000">
                <a:ea typeface="SimSun" panose="02010600030101010101" pitchFamily="2" charset="-122"/>
              </a:rPr>
              <a:t>Overall density of the data space can be calculated as the sum of the influence function of all data points</a:t>
            </a:r>
          </a:p>
          <a:p>
            <a:pPr eaLnBrk="1" hangingPunct="1">
              <a:spcBef>
                <a:spcPts val="600"/>
              </a:spcBef>
            </a:pPr>
            <a:r>
              <a:rPr lang="en-US" altLang="zh-CN" sz="2000">
                <a:ea typeface="SimSun" panose="02010600030101010101" pitchFamily="2" charset="-122"/>
              </a:rPr>
              <a:t>Clusters can be determined mathematically by identifying density attractors</a:t>
            </a:r>
          </a:p>
          <a:p>
            <a:pPr eaLnBrk="1" hangingPunct="1">
              <a:spcBef>
                <a:spcPts val="600"/>
              </a:spcBef>
            </a:pPr>
            <a:r>
              <a:rPr lang="en-US" altLang="zh-CN" sz="2000">
                <a:ea typeface="SimSun" panose="02010600030101010101" pitchFamily="2" charset="-122"/>
              </a:rPr>
              <a:t>Density attractors are local maximal of the overall density function</a:t>
            </a:r>
          </a:p>
          <a:p>
            <a:pPr eaLnBrk="1" hangingPunct="1">
              <a:spcBef>
                <a:spcPts val="600"/>
              </a:spcBef>
            </a:pPr>
            <a:r>
              <a:rPr lang="en-US" altLang="zh-CN" sz="2000">
                <a:ea typeface="SimSun" panose="02010600030101010101" pitchFamily="2" charset="-122"/>
              </a:rPr>
              <a:t>Center defined clusters: assign to each density attractor the points density attracted to it</a:t>
            </a:r>
          </a:p>
          <a:p>
            <a:pPr eaLnBrk="1" hangingPunct="1">
              <a:spcBef>
                <a:spcPts val="600"/>
              </a:spcBef>
            </a:pPr>
            <a:r>
              <a:rPr lang="en-US" altLang="zh-CN" sz="2000">
                <a:ea typeface="SimSun" panose="02010600030101010101" pitchFamily="2" charset="-122"/>
              </a:rPr>
              <a:t>Arbitrary shaped cluster: merge density attractors that are connected through paths of high density (&gt; threshold)</a:t>
            </a:r>
          </a:p>
        </p:txBody>
      </p:sp>
      <p:sp>
        <p:nvSpPr>
          <p:cNvPr id="111619" name="Rectangle 3">
            <a:extLst>
              <a:ext uri="{FF2B5EF4-FFF2-40B4-BE49-F238E27FC236}">
                <a16:creationId xmlns:a16="http://schemas.microsoft.com/office/drawing/2014/main" id="{232EA0F0-4715-E23D-5FF4-DBF0C57141F8}"/>
              </a:ext>
            </a:extLst>
          </p:cNvPr>
          <p:cNvSpPr>
            <a:spLocks noGrp="1" noChangeArrowheads="1"/>
          </p:cNvSpPr>
          <p:nvPr>
            <p:ph type="title"/>
          </p:nvPr>
        </p:nvSpPr>
        <p:spPr/>
        <p:txBody>
          <a:bodyPr/>
          <a:lstStyle/>
          <a:p>
            <a:pPr eaLnBrk="1" hangingPunct="1"/>
            <a:r>
              <a:rPr lang="en-US" altLang="zh-CN">
                <a:ea typeface="SimSun" panose="02010600030101010101" pitchFamily="2" charset="-122"/>
              </a:rPr>
              <a:t>Denclue: Technical Essence</a:t>
            </a:r>
          </a:p>
        </p:txBody>
      </p:sp>
      <p:sp>
        <p:nvSpPr>
          <p:cNvPr id="111620" name="Slide Number Placeholder 6">
            <a:extLst>
              <a:ext uri="{FF2B5EF4-FFF2-40B4-BE49-F238E27FC236}">
                <a16:creationId xmlns:a16="http://schemas.microsoft.com/office/drawing/2014/main" id="{4CE2DE3B-A0D6-F489-ECC1-861A62C5D7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C6176804-4D3A-4F2F-AEB6-DC8975444F53}" type="slidenum">
              <a:rPr lang="en-US" altLang="en-US" sz="1200">
                <a:latin typeface="Tahoma" panose="020B0604030504040204" pitchFamily="34" charset="0"/>
              </a:rPr>
              <a:pPr>
                <a:spcBef>
                  <a:spcPct val="0"/>
                </a:spcBef>
                <a:buClrTx/>
                <a:buSzTx/>
                <a:buFontTx/>
                <a:buNone/>
              </a:pPr>
              <a:t>52</a:t>
            </a:fld>
            <a:endParaRPr lang="en-US" altLang="en-US" sz="1200">
              <a:latin typeface="Tahoma" panose="020B0604030504040204" pitchFamily="34" charset="0"/>
            </a:endParaRPr>
          </a:p>
        </p:txBody>
      </p:sp>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58DEE8F3-B161-848B-DD2D-D56A5600A985}"/>
              </a:ext>
            </a:extLst>
          </p:cNvPr>
          <p:cNvSpPr>
            <a:spLocks noGrp="1" noChangeArrowheads="1"/>
          </p:cNvSpPr>
          <p:nvPr>
            <p:ph type="title"/>
          </p:nvPr>
        </p:nvSpPr>
        <p:spPr>
          <a:noFill/>
        </p:spPr>
        <p:txBody>
          <a:bodyPr lIns="92075" tIns="46038" rIns="92075" bIns="46038" anchor="ctr"/>
          <a:lstStyle/>
          <a:p>
            <a:pPr eaLnBrk="1" hangingPunct="1"/>
            <a:r>
              <a:rPr lang="en-US" altLang="zh-CN">
                <a:ea typeface="SimSun" panose="02010600030101010101" pitchFamily="2" charset="-122"/>
              </a:rPr>
              <a:t>Density Attractor</a:t>
            </a:r>
            <a:endParaRPr lang="en-US" altLang="zh-CN" sz="2800">
              <a:ea typeface="SimSun" panose="02010600030101010101" pitchFamily="2" charset="-122"/>
            </a:endParaRPr>
          </a:p>
        </p:txBody>
      </p:sp>
      <p:pic>
        <p:nvPicPr>
          <p:cNvPr id="113667" name="Picture 3">
            <a:extLst>
              <a:ext uri="{FF2B5EF4-FFF2-40B4-BE49-F238E27FC236}">
                <a16:creationId xmlns:a16="http://schemas.microsoft.com/office/drawing/2014/main" id="{4733C4CC-C2AA-01E2-132A-38181F9559E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2743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8" name="Picture 4">
            <a:extLst>
              <a:ext uri="{FF2B5EF4-FFF2-40B4-BE49-F238E27FC236}">
                <a16:creationId xmlns:a16="http://schemas.microsoft.com/office/drawing/2014/main" id="{49D4DE9D-9918-3FC9-DB29-43072A65AFC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600200"/>
            <a:ext cx="250825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9" name="Picture 5">
            <a:extLst>
              <a:ext uri="{FF2B5EF4-FFF2-40B4-BE49-F238E27FC236}">
                <a16:creationId xmlns:a16="http://schemas.microsoft.com/office/drawing/2014/main" id="{AA1C160A-9886-0FBC-1EE0-59C6B325997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4191000"/>
            <a:ext cx="3121025"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70" name="Slide Number Placeholder 8">
            <a:extLst>
              <a:ext uri="{FF2B5EF4-FFF2-40B4-BE49-F238E27FC236}">
                <a16:creationId xmlns:a16="http://schemas.microsoft.com/office/drawing/2014/main" id="{B986462B-883D-E494-5EB6-91DD96FBA0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9F20A354-7E80-41D0-BE63-00E902BFBBA3}" type="slidenum">
              <a:rPr lang="en-US" altLang="en-US" sz="1200">
                <a:latin typeface="Tahoma" panose="020B0604030504040204" pitchFamily="34" charset="0"/>
              </a:rPr>
              <a:pPr>
                <a:spcBef>
                  <a:spcPct val="0"/>
                </a:spcBef>
                <a:buClrTx/>
                <a:buSzTx/>
                <a:buFontTx/>
                <a:buNone/>
              </a:pPr>
              <a:t>53</a:t>
            </a:fld>
            <a:endParaRPr lang="en-US" altLang="en-US" sz="1200">
              <a:latin typeface="Tahoma" panose="020B0604030504040204" pitchFamily="34" charset="0"/>
            </a:endParaRPr>
          </a:p>
        </p:txBody>
      </p:sp>
    </p:spTree>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026">
            <a:extLst>
              <a:ext uri="{FF2B5EF4-FFF2-40B4-BE49-F238E27FC236}">
                <a16:creationId xmlns:a16="http://schemas.microsoft.com/office/drawing/2014/main" id="{7B401945-3201-EC59-C2D2-9538F048AD9D}"/>
              </a:ext>
            </a:extLst>
          </p:cNvPr>
          <p:cNvSpPr>
            <a:spLocks noGrp="1" noChangeArrowheads="1"/>
          </p:cNvSpPr>
          <p:nvPr>
            <p:ph type="title"/>
          </p:nvPr>
        </p:nvSpPr>
        <p:spPr>
          <a:noFill/>
        </p:spPr>
        <p:txBody>
          <a:bodyPr lIns="92075" tIns="46038" rIns="92075" bIns="46038" anchor="ctr"/>
          <a:lstStyle/>
          <a:p>
            <a:pPr eaLnBrk="1" hangingPunct="1"/>
            <a:r>
              <a:rPr lang="en-US" altLang="zh-CN">
                <a:ea typeface="SimSun" panose="02010600030101010101" pitchFamily="2" charset="-122"/>
              </a:rPr>
              <a:t>Center-Defined and Arbitrary</a:t>
            </a:r>
            <a:endParaRPr lang="en-US" altLang="zh-CN" sz="2800">
              <a:ea typeface="SimSun" panose="02010600030101010101" pitchFamily="2" charset="-122"/>
            </a:endParaRPr>
          </a:p>
        </p:txBody>
      </p:sp>
      <p:pic>
        <p:nvPicPr>
          <p:cNvPr id="115715" name="Picture 1027">
            <a:extLst>
              <a:ext uri="{FF2B5EF4-FFF2-40B4-BE49-F238E27FC236}">
                <a16:creationId xmlns:a16="http://schemas.microsoft.com/office/drawing/2014/main" id="{326C5B91-0D1C-86B0-8F89-0497BBF2C32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00200"/>
            <a:ext cx="8991600" cy="473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Slide Number Placeholder 6">
            <a:extLst>
              <a:ext uri="{FF2B5EF4-FFF2-40B4-BE49-F238E27FC236}">
                <a16:creationId xmlns:a16="http://schemas.microsoft.com/office/drawing/2014/main" id="{CF1912A2-A904-9914-0AA6-4A2ADD9767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934CB45D-41AA-4741-B180-1359B02AE1C9}" type="slidenum">
              <a:rPr lang="en-US" altLang="en-US" sz="1200">
                <a:latin typeface="Tahoma" panose="020B0604030504040204" pitchFamily="34" charset="0"/>
              </a:rPr>
              <a:pPr>
                <a:spcBef>
                  <a:spcPct val="0"/>
                </a:spcBef>
                <a:buClrTx/>
                <a:buSzTx/>
                <a:buFontTx/>
                <a:buNone/>
              </a:pPr>
              <a:t>54</a:t>
            </a:fld>
            <a:endParaRPr lang="en-US" altLang="en-US" sz="1200">
              <a:latin typeface="Tahoma" panose="020B0604030504040204" pitchFamily="34" charset="0"/>
            </a:endParaRPr>
          </a:p>
        </p:txBody>
      </p:sp>
    </p:spTree>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a:extLst>
              <a:ext uri="{FF2B5EF4-FFF2-40B4-BE49-F238E27FC236}">
                <a16:creationId xmlns:a16="http://schemas.microsoft.com/office/drawing/2014/main" id="{887964C4-7EEF-E8DA-94E0-B751F0E13852}"/>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898C2A09-0286-46B7-9282-ABC189665765}" type="slidenum">
              <a:rPr lang="en-US" altLang="en-US" sz="1200">
                <a:latin typeface="Tahoma" panose="020B0604030504040204" pitchFamily="34" charset="0"/>
              </a:rPr>
              <a:pPr algn="r" eaLnBrk="1" hangingPunct="1">
                <a:spcBef>
                  <a:spcPct val="0"/>
                </a:spcBef>
                <a:buClrTx/>
                <a:buSzTx/>
                <a:buFontTx/>
                <a:buNone/>
              </a:pPr>
              <a:t>55</a:t>
            </a:fld>
            <a:endParaRPr lang="en-US" altLang="en-US" sz="1200">
              <a:latin typeface="Tahoma" panose="020B0604030504040204" pitchFamily="34" charset="0"/>
            </a:endParaRPr>
          </a:p>
        </p:txBody>
      </p:sp>
      <p:sp>
        <p:nvSpPr>
          <p:cNvPr id="117763" name="Rectangle 2">
            <a:extLst>
              <a:ext uri="{FF2B5EF4-FFF2-40B4-BE49-F238E27FC236}">
                <a16:creationId xmlns:a16="http://schemas.microsoft.com/office/drawing/2014/main" id="{7A2B0C1F-CAA6-98F4-5DA5-061A566C6FDB}"/>
              </a:ext>
            </a:extLst>
          </p:cNvPr>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en-US" sz="3200"/>
              <a:t>Chapter 10. </a:t>
            </a:r>
            <a:r>
              <a:rPr lang="en-AU" altLang="zh-TW" sz="3200">
                <a:ea typeface="PMingLiU" panose="02020500000000000000" pitchFamily="18" charset="-120"/>
              </a:rPr>
              <a:t>Cluster Analysis: Basic Concepts and Methods</a:t>
            </a:r>
            <a:endParaRPr lang="en-US" altLang="en-US" sz="3200">
              <a:ea typeface="PMingLiU" panose="02020500000000000000" pitchFamily="18" charset="-120"/>
            </a:endParaRPr>
          </a:p>
        </p:txBody>
      </p:sp>
      <p:sp>
        <p:nvSpPr>
          <p:cNvPr id="117764" name="Rectangle 3">
            <a:extLst>
              <a:ext uri="{FF2B5EF4-FFF2-40B4-BE49-F238E27FC236}">
                <a16:creationId xmlns:a16="http://schemas.microsoft.com/office/drawing/2014/main" id="{6AF2D0C6-3597-7D6E-C891-93A82C0D9E5C}"/>
              </a:ext>
            </a:extLst>
          </p:cNvPr>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30000"/>
              </a:lnSpc>
            </a:pPr>
            <a:r>
              <a:rPr lang="en-US" altLang="en-US">
                <a:latin typeface="Calibri" panose="020F0502020204030204" pitchFamily="34" charset="0"/>
              </a:rPr>
              <a:t>Cluster Analysis: Basic Concepts</a:t>
            </a:r>
          </a:p>
          <a:p>
            <a:pPr marL="533400" indent="-533400">
              <a:lnSpc>
                <a:spcPct val="130000"/>
              </a:lnSpc>
            </a:pPr>
            <a:r>
              <a:rPr lang="en-US" altLang="en-US">
                <a:latin typeface="Calibri" panose="020F0502020204030204" pitchFamily="34" charset="0"/>
              </a:rPr>
              <a:t>Partitioning Methods</a:t>
            </a:r>
          </a:p>
          <a:p>
            <a:pPr marL="533400" indent="-533400">
              <a:lnSpc>
                <a:spcPct val="130000"/>
              </a:lnSpc>
            </a:pPr>
            <a:r>
              <a:rPr lang="en-US" altLang="en-US">
                <a:latin typeface="Calibri" panose="020F0502020204030204" pitchFamily="34" charset="0"/>
              </a:rPr>
              <a:t>Hierarchical Methods</a:t>
            </a:r>
          </a:p>
          <a:p>
            <a:pPr marL="533400" indent="-533400">
              <a:lnSpc>
                <a:spcPct val="130000"/>
              </a:lnSpc>
            </a:pPr>
            <a:r>
              <a:rPr lang="en-US" altLang="en-US">
                <a:latin typeface="Calibri" panose="020F0502020204030204" pitchFamily="34" charset="0"/>
              </a:rPr>
              <a:t>Density-Based Methods</a:t>
            </a:r>
          </a:p>
          <a:p>
            <a:pPr marL="533400" indent="-533400">
              <a:lnSpc>
                <a:spcPct val="130000"/>
              </a:lnSpc>
            </a:pPr>
            <a:r>
              <a:rPr lang="en-US" altLang="en-US">
                <a:latin typeface="Calibri" panose="020F0502020204030204" pitchFamily="34" charset="0"/>
              </a:rPr>
              <a:t>Grid-Based Methods</a:t>
            </a:r>
          </a:p>
          <a:p>
            <a:pPr marL="533400" indent="-533400">
              <a:lnSpc>
                <a:spcPct val="130000"/>
              </a:lnSpc>
            </a:pPr>
            <a:r>
              <a:rPr lang="en-US" altLang="en-US">
                <a:latin typeface="Calibri" panose="020F0502020204030204" pitchFamily="34" charset="0"/>
              </a:rPr>
              <a:t>Evaluation of Clustering</a:t>
            </a:r>
          </a:p>
          <a:p>
            <a:pPr marL="533400" indent="-533400">
              <a:lnSpc>
                <a:spcPct val="130000"/>
              </a:lnSpc>
            </a:pPr>
            <a:r>
              <a:rPr lang="en-US" altLang="en-US">
                <a:latin typeface="Calibri" panose="020F0502020204030204" pitchFamily="34" charset="0"/>
              </a:rPr>
              <a:t>Summary</a:t>
            </a:r>
          </a:p>
        </p:txBody>
      </p:sp>
      <p:sp>
        <p:nvSpPr>
          <p:cNvPr id="117765" name="AutoShape 5">
            <a:extLst>
              <a:ext uri="{FF2B5EF4-FFF2-40B4-BE49-F238E27FC236}">
                <a16:creationId xmlns:a16="http://schemas.microsoft.com/office/drawing/2014/main" id="{60818CA2-577E-CDF8-FAF9-7036CC5A346E}"/>
              </a:ext>
            </a:extLst>
          </p:cNvPr>
          <p:cNvSpPr>
            <a:spLocks noChangeArrowheads="1"/>
          </p:cNvSpPr>
          <p:nvPr/>
        </p:nvSpPr>
        <p:spPr bwMode="auto">
          <a:xfrm rot="9867012">
            <a:off x="4191000" y="40386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17766" name="Slide Number Placeholder 5">
            <a:extLst>
              <a:ext uri="{FF2B5EF4-FFF2-40B4-BE49-F238E27FC236}">
                <a16:creationId xmlns:a16="http://schemas.microsoft.com/office/drawing/2014/main" id="{C94B9D6D-A195-E83C-300F-98E481FA1B4C}"/>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E872C39B-9B9D-46A0-A805-300870489DCF}" type="slidenum">
              <a:rPr lang="en-US" altLang="en-US" sz="1200">
                <a:latin typeface="Tahoma" panose="020B0604030504040204" pitchFamily="34" charset="0"/>
              </a:rPr>
              <a:pPr algn="r" eaLnBrk="1" hangingPunct="1">
                <a:spcBef>
                  <a:spcPct val="0"/>
                </a:spcBef>
                <a:buClrTx/>
                <a:buSzTx/>
                <a:buFontTx/>
                <a:buNone/>
              </a:pPr>
              <a:t>55</a:t>
            </a:fld>
            <a:endParaRPr lang="en-US" altLang="en-US" sz="1200">
              <a:latin typeface="Tahoma" panose="020B0604030504040204" pitchFamily="34" charset="0"/>
            </a:endParaRPr>
          </a:p>
        </p:txBody>
      </p:sp>
    </p:spTree>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13D78562-6451-0112-05BB-3B251CDDE26B}"/>
              </a:ext>
            </a:extLst>
          </p:cNvPr>
          <p:cNvSpPr>
            <a:spLocks noGrp="1" noChangeArrowheads="1"/>
          </p:cNvSpPr>
          <p:nvPr>
            <p:ph type="title"/>
          </p:nvPr>
        </p:nvSpPr>
        <p:spPr>
          <a:noFill/>
        </p:spPr>
        <p:txBody>
          <a:bodyPr lIns="92075" tIns="46038" rIns="92075" bIns="46038" anchor="ctr"/>
          <a:lstStyle/>
          <a:p>
            <a:pPr eaLnBrk="1" hangingPunct="1"/>
            <a:r>
              <a:rPr lang="en-US" altLang="en-US"/>
              <a:t>Grid-Based Clustering Method </a:t>
            </a:r>
          </a:p>
        </p:txBody>
      </p:sp>
      <p:sp>
        <p:nvSpPr>
          <p:cNvPr id="119811" name="Rectangle 3">
            <a:extLst>
              <a:ext uri="{FF2B5EF4-FFF2-40B4-BE49-F238E27FC236}">
                <a16:creationId xmlns:a16="http://schemas.microsoft.com/office/drawing/2014/main" id="{67C1A8F4-48D7-1A46-6216-122A9FE8E0F4}"/>
              </a:ext>
            </a:extLst>
          </p:cNvPr>
          <p:cNvSpPr>
            <a:spLocks noGrp="1" noChangeArrowheads="1"/>
          </p:cNvSpPr>
          <p:nvPr>
            <p:ph type="body" idx="1"/>
          </p:nvPr>
        </p:nvSpPr>
        <p:spPr>
          <a:xfrm>
            <a:off x="381000" y="1524000"/>
            <a:ext cx="8066088" cy="4876800"/>
          </a:xfrm>
        </p:spPr>
        <p:txBody>
          <a:bodyPr lIns="92075" tIns="46038" rIns="92075" bIns="46038"/>
          <a:lstStyle/>
          <a:p>
            <a:pPr eaLnBrk="1" hangingPunct="1"/>
            <a:r>
              <a:rPr lang="en-US" altLang="en-US" sz="2400"/>
              <a:t>Using multi-resolution grid data structure</a:t>
            </a:r>
          </a:p>
          <a:p>
            <a:pPr eaLnBrk="1" hangingPunct="1"/>
            <a:r>
              <a:rPr lang="en-US" altLang="en-US" sz="2400"/>
              <a:t>Several interesting methods</a:t>
            </a:r>
          </a:p>
          <a:p>
            <a:pPr lvl="1" eaLnBrk="1" hangingPunct="1"/>
            <a:r>
              <a:rPr lang="en-US" altLang="en-US" sz="2400">
                <a:solidFill>
                  <a:schemeClr val="hlink"/>
                </a:solidFill>
              </a:rPr>
              <a:t>STING </a:t>
            </a:r>
            <a:r>
              <a:rPr lang="en-US" altLang="en-US" sz="2400"/>
              <a:t>(a STatistical INformation Grid approach) by Wang, Yang and Muntz (1997)</a:t>
            </a:r>
          </a:p>
          <a:p>
            <a:pPr lvl="1" eaLnBrk="1" hangingPunct="1">
              <a:spcBef>
                <a:spcPct val="40000"/>
              </a:spcBef>
            </a:pPr>
            <a:r>
              <a:rPr lang="en-US" altLang="en-US" sz="2400">
                <a:solidFill>
                  <a:schemeClr val="hlink"/>
                </a:solidFill>
              </a:rPr>
              <a:t>WaveCluster</a:t>
            </a:r>
            <a:r>
              <a:rPr lang="en-US" altLang="en-US" sz="2400"/>
              <a:t> by Sheikholeslami, Chatterjee, and Zhang (VLDB’98)</a:t>
            </a:r>
          </a:p>
          <a:p>
            <a:pPr lvl="2" eaLnBrk="1" hangingPunct="1">
              <a:spcBef>
                <a:spcPct val="40000"/>
              </a:spcBef>
            </a:pPr>
            <a:r>
              <a:rPr lang="en-US" altLang="en-US"/>
              <a:t>A multi-resolution clustering approach using wavelet method</a:t>
            </a:r>
          </a:p>
          <a:p>
            <a:pPr lvl="1" eaLnBrk="1" hangingPunct="1">
              <a:spcBef>
                <a:spcPct val="40000"/>
              </a:spcBef>
            </a:pPr>
            <a:r>
              <a:rPr lang="en-US" altLang="zh-CN" sz="2400">
                <a:solidFill>
                  <a:schemeClr val="hlink"/>
                </a:solidFill>
                <a:ea typeface="SimSun" panose="02010600030101010101" pitchFamily="2" charset="-122"/>
              </a:rPr>
              <a:t>CLIQUE</a:t>
            </a:r>
            <a:r>
              <a:rPr lang="en-US" altLang="zh-CN" sz="2400">
                <a:ea typeface="SimSun" panose="02010600030101010101" pitchFamily="2" charset="-122"/>
              </a:rPr>
              <a:t>: Agrawal, et al. (SIGMOD’98)</a:t>
            </a:r>
          </a:p>
          <a:p>
            <a:pPr lvl="2" eaLnBrk="1" hangingPunct="1">
              <a:spcBef>
                <a:spcPct val="40000"/>
              </a:spcBef>
            </a:pPr>
            <a:r>
              <a:rPr lang="en-US" altLang="zh-CN">
                <a:ea typeface="SimSun" panose="02010600030101010101" pitchFamily="2" charset="-122"/>
              </a:rPr>
              <a:t>Both grid-based and subspace clustering</a:t>
            </a:r>
            <a:endParaRPr lang="en-US" altLang="en-US"/>
          </a:p>
        </p:txBody>
      </p:sp>
      <p:sp>
        <p:nvSpPr>
          <p:cNvPr id="119812" name="Slide Number Placeholder 6">
            <a:extLst>
              <a:ext uri="{FF2B5EF4-FFF2-40B4-BE49-F238E27FC236}">
                <a16:creationId xmlns:a16="http://schemas.microsoft.com/office/drawing/2014/main" id="{0F75872D-9048-5B07-918F-C43C40B24C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7902BC51-F1E2-4B46-A3BD-6B78C2DFCD9E}" type="slidenum">
              <a:rPr lang="en-US" altLang="en-US" sz="1200">
                <a:latin typeface="Tahoma" panose="020B0604030504040204" pitchFamily="34" charset="0"/>
              </a:rPr>
              <a:pPr>
                <a:spcBef>
                  <a:spcPct val="0"/>
                </a:spcBef>
                <a:buClrTx/>
                <a:buSzTx/>
                <a:buFontTx/>
                <a:buNone/>
              </a:pPr>
              <a:t>56</a:t>
            </a:fld>
            <a:endParaRPr lang="en-US" altLang="en-US" sz="1200">
              <a:latin typeface="Tahoma" panose="020B0604030504040204" pitchFamily="34" charset="0"/>
            </a:endParaRPr>
          </a:p>
        </p:txBody>
      </p:sp>
    </p:spTree>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026">
            <a:extLst>
              <a:ext uri="{FF2B5EF4-FFF2-40B4-BE49-F238E27FC236}">
                <a16:creationId xmlns:a16="http://schemas.microsoft.com/office/drawing/2014/main" id="{8B74DA60-8001-8A11-0EB9-65A78945CC44}"/>
              </a:ext>
            </a:extLst>
          </p:cNvPr>
          <p:cNvSpPr>
            <a:spLocks noGrp="1" noChangeArrowheads="1"/>
          </p:cNvSpPr>
          <p:nvPr>
            <p:ph type="title"/>
          </p:nvPr>
        </p:nvSpPr>
        <p:spPr>
          <a:xfrm>
            <a:off x="0" y="228600"/>
            <a:ext cx="9144000" cy="914400"/>
          </a:xfrm>
          <a:noFill/>
        </p:spPr>
        <p:txBody>
          <a:bodyPr lIns="92075" tIns="46038" rIns="92075" bIns="46038" anchor="ctr"/>
          <a:lstStyle/>
          <a:p>
            <a:pPr eaLnBrk="1" hangingPunct="1"/>
            <a:r>
              <a:rPr lang="en-US" altLang="en-US" sz="3200"/>
              <a:t>STING: A Statistical Information Grid Approach</a:t>
            </a:r>
            <a:endParaRPr lang="en-US" altLang="en-US"/>
          </a:p>
        </p:txBody>
      </p:sp>
      <p:sp>
        <p:nvSpPr>
          <p:cNvPr id="121859" name="Rectangle 1027">
            <a:extLst>
              <a:ext uri="{FF2B5EF4-FFF2-40B4-BE49-F238E27FC236}">
                <a16:creationId xmlns:a16="http://schemas.microsoft.com/office/drawing/2014/main" id="{8695B8AF-DE31-9ACB-1144-53AF2361483E}"/>
              </a:ext>
            </a:extLst>
          </p:cNvPr>
          <p:cNvSpPr>
            <a:spLocks noGrp="1" noChangeArrowheads="1"/>
          </p:cNvSpPr>
          <p:nvPr>
            <p:ph type="body" idx="1"/>
          </p:nvPr>
        </p:nvSpPr>
        <p:spPr>
          <a:xfrm>
            <a:off x="304800" y="1371600"/>
            <a:ext cx="8458200" cy="1447800"/>
          </a:xfrm>
          <a:noFill/>
        </p:spPr>
        <p:txBody>
          <a:bodyPr lIns="92075" tIns="46038" rIns="92075" bIns="46038"/>
          <a:lstStyle/>
          <a:p>
            <a:pPr eaLnBrk="1" hangingPunct="1">
              <a:lnSpc>
                <a:spcPct val="90000"/>
              </a:lnSpc>
            </a:pPr>
            <a:r>
              <a:rPr lang="en-US" altLang="en-US" sz="2400"/>
              <a:t>Wang, Yang and Muntz (VLDB’97)</a:t>
            </a:r>
          </a:p>
          <a:p>
            <a:pPr eaLnBrk="1" hangingPunct="1">
              <a:lnSpc>
                <a:spcPct val="90000"/>
              </a:lnSpc>
            </a:pPr>
            <a:r>
              <a:rPr lang="en-US" altLang="en-US" sz="2400"/>
              <a:t>The spatial area is divided into rectangular cells</a:t>
            </a:r>
          </a:p>
          <a:p>
            <a:pPr eaLnBrk="1" hangingPunct="1">
              <a:lnSpc>
                <a:spcPct val="90000"/>
              </a:lnSpc>
            </a:pPr>
            <a:r>
              <a:rPr lang="en-US" altLang="en-US" sz="2400"/>
              <a:t>There are several levels of cells corresponding to different levels of resolution</a:t>
            </a:r>
          </a:p>
          <a:p>
            <a:pPr eaLnBrk="1" hangingPunct="1">
              <a:lnSpc>
                <a:spcPct val="90000"/>
              </a:lnSpc>
            </a:pPr>
            <a:endParaRPr lang="en-US" altLang="en-US" sz="2400"/>
          </a:p>
        </p:txBody>
      </p:sp>
      <p:sp>
        <p:nvSpPr>
          <p:cNvPr id="121860" name="Line 1028">
            <a:extLst>
              <a:ext uri="{FF2B5EF4-FFF2-40B4-BE49-F238E27FC236}">
                <a16:creationId xmlns:a16="http://schemas.microsoft.com/office/drawing/2014/main" id="{52C0753D-2C76-7CEF-D1A5-A48C51F450B3}"/>
              </a:ext>
            </a:extLst>
          </p:cNvPr>
          <p:cNvSpPr>
            <a:spLocks noChangeShapeType="1"/>
          </p:cNvSpPr>
          <p:nvPr/>
        </p:nvSpPr>
        <p:spPr bwMode="auto">
          <a:xfrm>
            <a:off x="9124950" y="4724400"/>
            <a:ext cx="0" cy="1524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861" name="Slide Number Placeholder 8">
            <a:extLst>
              <a:ext uri="{FF2B5EF4-FFF2-40B4-BE49-F238E27FC236}">
                <a16:creationId xmlns:a16="http://schemas.microsoft.com/office/drawing/2014/main" id="{C82B7033-65C7-AD71-18A3-F72AFBA117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DA9491A7-9D83-480F-A634-02056E9D6B72}" type="slidenum">
              <a:rPr lang="en-US" altLang="en-US" sz="1200">
                <a:latin typeface="Tahoma" panose="020B0604030504040204" pitchFamily="34" charset="0"/>
              </a:rPr>
              <a:pPr>
                <a:spcBef>
                  <a:spcPct val="0"/>
                </a:spcBef>
                <a:buClrTx/>
                <a:buSzTx/>
                <a:buFontTx/>
                <a:buNone/>
              </a:pPr>
              <a:t>57</a:t>
            </a:fld>
            <a:endParaRPr lang="en-US" altLang="en-US" sz="1200">
              <a:latin typeface="Tahoma" panose="020B0604030504040204" pitchFamily="34" charset="0"/>
            </a:endParaRPr>
          </a:p>
        </p:txBody>
      </p:sp>
      <p:graphicFrame>
        <p:nvGraphicFramePr>
          <p:cNvPr id="121862" name="Object 8">
            <a:extLst>
              <a:ext uri="{FF2B5EF4-FFF2-40B4-BE49-F238E27FC236}">
                <a16:creationId xmlns:a16="http://schemas.microsoft.com/office/drawing/2014/main" id="{7AC0DB4D-D7E4-E0AD-F0E0-BAB04CECB385}"/>
              </a:ext>
            </a:extLst>
          </p:cNvPr>
          <p:cNvGraphicFramePr>
            <a:graphicFrameLocks noChangeAspect="1"/>
          </p:cNvGraphicFramePr>
          <p:nvPr/>
        </p:nvGraphicFramePr>
        <p:xfrm>
          <a:off x="760413" y="3106738"/>
          <a:ext cx="7623175" cy="3217862"/>
        </p:xfrm>
        <a:graphic>
          <a:graphicData uri="http://schemas.openxmlformats.org/presentationml/2006/ole">
            <mc:AlternateContent xmlns:mc="http://schemas.openxmlformats.org/markup-compatibility/2006">
              <mc:Choice xmlns:v="urn:schemas-microsoft-com:vml" Requires="v">
                <p:oleObj name="SmartDraw" r:id="rId3" imgW="7621524" imgH="3217164" progId="SmartDraw.2">
                  <p:embed/>
                </p:oleObj>
              </mc:Choice>
              <mc:Fallback>
                <p:oleObj name="SmartDraw" r:id="rId3" imgW="7621524" imgH="3217164" progId="SmartDraw.2">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13" y="3106738"/>
                        <a:ext cx="7623175" cy="321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5668F7F3-7764-BD9C-5705-93BBC68405EE}"/>
              </a:ext>
            </a:extLst>
          </p:cNvPr>
          <p:cNvSpPr>
            <a:spLocks noGrp="1" noChangeArrowheads="1"/>
          </p:cNvSpPr>
          <p:nvPr>
            <p:ph type="title"/>
          </p:nvPr>
        </p:nvSpPr>
        <p:spPr>
          <a:xfrm>
            <a:off x="457200" y="228600"/>
            <a:ext cx="8153400" cy="914400"/>
          </a:xfrm>
          <a:noFill/>
        </p:spPr>
        <p:txBody>
          <a:bodyPr lIns="92075" tIns="46038" rIns="92075" bIns="46038" anchor="ctr"/>
          <a:lstStyle/>
          <a:p>
            <a:pPr eaLnBrk="1" hangingPunct="1"/>
            <a:r>
              <a:rPr lang="en-US" altLang="en-US"/>
              <a:t>The STING Clustering Method</a:t>
            </a:r>
          </a:p>
        </p:txBody>
      </p:sp>
      <p:sp>
        <p:nvSpPr>
          <p:cNvPr id="123907" name="Rectangle 3">
            <a:extLst>
              <a:ext uri="{FF2B5EF4-FFF2-40B4-BE49-F238E27FC236}">
                <a16:creationId xmlns:a16="http://schemas.microsoft.com/office/drawing/2014/main" id="{643AC273-878B-20BD-8B59-89488AD5A983}"/>
              </a:ext>
            </a:extLst>
          </p:cNvPr>
          <p:cNvSpPr>
            <a:spLocks noGrp="1" noChangeArrowheads="1"/>
          </p:cNvSpPr>
          <p:nvPr>
            <p:ph type="body" idx="1"/>
          </p:nvPr>
        </p:nvSpPr>
        <p:spPr>
          <a:xfrm>
            <a:off x="304800" y="1295400"/>
            <a:ext cx="8458200" cy="5257800"/>
          </a:xfrm>
          <a:noFill/>
        </p:spPr>
        <p:txBody>
          <a:bodyPr lIns="92075" tIns="46038" rIns="92075" bIns="46038"/>
          <a:lstStyle/>
          <a:p>
            <a:pPr eaLnBrk="1" hangingPunct="1"/>
            <a:r>
              <a:rPr lang="en-US" altLang="en-US" sz="2400"/>
              <a:t>Each cell at a high level is partitioned into a number of smaller cells in the next lower level</a:t>
            </a:r>
          </a:p>
          <a:p>
            <a:pPr eaLnBrk="1" hangingPunct="1"/>
            <a:r>
              <a:rPr lang="en-US" altLang="en-US" sz="2400"/>
              <a:t>Statistical info of each cell is calculated and stored beforehand and is used to answer queries</a:t>
            </a:r>
          </a:p>
          <a:p>
            <a:pPr eaLnBrk="1" hangingPunct="1"/>
            <a:r>
              <a:rPr lang="en-US" altLang="en-US" sz="2400"/>
              <a:t>Parameters of higher level cells can be easily calculated from parameters of lower level cell</a:t>
            </a:r>
          </a:p>
          <a:p>
            <a:pPr lvl="1" eaLnBrk="1" hangingPunct="1"/>
            <a:r>
              <a:rPr lang="en-US" altLang="en-US" sz="2400" i="1"/>
              <a:t>count</a:t>
            </a:r>
            <a:r>
              <a:rPr lang="en-US" altLang="en-US" sz="2400"/>
              <a:t>, </a:t>
            </a:r>
            <a:r>
              <a:rPr lang="en-US" altLang="en-US" sz="2400" i="1"/>
              <a:t>mean</a:t>
            </a:r>
            <a:r>
              <a:rPr lang="en-US" altLang="en-US" sz="2400"/>
              <a:t>, </a:t>
            </a:r>
            <a:r>
              <a:rPr lang="en-US" altLang="en-US" sz="2400" i="1"/>
              <a:t>s</a:t>
            </a:r>
            <a:r>
              <a:rPr lang="en-US" altLang="en-US" sz="2400"/>
              <a:t>, </a:t>
            </a:r>
            <a:r>
              <a:rPr lang="en-US" altLang="en-US" sz="2400" i="1"/>
              <a:t>min</a:t>
            </a:r>
            <a:r>
              <a:rPr lang="en-US" altLang="en-US" sz="2400"/>
              <a:t>, </a:t>
            </a:r>
            <a:r>
              <a:rPr lang="en-US" altLang="en-US" sz="2400" i="1"/>
              <a:t>max</a:t>
            </a:r>
            <a:r>
              <a:rPr lang="en-US" altLang="en-US" sz="2400"/>
              <a:t> </a:t>
            </a:r>
          </a:p>
          <a:p>
            <a:pPr lvl="1" eaLnBrk="1" hangingPunct="1"/>
            <a:r>
              <a:rPr lang="en-US" altLang="en-US" sz="2400"/>
              <a:t>type of distribution—</a:t>
            </a:r>
            <a:r>
              <a:rPr lang="en-US" altLang="en-US" sz="2400" i="1"/>
              <a:t>normal</a:t>
            </a:r>
            <a:r>
              <a:rPr lang="en-US" altLang="en-US" sz="2400"/>
              <a:t>, </a:t>
            </a:r>
            <a:r>
              <a:rPr lang="en-US" altLang="en-US" sz="2400" i="1"/>
              <a:t>uniform</a:t>
            </a:r>
            <a:r>
              <a:rPr lang="en-US" altLang="en-US" sz="2400"/>
              <a:t>, etc.</a:t>
            </a:r>
          </a:p>
          <a:p>
            <a:pPr eaLnBrk="1" hangingPunct="1"/>
            <a:r>
              <a:rPr lang="en-US" altLang="en-US" sz="2400"/>
              <a:t>Use a top-down approach to answer spatial data queries</a:t>
            </a:r>
          </a:p>
          <a:p>
            <a:pPr eaLnBrk="1" hangingPunct="1"/>
            <a:r>
              <a:rPr lang="en-US" altLang="en-US" sz="2400"/>
              <a:t>Start from a pre-selected layer—typically with a small number of cells</a:t>
            </a:r>
          </a:p>
          <a:p>
            <a:pPr eaLnBrk="1" hangingPunct="1"/>
            <a:r>
              <a:rPr lang="en-US" altLang="en-US" sz="2400"/>
              <a:t>For each cell in the current level compute the confidence interval</a:t>
            </a:r>
          </a:p>
        </p:txBody>
      </p:sp>
      <p:sp>
        <p:nvSpPr>
          <p:cNvPr id="123908" name="Line 4">
            <a:extLst>
              <a:ext uri="{FF2B5EF4-FFF2-40B4-BE49-F238E27FC236}">
                <a16:creationId xmlns:a16="http://schemas.microsoft.com/office/drawing/2014/main" id="{0C2B91BC-7901-419E-D39D-CF2A8877418B}"/>
              </a:ext>
            </a:extLst>
          </p:cNvPr>
          <p:cNvSpPr>
            <a:spLocks noChangeShapeType="1"/>
          </p:cNvSpPr>
          <p:nvPr/>
        </p:nvSpPr>
        <p:spPr bwMode="auto">
          <a:xfrm>
            <a:off x="9124950" y="4724400"/>
            <a:ext cx="0" cy="1524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09" name="Line 5">
            <a:extLst>
              <a:ext uri="{FF2B5EF4-FFF2-40B4-BE49-F238E27FC236}">
                <a16:creationId xmlns:a16="http://schemas.microsoft.com/office/drawing/2014/main" id="{2D0D2A33-3C9E-C8FA-8609-B9937983E7D3}"/>
              </a:ext>
            </a:extLst>
          </p:cNvPr>
          <p:cNvSpPr>
            <a:spLocks noChangeShapeType="1"/>
          </p:cNvSpPr>
          <p:nvPr/>
        </p:nvSpPr>
        <p:spPr bwMode="auto">
          <a:xfrm>
            <a:off x="9124950" y="62484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10" name="Line 6">
            <a:extLst>
              <a:ext uri="{FF2B5EF4-FFF2-40B4-BE49-F238E27FC236}">
                <a16:creationId xmlns:a16="http://schemas.microsoft.com/office/drawing/2014/main" id="{55895658-184F-8A8D-9BB8-77DAE58B7B77}"/>
              </a:ext>
            </a:extLst>
          </p:cNvPr>
          <p:cNvSpPr>
            <a:spLocks noChangeShapeType="1"/>
          </p:cNvSpPr>
          <p:nvPr/>
        </p:nvSpPr>
        <p:spPr bwMode="auto">
          <a:xfrm>
            <a:off x="9124950" y="56388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11" name="Slide Number Placeholder 9">
            <a:extLst>
              <a:ext uri="{FF2B5EF4-FFF2-40B4-BE49-F238E27FC236}">
                <a16:creationId xmlns:a16="http://schemas.microsoft.com/office/drawing/2014/main" id="{12102CF3-AD31-472D-9067-EC358CD948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2BF7ACEA-D82C-4F7E-A0D1-E3E762B3C20D}" type="slidenum">
              <a:rPr lang="en-US" altLang="en-US" sz="1200">
                <a:latin typeface="Tahoma" panose="020B0604030504040204" pitchFamily="34" charset="0"/>
              </a:rPr>
              <a:pPr>
                <a:spcBef>
                  <a:spcPct val="0"/>
                </a:spcBef>
                <a:buClrTx/>
                <a:buSzTx/>
                <a:buFontTx/>
                <a:buNone/>
              </a:pPr>
              <a:t>58</a:t>
            </a:fld>
            <a:endParaRPr lang="en-US" altLang="en-US" sz="1200">
              <a:latin typeface="Tahoma" panose="020B0604030504040204" pitchFamily="34" charset="0"/>
            </a:endParaRPr>
          </a:p>
        </p:txBody>
      </p:sp>
    </p:spTree>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169F70F1-6EA5-B060-0155-D862D14EAFFA}"/>
              </a:ext>
            </a:extLst>
          </p:cNvPr>
          <p:cNvSpPr>
            <a:spLocks noGrp="1" noChangeArrowheads="1"/>
          </p:cNvSpPr>
          <p:nvPr>
            <p:ph type="title"/>
          </p:nvPr>
        </p:nvSpPr>
        <p:spPr>
          <a:xfrm>
            <a:off x="304800" y="228600"/>
            <a:ext cx="8610600" cy="838200"/>
          </a:xfrm>
          <a:noFill/>
        </p:spPr>
        <p:txBody>
          <a:bodyPr lIns="92075" tIns="46038" rIns="92075" bIns="46038" anchor="ctr"/>
          <a:lstStyle/>
          <a:p>
            <a:pPr eaLnBrk="1" hangingPunct="1"/>
            <a:r>
              <a:rPr lang="en-US" altLang="en-US"/>
              <a:t>STING Algorithm and Its Analysis</a:t>
            </a:r>
          </a:p>
        </p:txBody>
      </p:sp>
      <p:sp>
        <p:nvSpPr>
          <p:cNvPr id="125955" name="Rectangle 3">
            <a:extLst>
              <a:ext uri="{FF2B5EF4-FFF2-40B4-BE49-F238E27FC236}">
                <a16:creationId xmlns:a16="http://schemas.microsoft.com/office/drawing/2014/main" id="{66131A50-0971-C1F3-A042-35557077C27A}"/>
              </a:ext>
            </a:extLst>
          </p:cNvPr>
          <p:cNvSpPr>
            <a:spLocks noGrp="1" noChangeArrowheads="1"/>
          </p:cNvSpPr>
          <p:nvPr>
            <p:ph type="body" idx="1"/>
          </p:nvPr>
        </p:nvSpPr>
        <p:spPr>
          <a:xfrm>
            <a:off x="381000" y="1447800"/>
            <a:ext cx="8305800" cy="4953000"/>
          </a:xfrm>
          <a:noFill/>
        </p:spPr>
        <p:txBody>
          <a:bodyPr lIns="92075" tIns="46038" rIns="92075" bIns="46038"/>
          <a:lstStyle/>
          <a:p>
            <a:pPr eaLnBrk="1" hangingPunct="1">
              <a:lnSpc>
                <a:spcPct val="90000"/>
              </a:lnSpc>
              <a:spcBef>
                <a:spcPct val="25000"/>
              </a:spcBef>
            </a:pPr>
            <a:r>
              <a:rPr lang="en-US" altLang="en-US" sz="2400"/>
              <a:t>Remove the irrelevant cells from further consideration</a:t>
            </a:r>
          </a:p>
          <a:p>
            <a:pPr eaLnBrk="1" hangingPunct="1">
              <a:lnSpc>
                <a:spcPct val="90000"/>
              </a:lnSpc>
              <a:spcBef>
                <a:spcPct val="25000"/>
              </a:spcBef>
            </a:pPr>
            <a:r>
              <a:rPr lang="en-US" altLang="en-US" sz="2400"/>
              <a:t>When finish examining the current layer, proceed to the next lower level </a:t>
            </a:r>
          </a:p>
          <a:p>
            <a:pPr eaLnBrk="1" hangingPunct="1">
              <a:lnSpc>
                <a:spcPct val="90000"/>
              </a:lnSpc>
              <a:spcBef>
                <a:spcPct val="25000"/>
              </a:spcBef>
            </a:pPr>
            <a:r>
              <a:rPr lang="en-US" altLang="en-US" sz="2400"/>
              <a:t>Repeat this process until the bottom layer is reached</a:t>
            </a:r>
          </a:p>
          <a:p>
            <a:pPr eaLnBrk="1" hangingPunct="1">
              <a:lnSpc>
                <a:spcPct val="90000"/>
              </a:lnSpc>
              <a:spcBef>
                <a:spcPct val="25000"/>
              </a:spcBef>
            </a:pPr>
            <a:r>
              <a:rPr lang="en-US" altLang="en-US" sz="2400"/>
              <a:t>Advantages:</a:t>
            </a:r>
          </a:p>
          <a:p>
            <a:pPr lvl="1" eaLnBrk="1" hangingPunct="1">
              <a:lnSpc>
                <a:spcPct val="90000"/>
              </a:lnSpc>
              <a:spcBef>
                <a:spcPct val="25000"/>
              </a:spcBef>
            </a:pPr>
            <a:r>
              <a:rPr lang="en-US" altLang="en-US" sz="2400"/>
              <a:t>Query-independent, easy to parallelize, incremental update</a:t>
            </a:r>
          </a:p>
          <a:p>
            <a:pPr lvl="1" eaLnBrk="1" hangingPunct="1">
              <a:lnSpc>
                <a:spcPct val="90000"/>
              </a:lnSpc>
              <a:spcBef>
                <a:spcPct val="25000"/>
              </a:spcBef>
            </a:pPr>
            <a:r>
              <a:rPr lang="en-US" altLang="en-US" sz="2400" i="1"/>
              <a:t>O(K),</a:t>
            </a:r>
            <a:r>
              <a:rPr lang="en-US" altLang="en-US" sz="2400"/>
              <a:t> where </a:t>
            </a:r>
            <a:r>
              <a:rPr lang="en-US" altLang="en-US" sz="2400" i="1"/>
              <a:t>K</a:t>
            </a:r>
            <a:r>
              <a:rPr lang="en-US" altLang="en-US" sz="2400"/>
              <a:t> is the number of grid cells at the lowest level </a:t>
            </a:r>
          </a:p>
          <a:p>
            <a:pPr eaLnBrk="1" hangingPunct="1">
              <a:lnSpc>
                <a:spcPct val="90000"/>
              </a:lnSpc>
              <a:spcBef>
                <a:spcPct val="25000"/>
              </a:spcBef>
            </a:pPr>
            <a:r>
              <a:rPr lang="en-US" altLang="en-US" sz="2400"/>
              <a:t>Disadvantages:</a:t>
            </a:r>
          </a:p>
          <a:p>
            <a:pPr lvl="1" eaLnBrk="1" hangingPunct="1">
              <a:lnSpc>
                <a:spcPct val="90000"/>
              </a:lnSpc>
              <a:spcBef>
                <a:spcPct val="25000"/>
              </a:spcBef>
            </a:pPr>
            <a:r>
              <a:rPr lang="en-US" altLang="en-US" sz="2400"/>
              <a:t>All the cluster boundaries are either horizontal or vertical, and no diagonal boundary is detected</a:t>
            </a:r>
          </a:p>
        </p:txBody>
      </p:sp>
      <p:sp>
        <p:nvSpPr>
          <p:cNvPr id="125956" name="Line 4">
            <a:extLst>
              <a:ext uri="{FF2B5EF4-FFF2-40B4-BE49-F238E27FC236}">
                <a16:creationId xmlns:a16="http://schemas.microsoft.com/office/drawing/2014/main" id="{0409025F-F3EF-1323-D7F7-0DD9222AD22E}"/>
              </a:ext>
            </a:extLst>
          </p:cNvPr>
          <p:cNvSpPr>
            <a:spLocks noChangeShapeType="1"/>
          </p:cNvSpPr>
          <p:nvPr/>
        </p:nvSpPr>
        <p:spPr bwMode="auto">
          <a:xfrm>
            <a:off x="9124950" y="4724400"/>
            <a:ext cx="0" cy="1524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57" name="Slide Number Placeholder 7">
            <a:extLst>
              <a:ext uri="{FF2B5EF4-FFF2-40B4-BE49-F238E27FC236}">
                <a16:creationId xmlns:a16="http://schemas.microsoft.com/office/drawing/2014/main" id="{84925BC0-F56B-C6E7-0323-55FCFDD17A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32630681-AA05-43B2-8268-0C757D16FA42}" type="slidenum">
              <a:rPr lang="en-US" altLang="en-US" sz="1200">
                <a:latin typeface="Tahoma" panose="020B0604030504040204" pitchFamily="34" charset="0"/>
              </a:rPr>
              <a:pPr>
                <a:spcBef>
                  <a:spcPct val="0"/>
                </a:spcBef>
                <a:buClrTx/>
                <a:buSzTx/>
                <a:buFontTx/>
                <a:buNone/>
              </a:pPr>
              <a:t>59</a:t>
            </a:fld>
            <a:endParaRPr lang="en-US" altLang="en-US" sz="1200">
              <a:latin typeface="Tahoma" panose="020B0604030504040204" pitchFamily="34" charset="0"/>
            </a:endParaRPr>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0FBA4C7-B983-DFBD-6430-DBF967572056}"/>
              </a:ext>
            </a:extLst>
          </p:cNvPr>
          <p:cNvSpPr>
            <a:spLocks noGrp="1" noChangeArrowheads="1"/>
          </p:cNvSpPr>
          <p:nvPr>
            <p:ph type="title"/>
          </p:nvPr>
        </p:nvSpPr>
        <p:spPr>
          <a:xfrm>
            <a:off x="609600" y="381000"/>
            <a:ext cx="7296150" cy="533400"/>
          </a:xfrm>
          <a:noFill/>
        </p:spPr>
        <p:txBody>
          <a:bodyPr lIns="92075" tIns="46038" rIns="92075" bIns="46038" anchor="ctr"/>
          <a:lstStyle/>
          <a:p>
            <a:pPr eaLnBrk="1" hangingPunct="1"/>
            <a:r>
              <a:rPr lang="en-US" altLang="en-US"/>
              <a:t>Quality: What Is Good Clustering?</a:t>
            </a:r>
          </a:p>
        </p:txBody>
      </p:sp>
      <p:sp>
        <p:nvSpPr>
          <p:cNvPr id="17411" name="Rectangle 3">
            <a:extLst>
              <a:ext uri="{FF2B5EF4-FFF2-40B4-BE49-F238E27FC236}">
                <a16:creationId xmlns:a16="http://schemas.microsoft.com/office/drawing/2014/main" id="{B3465EEE-A015-EA53-633C-6F5A4ED5E641}"/>
              </a:ext>
            </a:extLst>
          </p:cNvPr>
          <p:cNvSpPr>
            <a:spLocks noGrp="1" noChangeArrowheads="1"/>
          </p:cNvSpPr>
          <p:nvPr>
            <p:ph type="body" idx="1"/>
          </p:nvPr>
        </p:nvSpPr>
        <p:spPr>
          <a:xfrm>
            <a:off x="381000" y="1447800"/>
            <a:ext cx="8382000" cy="4876800"/>
          </a:xfrm>
          <a:noFill/>
        </p:spPr>
        <p:txBody>
          <a:bodyPr lIns="92075" tIns="46038" rIns="92075" bIns="46038"/>
          <a:lstStyle/>
          <a:p>
            <a:pPr eaLnBrk="1" hangingPunct="1">
              <a:lnSpc>
                <a:spcPct val="130000"/>
              </a:lnSpc>
            </a:pPr>
            <a:r>
              <a:rPr lang="en-US" altLang="en-US" sz="2400"/>
              <a:t>A </a:t>
            </a:r>
            <a:r>
              <a:rPr lang="en-US" altLang="en-US" sz="2400" u="sng"/>
              <a:t>good clustering</a:t>
            </a:r>
            <a:r>
              <a:rPr lang="en-US" altLang="en-US" sz="2400"/>
              <a:t> method will produce high quality clusters</a:t>
            </a:r>
          </a:p>
          <a:p>
            <a:pPr lvl="1" eaLnBrk="1" hangingPunct="1">
              <a:lnSpc>
                <a:spcPct val="130000"/>
              </a:lnSpc>
            </a:pPr>
            <a:r>
              <a:rPr lang="en-US" altLang="en-US" sz="2400"/>
              <a:t>high </a:t>
            </a:r>
            <a:r>
              <a:rPr lang="en-US" altLang="en-US" sz="2400" u="sng"/>
              <a:t>intra-class</a:t>
            </a:r>
            <a:r>
              <a:rPr lang="en-US" altLang="en-US" sz="2400"/>
              <a:t> similarity: </a:t>
            </a:r>
            <a:r>
              <a:rPr lang="en-US" altLang="en-US" sz="2400">
                <a:solidFill>
                  <a:schemeClr val="hlink"/>
                </a:solidFill>
              </a:rPr>
              <a:t>cohesive</a:t>
            </a:r>
            <a:r>
              <a:rPr lang="en-US" altLang="en-US" sz="2400"/>
              <a:t> within clusters</a:t>
            </a:r>
          </a:p>
          <a:p>
            <a:pPr lvl="1" eaLnBrk="1" hangingPunct="1">
              <a:lnSpc>
                <a:spcPct val="130000"/>
              </a:lnSpc>
            </a:pPr>
            <a:r>
              <a:rPr lang="en-US" altLang="en-US" sz="2400"/>
              <a:t>low </a:t>
            </a:r>
            <a:r>
              <a:rPr lang="en-US" altLang="en-US" sz="2400" u="sng"/>
              <a:t>inter-class</a:t>
            </a:r>
            <a:r>
              <a:rPr lang="en-US" altLang="en-US" sz="2400"/>
              <a:t> similarity: </a:t>
            </a:r>
            <a:r>
              <a:rPr lang="en-US" altLang="en-US" sz="2400">
                <a:solidFill>
                  <a:schemeClr val="hlink"/>
                </a:solidFill>
              </a:rPr>
              <a:t>distinctive</a:t>
            </a:r>
            <a:r>
              <a:rPr lang="en-US" altLang="en-US" sz="2400"/>
              <a:t> between clusters</a:t>
            </a:r>
          </a:p>
          <a:p>
            <a:pPr eaLnBrk="1" hangingPunct="1">
              <a:lnSpc>
                <a:spcPct val="130000"/>
              </a:lnSpc>
            </a:pPr>
            <a:r>
              <a:rPr lang="en-US" altLang="en-US" sz="2400"/>
              <a:t>The </a:t>
            </a:r>
            <a:r>
              <a:rPr lang="en-US" altLang="en-US" sz="2400" u="sng"/>
              <a:t>quality</a:t>
            </a:r>
            <a:r>
              <a:rPr lang="en-US" altLang="en-US" sz="2400"/>
              <a:t> of a clustering method depends on</a:t>
            </a:r>
          </a:p>
          <a:p>
            <a:pPr lvl="1" eaLnBrk="1" hangingPunct="1">
              <a:lnSpc>
                <a:spcPct val="130000"/>
              </a:lnSpc>
            </a:pPr>
            <a:r>
              <a:rPr lang="en-US" altLang="en-US" sz="2400"/>
              <a:t>the similarity measure used by the method </a:t>
            </a:r>
          </a:p>
          <a:p>
            <a:pPr lvl="1" eaLnBrk="1" hangingPunct="1">
              <a:lnSpc>
                <a:spcPct val="130000"/>
              </a:lnSpc>
            </a:pPr>
            <a:r>
              <a:rPr lang="en-US" altLang="en-US" sz="2400"/>
              <a:t>its implementation, and</a:t>
            </a:r>
          </a:p>
          <a:p>
            <a:pPr lvl="1" eaLnBrk="1" hangingPunct="1">
              <a:lnSpc>
                <a:spcPct val="130000"/>
              </a:lnSpc>
            </a:pPr>
            <a:r>
              <a:rPr lang="en-US" altLang="en-US" sz="2400"/>
              <a:t>Its ability to discover some or all of the </a:t>
            </a:r>
            <a:r>
              <a:rPr lang="en-US" altLang="en-US" sz="2400" u="sng"/>
              <a:t>hidden</a:t>
            </a:r>
            <a:r>
              <a:rPr lang="en-US" altLang="en-US" sz="2400"/>
              <a:t> patterns</a:t>
            </a:r>
          </a:p>
        </p:txBody>
      </p:sp>
      <p:sp>
        <p:nvSpPr>
          <p:cNvPr id="17412" name="Slide Number Placeholder 6">
            <a:extLst>
              <a:ext uri="{FF2B5EF4-FFF2-40B4-BE49-F238E27FC236}">
                <a16:creationId xmlns:a16="http://schemas.microsoft.com/office/drawing/2014/main" id="{F07974D3-D7C2-48EA-6478-9ED59552BB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5CD7CF7A-9F1D-492D-9652-DE9BE975870C}" type="slidenum">
              <a:rPr lang="en-US" altLang="en-US" sz="1200">
                <a:latin typeface="Tahoma" panose="020B0604030504040204" pitchFamily="34" charset="0"/>
              </a:rPr>
              <a:pPr>
                <a:spcBef>
                  <a:spcPct val="0"/>
                </a:spcBef>
                <a:buClrTx/>
                <a:buSzTx/>
                <a:buFontTx/>
                <a:buNone/>
              </a:pPr>
              <a:t>6</a:t>
            </a:fld>
            <a:endParaRPr lang="en-US" altLang="en-US" sz="1200">
              <a:latin typeface="Tahoma" panose="020B0604030504040204" pitchFamily="34" charset="0"/>
            </a:endParaRPr>
          </a:p>
        </p:txBody>
      </p:sp>
    </p:spTree>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5">
            <a:extLst>
              <a:ext uri="{FF2B5EF4-FFF2-40B4-BE49-F238E27FC236}">
                <a16:creationId xmlns:a16="http://schemas.microsoft.com/office/drawing/2014/main" id="{F9F8FF48-C49E-C6C2-9B1D-625641A7B32E}"/>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DC348622-418D-4D8D-A3EA-7C6D5C9EA3DA}" type="slidenum">
              <a:rPr lang="en-US" altLang="en-US" sz="1200">
                <a:latin typeface="Tahoma" panose="020B0604030504040204" pitchFamily="34" charset="0"/>
              </a:rPr>
              <a:pPr algn="r" eaLnBrk="1" hangingPunct="1">
                <a:spcBef>
                  <a:spcPct val="0"/>
                </a:spcBef>
                <a:buClrTx/>
                <a:buSzTx/>
                <a:buFontTx/>
                <a:buNone/>
              </a:pPr>
              <a:t>60</a:t>
            </a:fld>
            <a:endParaRPr lang="en-US" altLang="en-US" sz="1200">
              <a:latin typeface="Tahoma" panose="020B0604030504040204" pitchFamily="34" charset="0"/>
            </a:endParaRPr>
          </a:p>
        </p:txBody>
      </p:sp>
      <p:sp>
        <p:nvSpPr>
          <p:cNvPr id="128003" name="Rectangle 2">
            <a:extLst>
              <a:ext uri="{FF2B5EF4-FFF2-40B4-BE49-F238E27FC236}">
                <a16:creationId xmlns:a16="http://schemas.microsoft.com/office/drawing/2014/main" id="{F4057C85-1E7E-EA37-35D5-3457A5C73595}"/>
              </a:ext>
            </a:extLst>
          </p:cNvPr>
          <p:cNvSpPr>
            <a:spLocks noGrp="1" noChangeArrowheads="1"/>
          </p:cNvSpPr>
          <p:nvPr>
            <p:ph type="title" idx="4294967295"/>
          </p:nvPr>
        </p:nvSpPr>
        <p:spPr>
          <a:xfrm>
            <a:off x="681038" y="436563"/>
            <a:ext cx="7226300" cy="498475"/>
          </a:xfrm>
        </p:spPr>
        <p:txBody>
          <a:bodyPr/>
          <a:lstStyle/>
          <a:p>
            <a:pPr eaLnBrk="1" hangingPunct="1"/>
            <a:r>
              <a:rPr lang="en-US" altLang="en-US" sz="3200"/>
              <a:t>CLIQUE (Clustering In QUEst)</a:t>
            </a:r>
            <a:r>
              <a:rPr lang="en-US" altLang="en-US"/>
              <a:t> </a:t>
            </a:r>
          </a:p>
        </p:txBody>
      </p:sp>
      <p:sp>
        <p:nvSpPr>
          <p:cNvPr id="128004" name="Rectangle 3">
            <a:extLst>
              <a:ext uri="{FF2B5EF4-FFF2-40B4-BE49-F238E27FC236}">
                <a16:creationId xmlns:a16="http://schemas.microsoft.com/office/drawing/2014/main" id="{BA45D1AE-E6B2-4D7E-30B2-4130B9DD85A4}"/>
              </a:ext>
            </a:extLst>
          </p:cNvPr>
          <p:cNvSpPr>
            <a:spLocks noGrp="1" noChangeArrowheads="1"/>
          </p:cNvSpPr>
          <p:nvPr>
            <p:ph type="body" idx="4294967295"/>
          </p:nvPr>
        </p:nvSpPr>
        <p:spPr>
          <a:xfrm>
            <a:off x="228600" y="1447800"/>
            <a:ext cx="8686800" cy="5105400"/>
          </a:xfrm>
        </p:spPr>
        <p:txBody>
          <a:bodyPr/>
          <a:lstStyle/>
          <a:p>
            <a:pPr eaLnBrk="1" hangingPunct="1">
              <a:lnSpc>
                <a:spcPct val="110000"/>
              </a:lnSpc>
              <a:spcBef>
                <a:spcPct val="50000"/>
              </a:spcBef>
              <a:buClr>
                <a:schemeClr val="tx1"/>
              </a:buClr>
            </a:pPr>
            <a:r>
              <a:rPr lang="en-US" altLang="en-US" sz="2000"/>
              <a:t>Agrawal, Gehrke, Gunopulos, Raghavan (SIGMOD’98)</a:t>
            </a:r>
          </a:p>
          <a:p>
            <a:pPr eaLnBrk="1" hangingPunct="1">
              <a:lnSpc>
                <a:spcPct val="110000"/>
              </a:lnSpc>
              <a:spcBef>
                <a:spcPct val="50000"/>
              </a:spcBef>
              <a:buClr>
                <a:schemeClr val="tx1"/>
              </a:buClr>
            </a:pPr>
            <a:r>
              <a:rPr lang="en-US" altLang="en-US" sz="2000"/>
              <a:t>Automatically identifying subspaces of a high dimensional data space that allow better clustering than original space </a:t>
            </a:r>
          </a:p>
          <a:p>
            <a:pPr eaLnBrk="1" hangingPunct="1">
              <a:lnSpc>
                <a:spcPct val="110000"/>
              </a:lnSpc>
              <a:spcBef>
                <a:spcPct val="50000"/>
              </a:spcBef>
              <a:buClr>
                <a:schemeClr val="tx1"/>
              </a:buClr>
            </a:pPr>
            <a:r>
              <a:rPr lang="en-US" altLang="en-US" sz="2000"/>
              <a:t>CLIQUE can be considered as both density-based and grid-based</a:t>
            </a:r>
          </a:p>
          <a:p>
            <a:pPr lvl="1" eaLnBrk="1" hangingPunct="1">
              <a:lnSpc>
                <a:spcPct val="110000"/>
              </a:lnSpc>
              <a:spcBef>
                <a:spcPct val="50000"/>
              </a:spcBef>
              <a:buClr>
                <a:schemeClr val="tx1"/>
              </a:buClr>
            </a:pPr>
            <a:r>
              <a:rPr lang="en-US" altLang="en-US" sz="2000"/>
              <a:t>It partitions each dimension into the same number of equal length interval</a:t>
            </a:r>
          </a:p>
          <a:p>
            <a:pPr lvl="1" eaLnBrk="1" hangingPunct="1">
              <a:lnSpc>
                <a:spcPct val="110000"/>
              </a:lnSpc>
              <a:spcBef>
                <a:spcPct val="50000"/>
              </a:spcBef>
              <a:buClr>
                <a:schemeClr val="tx1"/>
              </a:buClr>
            </a:pPr>
            <a:r>
              <a:rPr lang="en-US" altLang="en-US" sz="2000"/>
              <a:t>It partitions an m-dimensional data space into non-overlapping rectangular units</a:t>
            </a:r>
          </a:p>
          <a:p>
            <a:pPr lvl="1" eaLnBrk="1" hangingPunct="1">
              <a:lnSpc>
                <a:spcPct val="110000"/>
              </a:lnSpc>
              <a:spcBef>
                <a:spcPct val="50000"/>
              </a:spcBef>
              <a:buClr>
                <a:schemeClr val="tx1"/>
              </a:buClr>
            </a:pPr>
            <a:r>
              <a:rPr lang="en-US" altLang="en-US" sz="2000"/>
              <a:t>A unit is dense if the fraction of total data points contained in the unit exceeds the input model parameter</a:t>
            </a:r>
          </a:p>
          <a:p>
            <a:pPr lvl="1" eaLnBrk="1" hangingPunct="1">
              <a:lnSpc>
                <a:spcPct val="110000"/>
              </a:lnSpc>
              <a:spcBef>
                <a:spcPct val="50000"/>
              </a:spcBef>
              <a:buClr>
                <a:schemeClr val="tx1"/>
              </a:buClr>
            </a:pPr>
            <a:r>
              <a:rPr lang="en-US" altLang="en-US" sz="2000"/>
              <a:t>A cluster is a maximal set of connected dense units within a subspace</a:t>
            </a:r>
          </a:p>
        </p:txBody>
      </p:sp>
    </p:spTree>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5">
            <a:extLst>
              <a:ext uri="{FF2B5EF4-FFF2-40B4-BE49-F238E27FC236}">
                <a16:creationId xmlns:a16="http://schemas.microsoft.com/office/drawing/2014/main" id="{38EDCA8C-5A1C-C40B-53F3-1BE79302C613}"/>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60E241CB-A302-493E-9A8E-597FF9596E6A}" type="slidenum">
              <a:rPr lang="en-US" altLang="en-US" sz="1200">
                <a:latin typeface="Tahoma" panose="020B0604030504040204" pitchFamily="34" charset="0"/>
              </a:rPr>
              <a:pPr algn="r" eaLnBrk="1" hangingPunct="1">
                <a:spcBef>
                  <a:spcPct val="0"/>
                </a:spcBef>
                <a:buClrTx/>
                <a:buSzTx/>
                <a:buFontTx/>
                <a:buNone/>
              </a:pPr>
              <a:t>61</a:t>
            </a:fld>
            <a:endParaRPr lang="en-US" altLang="en-US" sz="1200">
              <a:latin typeface="Tahoma" panose="020B0604030504040204" pitchFamily="34" charset="0"/>
            </a:endParaRPr>
          </a:p>
        </p:txBody>
      </p:sp>
      <p:sp>
        <p:nvSpPr>
          <p:cNvPr id="130051" name="Rectangle 2">
            <a:extLst>
              <a:ext uri="{FF2B5EF4-FFF2-40B4-BE49-F238E27FC236}">
                <a16:creationId xmlns:a16="http://schemas.microsoft.com/office/drawing/2014/main" id="{8F1AAD01-B096-65FB-D16F-6E9EF0D98BB9}"/>
              </a:ext>
            </a:extLst>
          </p:cNvPr>
          <p:cNvSpPr>
            <a:spLocks noGrp="1" noChangeArrowheads="1"/>
          </p:cNvSpPr>
          <p:nvPr>
            <p:ph type="title" idx="4294967295"/>
          </p:nvPr>
        </p:nvSpPr>
        <p:spPr>
          <a:xfrm>
            <a:off x="681038" y="436563"/>
            <a:ext cx="7226300" cy="498475"/>
          </a:xfrm>
        </p:spPr>
        <p:txBody>
          <a:bodyPr/>
          <a:lstStyle/>
          <a:p>
            <a:pPr eaLnBrk="1" hangingPunct="1"/>
            <a:r>
              <a:rPr lang="en-US" altLang="en-US" sz="3200"/>
              <a:t>CLIQUE: The Major Steps</a:t>
            </a:r>
          </a:p>
        </p:txBody>
      </p:sp>
      <p:sp>
        <p:nvSpPr>
          <p:cNvPr id="130052" name="Rectangle 3">
            <a:extLst>
              <a:ext uri="{FF2B5EF4-FFF2-40B4-BE49-F238E27FC236}">
                <a16:creationId xmlns:a16="http://schemas.microsoft.com/office/drawing/2014/main" id="{23F2390C-F9B9-E5DA-D235-CCD8DE30AEE4}"/>
              </a:ext>
            </a:extLst>
          </p:cNvPr>
          <p:cNvSpPr>
            <a:spLocks noGrp="1" noChangeArrowheads="1"/>
          </p:cNvSpPr>
          <p:nvPr>
            <p:ph type="body" idx="4294967295"/>
          </p:nvPr>
        </p:nvSpPr>
        <p:spPr>
          <a:xfrm>
            <a:off x="304800" y="1371600"/>
            <a:ext cx="8610600" cy="4953000"/>
          </a:xfrm>
        </p:spPr>
        <p:txBody>
          <a:bodyPr/>
          <a:lstStyle/>
          <a:p>
            <a:pPr eaLnBrk="1" hangingPunct="1">
              <a:lnSpc>
                <a:spcPct val="90000"/>
              </a:lnSpc>
              <a:spcBef>
                <a:spcPct val="50000"/>
              </a:spcBef>
              <a:buClr>
                <a:schemeClr val="tx1"/>
              </a:buClr>
            </a:pPr>
            <a:r>
              <a:rPr lang="en-US" altLang="en-US" sz="2400">
                <a:solidFill>
                  <a:srgbClr val="261C6E"/>
                </a:solidFill>
              </a:rPr>
              <a:t>Partition the data space and find the number of points that lie inside each cell of the partition.</a:t>
            </a:r>
          </a:p>
          <a:p>
            <a:pPr eaLnBrk="1" hangingPunct="1">
              <a:lnSpc>
                <a:spcPct val="90000"/>
              </a:lnSpc>
              <a:spcBef>
                <a:spcPct val="50000"/>
              </a:spcBef>
              <a:buClr>
                <a:schemeClr val="tx1"/>
              </a:buClr>
            </a:pPr>
            <a:r>
              <a:rPr lang="en-US" altLang="en-US" sz="2400">
                <a:solidFill>
                  <a:srgbClr val="261C6E"/>
                </a:solidFill>
              </a:rPr>
              <a:t>Identify the subspaces that contain clusters using the Apriori principle</a:t>
            </a:r>
          </a:p>
          <a:p>
            <a:pPr eaLnBrk="1" hangingPunct="1">
              <a:lnSpc>
                <a:spcPct val="90000"/>
              </a:lnSpc>
              <a:spcBef>
                <a:spcPct val="50000"/>
              </a:spcBef>
              <a:buClr>
                <a:schemeClr val="tx1"/>
              </a:buClr>
            </a:pPr>
            <a:r>
              <a:rPr lang="en-US" altLang="en-US" sz="2400">
                <a:solidFill>
                  <a:srgbClr val="261C6E"/>
                </a:solidFill>
              </a:rPr>
              <a:t>Identify clusters</a:t>
            </a:r>
            <a:endParaRPr lang="en-US" altLang="en-US" sz="2400"/>
          </a:p>
          <a:p>
            <a:pPr lvl="1" eaLnBrk="1" hangingPunct="1">
              <a:lnSpc>
                <a:spcPct val="90000"/>
              </a:lnSpc>
              <a:spcBef>
                <a:spcPct val="50000"/>
              </a:spcBef>
              <a:buClr>
                <a:schemeClr val="tx1"/>
              </a:buClr>
            </a:pPr>
            <a:r>
              <a:rPr lang="en-US" altLang="en-US" sz="2400"/>
              <a:t>Determine dense units in all subspaces of interests</a:t>
            </a:r>
          </a:p>
          <a:p>
            <a:pPr lvl="1" eaLnBrk="1" hangingPunct="1">
              <a:lnSpc>
                <a:spcPct val="90000"/>
              </a:lnSpc>
            </a:pPr>
            <a:r>
              <a:rPr lang="en-US" altLang="en-US" sz="2400"/>
              <a:t>Determine connected dense units in all subspaces of interests.</a:t>
            </a:r>
          </a:p>
          <a:p>
            <a:pPr eaLnBrk="1" hangingPunct="1">
              <a:lnSpc>
                <a:spcPct val="90000"/>
              </a:lnSpc>
              <a:spcBef>
                <a:spcPct val="50000"/>
              </a:spcBef>
              <a:buClr>
                <a:schemeClr val="tx1"/>
              </a:buClr>
            </a:pPr>
            <a:r>
              <a:rPr lang="en-US" altLang="en-US" sz="2400">
                <a:solidFill>
                  <a:srgbClr val="261C6E"/>
                </a:solidFill>
              </a:rPr>
              <a:t>Generate minimal description for the clusters</a:t>
            </a:r>
            <a:endParaRPr lang="en-US" altLang="en-US" sz="2400"/>
          </a:p>
          <a:p>
            <a:pPr lvl="1" eaLnBrk="1" hangingPunct="1">
              <a:lnSpc>
                <a:spcPct val="90000"/>
              </a:lnSpc>
            </a:pPr>
            <a:r>
              <a:rPr lang="en-US" altLang="en-US" sz="2400"/>
              <a:t>Determine maximal regions that cover a cluster of connected dense units for each cluster</a:t>
            </a:r>
          </a:p>
          <a:p>
            <a:pPr lvl="1" eaLnBrk="1" hangingPunct="1">
              <a:lnSpc>
                <a:spcPct val="90000"/>
              </a:lnSpc>
            </a:pPr>
            <a:r>
              <a:rPr lang="en-US" altLang="en-US" sz="2400"/>
              <a:t>Determination of minimal cover for each cluster</a:t>
            </a:r>
          </a:p>
        </p:txBody>
      </p:sp>
    </p:spTree>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3">
            <a:extLst>
              <a:ext uri="{FF2B5EF4-FFF2-40B4-BE49-F238E27FC236}">
                <a16:creationId xmlns:a16="http://schemas.microsoft.com/office/drawing/2014/main" id="{99C8F394-A70C-441D-FF2E-A82E718F2482}"/>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5DABF789-6E46-4E0E-B5CA-1A168315F305}" type="slidenum">
              <a:rPr lang="en-US" altLang="en-US" sz="1200">
                <a:latin typeface="Tahoma" panose="020B0604030504040204" pitchFamily="34" charset="0"/>
              </a:rPr>
              <a:pPr algn="r" eaLnBrk="1" hangingPunct="1">
                <a:spcBef>
                  <a:spcPct val="0"/>
                </a:spcBef>
                <a:buClrTx/>
                <a:buSzTx/>
                <a:buFontTx/>
                <a:buNone/>
              </a:pPr>
              <a:t>62</a:t>
            </a:fld>
            <a:endParaRPr lang="en-US" altLang="en-US" sz="1200">
              <a:latin typeface="Tahoma" panose="020B0604030504040204" pitchFamily="34" charset="0"/>
            </a:endParaRPr>
          </a:p>
        </p:txBody>
      </p:sp>
      <p:sp>
        <p:nvSpPr>
          <p:cNvPr id="132099" name="Text Box 2">
            <a:extLst>
              <a:ext uri="{FF2B5EF4-FFF2-40B4-BE49-F238E27FC236}">
                <a16:creationId xmlns:a16="http://schemas.microsoft.com/office/drawing/2014/main" id="{8A1C7768-7881-4CAC-F0B0-09AD290DDF0A}"/>
              </a:ext>
            </a:extLst>
          </p:cNvPr>
          <p:cNvSpPr txBox="1">
            <a:spLocks noChangeArrowheads="1"/>
          </p:cNvSpPr>
          <p:nvPr/>
        </p:nvSpPr>
        <p:spPr bwMode="auto">
          <a:xfrm rot="-5400000">
            <a:off x="19844" y="369094"/>
            <a:ext cx="10588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Salary (10,000)</a:t>
            </a:r>
            <a:endParaRPr lang="en-US" altLang="en-US" sz="2400">
              <a:latin typeface="Times New Roman" panose="02020603050405020304" pitchFamily="18" charset="0"/>
            </a:endParaRPr>
          </a:p>
        </p:txBody>
      </p:sp>
      <p:sp>
        <p:nvSpPr>
          <p:cNvPr id="132100" name="Rectangle 3" descr="25%">
            <a:extLst>
              <a:ext uri="{FF2B5EF4-FFF2-40B4-BE49-F238E27FC236}">
                <a16:creationId xmlns:a16="http://schemas.microsoft.com/office/drawing/2014/main" id="{B26FE6ED-ABE7-80FF-5A9D-DD45DAA50644}"/>
              </a:ext>
            </a:extLst>
          </p:cNvPr>
          <p:cNvSpPr>
            <a:spLocks noChangeArrowheads="1"/>
          </p:cNvSpPr>
          <p:nvPr/>
        </p:nvSpPr>
        <p:spPr bwMode="auto">
          <a:xfrm>
            <a:off x="2133600" y="1066800"/>
            <a:ext cx="914400" cy="1204913"/>
          </a:xfrm>
          <a:prstGeom prst="rect">
            <a:avLst/>
          </a:prstGeom>
          <a:blipFill dpi="0" rotWithShape="0">
            <a:blip r:embed="rId3"/>
            <a:srcRect/>
            <a:tile tx="0" ty="0" sx="100000" sy="100000" flip="none" algn="tl"/>
          </a:blipFill>
          <a:ln w="9525">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01" name="Rectangle 4" descr="25%">
            <a:extLst>
              <a:ext uri="{FF2B5EF4-FFF2-40B4-BE49-F238E27FC236}">
                <a16:creationId xmlns:a16="http://schemas.microsoft.com/office/drawing/2014/main" id="{D49A1032-CB9D-818B-D461-593E3E2A4966}"/>
              </a:ext>
            </a:extLst>
          </p:cNvPr>
          <p:cNvSpPr>
            <a:spLocks noChangeArrowheads="1"/>
          </p:cNvSpPr>
          <p:nvPr/>
        </p:nvSpPr>
        <p:spPr bwMode="auto">
          <a:xfrm>
            <a:off x="1524000" y="762000"/>
            <a:ext cx="1219200" cy="1219200"/>
          </a:xfrm>
          <a:prstGeom prst="rect">
            <a:avLst/>
          </a:prstGeom>
          <a:blipFill dpi="0" rotWithShape="0">
            <a:blip r:embed="rId3"/>
            <a:srcRect/>
            <a:tile tx="0" ty="0" sx="100000" sy="100000" flip="none" algn="tl"/>
          </a:blipFill>
          <a:ln w="9525">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02" name="Rectangle 5">
            <a:extLst>
              <a:ext uri="{FF2B5EF4-FFF2-40B4-BE49-F238E27FC236}">
                <a16:creationId xmlns:a16="http://schemas.microsoft.com/office/drawing/2014/main" id="{9A2A6C44-45D5-9768-1457-EF9DF7F06F84}"/>
              </a:ext>
            </a:extLst>
          </p:cNvPr>
          <p:cNvSpPr>
            <a:spLocks noChangeArrowheads="1"/>
          </p:cNvSpPr>
          <p:nvPr/>
        </p:nvSpPr>
        <p:spPr bwMode="auto">
          <a:xfrm>
            <a:off x="1219200" y="381000"/>
            <a:ext cx="2438400" cy="251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03" name="Line 6">
            <a:extLst>
              <a:ext uri="{FF2B5EF4-FFF2-40B4-BE49-F238E27FC236}">
                <a16:creationId xmlns:a16="http://schemas.microsoft.com/office/drawing/2014/main" id="{FFDFF1A0-9F02-AE18-0AE8-511A08022C71}"/>
              </a:ext>
            </a:extLst>
          </p:cNvPr>
          <p:cNvSpPr>
            <a:spLocks noChangeShapeType="1"/>
          </p:cNvSpPr>
          <p:nvPr/>
        </p:nvSpPr>
        <p:spPr bwMode="auto">
          <a:xfrm>
            <a:off x="24384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104" name="Line 7">
            <a:extLst>
              <a:ext uri="{FF2B5EF4-FFF2-40B4-BE49-F238E27FC236}">
                <a16:creationId xmlns:a16="http://schemas.microsoft.com/office/drawing/2014/main" id="{560EDC4A-CDBD-D798-B09F-B2F3449F691B}"/>
              </a:ext>
            </a:extLst>
          </p:cNvPr>
          <p:cNvSpPr>
            <a:spLocks noChangeShapeType="1"/>
          </p:cNvSpPr>
          <p:nvPr/>
        </p:nvSpPr>
        <p:spPr bwMode="auto">
          <a:xfrm>
            <a:off x="30480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105" name="Line 8">
            <a:extLst>
              <a:ext uri="{FF2B5EF4-FFF2-40B4-BE49-F238E27FC236}">
                <a16:creationId xmlns:a16="http://schemas.microsoft.com/office/drawing/2014/main" id="{B98AA7FC-0D05-67A1-BFA8-10A6846A7F59}"/>
              </a:ext>
            </a:extLst>
          </p:cNvPr>
          <p:cNvSpPr>
            <a:spLocks noChangeShapeType="1"/>
          </p:cNvSpPr>
          <p:nvPr/>
        </p:nvSpPr>
        <p:spPr bwMode="auto">
          <a:xfrm>
            <a:off x="18288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106" name="Line 9">
            <a:extLst>
              <a:ext uri="{FF2B5EF4-FFF2-40B4-BE49-F238E27FC236}">
                <a16:creationId xmlns:a16="http://schemas.microsoft.com/office/drawing/2014/main" id="{5112BEF8-7E5C-ED78-7BB2-F3A15F84AB97}"/>
              </a:ext>
            </a:extLst>
          </p:cNvPr>
          <p:cNvSpPr>
            <a:spLocks noChangeShapeType="1"/>
          </p:cNvSpPr>
          <p:nvPr/>
        </p:nvSpPr>
        <p:spPr bwMode="auto">
          <a:xfrm>
            <a:off x="33528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107" name="Line 10">
            <a:extLst>
              <a:ext uri="{FF2B5EF4-FFF2-40B4-BE49-F238E27FC236}">
                <a16:creationId xmlns:a16="http://schemas.microsoft.com/office/drawing/2014/main" id="{3DF3B01F-834E-CADC-2C53-9577B2D4915D}"/>
              </a:ext>
            </a:extLst>
          </p:cNvPr>
          <p:cNvSpPr>
            <a:spLocks noChangeShapeType="1"/>
          </p:cNvSpPr>
          <p:nvPr/>
        </p:nvSpPr>
        <p:spPr bwMode="auto">
          <a:xfrm>
            <a:off x="27432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108" name="Line 11">
            <a:extLst>
              <a:ext uri="{FF2B5EF4-FFF2-40B4-BE49-F238E27FC236}">
                <a16:creationId xmlns:a16="http://schemas.microsoft.com/office/drawing/2014/main" id="{8D7A3C03-4DA9-93B6-4B35-F66CA57A25A1}"/>
              </a:ext>
            </a:extLst>
          </p:cNvPr>
          <p:cNvSpPr>
            <a:spLocks noChangeShapeType="1"/>
          </p:cNvSpPr>
          <p:nvPr/>
        </p:nvSpPr>
        <p:spPr bwMode="auto">
          <a:xfrm>
            <a:off x="21336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109" name="Line 12">
            <a:extLst>
              <a:ext uri="{FF2B5EF4-FFF2-40B4-BE49-F238E27FC236}">
                <a16:creationId xmlns:a16="http://schemas.microsoft.com/office/drawing/2014/main" id="{27AF27F3-A2FB-F701-83BA-6CF6DDC3DD9A}"/>
              </a:ext>
            </a:extLst>
          </p:cNvPr>
          <p:cNvSpPr>
            <a:spLocks noChangeShapeType="1"/>
          </p:cNvSpPr>
          <p:nvPr/>
        </p:nvSpPr>
        <p:spPr bwMode="auto">
          <a:xfrm>
            <a:off x="15240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110" name="Line 13">
            <a:extLst>
              <a:ext uri="{FF2B5EF4-FFF2-40B4-BE49-F238E27FC236}">
                <a16:creationId xmlns:a16="http://schemas.microsoft.com/office/drawing/2014/main" id="{8F29623D-76F2-16E3-2161-F5E19B581B12}"/>
              </a:ext>
            </a:extLst>
          </p:cNvPr>
          <p:cNvSpPr>
            <a:spLocks noChangeShapeType="1"/>
          </p:cNvSpPr>
          <p:nvPr/>
        </p:nvSpPr>
        <p:spPr bwMode="auto">
          <a:xfrm rot="16200000" flipH="1">
            <a:off x="2439988" y="458787"/>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111" name="Line 14">
            <a:extLst>
              <a:ext uri="{FF2B5EF4-FFF2-40B4-BE49-F238E27FC236}">
                <a16:creationId xmlns:a16="http://schemas.microsoft.com/office/drawing/2014/main" id="{1D31A004-063F-C860-3A5F-EE31B3C0E956}"/>
              </a:ext>
            </a:extLst>
          </p:cNvPr>
          <p:cNvSpPr>
            <a:spLocks noChangeShapeType="1"/>
          </p:cNvSpPr>
          <p:nvPr/>
        </p:nvSpPr>
        <p:spPr bwMode="auto">
          <a:xfrm rot="16200000" flipH="1">
            <a:off x="2436813" y="1068387"/>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112" name="Line 15">
            <a:extLst>
              <a:ext uri="{FF2B5EF4-FFF2-40B4-BE49-F238E27FC236}">
                <a16:creationId xmlns:a16="http://schemas.microsoft.com/office/drawing/2014/main" id="{E45A05D3-6E71-4A59-B388-5A3B5224CD54}"/>
              </a:ext>
            </a:extLst>
          </p:cNvPr>
          <p:cNvSpPr>
            <a:spLocks noChangeShapeType="1"/>
          </p:cNvSpPr>
          <p:nvPr/>
        </p:nvSpPr>
        <p:spPr bwMode="auto">
          <a:xfrm rot="16200000" flipH="1">
            <a:off x="2436813" y="153987"/>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113" name="Line 16">
            <a:extLst>
              <a:ext uri="{FF2B5EF4-FFF2-40B4-BE49-F238E27FC236}">
                <a16:creationId xmlns:a16="http://schemas.microsoft.com/office/drawing/2014/main" id="{DFFFAB80-4C5D-0228-5E43-7E7FE3C10963}"/>
              </a:ext>
            </a:extLst>
          </p:cNvPr>
          <p:cNvSpPr>
            <a:spLocks noChangeShapeType="1"/>
          </p:cNvSpPr>
          <p:nvPr/>
        </p:nvSpPr>
        <p:spPr bwMode="auto">
          <a:xfrm rot="16200000" flipH="1">
            <a:off x="2436813" y="-455613"/>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114" name="Line 17">
            <a:extLst>
              <a:ext uri="{FF2B5EF4-FFF2-40B4-BE49-F238E27FC236}">
                <a16:creationId xmlns:a16="http://schemas.microsoft.com/office/drawing/2014/main" id="{E0742A3F-3BF9-3053-BA9D-15CC1B14A72B}"/>
              </a:ext>
            </a:extLst>
          </p:cNvPr>
          <p:cNvSpPr>
            <a:spLocks noChangeShapeType="1"/>
          </p:cNvSpPr>
          <p:nvPr/>
        </p:nvSpPr>
        <p:spPr bwMode="auto">
          <a:xfrm rot="16200000" flipH="1">
            <a:off x="2436813" y="-150813"/>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115" name="Line 18">
            <a:extLst>
              <a:ext uri="{FF2B5EF4-FFF2-40B4-BE49-F238E27FC236}">
                <a16:creationId xmlns:a16="http://schemas.microsoft.com/office/drawing/2014/main" id="{D8CE6EF9-4AF3-2BF8-8796-2B955E5935AA}"/>
              </a:ext>
            </a:extLst>
          </p:cNvPr>
          <p:cNvSpPr>
            <a:spLocks noChangeShapeType="1"/>
          </p:cNvSpPr>
          <p:nvPr/>
        </p:nvSpPr>
        <p:spPr bwMode="auto">
          <a:xfrm rot="16200000" flipH="1">
            <a:off x="2436813" y="763587"/>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116" name="Line 19">
            <a:extLst>
              <a:ext uri="{FF2B5EF4-FFF2-40B4-BE49-F238E27FC236}">
                <a16:creationId xmlns:a16="http://schemas.microsoft.com/office/drawing/2014/main" id="{BFFD1106-3D7E-B6B6-A6F9-05A011BF10D1}"/>
              </a:ext>
            </a:extLst>
          </p:cNvPr>
          <p:cNvSpPr>
            <a:spLocks noChangeShapeType="1"/>
          </p:cNvSpPr>
          <p:nvPr/>
        </p:nvSpPr>
        <p:spPr bwMode="auto">
          <a:xfrm rot="16200000" flipH="1">
            <a:off x="2436813" y="1373187"/>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117" name="Text Box 20">
            <a:extLst>
              <a:ext uri="{FF2B5EF4-FFF2-40B4-BE49-F238E27FC236}">
                <a16:creationId xmlns:a16="http://schemas.microsoft.com/office/drawing/2014/main" id="{5303BEF3-2020-5063-BB0D-2A95BA905E86}"/>
              </a:ext>
            </a:extLst>
          </p:cNvPr>
          <p:cNvSpPr txBox="1">
            <a:spLocks noChangeArrowheads="1"/>
          </p:cNvSpPr>
          <p:nvPr/>
        </p:nvSpPr>
        <p:spPr bwMode="auto">
          <a:xfrm>
            <a:off x="990600" y="2895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20</a:t>
            </a:r>
            <a:endParaRPr lang="en-US" altLang="en-US" sz="2400">
              <a:latin typeface="Times New Roman" panose="02020603050405020304" pitchFamily="18" charset="0"/>
            </a:endParaRPr>
          </a:p>
        </p:txBody>
      </p:sp>
      <p:sp>
        <p:nvSpPr>
          <p:cNvPr id="132118" name="Text Box 21">
            <a:extLst>
              <a:ext uri="{FF2B5EF4-FFF2-40B4-BE49-F238E27FC236}">
                <a16:creationId xmlns:a16="http://schemas.microsoft.com/office/drawing/2014/main" id="{E753D010-9E25-75E4-FF16-A2010BAE355C}"/>
              </a:ext>
            </a:extLst>
          </p:cNvPr>
          <p:cNvSpPr txBox="1">
            <a:spLocks noChangeArrowheads="1"/>
          </p:cNvSpPr>
          <p:nvPr/>
        </p:nvSpPr>
        <p:spPr bwMode="auto">
          <a:xfrm>
            <a:off x="1644650" y="2895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30</a:t>
            </a:r>
            <a:endParaRPr lang="en-US" altLang="en-US" sz="2400">
              <a:latin typeface="Times New Roman" panose="02020603050405020304" pitchFamily="18" charset="0"/>
            </a:endParaRPr>
          </a:p>
        </p:txBody>
      </p:sp>
      <p:sp>
        <p:nvSpPr>
          <p:cNvPr id="132119" name="Text Box 22">
            <a:extLst>
              <a:ext uri="{FF2B5EF4-FFF2-40B4-BE49-F238E27FC236}">
                <a16:creationId xmlns:a16="http://schemas.microsoft.com/office/drawing/2014/main" id="{AF8895D3-263F-07EF-EC46-9B68096C390E}"/>
              </a:ext>
            </a:extLst>
          </p:cNvPr>
          <p:cNvSpPr txBox="1">
            <a:spLocks noChangeArrowheads="1"/>
          </p:cNvSpPr>
          <p:nvPr/>
        </p:nvSpPr>
        <p:spPr bwMode="auto">
          <a:xfrm>
            <a:off x="2254250" y="2895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40</a:t>
            </a:r>
            <a:endParaRPr lang="en-US" altLang="en-US" sz="2400">
              <a:latin typeface="Times New Roman" panose="02020603050405020304" pitchFamily="18" charset="0"/>
            </a:endParaRPr>
          </a:p>
        </p:txBody>
      </p:sp>
      <p:sp>
        <p:nvSpPr>
          <p:cNvPr id="132120" name="Text Box 23">
            <a:extLst>
              <a:ext uri="{FF2B5EF4-FFF2-40B4-BE49-F238E27FC236}">
                <a16:creationId xmlns:a16="http://schemas.microsoft.com/office/drawing/2014/main" id="{AC3C476C-DC47-DD62-FC2B-59C845971171}"/>
              </a:ext>
            </a:extLst>
          </p:cNvPr>
          <p:cNvSpPr txBox="1">
            <a:spLocks noChangeArrowheads="1"/>
          </p:cNvSpPr>
          <p:nvPr/>
        </p:nvSpPr>
        <p:spPr bwMode="auto">
          <a:xfrm>
            <a:off x="2863850" y="2895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50</a:t>
            </a:r>
            <a:endParaRPr lang="en-US" altLang="en-US" sz="2400">
              <a:latin typeface="Times New Roman" panose="02020603050405020304" pitchFamily="18" charset="0"/>
            </a:endParaRPr>
          </a:p>
        </p:txBody>
      </p:sp>
      <p:sp>
        <p:nvSpPr>
          <p:cNvPr id="132121" name="Text Box 24">
            <a:extLst>
              <a:ext uri="{FF2B5EF4-FFF2-40B4-BE49-F238E27FC236}">
                <a16:creationId xmlns:a16="http://schemas.microsoft.com/office/drawing/2014/main" id="{DBAB61CE-9B4B-6D34-4943-B77AFB46064C}"/>
              </a:ext>
            </a:extLst>
          </p:cNvPr>
          <p:cNvSpPr txBox="1">
            <a:spLocks noChangeArrowheads="1"/>
          </p:cNvSpPr>
          <p:nvPr/>
        </p:nvSpPr>
        <p:spPr bwMode="auto">
          <a:xfrm>
            <a:off x="3473450" y="2895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60</a:t>
            </a:r>
            <a:endParaRPr lang="en-US" altLang="en-US" sz="2400">
              <a:latin typeface="Times New Roman" panose="02020603050405020304" pitchFamily="18" charset="0"/>
            </a:endParaRPr>
          </a:p>
        </p:txBody>
      </p:sp>
      <p:sp>
        <p:nvSpPr>
          <p:cNvPr id="132122" name="Text Box 25">
            <a:extLst>
              <a:ext uri="{FF2B5EF4-FFF2-40B4-BE49-F238E27FC236}">
                <a16:creationId xmlns:a16="http://schemas.microsoft.com/office/drawing/2014/main" id="{829F27D8-2B98-54A6-6313-1ED523CD5CFD}"/>
              </a:ext>
            </a:extLst>
          </p:cNvPr>
          <p:cNvSpPr txBox="1">
            <a:spLocks noChangeArrowheads="1"/>
          </p:cNvSpPr>
          <p:nvPr/>
        </p:nvSpPr>
        <p:spPr bwMode="auto">
          <a:xfrm>
            <a:off x="3689350" y="2681288"/>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age</a:t>
            </a:r>
            <a:endParaRPr lang="en-US" altLang="en-US" sz="2400">
              <a:latin typeface="Times New Roman" panose="02020603050405020304" pitchFamily="18" charset="0"/>
            </a:endParaRPr>
          </a:p>
        </p:txBody>
      </p:sp>
      <p:sp>
        <p:nvSpPr>
          <p:cNvPr id="132123" name="Text Box 26">
            <a:extLst>
              <a:ext uri="{FF2B5EF4-FFF2-40B4-BE49-F238E27FC236}">
                <a16:creationId xmlns:a16="http://schemas.microsoft.com/office/drawing/2014/main" id="{CCB26566-A265-AE49-DBA0-46A743B795DE}"/>
              </a:ext>
            </a:extLst>
          </p:cNvPr>
          <p:cNvSpPr txBox="1">
            <a:spLocks noChangeArrowheads="1"/>
          </p:cNvSpPr>
          <p:nvPr/>
        </p:nvSpPr>
        <p:spPr bwMode="auto">
          <a:xfrm rot="-5400000">
            <a:off x="872332" y="1185068"/>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5</a:t>
            </a:r>
            <a:endParaRPr lang="en-US" altLang="en-US" sz="2400">
              <a:latin typeface="Times New Roman" panose="02020603050405020304" pitchFamily="18" charset="0"/>
            </a:endParaRPr>
          </a:p>
        </p:txBody>
      </p:sp>
      <p:sp>
        <p:nvSpPr>
          <p:cNvPr id="132124" name="Text Box 27">
            <a:extLst>
              <a:ext uri="{FF2B5EF4-FFF2-40B4-BE49-F238E27FC236}">
                <a16:creationId xmlns:a16="http://schemas.microsoft.com/office/drawing/2014/main" id="{A4212920-811F-94BE-D7A9-A1402E23A46B}"/>
              </a:ext>
            </a:extLst>
          </p:cNvPr>
          <p:cNvSpPr txBox="1">
            <a:spLocks noChangeArrowheads="1"/>
          </p:cNvSpPr>
          <p:nvPr/>
        </p:nvSpPr>
        <p:spPr bwMode="auto">
          <a:xfrm rot="-5400000">
            <a:off x="872332" y="1489868"/>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4</a:t>
            </a:r>
            <a:endParaRPr lang="en-US" altLang="en-US" sz="2400">
              <a:latin typeface="Times New Roman" panose="02020603050405020304" pitchFamily="18" charset="0"/>
            </a:endParaRPr>
          </a:p>
        </p:txBody>
      </p:sp>
      <p:sp>
        <p:nvSpPr>
          <p:cNvPr id="132125" name="Text Box 28">
            <a:extLst>
              <a:ext uri="{FF2B5EF4-FFF2-40B4-BE49-F238E27FC236}">
                <a16:creationId xmlns:a16="http://schemas.microsoft.com/office/drawing/2014/main" id="{EEAA7E33-7D98-E77C-F168-A6F4540BD309}"/>
              </a:ext>
            </a:extLst>
          </p:cNvPr>
          <p:cNvSpPr txBox="1">
            <a:spLocks noChangeArrowheads="1"/>
          </p:cNvSpPr>
          <p:nvPr/>
        </p:nvSpPr>
        <p:spPr bwMode="auto">
          <a:xfrm rot="-5400000">
            <a:off x="872332" y="1801018"/>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3</a:t>
            </a:r>
            <a:endParaRPr lang="en-US" altLang="en-US" sz="2400">
              <a:latin typeface="Times New Roman" panose="02020603050405020304" pitchFamily="18" charset="0"/>
            </a:endParaRPr>
          </a:p>
        </p:txBody>
      </p:sp>
      <p:sp>
        <p:nvSpPr>
          <p:cNvPr id="132126" name="Text Box 29">
            <a:extLst>
              <a:ext uri="{FF2B5EF4-FFF2-40B4-BE49-F238E27FC236}">
                <a16:creationId xmlns:a16="http://schemas.microsoft.com/office/drawing/2014/main" id="{B22CB91A-467D-1B72-98E7-749B516B0D80}"/>
              </a:ext>
            </a:extLst>
          </p:cNvPr>
          <p:cNvSpPr txBox="1">
            <a:spLocks noChangeArrowheads="1"/>
          </p:cNvSpPr>
          <p:nvPr/>
        </p:nvSpPr>
        <p:spPr bwMode="auto">
          <a:xfrm rot="-5400000">
            <a:off x="872332" y="2404268"/>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1</a:t>
            </a:r>
            <a:endParaRPr lang="en-US" altLang="en-US" sz="2400">
              <a:latin typeface="Times New Roman" panose="02020603050405020304" pitchFamily="18" charset="0"/>
            </a:endParaRPr>
          </a:p>
        </p:txBody>
      </p:sp>
      <p:sp>
        <p:nvSpPr>
          <p:cNvPr id="132127" name="Text Box 30">
            <a:extLst>
              <a:ext uri="{FF2B5EF4-FFF2-40B4-BE49-F238E27FC236}">
                <a16:creationId xmlns:a16="http://schemas.microsoft.com/office/drawing/2014/main" id="{069CD4BD-CCC6-CCD5-1FB0-CCD3EA789132}"/>
              </a:ext>
            </a:extLst>
          </p:cNvPr>
          <p:cNvSpPr txBox="1">
            <a:spLocks noChangeArrowheads="1"/>
          </p:cNvSpPr>
          <p:nvPr/>
        </p:nvSpPr>
        <p:spPr bwMode="auto">
          <a:xfrm rot="-5400000">
            <a:off x="872332" y="2105818"/>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2</a:t>
            </a:r>
            <a:endParaRPr lang="en-US" altLang="en-US" sz="2400">
              <a:latin typeface="Times New Roman" panose="02020603050405020304" pitchFamily="18" charset="0"/>
            </a:endParaRPr>
          </a:p>
        </p:txBody>
      </p:sp>
      <p:sp>
        <p:nvSpPr>
          <p:cNvPr id="132128" name="Text Box 31">
            <a:extLst>
              <a:ext uri="{FF2B5EF4-FFF2-40B4-BE49-F238E27FC236}">
                <a16:creationId xmlns:a16="http://schemas.microsoft.com/office/drawing/2014/main" id="{BB549BDE-7F8D-B2F9-6BD5-508871250F95}"/>
              </a:ext>
            </a:extLst>
          </p:cNvPr>
          <p:cNvSpPr txBox="1">
            <a:spLocks noChangeArrowheads="1"/>
          </p:cNvSpPr>
          <p:nvPr/>
        </p:nvSpPr>
        <p:spPr bwMode="auto">
          <a:xfrm rot="-5400000">
            <a:off x="886619" y="878682"/>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6</a:t>
            </a:r>
            <a:endParaRPr lang="en-US" altLang="en-US" sz="2400">
              <a:latin typeface="Times New Roman" panose="02020603050405020304" pitchFamily="18" charset="0"/>
            </a:endParaRPr>
          </a:p>
        </p:txBody>
      </p:sp>
      <p:sp>
        <p:nvSpPr>
          <p:cNvPr id="132129" name="Text Box 32">
            <a:extLst>
              <a:ext uri="{FF2B5EF4-FFF2-40B4-BE49-F238E27FC236}">
                <a16:creationId xmlns:a16="http://schemas.microsoft.com/office/drawing/2014/main" id="{FD994C0C-55CE-5EFE-F8E1-48FECEA663AE}"/>
              </a:ext>
            </a:extLst>
          </p:cNvPr>
          <p:cNvSpPr txBox="1">
            <a:spLocks noChangeArrowheads="1"/>
          </p:cNvSpPr>
          <p:nvPr/>
        </p:nvSpPr>
        <p:spPr bwMode="auto">
          <a:xfrm rot="-5400000">
            <a:off x="872332" y="573881"/>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7</a:t>
            </a:r>
            <a:endParaRPr lang="en-US" altLang="en-US" sz="2400">
              <a:latin typeface="Times New Roman" panose="02020603050405020304" pitchFamily="18" charset="0"/>
            </a:endParaRPr>
          </a:p>
        </p:txBody>
      </p:sp>
      <p:sp>
        <p:nvSpPr>
          <p:cNvPr id="132130" name="Text Box 33">
            <a:extLst>
              <a:ext uri="{FF2B5EF4-FFF2-40B4-BE49-F238E27FC236}">
                <a16:creationId xmlns:a16="http://schemas.microsoft.com/office/drawing/2014/main" id="{14AA55BD-C66F-6952-CEDA-C772CBC0ECEE}"/>
              </a:ext>
            </a:extLst>
          </p:cNvPr>
          <p:cNvSpPr txBox="1">
            <a:spLocks noChangeArrowheads="1"/>
          </p:cNvSpPr>
          <p:nvPr/>
        </p:nvSpPr>
        <p:spPr bwMode="auto">
          <a:xfrm rot="-5400000">
            <a:off x="886619" y="2699544"/>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0</a:t>
            </a:r>
            <a:endParaRPr lang="en-US" altLang="en-US" sz="2400">
              <a:latin typeface="Times New Roman" panose="02020603050405020304" pitchFamily="18" charset="0"/>
            </a:endParaRPr>
          </a:p>
        </p:txBody>
      </p:sp>
      <p:grpSp>
        <p:nvGrpSpPr>
          <p:cNvPr id="132131" name="Group 34">
            <a:extLst>
              <a:ext uri="{FF2B5EF4-FFF2-40B4-BE49-F238E27FC236}">
                <a16:creationId xmlns:a16="http://schemas.microsoft.com/office/drawing/2014/main" id="{8BACD451-D29B-887E-B635-331E0E8E9010}"/>
              </a:ext>
            </a:extLst>
          </p:cNvPr>
          <p:cNvGrpSpPr>
            <a:grpSpLocks/>
          </p:cNvGrpSpPr>
          <p:nvPr/>
        </p:nvGrpSpPr>
        <p:grpSpPr bwMode="auto">
          <a:xfrm>
            <a:off x="4648200" y="160338"/>
            <a:ext cx="3921125" cy="3101975"/>
            <a:chOff x="2928" y="101"/>
            <a:chExt cx="2470" cy="1954"/>
          </a:xfrm>
        </p:grpSpPr>
        <p:sp>
          <p:nvSpPr>
            <p:cNvPr id="132221" name="Rectangle 35" descr="25%">
              <a:extLst>
                <a:ext uri="{FF2B5EF4-FFF2-40B4-BE49-F238E27FC236}">
                  <a16:creationId xmlns:a16="http://schemas.microsoft.com/office/drawing/2014/main" id="{F128BD17-8D69-A4B4-D4DA-FA4573901FF2}"/>
                </a:ext>
              </a:extLst>
            </p:cNvPr>
            <p:cNvSpPr>
              <a:spLocks noChangeArrowheads="1"/>
            </p:cNvSpPr>
            <p:nvPr/>
          </p:nvSpPr>
          <p:spPr bwMode="auto">
            <a:xfrm>
              <a:off x="3720" y="1248"/>
              <a:ext cx="382" cy="382"/>
            </a:xfrm>
            <a:prstGeom prst="rect">
              <a:avLst/>
            </a:prstGeom>
            <a:blipFill dpi="0" rotWithShape="0">
              <a:blip r:embed="rId3"/>
              <a:srcRect/>
              <a:tile tx="0" ty="0" sx="100000" sy="100000" flip="none" algn="tl"/>
            </a:blipFill>
            <a:ln w="9525">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222" name="Rectangle 36" descr="25%">
              <a:extLst>
                <a:ext uri="{FF2B5EF4-FFF2-40B4-BE49-F238E27FC236}">
                  <a16:creationId xmlns:a16="http://schemas.microsoft.com/office/drawing/2014/main" id="{9606BC7B-606B-E6BA-BEBA-935FA023692C}"/>
                </a:ext>
              </a:extLst>
            </p:cNvPr>
            <p:cNvSpPr>
              <a:spLocks noChangeArrowheads="1"/>
            </p:cNvSpPr>
            <p:nvPr/>
          </p:nvSpPr>
          <p:spPr bwMode="auto">
            <a:xfrm>
              <a:off x="3910" y="1056"/>
              <a:ext cx="384" cy="574"/>
            </a:xfrm>
            <a:prstGeom prst="rect">
              <a:avLst/>
            </a:prstGeom>
            <a:blipFill dpi="0" rotWithShape="0">
              <a:blip r:embed="rId3"/>
              <a:srcRect/>
              <a:tile tx="0" ty="0" sx="100000" sy="100000" flip="none" algn="tl"/>
            </a:blipFill>
            <a:ln w="9525">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223" name="Rectangle 37" descr="25%">
              <a:extLst>
                <a:ext uri="{FF2B5EF4-FFF2-40B4-BE49-F238E27FC236}">
                  <a16:creationId xmlns:a16="http://schemas.microsoft.com/office/drawing/2014/main" id="{988889FA-DC3E-5DF9-8B30-C21658186756}"/>
                </a:ext>
              </a:extLst>
            </p:cNvPr>
            <p:cNvSpPr>
              <a:spLocks noChangeArrowheads="1"/>
            </p:cNvSpPr>
            <p:nvPr/>
          </p:nvSpPr>
          <p:spPr bwMode="auto">
            <a:xfrm>
              <a:off x="4102" y="866"/>
              <a:ext cx="384" cy="574"/>
            </a:xfrm>
            <a:prstGeom prst="rect">
              <a:avLst/>
            </a:prstGeom>
            <a:blipFill dpi="0" rotWithShape="0">
              <a:blip r:embed="rId3"/>
              <a:srcRect/>
              <a:tile tx="0" ty="0" sx="100000" sy="100000" flip="none" algn="tl"/>
            </a:blipFill>
            <a:ln w="9525">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224" name="Rectangle 38" descr="25%">
              <a:extLst>
                <a:ext uri="{FF2B5EF4-FFF2-40B4-BE49-F238E27FC236}">
                  <a16:creationId xmlns:a16="http://schemas.microsoft.com/office/drawing/2014/main" id="{656269A2-A397-A856-197F-48CFF54C6C18}"/>
                </a:ext>
              </a:extLst>
            </p:cNvPr>
            <p:cNvSpPr>
              <a:spLocks noChangeArrowheads="1"/>
            </p:cNvSpPr>
            <p:nvPr/>
          </p:nvSpPr>
          <p:spPr bwMode="auto">
            <a:xfrm>
              <a:off x="4294" y="862"/>
              <a:ext cx="384" cy="574"/>
            </a:xfrm>
            <a:prstGeom prst="rect">
              <a:avLst/>
            </a:prstGeom>
            <a:blipFill dpi="0" rotWithShape="0">
              <a:blip r:embed="rId3"/>
              <a:srcRect/>
              <a:tile tx="0" ty="0" sx="100000" sy="100000" flip="none" algn="tl"/>
            </a:blipFill>
            <a:ln w="9525">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225" name="Rectangle 39">
              <a:extLst>
                <a:ext uri="{FF2B5EF4-FFF2-40B4-BE49-F238E27FC236}">
                  <a16:creationId xmlns:a16="http://schemas.microsoft.com/office/drawing/2014/main" id="{B4EB724B-08B0-E79C-A343-B453B0EC96F5}"/>
                </a:ext>
              </a:extLst>
            </p:cNvPr>
            <p:cNvSpPr>
              <a:spLocks noChangeArrowheads="1"/>
            </p:cNvSpPr>
            <p:nvPr/>
          </p:nvSpPr>
          <p:spPr bwMode="auto">
            <a:xfrm>
              <a:off x="3526" y="240"/>
              <a:ext cx="1536" cy="15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226" name="Line 40">
              <a:extLst>
                <a:ext uri="{FF2B5EF4-FFF2-40B4-BE49-F238E27FC236}">
                  <a16:creationId xmlns:a16="http://schemas.microsoft.com/office/drawing/2014/main" id="{D94D019A-052E-2582-BDAD-4A1C64650678}"/>
                </a:ext>
              </a:extLst>
            </p:cNvPr>
            <p:cNvSpPr>
              <a:spLocks noChangeShapeType="1"/>
            </p:cNvSpPr>
            <p:nvPr/>
          </p:nvSpPr>
          <p:spPr bwMode="auto">
            <a:xfrm>
              <a:off x="4294"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227" name="Line 41">
              <a:extLst>
                <a:ext uri="{FF2B5EF4-FFF2-40B4-BE49-F238E27FC236}">
                  <a16:creationId xmlns:a16="http://schemas.microsoft.com/office/drawing/2014/main" id="{3BF8D036-9317-4F5B-E64E-39EF8C6301CA}"/>
                </a:ext>
              </a:extLst>
            </p:cNvPr>
            <p:cNvSpPr>
              <a:spLocks noChangeShapeType="1"/>
            </p:cNvSpPr>
            <p:nvPr/>
          </p:nvSpPr>
          <p:spPr bwMode="auto">
            <a:xfrm>
              <a:off x="4678"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228" name="Line 42">
              <a:extLst>
                <a:ext uri="{FF2B5EF4-FFF2-40B4-BE49-F238E27FC236}">
                  <a16:creationId xmlns:a16="http://schemas.microsoft.com/office/drawing/2014/main" id="{D4C53A6F-16B2-6A92-7A37-2C20A4610265}"/>
                </a:ext>
              </a:extLst>
            </p:cNvPr>
            <p:cNvSpPr>
              <a:spLocks noChangeShapeType="1"/>
            </p:cNvSpPr>
            <p:nvPr/>
          </p:nvSpPr>
          <p:spPr bwMode="auto">
            <a:xfrm>
              <a:off x="3910"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229" name="Line 43">
              <a:extLst>
                <a:ext uri="{FF2B5EF4-FFF2-40B4-BE49-F238E27FC236}">
                  <a16:creationId xmlns:a16="http://schemas.microsoft.com/office/drawing/2014/main" id="{4DBBD642-25F0-FA21-E212-4EF92CB33A97}"/>
                </a:ext>
              </a:extLst>
            </p:cNvPr>
            <p:cNvSpPr>
              <a:spLocks noChangeShapeType="1"/>
            </p:cNvSpPr>
            <p:nvPr/>
          </p:nvSpPr>
          <p:spPr bwMode="auto">
            <a:xfrm>
              <a:off x="4870"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230" name="Line 44">
              <a:extLst>
                <a:ext uri="{FF2B5EF4-FFF2-40B4-BE49-F238E27FC236}">
                  <a16:creationId xmlns:a16="http://schemas.microsoft.com/office/drawing/2014/main" id="{7221A9BB-B464-7A3C-FB7D-925F48632917}"/>
                </a:ext>
              </a:extLst>
            </p:cNvPr>
            <p:cNvSpPr>
              <a:spLocks noChangeShapeType="1"/>
            </p:cNvSpPr>
            <p:nvPr/>
          </p:nvSpPr>
          <p:spPr bwMode="auto">
            <a:xfrm>
              <a:off x="4486"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231" name="Line 45">
              <a:extLst>
                <a:ext uri="{FF2B5EF4-FFF2-40B4-BE49-F238E27FC236}">
                  <a16:creationId xmlns:a16="http://schemas.microsoft.com/office/drawing/2014/main" id="{54AC3BDD-54CE-AFFD-B37D-62C60AD15A5E}"/>
                </a:ext>
              </a:extLst>
            </p:cNvPr>
            <p:cNvSpPr>
              <a:spLocks noChangeShapeType="1"/>
            </p:cNvSpPr>
            <p:nvPr/>
          </p:nvSpPr>
          <p:spPr bwMode="auto">
            <a:xfrm>
              <a:off x="4102"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232" name="Line 46">
              <a:extLst>
                <a:ext uri="{FF2B5EF4-FFF2-40B4-BE49-F238E27FC236}">
                  <a16:creationId xmlns:a16="http://schemas.microsoft.com/office/drawing/2014/main" id="{15B2234A-275A-DA1F-C03A-21DE3233C6BB}"/>
                </a:ext>
              </a:extLst>
            </p:cNvPr>
            <p:cNvSpPr>
              <a:spLocks noChangeShapeType="1"/>
            </p:cNvSpPr>
            <p:nvPr/>
          </p:nvSpPr>
          <p:spPr bwMode="auto">
            <a:xfrm>
              <a:off x="3718"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233" name="Line 47">
              <a:extLst>
                <a:ext uri="{FF2B5EF4-FFF2-40B4-BE49-F238E27FC236}">
                  <a16:creationId xmlns:a16="http://schemas.microsoft.com/office/drawing/2014/main" id="{742794C3-E6C1-EB33-C136-7E83000AF221}"/>
                </a:ext>
              </a:extLst>
            </p:cNvPr>
            <p:cNvSpPr>
              <a:spLocks noChangeShapeType="1"/>
            </p:cNvSpPr>
            <p:nvPr/>
          </p:nvSpPr>
          <p:spPr bwMode="auto">
            <a:xfrm rot="16200000" flipH="1">
              <a:off x="4295" y="289"/>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234" name="Line 48">
              <a:extLst>
                <a:ext uri="{FF2B5EF4-FFF2-40B4-BE49-F238E27FC236}">
                  <a16:creationId xmlns:a16="http://schemas.microsoft.com/office/drawing/2014/main" id="{5DD1CC48-02CC-9976-512F-F0EA760ABAB7}"/>
                </a:ext>
              </a:extLst>
            </p:cNvPr>
            <p:cNvSpPr>
              <a:spLocks noChangeShapeType="1"/>
            </p:cNvSpPr>
            <p:nvPr/>
          </p:nvSpPr>
          <p:spPr bwMode="auto">
            <a:xfrm rot="16200000" flipH="1">
              <a:off x="4293" y="673"/>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235" name="Line 49">
              <a:extLst>
                <a:ext uri="{FF2B5EF4-FFF2-40B4-BE49-F238E27FC236}">
                  <a16:creationId xmlns:a16="http://schemas.microsoft.com/office/drawing/2014/main" id="{3F2E84D7-34D4-B209-0103-059FE2CC1FBE}"/>
                </a:ext>
              </a:extLst>
            </p:cNvPr>
            <p:cNvSpPr>
              <a:spLocks noChangeShapeType="1"/>
            </p:cNvSpPr>
            <p:nvPr/>
          </p:nvSpPr>
          <p:spPr bwMode="auto">
            <a:xfrm rot="16200000" flipH="1">
              <a:off x="4293" y="97"/>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236" name="Line 50">
              <a:extLst>
                <a:ext uri="{FF2B5EF4-FFF2-40B4-BE49-F238E27FC236}">
                  <a16:creationId xmlns:a16="http://schemas.microsoft.com/office/drawing/2014/main" id="{54A45E12-DA5D-9DBD-64E5-7D6B0DB463C0}"/>
                </a:ext>
              </a:extLst>
            </p:cNvPr>
            <p:cNvSpPr>
              <a:spLocks noChangeShapeType="1"/>
            </p:cNvSpPr>
            <p:nvPr/>
          </p:nvSpPr>
          <p:spPr bwMode="auto">
            <a:xfrm rot="16200000" flipH="1">
              <a:off x="4293" y="-287"/>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237" name="Line 51">
              <a:extLst>
                <a:ext uri="{FF2B5EF4-FFF2-40B4-BE49-F238E27FC236}">
                  <a16:creationId xmlns:a16="http://schemas.microsoft.com/office/drawing/2014/main" id="{CF6BF54D-90D2-F056-ABE3-9E11E17C4D63}"/>
                </a:ext>
              </a:extLst>
            </p:cNvPr>
            <p:cNvSpPr>
              <a:spLocks noChangeShapeType="1"/>
            </p:cNvSpPr>
            <p:nvPr/>
          </p:nvSpPr>
          <p:spPr bwMode="auto">
            <a:xfrm rot="16200000" flipH="1">
              <a:off x="4293" y="-95"/>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238" name="Line 52">
              <a:extLst>
                <a:ext uri="{FF2B5EF4-FFF2-40B4-BE49-F238E27FC236}">
                  <a16:creationId xmlns:a16="http://schemas.microsoft.com/office/drawing/2014/main" id="{55C8E227-9995-3934-32CC-CC8F38D66428}"/>
                </a:ext>
              </a:extLst>
            </p:cNvPr>
            <p:cNvSpPr>
              <a:spLocks noChangeShapeType="1"/>
            </p:cNvSpPr>
            <p:nvPr/>
          </p:nvSpPr>
          <p:spPr bwMode="auto">
            <a:xfrm rot="16200000" flipH="1">
              <a:off x="4293" y="481"/>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239" name="Line 53">
              <a:extLst>
                <a:ext uri="{FF2B5EF4-FFF2-40B4-BE49-F238E27FC236}">
                  <a16:creationId xmlns:a16="http://schemas.microsoft.com/office/drawing/2014/main" id="{46416B8C-629B-1D96-541C-21DFB477FC88}"/>
                </a:ext>
              </a:extLst>
            </p:cNvPr>
            <p:cNvSpPr>
              <a:spLocks noChangeShapeType="1"/>
            </p:cNvSpPr>
            <p:nvPr/>
          </p:nvSpPr>
          <p:spPr bwMode="auto">
            <a:xfrm rot="16200000" flipH="1">
              <a:off x="4293" y="865"/>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2240" name="Text Box 54">
              <a:extLst>
                <a:ext uri="{FF2B5EF4-FFF2-40B4-BE49-F238E27FC236}">
                  <a16:creationId xmlns:a16="http://schemas.microsoft.com/office/drawing/2014/main" id="{73B92759-D1AB-DFD1-071D-65061270E225}"/>
                </a:ext>
              </a:extLst>
            </p:cNvPr>
            <p:cNvSpPr txBox="1">
              <a:spLocks noChangeArrowheads="1"/>
            </p:cNvSpPr>
            <p:nvPr/>
          </p:nvSpPr>
          <p:spPr bwMode="auto">
            <a:xfrm>
              <a:off x="3382" y="182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20</a:t>
              </a:r>
              <a:endParaRPr lang="en-US" altLang="en-US" sz="2400">
                <a:latin typeface="Times New Roman" panose="02020603050405020304" pitchFamily="18" charset="0"/>
              </a:endParaRPr>
            </a:p>
          </p:txBody>
        </p:sp>
        <p:sp>
          <p:nvSpPr>
            <p:cNvPr id="132241" name="Text Box 55">
              <a:extLst>
                <a:ext uri="{FF2B5EF4-FFF2-40B4-BE49-F238E27FC236}">
                  <a16:creationId xmlns:a16="http://schemas.microsoft.com/office/drawing/2014/main" id="{A9FF0C64-D064-D630-DB8F-A825BAA08360}"/>
                </a:ext>
              </a:extLst>
            </p:cNvPr>
            <p:cNvSpPr txBox="1">
              <a:spLocks noChangeArrowheads="1"/>
            </p:cNvSpPr>
            <p:nvPr/>
          </p:nvSpPr>
          <p:spPr bwMode="auto">
            <a:xfrm>
              <a:off x="3794" y="182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30</a:t>
              </a:r>
              <a:endParaRPr lang="en-US" altLang="en-US" sz="2400">
                <a:latin typeface="Times New Roman" panose="02020603050405020304" pitchFamily="18" charset="0"/>
              </a:endParaRPr>
            </a:p>
          </p:txBody>
        </p:sp>
        <p:sp>
          <p:nvSpPr>
            <p:cNvPr id="132242" name="Text Box 56">
              <a:extLst>
                <a:ext uri="{FF2B5EF4-FFF2-40B4-BE49-F238E27FC236}">
                  <a16:creationId xmlns:a16="http://schemas.microsoft.com/office/drawing/2014/main" id="{761F5FB3-6F2D-A642-4013-E86F485655F9}"/>
                </a:ext>
              </a:extLst>
            </p:cNvPr>
            <p:cNvSpPr txBox="1">
              <a:spLocks noChangeArrowheads="1"/>
            </p:cNvSpPr>
            <p:nvPr/>
          </p:nvSpPr>
          <p:spPr bwMode="auto">
            <a:xfrm>
              <a:off x="4178" y="182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40</a:t>
              </a:r>
              <a:endParaRPr lang="en-US" altLang="en-US" sz="2400">
                <a:latin typeface="Times New Roman" panose="02020603050405020304" pitchFamily="18" charset="0"/>
              </a:endParaRPr>
            </a:p>
          </p:txBody>
        </p:sp>
        <p:sp>
          <p:nvSpPr>
            <p:cNvPr id="132243" name="Text Box 57">
              <a:extLst>
                <a:ext uri="{FF2B5EF4-FFF2-40B4-BE49-F238E27FC236}">
                  <a16:creationId xmlns:a16="http://schemas.microsoft.com/office/drawing/2014/main" id="{5E25E188-8ED3-C2B4-97D2-03439B1F52F2}"/>
                </a:ext>
              </a:extLst>
            </p:cNvPr>
            <p:cNvSpPr txBox="1">
              <a:spLocks noChangeArrowheads="1"/>
            </p:cNvSpPr>
            <p:nvPr/>
          </p:nvSpPr>
          <p:spPr bwMode="auto">
            <a:xfrm>
              <a:off x="4562" y="182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50</a:t>
              </a:r>
              <a:endParaRPr lang="en-US" altLang="en-US" sz="2400">
                <a:latin typeface="Times New Roman" panose="02020603050405020304" pitchFamily="18" charset="0"/>
              </a:endParaRPr>
            </a:p>
          </p:txBody>
        </p:sp>
        <p:sp>
          <p:nvSpPr>
            <p:cNvPr id="132244" name="Text Box 58">
              <a:extLst>
                <a:ext uri="{FF2B5EF4-FFF2-40B4-BE49-F238E27FC236}">
                  <a16:creationId xmlns:a16="http://schemas.microsoft.com/office/drawing/2014/main" id="{CBC665B9-8C93-FA33-EF8D-3B8E4796BE31}"/>
                </a:ext>
              </a:extLst>
            </p:cNvPr>
            <p:cNvSpPr txBox="1">
              <a:spLocks noChangeArrowheads="1"/>
            </p:cNvSpPr>
            <p:nvPr/>
          </p:nvSpPr>
          <p:spPr bwMode="auto">
            <a:xfrm>
              <a:off x="4946" y="182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60</a:t>
              </a:r>
              <a:endParaRPr lang="en-US" altLang="en-US" sz="2400">
                <a:latin typeface="Times New Roman" panose="02020603050405020304" pitchFamily="18" charset="0"/>
              </a:endParaRPr>
            </a:p>
          </p:txBody>
        </p:sp>
        <p:sp>
          <p:nvSpPr>
            <p:cNvPr id="132245" name="Text Box 59">
              <a:extLst>
                <a:ext uri="{FF2B5EF4-FFF2-40B4-BE49-F238E27FC236}">
                  <a16:creationId xmlns:a16="http://schemas.microsoft.com/office/drawing/2014/main" id="{9A79FE88-0197-69C8-D269-EC7E6B3B8E84}"/>
                </a:ext>
              </a:extLst>
            </p:cNvPr>
            <p:cNvSpPr txBox="1">
              <a:spLocks noChangeArrowheads="1"/>
            </p:cNvSpPr>
            <p:nvPr/>
          </p:nvSpPr>
          <p:spPr bwMode="auto">
            <a:xfrm>
              <a:off x="5082" y="1689"/>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age</a:t>
              </a:r>
              <a:endParaRPr lang="en-US" altLang="en-US" sz="2400">
                <a:latin typeface="Times New Roman" panose="02020603050405020304" pitchFamily="18" charset="0"/>
              </a:endParaRPr>
            </a:p>
          </p:txBody>
        </p:sp>
        <p:sp>
          <p:nvSpPr>
            <p:cNvPr id="132246" name="Text Box 60">
              <a:extLst>
                <a:ext uri="{FF2B5EF4-FFF2-40B4-BE49-F238E27FC236}">
                  <a16:creationId xmlns:a16="http://schemas.microsoft.com/office/drawing/2014/main" id="{E09E7556-3275-998A-FBD8-E830A3B32494}"/>
                </a:ext>
              </a:extLst>
            </p:cNvPr>
            <p:cNvSpPr txBox="1">
              <a:spLocks noChangeArrowheads="1"/>
            </p:cNvSpPr>
            <p:nvPr/>
          </p:nvSpPr>
          <p:spPr bwMode="auto">
            <a:xfrm rot="-5400000">
              <a:off x="3308" y="74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5</a:t>
              </a:r>
              <a:endParaRPr lang="en-US" altLang="en-US" sz="2400">
                <a:latin typeface="Times New Roman" panose="02020603050405020304" pitchFamily="18" charset="0"/>
              </a:endParaRPr>
            </a:p>
          </p:txBody>
        </p:sp>
        <p:sp>
          <p:nvSpPr>
            <p:cNvPr id="132247" name="Text Box 61">
              <a:extLst>
                <a:ext uri="{FF2B5EF4-FFF2-40B4-BE49-F238E27FC236}">
                  <a16:creationId xmlns:a16="http://schemas.microsoft.com/office/drawing/2014/main" id="{C7243BAC-341E-8969-6DE9-48AA88B78C1A}"/>
                </a:ext>
              </a:extLst>
            </p:cNvPr>
            <p:cNvSpPr txBox="1">
              <a:spLocks noChangeArrowheads="1"/>
            </p:cNvSpPr>
            <p:nvPr/>
          </p:nvSpPr>
          <p:spPr bwMode="auto">
            <a:xfrm rot="-5400000">
              <a:off x="3308" y="938"/>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4</a:t>
              </a:r>
              <a:endParaRPr lang="en-US" altLang="en-US" sz="2400">
                <a:latin typeface="Times New Roman" panose="02020603050405020304" pitchFamily="18" charset="0"/>
              </a:endParaRPr>
            </a:p>
          </p:txBody>
        </p:sp>
        <p:sp>
          <p:nvSpPr>
            <p:cNvPr id="132248" name="Text Box 62">
              <a:extLst>
                <a:ext uri="{FF2B5EF4-FFF2-40B4-BE49-F238E27FC236}">
                  <a16:creationId xmlns:a16="http://schemas.microsoft.com/office/drawing/2014/main" id="{8519920B-8678-E8E5-3EAC-81333CEC8879}"/>
                </a:ext>
              </a:extLst>
            </p:cNvPr>
            <p:cNvSpPr txBox="1">
              <a:spLocks noChangeArrowheads="1"/>
            </p:cNvSpPr>
            <p:nvPr/>
          </p:nvSpPr>
          <p:spPr bwMode="auto">
            <a:xfrm rot="-5400000">
              <a:off x="3308" y="113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3</a:t>
              </a:r>
              <a:endParaRPr lang="en-US" altLang="en-US" sz="2400">
                <a:latin typeface="Times New Roman" panose="02020603050405020304" pitchFamily="18" charset="0"/>
              </a:endParaRPr>
            </a:p>
          </p:txBody>
        </p:sp>
        <p:sp>
          <p:nvSpPr>
            <p:cNvPr id="132249" name="Text Box 63">
              <a:extLst>
                <a:ext uri="{FF2B5EF4-FFF2-40B4-BE49-F238E27FC236}">
                  <a16:creationId xmlns:a16="http://schemas.microsoft.com/office/drawing/2014/main" id="{4364DC2F-97F1-6266-8B2E-C061DF5CDEEE}"/>
                </a:ext>
              </a:extLst>
            </p:cNvPr>
            <p:cNvSpPr txBox="1">
              <a:spLocks noChangeArrowheads="1"/>
            </p:cNvSpPr>
            <p:nvPr/>
          </p:nvSpPr>
          <p:spPr bwMode="auto">
            <a:xfrm rot="-5400000">
              <a:off x="3308" y="151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1</a:t>
              </a:r>
              <a:endParaRPr lang="en-US" altLang="en-US" sz="2400">
                <a:latin typeface="Times New Roman" panose="02020603050405020304" pitchFamily="18" charset="0"/>
              </a:endParaRPr>
            </a:p>
          </p:txBody>
        </p:sp>
        <p:sp>
          <p:nvSpPr>
            <p:cNvPr id="132250" name="Text Box 64">
              <a:extLst>
                <a:ext uri="{FF2B5EF4-FFF2-40B4-BE49-F238E27FC236}">
                  <a16:creationId xmlns:a16="http://schemas.microsoft.com/office/drawing/2014/main" id="{D7D81E1B-7B5A-F13E-0F60-16FC55B8B07A}"/>
                </a:ext>
              </a:extLst>
            </p:cNvPr>
            <p:cNvSpPr txBox="1">
              <a:spLocks noChangeArrowheads="1"/>
            </p:cNvSpPr>
            <p:nvPr/>
          </p:nvSpPr>
          <p:spPr bwMode="auto">
            <a:xfrm rot="-5400000">
              <a:off x="3308" y="132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2</a:t>
              </a:r>
              <a:endParaRPr lang="en-US" altLang="en-US" sz="2400">
                <a:latin typeface="Times New Roman" panose="02020603050405020304" pitchFamily="18" charset="0"/>
              </a:endParaRPr>
            </a:p>
          </p:txBody>
        </p:sp>
        <p:sp>
          <p:nvSpPr>
            <p:cNvPr id="132251" name="Text Box 65">
              <a:extLst>
                <a:ext uri="{FF2B5EF4-FFF2-40B4-BE49-F238E27FC236}">
                  <a16:creationId xmlns:a16="http://schemas.microsoft.com/office/drawing/2014/main" id="{9452B4B1-4E51-4B9F-063B-4F9179488576}"/>
                </a:ext>
              </a:extLst>
            </p:cNvPr>
            <p:cNvSpPr txBox="1">
              <a:spLocks noChangeArrowheads="1"/>
            </p:cNvSpPr>
            <p:nvPr/>
          </p:nvSpPr>
          <p:spPr bwMode="auto">
            <a:xfrm rot="-5400000">
              <a:off x="3318" y="55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6</a:t>
              </a:r>
              <a:endParaRPr lang="en-US" altLang="en-US" sz="2400">
                <a:latin typeface="Times New Roman" panose="02020603050405020304" pitchFamily="18" charset="0"/>
              </a:endParaRPr>
            </a:p>
          </p:txBody>
        </p:sp>
        <p:sp>
          <p:nvSpPr>
            <p:cNvPr id="132252" name="Text Box 66">
              <a:extLst>
                <a:ext uri="{FF2B5EF4-FFF2-40B4-BE49-F238E27FC236}">
                  <a16:creationId xmlns:a16="http://schemas.microsoft.com/office/drawing/2014/main" id="{5E4BBE81-FCDC-3D89-FBCB-7040FCBBC4DD}"/>
                </a:ext>
              </a:extLst>
            </p:cNvPr>
            <p:cNvSpPr txBox="1">
              <a:spLocks noChangeArrowheads="1"/>
            </p:cNvSpPr>
            <p:nvPr/>
          </p:nvSpPr>
          <p:spPr bwMode="auto">
            <a:xfrm rot="-5400000">
              <a:off x="3309" y="36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7</a:t>
              </a:r>
              <a:endParaRPr lang="en-US" altLang="en-US" sz="2400">
                <a:latin typeface="Times New Roman" panose="02020603050405020304" pitchFamily="18" charset="0"/>
              </a:endParaRPr>
            </a:p>
          </p:txBody>
        </p:sp>
        <p:sp>
          <p:nvSpPr>
            <p:cNvPr id="132253" name="Text Box 67">
              <a:extLst>
                <a:ext uri="{FF2B5EF4-FFF2-40B4-BE49-F238E27FC236}">
                  <a16:creationId xmlns:a16="http://schemas.microsoft.com/office/drawing/2014/main" id="{C3A08B98-48DC-5577-BFD9-8E1FCC115E01}"/>
                </a:ext>
              </a:extLst>
            </p:cNvPr>
            <p:cNvSpPr txBox="1">
              <a:spLocks noChangeArrowheads="1"/>
            </p:cNvSpPr>
            <p:nvPr/>
          </p:nvSpPr>
          <p:spPr bwMode="auto">
            <a:xfrm rot="-5400000">
              <a:off x="3317" y="170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0</a:t>
              </a:r>
              <a:endParaRPr lang="en-US" altLang="en-US" sz="2400">
                <a:latin typeface="Times New Roman" panose="02020603050405020304" pitchFamily="18" charset="0"/>
              </a:endParaRPr>
            </a:p>
          </p:txBody>
        </p:sp>
        <p:sp>
          <p:nvSpPr>
            <p:cNvPr id="132254" name="Text Box 68">
              <a:extLst>
                <a:ext uri="{FF2B5EF4-FFF2-40B4-BE49-F238E27FC236}">
                  <a16:creationId xmlns:a16="http://schemas.microsoft.com/office/drawing/2014/main" id="{669BC97B-35F2-467A-6DD8-3C62AC4B773E}"/>
                </a:ext>
              </a:extLst>
            </p:cNvPr>
            <p:cNvSpPr txBox="1">
              <a:spLocks noChangeArrowheads="1"/>
            </p:cNvSpPr>
            <p:nvPr/>
          </p:nvSpPr>
          <p:spPr bwMode="auto">
            <a:xfrm rot="-5400000">
              <a:off x="2796" y="233"/>
              <a:ext cx="66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Vacation(week)</a:t>
              </a:r>
              <a:endParaRPr lang="en-US" altLang="en-US" sz="2400">
                <a:latin typeface="Times New Roman" panose="02020603050405020304" pitchFamily="18" charset="0"/>
              </a:endParaRPr>
            </a:p>
          </p:txBody>
        </p:sp>
      </p:grpSp>
      <p:grpSp>
        <p:nvGrpSpPr>
          <p:cNvPr id="132132" name="Group 69">
            <a:extLst>
              <a:ext uri="{FF2B5EF4-FFF2-40B4-BE49-F238E27FC236}">
                <a16:creationId xmlns:a16="http://schemas.microsoft.com/office/drawing/2014/main" id="{8FBB622F-61A8-9539-DC4B-A1F46AAA67C3}"/>
              </a:ext>
            </a:extLst>
          </p:cNvPr>
          <p:cNvGrpSpPr>
            <a:grpSpLocks/>
          </p:cNvGrpSpPr>
          <p:nvPr/>
        </p:nvGrpSpPr>
        <p:grpSpPr bwMode="auto">
          <a:xfrm>
            <a:off x="2209800" y="3505200"/>
            <a:ext cx="5149850" cy="3124200"/>
            <a:chOff x="1776" y="2064"/>
            <a:chExt cx="3244" cy="1968"/>
          </a:xfrm>
        </p:grpSpPr>
        <p:grpSp>
          <p:nvGrpSpPr>
            <p:cNvPr id="132199" name="Group 70">
              <a:extLst>
                <a:ext uri="{FF2B5EF4-FFF2-40B4-BE49-F238E27FC236}">
                  <a16:creationId xmlns:a16="http://schemas.microsoft.com/office/drawing/2014/main" id="{BC2DA226-00D0-7CA5-0AFB-957B9C1C329D}"/>
                </a:ext>
              </a:extLst>
            </p:cNvPr>
            <p:cNvGrpSpPr>
              <a:grpSpLocks/>
            </p:cNvGrpSpPr>
            <p:nvPr/>
          </p:nvGrpSpPr>
          <p:grpSpPr bwMode="auto">
            <a:xfrm>
              <a:off x="2976" y="2256"/>
              <a:ext cx="672" cy="768"/>
              <a:chOff x="2976" y="2256"/>
              <a:chExt cx="958" cy="768"/>
            </a:xfrm>
          </p:grpSpPr>
          <p:sp>
            <p:nvSpPr>
              <p:cNvPr id="132217" name="Rectangle 71" descr="25%">
                <a:extLst>
                  <a:ext uri="{FF2B5EF4-FFF2-40B4-BE49-F238E27FC236}">
                    <a16:creationId xmlns:a16="http://schemas.microsoft.com/office/drawing/2014/main" id="{93CDE0DB-47D7-4E30-188A-DC7449C753E8}"/>
                  </a:ext>
                </a:extLst>
              </p:cNvPr>
              <p:cNvSpPr>
                <a:spLocks noChangeArrowheads="1"/>
              </p:cNvSpPr>
              <p:nvPr/>
            </p:nvSpPr>
            <p:spPr bwMode="auto">
              <a:xfrm>
                <a:off x="2976" y="2642"/>
                <a:ext cx="382" cy="38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218" name="Rectangle 72" descr="25%">
                <a:extLst>
                  <a:ext uri="{FF2B5EF4-FFF2-40B4-BE49-F238E27FC236}">
                    <a16:creationId xmlns:a16="http://schemas.microsoft.com/office/drawing/2014/main" id="{22053DC8-AD95-AFB6-5B2B-ED3DAFF6A41A}"/>
                  </a:ext>
                </a:extLst>
              </p:cNvPr>
              <p:cNvSpPr>
                <a:spLocks noChangeArrowheads="1"/>
              </p:cNvSpPr>
              <p:nvPr/>
            </p:nvSpPr>
            <p:spPr bwMode="auto">
              <a:xfrm>
                <a:off x="3166" y="2450"/>
                <a:ext cx="384" cy="574"/>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219" name="Rectangle 73" descr="25%">
                <a:extLst>
                  <a:ext uri="{FF2B5EF4-FFF2-40B4-BE49-F238E27FC236}">
                    <a16:creationId xmlns:a16="http://schemas.microsoft.com/office/drawing/2014/main" id="{6D85A60B-8546-52E5-2CCB-B0789EF672B3}"/>
                  </a:ext>
                </a:extLst>
              </p:cNvPr>
              <p:cNvSpPr>
                <a:spLocks noChangeArrowheads="1"/>
              </p:cNvSpPr>
              <p:nvPr/>
            </p:nvSpPr>
            <p:spPr bwMode="auto">
              <a:xfrm>
                <a:off x="3358" y="2260"/>
                <a:ext cx="384" cy="574"/>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220" name="Rectangle 74" descr="25%">
                <a:extLst>
                  <a:ext uri="{FF2B5EF4-FFF2-40B4-BE49-F238E27FC236}">
                    <a16:creationId xmlns:a16="http://schemas.microsoft.com/office/drawing/2014/main" id="{320F215D-CF6C-EE25-FE2A-D9D810ABB53F}"/>
                  </a:ext>
                </a:extLst>
              </p:cNvPr>
              <p:cNvSpPr>
                <a:spLocks noChangeArrowheads="1"/>
              </p:cNvSpPr>
              <p:nvPr/>
            </p:nvSpPr>
            <p:spPr bwMode="auto">
              <a:xfrm>
                <a:off x="3550" y="2256"/>
                <a:ext cx="384" cy="574"/>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sp>
          <p:nvSpPr>
            <p:cNvPr id="132200" name="Rectangle 75">
              <a:extLst>
                <a:ext uri="{FF2B5EF4-FFF2-40B4-BE49-F238E27FC236}">
                  <a16:creationId xmlns:a16="http://schemas.microsoft.com/office/drawing/2014/main" id="{D3131BCB-AB4F-9F6F-A782-52C01209F6CB}"/>
                </a:ext>
              </a:extLst>
            </p:cNvPr>
            <p:cNvSpPr>
              <a:spLocks noChangeArrowheads="1"/>
            </p:cNvSpPr>
            <p:nvPr/>
          </p:nvSpPr>
          <p:spPr bwMode="auto">
            <a:xfrm>
              <a:off x="1776" y="2928"/>
              <a:ext cx="2016" cy="1104"/>
            </a:xfrm>
            <a:prstGeom prst="rect">
              <a:avLst/>
            </a:prstGeom>
            <a:solidFill>
              <a:schemeClr val="accent1"/>
            </a:solidFill>
            <a:ln w="9525">
              <a:miter lim="800000"/>
              <a:headEnd/>
              <a:tailEnd/>
            </a:ln>
            <a:scene3d>
              <a:camera prst="legacyObliqueTopRight"/>
              <a:lightRig rig="legacyNormal3" dir="b"/>
            </a:scene3d>
            <a:sp3d extrusionH="3630600" prstMaterial="legacyWireframe">
              <a:bevelT w="13500" h="13500" prst="angle"/>
              <a:bevelB w="13500" h="13500" prst="angle"/>
              <a:extrusionClr>
                <a:schemeClr val="accent1"/>
              </a:extrusionClr>
              <a:contourClr>
                <a:schemeClr val="accent1"/>
              </a:contourClr>
            </a:sp3d>
          </p:spPr>
          <p:txBody>
            <a:bodyPr wrap="none" anchor="ctr">
              <a:flatTx/>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201" name="Text Box 76">
              <a:extLst>
                <a:ext uri="{FF2B5EF4-FFF2-40B4-BE49-F238E27FC236}">
                  <a16:creationId xmlns:a16="http://schemas.microsoft.com/office/drawing/2014/main" id="{6A7AA33A-917C-5A76-24B1-B9E8B665F5C3}"/>
                </a:ext>
              </a:extLst>
            </p:cNvPr>
            <p:cNvSpPr txBox="1">
              <a:spLocks noChangeArrowheads="1"/>
            </p:cNvSpPr>
            <p:nvPr/>
          </p:nvSpPr>
          <p:spPr bwMode="auto">
            <a:xfrm>
              <a:off x="4704" y="3168"/>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age</a:t>
              </a:r>
              <a:endParaRPr lang="en-US" altLang="en-US" sz="2400">
                <a:latin typeface="Times New Roman" panose="02020603050405020304" pitchFamily="18" charset="0"/>
              </a:endParaRPr>
            </a:p>
          </p:txBody>
        </p:sp>
        <p:sp>
          <p:nvSpPr>
            <p:cNvPr id="132202" name="Text Box 77">
              <a:extLst>
                <a:ext uri="{FF2B5EF4-FFF2-40B4-BE49-F238E27FC236}">
                  <a16:creationId xmlns:a16="http://schemas.microsoft.com/office/drawing/2014/main" id="{1949B865-6D7E-E61E-0A01-1A72D579DD28}"/>
                </a:ext>
              </a:extLst>
            </p:cNvPr>
            <p:cNvSpPr txBox="1">
              <a:spLocks noChangeArrowheads="1"/>
            </p:cNvSpPr>
            <p:nvPr/>
          </p:nvSpPr>
          <p:spPr bwMode="auto">
            <a:xfrm rot="-5400000">
              <a:off x="2143" y="2282"/>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Vacation</a:t>
              </a:r>
              <a:endParaRPr lang="en-US" altLang="en-US" sz="2400">
                <a:latin typeface="Times New Roman" panose="02020603050405020304" pitchFamily="18" charset="0"/>
              </a:endParaRPr>
            </a:p>
          </p:txBody>
        </p:sp>
        <p:sp>
          <p:nvSpPr>
            <p:cNvPr id="132203" name="Text Box 78">
              <a:extLst>
                <a:ext uri="{FF2B5EF4-FFF2-40B4-BE49-F238E27FC236}">
                  <a16:creationId xmlns:a16="http://schemas.microsoft.com/office/drawing/2014/main" id="{F251BE7B-6DAD-993B-C495-7DE15CCB9AC8}"/>
                </a:ext>
              </a:extLst>
            </p:cNvPr>
            <p:cNvSpPr txBox="1">
              <a:spLocks noChangeArrowheads="1"/>
            </p:cNvSpPr>
            <p:nvPr/>
          </p:nvSpPr>
          <p:spPr bwMode="auto">
            <a:xfrm rot="-2607393">
              <a:off x="2160" y="3072"/>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Salary</a:t>
              </a:r>
              <a:endParaRPr lang="en-US" altLang="en-US" sz="2400">
                <a:latin typeface="Times New Roman" panose="02020603050405020304" pitchFamily="18" charset="0"/>
              </a:endParaRPr>
            </a:p>
          </p:txBody>
        </p:sp>
        <p:grpSp>
          <p:nvGrpSpPr>
            <p:cNvPr id="132204" name="Group 79">
              <a:extLst>
                <a:ext uri="{FF2B5EF4-FFF2-40B4-BE49-F238E27FC236}">
                  <a16:creationId xmlns:a16="http://schemas.microsoft.com/office/drawing/2014/main" id="{5F6A1A42-6BA8-E792-5CB5-B71DE1A350F8}"/>
                </a:ext>
              </a:extLst>
            </p:cNvPr>
            <p:cNvGrpSpPr>
              <a:grpSpLocks/>
            </p:cNvGrpSpPr>
            <p:nvPr/>
          </p:nvGrpSpPr>
          <p:grpSpPr bwMode="auto">
            <a:xfrm>
              <a:off x="2736" y="3360"/>
              <a:ext cx="720" cy="624"/>
              <a:chOff x="4512" y="3120"/>
              <a:chExt cx="576" cy="528"/>
            </a:xfrm>
          </p:grpSpPr>
          <p:sp>
            <p:nvSpPr>
              <p:cNvPr id="132207" name="Line 80">
                <a:extLst>
                  <a:ext uri="{FF2B5EF4-FFF2-40B4-BE49-F238E27FC236}">
                    <a16:creationId xmlns:a16="http://schemas.microsoft.com/office/drawing/2014/main" id="{321E88F4-B5A9-481C-94AD-D3AF44A6EEC8}"/>
                  </a:ext>
                </a:extLst>
              </p:cNvPr>
              <p:cNvSpPr>
                <a:spLocks noChangeShapeType="1"/>
              </p:cNvSpPr>
              <p:nvPr/>
            </p:nvSpPr>
            <p:spPr bwMode="auto">
              <a:xfrm flipH="1">
                <a:off x="4512" y="312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208" name="Line 81">
                <a:extLst>
                  <a:ext uri="{FF2B5EF4-FFF2-40B4-BE49-F238E27FC236}">
                    <a16:creationId xmlns:a16="http://schemas.microsoft.com/office/drawing/2014/main" id="{916FB7D3-4E60-48F4-F42A-FCC43447EABD}"/>
                  </a:ext>
                </a:extLst>
              </p:cNvPr>
              <p:cNvSpPr>
                <a:spLocks noChangeShapeType="1"/>
              </p:cNvSpPr>
              <p:nvPr/>
            </p:nvSpPr>
            <p:spPr bwMode="auto">
              <a:xfrm>
                <a:off x="4512" y="331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209" name="Line 82">
                <a:extLst>
                  <a:ext uri="{FF2B5EF4-FFF2-40B4-BE49-F238E27FC236}">
                    <a16:creationId xmlns:a16="http://schemas.microsoft.com/office/drawing/2014/main" id="{9EAB1E7F-04FF-563D-2A84-4228E505EC46}"/>
                  </a:ext>
                </a:extLst>
              </p:cNvPr>
              <p:cNvSpPr>
                <a:spLocks noChangeShapeType="1"/>
              </p:cNvSpPr>
              <p:nvPr/>
            </p:nvSpPr>
            <p:spPr bwMode="auto">
              <a:xfrm flipH="1">
                <a:off x="4512" y="3312"/>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210" name="Line 83">
                <a:extLst>
                  <a:ext uri="{FF2B5EF4-FFF2-40B4-BE49-F238E27FC236}">
                    <a16:creationId xmlns:a16="http://schemas.microsoft.com/office/drawing/2014/main" id="{9186654B-E817-D189-82E7-E56C1BEA494C}"/>
                  </a:ext>
                </a:extLst>
              </p:cNvPr>
              <p:cNvSpPr>
                <a:spLocks noChangeShapeType="1"/>
              </p:cNvSpPr>
              <p:nvPr/>
            </p:nvSpPr>
            <p:spPr bwMode="auto">
              <a:xfrm>
                <a:off x="4512" y="350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211" name="Line 84">
                <a:extLst>
                  <a:ext uri="{FF2B5EF4-FFF2-40B4-BE49-F238E27FC236}">
                    <a16:creationId xmlns:a16="http://schemas.microsoft.com/office/drawing/2014/main" id="{BA53C75E-2B72-0575-F9EA-A8D0C689F989}"/>
                  </a:ext>
                </a:extLst>
              </p:cNvPr>
              <p:cNvSpPr>
                <a:spLocks noChangeShapeType="1"/>
              </p:cNvSpPr>
              <p:nvPr/>
            </p:nvSpPr>
            <p:spPr bwMode="auto">
              <a:xfrm flipH="1">
                <a:off x="4608" y="350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212" name="Line 85">
                <a:extLst>
                  <a:ext uri="{FF2B5EF4-FFF2-40B4-BE49-F238E27FC236}">
                    <a16:creationId xmlns:a16="http://schemas.microsoft.com/office/drawing/2014/main" id="{288C1798-45DF-5823-6C3C-206553AA7C3B}"/>
                  </a:ext>
                </a:extLst>
              </p:cNvPr>
              <p:cNvSpPr>
                <a:spLocks noChangeShapeType="1"/>
              </p:cNvSpPr>
              <p:nvPr/>
            </p:nvSpPr>
            <p:spPr bwMode="auto">
              <a:xfrm>
                <a:off x="4608" y="364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213" name="Line 86">
                <a:extLst>
                  <a:ext uri="{FF2B5EF4-FFF2-40B4-BE49-F238E27FC236}">
                    <a16:creationId xmlns:a16="http://schemas.microsoft.com/office/drawing/2014/main" id="{CED85D1A-6840-B429-DE51-240E34663A15}"/>
                  </a:ext>
                </a:extLst>
              </p:cNvPr>
              <p:cNvSpPr>
                <a:spLocks noChangeShapeType="1"/>
              </p:cNvSpPr>
              <p:nvPr/>
            </p:nvSpPr>
            <p:spPr bwMode="auto">
              <a:xfrm>
                <a:off x="4656" y="312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214" name="Line 87">
                <a:extLst>
                  <a:ext uri="{FF2B5EF4-FFF2-40B4-BE49-F238E27FC236}">
                    <a16:creationId xmlns:a16="http://schemas.microsoft.com/office/drawing/2014/main" id="{27755D71-B06F-C6FA-1AB3-95F3AFDB4E80}"/>
                  </a:ext>
                </a:extLst>
              </p:cNvPr>
              <p:cNvSpPr>
                <a:spLocks noChangeShapeType="1"/>
              </p:cNvSpPr>
              <p:nvPr/>
            </p:nvSpPr>
            <p:spPr bwMode="auto">
              <a:xfrm flipH="1">
                <a:off x="4944" y="312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215" name="Line 88">
                <a:extLst>
                  <a:ext uri="{FF2B5EF4-FFF2-40B4-BE49-F238E27FC236}">
                    <a16:creationId xmlns:a16="http://schemas.microsoft.com/office/drawing/2014/main" id="{F89A2BE2-3BA4-488A-616D-D4C4CEFE1353}"/>
                  </a:ext>
                </a:extLst>
              </p:cNvPr>
              <p:cNvSpPr>
                <a:spLocks noChangeShapeType="1"/>
              </p:cNvSpPr>
              <p:nvPr/>
            </p:nvSpPr>
            <p:spPr bwMode="auto">
              <a:xfrm>
                <a:off x="4944" y="331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216" name="Line 89">
                <a:extLst>
                  <a:ext uri="{FF2B5EF4-FFF2-40B4-BE49-F238E27FC236}">
                    <a16:creationId xmlns:a16="http://schemas.microsoft.com/office/drawing/2014/main" id="{2E4CFF22-DC41-8378-F629-80CCAC911131}"/>
                  </a:ext>
                </a:extLst>
              </p:cNvPr>
              <p:cNvSpPr>
                <a:spLocks noChangeShapeType="1"/>
              </p:cNvSpPr>
              <p:nvPr/>
            </p:nvSpPr>
            <p:spPr bwMode="auto">
              <a:xfrm flipH="1">
                <a:off x="4848" y="3312"/>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32205" name="Text Box 90">
              <a:extLst>
                <a:ext uri="{FF2B5EF4-FFF2-40B4-BE49-F238E27FC236}">
                  <a16:creationId xmlns:a16="http://schemas.microsoft.com/office/drawing/2014/main" id="{8D96251C-E29A-8E4B-2D6E-EEC2B442267D}"/>
                </a:ext>
              </a:extLst>
            </p:cNvPr>
            <p:cNvSpPr txBox="1">
              <a:spLocks noChangeArrowheads="1"/>
            </p:cNvSpPr>
            <p:nvPr/>
          </p:nvSpPr>
          <p:spPr bwMode="auto">
            <a:xfrm>
              <a:off x="2880" y="3033"/>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30</a:t>
              </a:r>
              <a:endParaRPr lang="en-US" altLang="en-US" sz="2400">
                <a:latin typeface="Times New Roman" panose="02020603050405020304" pitchFamily="18" charset="0"/>
              </a:endParaRPr>
            </a:p>
          </p:txBody>
        </p:sp>
        <p:sp>
          <p:nvSpPr>
            <p:cNvPr id="132206" name="Text Box 91">
              <a:extLst>
                <a:ext uri="{FF2B5EF4-FFF2-40B4-BE49-F238E27FC236}">
                  <a16:creationId xmlns:a16="http://schemas.microsoft.com/office/drawing/2014/main" id="{8DFF6053-1B1F-1EEC-E5B5-EC97FD81CAE1}"/>
                </a:ext>
              </a:extLst>
            </p:cNvPr>
            <p:cNvSpPr txBox="1">
              <a:spLocks noChangeArrowheads="1"/>
            </p:cNvSpPr>
            <p:nvPr/>
          </p:nvSpPr>
          <p:spPr bwMode="auto">
            <a:xfrm>
              <a:off x="3504" y="3033"/>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1800">
                  <a:latin typeface="Times New Roman" panose="02020603050405020304" pitchFamily="18" charset="0"/>
                </a:rPr>
                <a:t>50</a:t>
              </a:r>
              <a:endParaRPr lang="en-US" altLang="en-US" sz="2400">
                <a:latin typeface="Times New Roman" panose="02020603050405020304" pitchFamily="18" charset="0"/>
              </a:endParaRPr>
            </a:p>
          </p:txBody>
        </p:sp>
      </p:grpSp>
      <p:sp>
        <p:nvSpPr>
          <p:cNvPr id="132133" name="Oval 92">
            <a:extLst>
              <a:ext uri="{FF2B5EF4-FFF2-40B4-BE49-F238E27FC236}">
                <a16:creationId xmlns:a16="http://schemas.microsoft.com/office/drawing/2014/main" id="{8596D592-383C-7EA4-346E-E1E9BCCD1D9D}"/>
              </a:ext>
            </a:extLst>
          </p:cNvPr>
          <p:cNvSpPr>
            <a:spLocks noChangeArrowheads="1"/>
          </p:cNvSpPr>
          <p:nvPr/>
        </p:nvSpPr>
        <p:spPr bwMode="auto">
          <a:xfrm>
            <a:off x="6096000" y="24384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34" name="Oval 93">
            <a:extLst>
              <a:ext uri="{FF2B5EF4-FFF2-40B4-BE49-F238E27FC236}">
                <a16:creationId xmlns:a16="http://schemas.microsoft.com/office/drawing/2014/main" id="{394FCCE6-FB25-7D6F-5264-7E486DEB5747}"/>
              </a:ext>
            </a:extLst>
          </p:cNvPr>
          <p:cNvSpPr>
            <a:spLocks noChangeArrowheads="1"/>
          </p:cNvSpPr>
          <p:nvPr/>
        </p:nvSpPr>
        <p:spPr bwMode="auto">
          <a:xfrm>
            <a:off x="1600200" y="17526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35" name="Oval 94">
            <a:extLst>
              <a:ext uri="{FF2B5EF4-FFF2-40B4-BE49-F238E27FC236}">
                <a16:creationId xmlns:a16="http://schemas.microsoft.com/office/drawing/2014/main" id="{28FE9641-00EA-0F52-F6BA-230AC144BA88}"/>
              </a:ext>
            </a:extLst>
          </p:cNvPr>
          <p:cNvSpPr>
            <a:spLocks noChangeArrowheads="1"/>
          </p:cNvSpPr>
          <p:nvPr/>
        </p:nvSpPr>
        <p:spPr bwMode="auto">
          <a:xfrm>
            <a:off x="1752600" y="19050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36" name="Oval 95">
            <a:extLst>
              <a:ext uri="{FF2B5EF4-FFF2-40B4-BE49-F238E27FC236}">
                <a16:creationId xmlns:a16="http://schemas.microsoft.com/office/drawing/2014/main" id="{80DDE941-D022-5936-D5F3-10987ED46067}"/>
              </a:ext>
            </a:extLst>
          </p:cNvPr>
          <p:cNvSpPr>
            <a:spLocks noChangeArrowheads="1"/>
          </p:cNvSpPr>
          <p:nvPr/>
        </p:nvSpPr>
        <p:spPr bwMode="auto">
          <a:xfrm>
            <a:off x="1752600" y="15240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37" name="Oval 96">
            <a:extLst>
              <a:ext uri="{FF2B5EF4-FFF2-40B4-BE49-F238E27FC236}">
                <a16:creationId xmlns:a16="http://schemas.microsoft.com/office/drawing/2014/main" id="{A8FDA22E-F8CF-3DF8-8B39-1230714E5A42}"/>
              </a:ext>
            </a:extLst>
          </p:cNvPr>
          <p:cNvSpPr>
            <a:spLocks noChangeArrowheads="1"/>
          </p:cNvSpPr>
          <p:nvPr/>
        </p:nvSpPr>
        <p:spPr bwMode="auto">
          <a:xfrm>
            <a:off x="1600200" y="12192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38" name="Oval 97">
            <a:extLst>
              <a:ext uri="{FF2B5EF4-FFF2-40B4-BE49-F238E27FC236}">
                <a16:creationId xmlns:a16="http://schemas.microsoft.com/office/drawing/2014/main" id="{3FBEF12A-64C9-1361-7398-8C47659EB6AC}"/>
              </a:ext>
            </a:extLst>
          </p:cNvPr>
          <p:cNvSpPr>
            <a:spLocks noChangeArrowheads="1"/>
          </p:cNvSpPr>
          <p:nvPr/>
        </p:nvSpPr>
        <p:spPr bwMode="auto">
          <a:xfrm>
            <a:off x="1752600" y="9144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39" name="Oval 98">
            <a:extLst>
              <a:ext uri="{FF2B5EF4-FFF2-40B4-BE49-F238E27FC236}">
                <a16:creationId xmlns:a16="http://schemas.microsoft.com/office/drawing/2014/main" id="{56429B95-DFD8-F7AB-0240-AA6CC0CA3D53}"/>
              </a:ext>
            </a:extLst>
          </p:cNvPr>
          <p:cNvSpPr>
            <a:spLocks noChangeArrowheads="1"/>
          </p:cNvSpPr>
          <p:nvPr/>
        </p:nvSpPr>
        <p:spPr bwMode="auto">
          <a:xfrm>
            <a:off x="1600200" y="8382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40" name="Oval 99">
            <a:extLst>
              <a:ext uri="{FF2B5EF4-FFF2-40B4-BE49-F238E27FC236}">
                <a16:creationId xmlns:a16="http://schemas.microsoft.com/office/drawing/2014/main" id="{3CC39542-2BC0-D65B-A09F-AD612D35E0B1}"/>
              </a:ext>
            </a:extLst>
          </p:cNvPr>
          <p:cNvSpPr>
            <a:spLocks noChangeArrowheads="1"/>
          </p:cNvSpPr>
          <p:nvPr/>
        </p:nvSpPr>
        <p:spPr bwMode="auto">
          <a:xfrm>
            <a:off x="1676400" y="10668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41" name="Oval 100">
            <a:extLst>
              <a:ext uri="{FF2B5EF4-FFF2-40B4-BE49-F238E27FC236}">
                <a16:creationId xmlns:a16="http://schemas.microsoft.com/office/drawing/2014/main" id="{CEF69EBE-E56E-6C47-6ACF-1B26B14BA609}"/>
              </a:ext>
            </a:extLst>
          </p:cNvPr>
          <p:cNvSpPr>
            <a:spLocks noChangeArrowheads="1"/>
          </p:cNvSpPr>
          <p:nvPr/>
        </p:nvSpPr>
        <p:spPr bwMode="auto">
          <a:xfrm>
            <a:off x="1828800" y="8382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42" name="Oval 101">
            <a:extLst>
              <a:ext uri="{FF2B5EF4-FFF2-40B4-BE49-F238E27FC236}">
                <a16:creationId xmlns:a16="http://schemas.microsoft.com/office/drawing/2014/main" id="{878CA402-58EA-890C-8BF1-AC7B41980518}"/>
              </a:ext>
            </a:extLst>
          </p:cNvPr>
          <p:cNvSpPr>
            <a:spLocks noChangeArrowheads="1"/>
          </p:cNvSpPr>
          <p:nvPr/>
        </p:nvSpPr>
        <p:spPr bwMode="auto">
          <a:xfrm>
            <a:off x="1981200" y="17526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43" name="Oval 102">
            <a:extLst>
              <a:ext uri="{FF2B5EF4-FFF2-40B4-BE49-F238E27FC236}">
                <a16:creationId xmlns:a16="http://schemas.microsoft.com/office/drawing/2014/main" id="{60AB5DDB-C0FA-7B1B-6540-31F20C86C931}"/>
              </a:ext>
            </a:extLst>
          </p:cNvPr>
          <p:cNvSpPr>
            <a:spLocks noChangeArrowheads="1"/>
          </p:cNvSpPr>
          <p:nvPr/>
        </p:nvSpPr>
        <p:spPr bwMode="auto">
          <a:xfrm>
            <a:off x="2133600" y="19050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44" name="Oval 103">
            <a:extLst>
              <a:ext uri="{FF2B5EF4-FFF2-40B4-BE49-F238E27FC236}">
                <a16:creationId xmlns:a16="http://schemas.microsoft.com/office/drawing/2014/main" id="{F21AFF8D-32CD-F9A2-F663-B514FAF47F6D}"/>
              </a:ext>
            </a:extLst>
          </p:cNvPr>
          <p:cNvSpPr>
            <a:spLocks noChangeArrowheads="1"/>
          </p:cNvSpPr>
          <p:nvPr/>
        </p:nvSpPr>
        <p:spPr bwMode="auto">
          <a:xfrm>
            <a:off x="2133600" y="15240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45" name="Oval 104">
            <a:extLst>
              <a:ext uri="{FF2B5EF4-FFF2-40B4-BE49-F238E27FC236}">
                <a16:creationId xmlns:a16="http://schemas.microsoft.com/office/drawing/2014/main" id="{9DC707A9-14CA-D822-C2D7-CF1E596291C9}"/>
              </a:ext>
            </a:extLst>
          </p:cNvPr>
          <p:cNvSpPr>
            <a:spLocks noChangeArrowheads="1"/>
          </p:cNvSpPr>
          <p:nvPr/>
        </p:nvSpPr>
        <p:spPr bwMode="auto">
          <a:xfrm>
            <a:off x="1981200" y="8382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46" name="Oval 105">
            <a:extLst>
              <a:ext uri="{FF2B5EF4-FFF2-40B4-BE49-F238E27FC236}">
                <a16:creationId xmlns:a16="http://schemas.microsoft.com/office/drawing/2014/main" id="{480BC16F-1F98-AD0E-8391-B9D293E44216}"/>
              </a:ext>
            </a:extLst>
          </p:cNvPr>
          <p:cNvSpPr>
            <a:spLocks noChangeArrowheads="1"/>
          </p:cNvSpPr>
          <p:nvPr/>
        </p:nvSpPr>
        <p:spPr bwMode="auto">
          <a:xfrm>
            <a:off x="2209800" y="8382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47" name="Oval 106">
            <a:extLst>
              <a:ext uri="{FF2B5EF4-FFF2-40B4-BE49-F238E27FC236}">
                <a16:creationId xmlns:a16="http://schemas.microsoft.com/office/drawing/2014/main" id="{0B042371-368C-CF4D-3AC1-D51170AB11AF}"/>
              </a:ext>
            </a:extLst>
          </p:cNvPr>
          <p:cNvSpPr>
            <a:spLocks noChangeArrowheads="1"/>
          </p:cNvSpPr>
          <p:nvPr/>
        </p:nvSpPr>
        <p:spPr bwMode="auto">
          <a:xfrm>
            <a:off x="2362200" y="17526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48" name="Oval 107">
            <a:extLst>
              <a:ext uri="{FF2B5EF4-FFF2-40B4-BE49-F238E27FC236}">
                <a16:creationId xmlns:a16="http://schemas.microsoft.com/office/drawing/2014/main" id="{9F72C0A6-1C2A-E4D7-D30E-AEC1C233FA7F}"/>
              </a:ext>
            </a:extLst>
          </p:cNvPr>
          <p:cNvSpPr>
            <a:spLocks noChangeArrowheads="1"/>
          </p:cNvSpPr>
          <p:nvPr/>
        </p:nvSpPr>
        <p:spPr bwMode="auto">
          <a:xfrm>
            <a:off x="2514600" y="19050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49" name="Oval 108">
            <a:extLst>
              <a:ext uri="{FF2B5EF4-FFF2-40B4-BE49-F238E27FC236}">
                <a16:creationId xmlns:a16="http://schemas.microsoft.com/office/drawing/2014/main" id="{01327908-DAFC-FF95-332B-81E1F4CF300D}"/>
              </a:ext>
            </a:extLst>
          </p:cNvPr>
          <p:cNvSpPr>
            <a:spLocks noChangeArrowheads="1"/>
          </p:cNvSpPr>
          <p:nvPr/>
        </p:nvSpPr>
        <p:spPr bwMode="auto">
          <a:xfrm>
            <a:off x="2514600" y="15240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50" name="Oval 109">
            <a:extLst>
              <a:ext uri="{FF2B5EF4-FFF2-40B4-BE49-F238E27FC236}">
                <a16:creationId xmlns:a16="http://schemas.microsoft.com/office/drawing/2014/main" id="{92BF9E10-F4D1-058E-28F6-5C293B26EF54}"/>
              </a:ext>
            </a:extLst>
          </p:cNvPr>
          <p:cNvSpPr>
            <a:spLocks noChangeArrowheads="1"/>
          </p:cNvSpPr>
          <p:nvPr/>
        </p:nvSpPr>
        <p:spPr bwMode="auto">
          <a:xfrm>
            <a:off x="2362200" y="8382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51" name="Oval 110">
            <a:extLst>
              <a:ext uri="{FF2B5EF4-FFF2-40B4-BE49-F238E27FC236}">
                <a16:creationId xmlns:a16="http://schemas.microsoft.com/office/drawing/2014/main" id="{98186802-3D3C-7A48-BC7A-37D79C8A4985}"/>
              </a:ext>
            </a:extLst>
          </p:cNvPr>
          <p:cNvSpPr>
            <a:spLocks noChangeArrowheads="1"/>
          </p:cNvSpPr>
          <p:nvPr/>
        </p:nvSpPr>
        <p:spPr bwMode="auto">
          <a:xfrm>
            <a:off x="2590800" y="8382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52" name="Oval 111">
            <a:extLst>
              <a:ext uri="{FF2B5EF4-FFF2-40B4-BE49-F238E27FC236}">
                <a16:creationId xmlns:a16="http://schemas.microsoft.com/office/drawing/2014/main" id="{AAF922CA-D9B2-86CE-41D0-A9D60A86AAE2}"/>
              </a:ext>
            </a:extLst>
          </p:cNvPr>
          <p:cNvSpPr>
            <a:spLocks noChangeArrowheads="1"/>
          </p:cNvSpPr>
          <p:nvPr/>
        </p:nvSpPr>
        <p:spPr bwMode="auto">
          <a:xfrm>
            <a:off x="2590800" y="20574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53" name="Oval 112">
            <a:extLst>
              <a:ext uri="{FF2B5EF4-FFF2-40B4-BE49-F238E27FC236}">
                <a16:creationId xmlns:a16="http://schemas.microsoft.com/office/drawing/2014/main" id="{F3A6B5EE-CBDA-C82F-C12C-F71A93F21ABE}"/>
              </a:ext>
            </a:extLst>
          </p:cNvPr>
          <p:cNvSpPr>
            <a:spLocks noChangeArrowheads="1"/>
          </p:cNvSpPr>
          <p:nvPr/>
        </p:nvSpPr>
        <p:spPr bwMode="auto">
          <a:xfrm>
            <a:off x="2743200" y="22098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54" name="Oval 113">
            <a:extLst>
              <a:ext uri="{FF2B5EF4-FFF2-40B4-BE49-F238E27FC236}">
                <a16:creationId xmlns:a16="http://schemas.microsoft.com/office/drawing/2014/main" id="{C9C3BD46-2B94-0E30-C363-4A100A5044B4}"/>
              </a:ext>
            </a:extLst>
          </p:cNvPr>
          <p:cNvSpPr>
            <a:spLocks noChangeArrowheads="1"/>
          </p:cNvSpPr>
          <p:nvPr/>
        </p:nvSpPr>
        <p:spPr bwMode="auto">
          <a:xfrm>
            <a:off x="2743200" y="18288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55" name="Oval 114">
            <a:extLst>
              <a:ext uri="{FF2B5EF4-FFF2-40B4-BE49-F238E27FC236}">
                <a16:creationId xmlns:a16="http://schemas.microsoft.com/office/drawing/2014/main" id="{294E7D1D-1910-CD11-F5A7-BEEFA31A1845}"/>
              </a:ext>
            </a:extLst>
          </p:cNvPr>
          <p:cNvSpPr>
            <a:spLocks noChangeArrowheads="1"/>
          </p:cNvSpPr>
          <p:nvPr/>
        </p:nvSpPr>
        <p:spPr bwMode="auto">
          <a:xfrm>
            <a:off x="2590800" y="11430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56" name="Oval 115">
            <a:extLst>
              <a:ext uri="{FF2B5EF4-FFF2-40B4-BE49-F238E27FC236}">
                <a16:creationId xmlns:a16="http://schemas.microsoft.com/office/drawing/2014/main" id="{93B9B135-2F72-BE94-A072-A3150B0CC10D}"/>
              </a:ext>
            </a:extLst>
          </p:cNvPr>
          <p:cNvSpPr>
            <a:spLocks noChangeArrowheads="1"/>
          </p:cNvSpPr>
          <p:nvPr/>
        </p:nvSpPr>
        <p:spPr bwMode="auto">
          <a:xfrm>
            <a:off x="2819400" y="11430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57" name="Oval 116">
            <a:extLst>
              <a:ext uri="{FF2B5EF4-FFF2-40B4-BE49-F238E27FC236}">
                <a16:creationId xmlns:a16="http://schemas.microsoft.com/office/drawing/2014/main" id="{695A60E6-5B6E-0D66-869F-162F9C950D63}"/>
              </a:ext>
            </a:extLst>
          </p:cNvPr>
          <p:cNvSpPr>
            <a:spLocks noChangeArrowheads="1"/>
          </p:cNvSpPr>
          <p:nvPr/>
        </p:nvSpPr>
        <p:spPr bwMode="auto">
          <a:xfrm>
            <a:off x="2133600" y="20574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58" name="Oval 117">
            <a:extLst>
              <a:ext uri="{FF2B5EF4-FFF2-40B4-BE49-F238E27FC236}">
                <a16:creationId xmlns:a16="http://schemas.microsoft.com/office/drawing/2014/main" id="{0B998B3B-0BA2-04B1-4D2C-411BAC3D7713}"/>
              </a:ext>
            </a:extLst>
          </p:cNvPr>
          <p:cNvSpPr>
            <a:spLocks noChangeArrowheads="1"/>
          </p:cNvSpPr>
          <p:nvPr/>
        </p:nvSpPr>
        <p:spPr bwMode="auto">
          <a:xfrm>
            <a:off x="2286000" y="22098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59" name="Oval 118">
            <a:extLst>
              <a:ext uri="{FF2B5EF4-FFF2-40B4-BE49-F238E27FC236}">
                <a16:creationId xmlns:a16="http://schemas.microsoft.com/office/drawing/2014/main" id="{103F9976-E14E-9AE8-8520-8A4D4604FD63}"/>
              </a:ext>
            </a:extLst>
          </p:cNvPr>
          <p:cNvSpPr>
            <a:spLocks noChangeArrowheads="1"/>
          </p:cNvSpPr>
          <p:nvPr/>
        </p:nvSpPr>
        <p:spPr bwMode="auto">
          <a:xfrm>
            <a:off x="2286000" y="18288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60" name="Oval 119">
            <a:extLst>
              <a:ext uri="{FF2B5EF4-FFF2-40B4-BE49-F238E27FC236}">
                <a16:creationId xmlns:a16="http://schemas.microsoft.com/office/drawing/2014/main" id="{6AE0A598-97C8-F5ED-713B-44774CDBA827}"/>
              </a:ext>
            </a:extLst>
          </p:cNvPr>
          <p:cNvSpPr>
            <a:spLocks noChangeArrowheads="1"/>
          </p:cNvSpPr>
          <p:nvPr/>
        </p:nvSpPr>
        <p:spPr bwMode="auto">
          <a:xfrm>
            <a:off x="2133600" y="11430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61" name="Oval 120">
            <a:extLst>
              <a:ext uri="{FF2B5EF4-FFF2-40B4-BE49-F238E27FC236}">
                <a16:creationId xmlns:a16="http://schemas.microsoft.com/office/drawing/2014/main" id="{7CE8E486-4451-2038-967B-9387EAF0B2FE}"/>
              </a:ext>
            </a:extLst>
          </p:cNvPr>
          <p:cNvSpPr>
            <a:spLocks noChangeArrowheads="1"/>
          </p:cNvSpPr>
          <p:nvPr/>
        </p:nvSpPr>
        <p:spPr bwMode="auto">
          <a:xfrm>
            <a:off x="2362200" y="11430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62" name="Oval 121">
            <a:extLst>
              <a:ext uri="{FF2B5EF4-FFF2-40B4-BE49-F238E27FC236}">
                <a16:creationId xmlns:a16="http://schemas.microsoft.com/office/drawing/2014/main" id="{D77FAAF8-A85C-83A0-20F2-89331860C4AC}"/>
              </a:ext>
            </a:extLst>
          </p:cNvPr>
          <p:cNvSpPr>
            <a:spLocks noChangeArrowheads="1"/>
          </p:cNvSpPr>
          <p:nvPr/>
        </p:nvSpPr>
        <p:spPr bwMode="auto">
          <a:xfrm>
            <a:off x="3200400" y="18288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63" name="Oval 122">
            <a:extLst>
              <a:ext uri="{FF2B5EF4-FFF2-40B4-BE49-F238E27FC236}">
                <a16:creationId xmlns:a16="http://schemas.microsoft.com/office/drawing/2014/main" id="{FF1238CA-F46D-1A7C-8BEA-262F3E9EF3A7}"/>
              </a:ext>
            </a:extLst>
          </p:cNvPr>
          <p:cNvSpPr>
            <a:spLocks noChangeArrowheads="1"/>
          </p:cNvSpPr>
          <p:nvPr/>
        </p:nvSpPr>
        <p:spPr bwMode="auto">
          <a:xfrm>
            <a:off x="1371600" y="4572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64" name="Text Box 123">
            <a:extLst>
              <a:ext uri="{FF2B5EF4-FFF2-40B4-BE49-F238E27FC236}">
                <a16:creationId xmlns:a16="http://schemas.microsoft.com/office/drawing/2014/main" id="{B31E08B6-7A57-3529-D0D3-5DF77B5D1019}"/>
              </a:ext>
            </a:extLst>
          </p:cNvPr>
          <p:cNvSpPr txBox="1">
            <a:spLocks noChangeArrowheads="1"/>
          </p:cNvSpPr>
          <p:nvPr/>
        </p:nvSpPr>
        <p:spPr bwMode="auto">
          <a:xfrm>
            <a:off x="304800" y="35814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2400">
                <a:latin typeface="Times New Roman" panose="02020603050405020304" pitchFamily="18" charset="0"/>
                <a:sym typeface="Symbol" panose="05050102010706020507" pitchFamily="18" charset="2"/>
              </a:rPr>
              <a:t></a:t>
            </a:r>
            <a:r>
              <a:rPr lang="en-US" altLang="en-US" sz="2400">
                <a:latin typeface="Times New Roman" panose="02020603050405020304" pitchFamily="18" charset="0"/>
              </a:rPr>
              <a:t> = 3</a:t>
            </a:r>
          </a:p>
        </p:txBody>
      </p:sp>
      <p:sp>
        <p:nvSpPr>
          <p:cNvPr id="132165" name="Oval 124">
            <a:extLst>
              <a:ext uri="{FF2B5EF4-FFF2-40B4-BE49-F238E27FC236}">
                <a16:creationId xmlns:a16="http://schemas.microsoft.com/office/drawing/2014/main" id="{6F64A5BD-FD43-7D15-ADE9-7094E20BB0EE}"/>
              </a:ext>
            </a:extLst>
          </p:cNvPr>
          <p:cNvSpPr>
            <a:spLocks noChangeArrowheads="1"/>
          </p:cNvSpPr>
          <p:nvPr/>
        </p:nvSpPr>
        <p:spPr bwMode="auto">
          <a:xfrm>
            <a:off x="6324600" y="23622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66" name="Oval 125">
            <a:extLst>
              <a:ext uri="{FF2B5EF4-FFF2-40B4-BE49-F238E27FC236}">
                <a16:creationId xmlns:a16="http://schemas.microsoft.com/office/drawing/2014/main" id="{9F65FEB0-2D54-F701-4ECE-0C97C4D10301}"/>
              </a:ext>
            </a:extLst>
          </p:cNvPr>
          <p:cNvSpPr>
            <a:spLocks noChangeArrowheads="1"/>
          </p:cNvSpPr>
          <p:nvPr/>
        </p:nvSpPr>
        <p:spPr bwMode="auto">
          <a:xfrm>
            <a:off x="6019800" y="21336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67" name="Oval 126">
            <a:extLst>
              <a:ext uri="{FF2B5EF4-FFF2-40B4-BE49-F238E27FC236}">
                <a16:creationId xmlns:a16="http://schemas.microsoft.com/office/drawing/2014/main" id="{2F7D3E73-A346-67AB-6701-3F111F635F70}"/>
              </a:ext>
            </a:extLst>
          </p:cNvPr>
          <p:cNvSpPr>
            <a:spLocks noChangeArrowheads="1"/>
          </p:cNvSpPr>
          <p:nvPr/>
        </p:nvSpPr>
        <p:spPr bwMode="auto">
          <a:xfrm>
            <a:off x="5943600" y="23622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68" name="Oval 127">
            <a:extLst>
              <a:ext uri="{FF2B5EF4-FFF2-40B4-BE49-F238E27FC236}">
                <a16:creationId xmlns:a16="http://schemas.microsoft.com/office/drawing/2014/main" id="{DC2D8203-2582-C40C-136A-B563D74815CF}"/>
              </a:ext>
            </a:extLst>
          </p:cNvPr>
          <p:cNvSpPr>
            <a:spLocks noChangeArrowheads="1"/>
          </p:cNvSpPr>
          <p:nvPr/>
        </p:nvSpPr>
        <p:spPr bwMode="auto">
          <a:xfrm>
            <a:off x="6400800" y="22098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69" name="Oval 128">
            <a:extLst>
              <a:ext uri="{FF2B5EF4-FFF2-40B4-BE49-F238E27FC236}">
                <a16:creationId xmlns:a16="http://schemas.microsoft.com/office/drawing/2014/main" id="{009DE25B-6318-BC3A-3F4E-056F9318DF29}"/>
              </a:ext>
            </a:extLst>
          </p:cNvPr>
          <p:cNvSpPr>
            <a:spLocks noChangeArrowheads="1"/>
          </p:cNvSpPr>
          <p:nvPr/>
        </p:nvSpPr>
        <p:spPr bwMode="auto">
          <a:xfrm>
            <a:off x="6629400" y="21336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70" name="Oval 129">
            <a:extLst>
              <a:ext uri="{FF2B5EF4-FFF2-40B4-BE49-F238E27FC236}">
                <a16:creationId xmlns:a16="http://schemas.microsoft.com/office/drawing/2014/main" id="{3DCEF4AF-741A-04B9-3931-9E1297CDC19F}"/>
              </a:ext>
            </a:extLst>
          </p:cNvPr>
          <p:cNvSpPr>
            <a:spLocks noChangeArrowheads="1"/>
          </p:cNvSpPr>
          <p:nvPr/>
        </p:nvSpPr>
        <p:spPr bwMode="auto">
          <a:xfrm>
            <a:off x="6324600" y="19050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71" name="Oval 130">
            <a:extLst>
              <a:ext uri="{FF2B5EF4-FFF2-40B4-BE49-F238E27FC236}">
                <a16:creationId xmlns:a16="http://schemas.microsoft.com/office/drawing/2014/main" id="{BCC4BDAD-8922-E85C-EB3B-44CFB3417EAA}"/>
              </a:ext>
            </a:extLst>
          </p:cNvPr>
          <p:cNvSpPr>
            <a:spLocks noChangeArrowheads="1"/>
          </p:cNvSpPr>
          <p:nvPr/>
        </p:nvSpPr>
        <p:spPr bwMode="auto">
          <a:xfrm>
            <a:off x="6248400" y="21336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72" name="Oval 131">
            <a:extLst>
              <a:ext uri="{FF2B5EF4-FFF2-40B4-BE49-F238E27FC236}">
                <a16:creationId xmlns:a16="http://schemas.microsoft.com/office/drawing/2014/main" id="{56335E47-C928-AB76-15C8-59EA43E01934}"/>
              </a:ext>
            </a:extLst>
          </p:cNvPr>
          <p:cNvSpPr>
            <a:spLocks noChangeArrowheads="1"/>
          </p:cNvSpPr>
          <p:nvPr/>
        </p:nvSpPr>
        <p:spPr bwMode="auto">
          <a:xfrm>
            <a:off x="6781800" y="19812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73" name="Oval 132">
            <a:extLst>
              <a:ext uri="{FF2B5EF4-FFF2-40B4-BE49-F238E27FC236}">
                <a16:creationId xmlns:a16="http://schemas.microsoft.com/office/drawing/2014/main" id="{A521C044-416D-FE2A-E494-8C1103708EE9}"/>
              </a:ext>
            </a:extLst>
          </p:cNvPr>
          <p:cNvSpPr>
            <a:spLocks noChangeArrowheads="1"/>
          </p:cNvSpPr>
          <p:nvPr/>
        </p:nvSpPr>
        <p:spPr bwMode="auto">
          <a:xfrm>
            <a:off x="7010400" y="19050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74" name="Oval 133">
            <a:extLst>
              <a:ext uri="{FF2B5EF4-FFF2-40B4-BE49-F238E27FC236}">
                <a16:creationId xmlns:a16="http://schemas.microsoft.com/office/drawing/2014/main" id="{8C7C6F0A-D141-4CD4-4F1E-F7FA177945D5}"/>
              </a:ext>
            </a:extLst>
          </p:cNvPr>
          <p:cNvSpPr>
            <a:spLocks noChangeArrowheads="1"/>
          </p:cNvSpPr>
          <p:nvPr/>
        </p:nvSpPr>
        <p:spPr bwMode="auto">
          <a:xfrm>
            <a:off x="6705600" y="16764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75" name="Oval 134">
            <a:extLst>
              <a:ext uri="{FF2B5EF4-FFF2-40B4-BE49-F238E27FC236}">
                <a16:creationId xmlns:a16="http://schemas.microsoft.com/office/drawing/2014/main" id="{9D057DBC-F68A-5040-EB73-0C39CD467657}"/>
              </a:ext>
            </a:extLst>
          </p:cNvPr>
          <p:cNvSpPr>
            <a:spLocks noChangeArrowheads="1"/>
          </p:cNvSpPr>
          <p:nvPr/>
        </p:nvSpPr>
        <p:spPr bwMode="auto">
          <a:xfrm>
            <a:off x="6629400" y="19050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76" name="Oval 135">
            <a:extLst>
              <a:ext uri="{FF2B5EF4-FFF2-40B4-BE49-F238E27FC236}">
                <a16:creationId xmlns:a16="http://schemas.microsoft.com/office/drawing/2014/main" id="{3B7AFC4B-9B23-630D-2AAA-A4C98C9C53AB}"/>
              </a:ext>
            </a:extLst>
          </p:cNvPr>
          <p:cNvSpPr>
            <a:spLocks noChangeArrowheads="1"/>
          </p:cNvSpPr>
          <p:nvPr/>
        </p:nvSpPr>
        <p:spPr bwMode="auto">
          <a:xfrm>
            <a:off x="7086600" y="21336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77" name="Oval 136">
            <a:extLst>
              <a:ext uri="{FF2B5EF4-FFF2-40B4-BE49-F238E27FC236}">
                <a16:creationId xmlns:a16="http://schemas.microsoft.com/office/drawing/2014/main" id="{C09D9385-D865-267F-A981-F5B0D2F6F2C7}"/>
              </a:ext>
            </a:extLst>
          </p:cNvPr>
          <p:cNvSpPr>
            <a:spLocks noChangeArrowheads="1"/>
          </p:cNvSpPr>
          <p:nvPr/>
        </p:nvSpPr>
        <p:spPr bwMode="auto">
          <a:xfrm>
            <a:off x="7315200" y="20574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78" name="Oval 137">
            <a:extLst>
              <a:ext uri="{FF2B5EF4-FFF2-40B4-BE49-F238E27FC236}">
                <a16:creationId xmlns:a16="http://schemas.microsoft.com/office/drawing/2014/main" id="{E34431B1-6669-112F-84EA-A0F7AB264003}"/>
              </a:ext>
            </a:extLst>
          </p:cNvPr>
          <p:cNvSpPr>
            <a:spLocks noChangeArrowheads="1"/>
          </p:cNvSpPr>
          <p:nvPr/>
        </p:nvSpPr>
        <p:spPr bwMode="auto">
          <a:xfrm>
            <a:off x="7010400" y="18288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79" name="Oval 138">
            <a:extLst>
              <a:ext uri="{FF2B5EF4-FFF2-40B4-BE49-F238E27FC236}">
                <a16:creationId xmlns:a16="http://schemas.microsoft.com/office/drawing/2014/main" id="{7C46E359-3A01-A415-C94E-798889DB721B}"/>
              </a:ext>
            </a:extLst>
          </p:cNvPr>
          <p:cNvSpPr>
            <a:spLocks noChangeArrowheads="1"/>
          </p:cNvSpPr>
          <p:nvPr/>
        </p:nvSpPr>
        <p:spPr bwMode="auto">
          <a:xfrm>
            <a:off x="6934200" y="20574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80" name="Oval 139">
            <a:extLst>
              <a:ext uri="{FF2B5EF4-FFF2-40B4-BE49-F238E27FC236}">
                <a16:creationId xmlns:a16="http://schemas.microsoft.com/office/drawing/2014/main" id="{C1F72FC9-E3B8-7D20-B454-828933FF322B}"/>
              </a:ext>
            </a:extLst>
          </p:cNvPr>
          <p:cNvSpPr>
            <a:spLocks noChangeArrowheads="1"/>
          </p:cNvSpPr>
          <p:nvPr/>
        </p:nvSpPr>
        <p:spPr bwMode="auto">
          <a:xfrm>
            <a:off x="7239000" y="17526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81" name="Oval 140">
            <a:extLst>
              <a:ext uri="{FF2B5EF4-FFF2-40B4-BE49-F238E27FC236}">
                <a16:creationId xmlns:a16="http://schemas.microsoft.com/office/drawing/2014/main" id="{37648D5F-3B9A-F5A2-869A-4AE5EA006869}"/>
              </a:ext>
            </a:extLst>
          </p:cNvPr>
          <p:cNvSpPr>
            <a:spLocks noChangeArrowheads="1"/>
          </p:cNvSpPr>
          <p:nvPr/>
        </p:nvSpPr>
        <p:spPr bwMode="auto">
          <a:xfrm>
            <a:off x="7315200" y="16002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82" name="Oval 141">
            <a:extLst>
              <a:ext uri="{FF2B5EF4-FFF2-40B4-BE49-F238E27FC236}">
                <a16:creationId xmlns:a16="http://schemas.microsoft.com/office/drawing/2014/main" id="{5E628CB3-B8DF-809F-D8FA-2939A40DBB4B}"/>
              </a:ext>
            </a:extLst>
          </p:cNvPr>
          <p:cNvSpPr>
            <a:spLocks noChangeArrowheads="1"/>
          </p:cNvSpPr>
          <p:nvPr/>
        </p:nvSpPr>
        <p:spPr bwMode="auto">
          <a:xfrm>
            <a:off x="7010400" y="13716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83" name="Oval 142">
            <a:extLst>
              <a:ext uri="{FF2B5EF4-FFF2-40B4-BE49-F238E27FC236}">
                <a16:creationId xmlns:a16="http://schemas.microsoft.com/office/drawing/2014/main" id="{2BF5FF93-DA71-17DF-9679-5E37C88B0390}"/>
              </a:ext>
            </a:extLst>
          </p:cNvPr>
          <p:cNvSpPr>
            <a:spLocks noChangeArrowheads="1"/>
          </p:cNvSpPr>
          <p:nvPr/>
        </p:nvSpPr>
        <p:spPr bwMode="auto">
          <a:xfrm>
            <a:off x="6934200" y="16002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84" name="Oval 143">
            <a:extLst>
              <a:ext uri="{FF2B5EF4-FFF2-40B4-BE49-F238E27FC236}">
                <a16:creationId xmlns:a16="http://schemas.microsoft.com/office/drawing/2014/main" id="{DD498480-D0BC-9DC3-DC3E-6B85A328BE3C}"/>
              </a:ext>
            </a:extLst>
          </p:cNvPr>
          <p:cNvSpPr>
            <a:spLocks noChangeArrowheads="1"/>
          </p:cNvSpPr>
          <p:nvPr/>
        </p:nvSpPr>
        <p:spPr bwMode="auto">
          <a:xfrm>
            <a:off x="6705600" y="16764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85" name="Oval 144">
            <a:extLst>
              <a:ext uri="{FF2B5EF4-FFF2-40B4-BE49-F238E27FC236}">
                <a16:creationId xmlns:a16="http://schemas.microsoft.com/office/drawing/2014/main" id="{CCE643F6-3723-D572-ABB9-19E471697677}"/>
              </a:ext>
            </a:extLst>
          </p:cNvPr>
          <p:cNvSpPr>
            <a:spLocks noChangeArrowheads="1"/>
          </p:cNvSpPr>
          <p:nvPr/>
        </p:nvSpPr>
        <p:spPr bwMode="auto">
          <a:xfrm>
            <a:off x="6934200" y="16002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86" name="Oval 145">
            <a:extLst>
              <a:ext uri="{FF2B5EF4-FFF2-40B4-BE49-F238E27FC236}">
                <a16:creationId xmlns:a16="http://schemas.microsoft.com/office/drawing/2014/main" id="{B872D554-8D2B-E59C-18F9-8293B04F1C5C}"/>
              </a:ext>
            </a:extLst>
          </p:cNvPr>
          <p:cNvSpPr>
            <a:spLocks noChangeArrowheads="1"/>
          </p:cNvSpPr>
          <p:nvPr/>
        </p:nvSpPr>
        <p:spPr bwMode="auto">
          <a:xfrm>
            <a:off x="6629400" y="13716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87" name="Oval 146">
            <a:extLst>
              <a:ext uri="{FF2B5EF4-FFF2-40B4-BE49-F238E27FC236}">
                <a16:creationId xmlns:a16="http://schemas.microsoft.com/office/drawing/2014/main" id="{580BDA36-772E-32A1-E026-1A53DD3CB09D}"/>
              </a:ext>
            </a:extLst>
          </p:cNvPr>
          <p:cNvSpPr>
            <a:spLocks noChangeArrowheads="1"/>
          </p:cNvSpPr>
          <p:nvPr/>
        </p:nvSpPr>
        <p:spPr bwMode="auto">
          <a:xfrm>
            <a:off x="6553200" y="16002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88" name="Oval 147">
            <a:extLst>
              <a:ext uri="{FF2B5EF4-FFF2-40B4-BE49-F238E27FC236}">
                <a16:creationId xmlns:a16="http://schemas.microsoft.com/office/drawing/2014/main" id="{B758E569-56C6-6B5B-B16C-813CFEC406F5}"/>
              </a:ext>
            </a:extLst>
          </p:cNvPr>
          <p:cNvSpPr>
            <a:spLocks noChangeArrowheads="1"/>
          </p:cNvSpPr>
          <p:nvPr/>
        </p:nvSpPr>
        <p:spPr bwMode="auto">
          <a:xfrm>
            <a:off x="6705600" y="25146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89" name="Oval 148">
            <a:extLst>
              <a:ext uri="{FF2B5EF4-FFF2-40B4-BE49-F238E27FC236}">
                <a16:creationId xmlns:a16="http://schemas.microsoft.com/office/drawing/2014/main" id="{F461D2E0-D4A2-54C4-AD42-EA7109EA480C}"/>
              </a:ext>
            </a:extLst>
          </p:cNvPr>
          <p:cNvSpPr>
            <a:spLocks noChangeArrowheads="1"/>
          </p:cNvSpPr>
          <p:nvPr/>
        </p:nvSpPr>
        <p:spPr bwMode="auto">
          <a:xfrm>
            <a:off x="7772400" y="27432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90" name="Oval 149">
            <a:extLst>
              <a:ext uri="{FF2B5EF4-FFF2-40B4-BE49-F238E27FC236}">
                <a16:creationId xmlns:a16="http://schemas.microsoft.com/office/drawing/2014/main" id="{FE7E5B18-485B-94C8-731B-CA761A49A6F4}"/>
              </a:ext>
            </a:extLst>
          </p:cNvPr>
          <p:cNvSpPr>
            <a:spLocks noChangeArrowheads="1"/>
          </p:cNvSpPr>
          <p:nvPr/>
        </p:nvSpPr>
        <p:spPr bwMode="auto">
          <a:xfrm>
            <a:off x="6629400" y="22098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91" name="Oval 150">
            <a:extLst>
              <a:ext uri="{FF2B5EF4-FFF2-40B4-BE49-F238E27FC236}">
                <a16:creationId xmlns:a16="http://schemas.microsoft.com/office/drawing/2014/main" id="{0AF7621C-AD56-212E-15CA-72212F2A0006}"/>
              </a:ext>
            </a:extLst>
          </p:cNvPr>
          <p:cNvSpPr>
            <a:spLocks noChangeArrowheads="1"/>
          </p:cNvSpPr>
          <p:nvPr/>
        </p:nvSpPr>
        <p:spPr bwMode="auto">
          <a:xfrm>
            <a:off x="6553200" y="24384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92" name="Oval 151">
            <a:extLst>
              <a:ext uri="{FF2B5EF4-FFF2-40B4-BE49-F238E27FC236}">
                <a16:creationId xmlns:a16="http://schemas.microsoft.com/office/drawing/2014/main" id="{4728257B-CC87-486E-E5B1-508DC28F73BB}"/>
              </a:ext>
            </a:extLst>
          </p:cNvPr>
          <p:cNvSpPr>
            <a:spLocks noChangeArrowheads="1"/>
          </p:cNvSpPr>
          <p:nvPr/>
        </p:nvSpPr>
        <p:spPr bwMode="auto">
          <a:xfrm>
            <a:off x="5715000" y="12192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93" name="Rectangle 152">
            <a:extLst>
              <a:ext uri="{FF2B5EF4-FFF2-40B4-BE49-F238E27FC236}">
                <a16:creationId xmlns:a16="http://schemas.microsoft.com/office/drawing/2014/main" id="{BFFFB9F5-71E9-09FA-F6A6-EC02AE496EEA}"/>
              </a:ext>
            </a:extLst>
          </p:cNvPr>
          <p:cNvSpPr>
            <a:spLocks noChangeArrowheads="1"/>
          </p:cNvSpPr>
          <p:nvPr/>
        </p:nvSpPr>
        <p:spPr bwMode="auto">
          <a:xfrm>
            <a:off x="1524000" y="762000"/>
            <a:ext cx="1219200"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94" name="Rectangle 153">
            <a:extLst>
              <a:ext uri="{FF2B5EF4-FFF2-40B4-BE49-F238E27FC236}">
                <a16:creationId xmlns:a16="http://schemas.microsoft.com/office/drawing/2014/main" id="{E519F507-C399-FE7A-7E50-D27AC23B3541}"/>
              </a:ext>
            </a:extLst>
          </p:cNvPr>
          <p:cNvSpPr>
            <a:spLocks noChangeArrowheads="1"/>
          </p:cNvSpPr>
          <p:nvPr/>
        </p:nvSpPr>
        <p:spPr bwMode="auto">
          <a:xfrm>
            <a:off x="2133600" y="1066800"/>
            <a:ext cx="914400"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2195" name="Line 154">
            <a:extLst>
              <a:ext uri="{FF2B5EF4-FFF2-40B4-BE49-F238E27FC236}">
                <a16:creationId xmlns:a16="http://schemas.microsoft.com/office/drawing/2014/main" id="{F18CA349-52E8-C51C-0005-7DC267E5CA0E}"/>
              </a:ext>
            </a:extLst>
          </p:cNvPr>
          <p:cNvSpPr>
            <a:spLocks noChangeShapeType="1"/>
          </p:cNvSpPr>
          <p:nvPr/>
        </p:nvSpPr>
        <p:spPr bwMode="auto">
          <a:xfrm>
            <a:off x="12192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96" name="Freeform 155">
            <a:extLst>
              <a:ext uri="{FF2B5EF4-FFF2-40B4-BE49-F238E27FC236}">
                <a16:creationId xmlns:a16="http://schemas.microsoft.com/office/drawing/2014/main" id="{9F5A944B-205C-8B5D-93EB-0549B57C1573}"/>
              </a:ext>
            </a:extLst>
          </p:cNvPr>
          <p:cNvSpPr>
            <a:spLocks/>
          </p:cNvSpPr>
          <p:nvPr/>
        </p:nvSpPr>
        <p:spPr bwMode="auto">
          <a:xfrm>
            <a:off x="1528763" y="3327400"/>
            <a:ext cx="1557337" cy="109538"/>
          </a:xfrm>
          <a:custGeom>
            <a:avLst/>
            <a:gdLst>
              <a:gd name="T0" fmla="*/ 0 w 981"/>
              <a:gd name="T1" fmla="*/ 2147483646 h 69"/>
              <a:gd name="T2" fmla="*/ 2147483646 w 981"/>
              <a:gd name="T3" fmla="*/ 2147483646 h 69"/>
              <a:gd name="T4" fmla="*/ 2147483646 w 981"/>
              <a:gd name="T5" fmla="*/ 2147483646 h 69"/>
              <a:gd name="T6" fmla="*/ 2147483646 w 981"/>
              <a:gd name="T7" fmla="*/ 2147483646 h 69"/>
              <a:gd name="T8" fmla="*/ 2147483646 w 981"/>
              <a:gd name="T9" fmla="*/ 2147483646 h 69"/>
              <a:gd name="T10" fmla="*/ 2147483646 w 981"/>
              <a:gd name="T11" fmla="*/ 2147483646 h 69"/>
              <a:gd name="T12" fmla="*/ 2147483646 w 981"/>
              <a:gd name="T13" fmla="*/ 2147483646 h 69"/>
              <a:gd name="T14" fmla="*/ 2147483646 w 981"/>
              <a:gd name="T15" fmla="*/ 2147483646 h 69"/>
              <a:gd name="T16" fmla="*/ 0 w 981"/>
              <a:gd name="T17" fmla="*/ 2147483646 h 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81"/>
              <a:gd name="T28" fmla="*/ 0 h 69"/>
              <a:gd name="T29" fmla="*/ 981 w 981"/>
              <a:gd name="T30" fmla="*/ 69 h 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81" h="69">
                <a:moveTo>
                  <a:pt x="0" y="67"/>
                </a:moveTo>
                <a:cubicBezTo>
                  <a:pt x="3" y="66"/>
                  <a:pt x="47" y="57"/>
                  <a:pt x="52" y="52"/>
                </a:cubicBezTo>
                <a:cubicBezTo>
                  <a:pt x="57" y="46"/>
                  <a:pt x="54" y="35"/>
                  <a:pt x="59" y="30"/>
                </a:cubicBezTo>
                <a:cubicBezTo>
                  <a:pt x="72" y="17"/>
                  <a:pt x="94" y="20"/>
                  <a:pt x="111" y="15"/>
                </a:cubicBezTo>
                <a:cubicBezTo>
                  <a:pt x="326" y="34"/>
                  <a:pt x="603" y="11"/>
                  <a:pt x="792" y="8"/>
                </a:cubicBezTo>
                <a:cubicBezTo>
                  <a:pt x="839" y="0"/>
                  <a:pt x="879" y="0"/>
                  <a:pt x="926" y="15"/>
                </a:cubicBezTo>
                <a:cubicBezTo>
                  <a:pt x="957" y="36"/>
                  <a:pt x="981" y="40"/>
                  <a:pt x="941" y="67"/>
                </a:cubicBezTo>
                <a:cubicBezTo>
                  <a:pt x="862" y="48"/>
                  <a:pt x="948" y="66"/>
                  <a:pt x="778" y="67"/>
                </a:cubicBezTo>
                <a:cubicBezTo>
                  <a:pt x="519" y="69"/>
                  <a:pt x="259" y="67"/>
                  <a:pt x="0" y="67"/>
                </a:cubicBezTo>
                <a:close/>
              </a:path>
            </a:pathLst>
          </a:custGeom>
          <a:solidFill>
            <a:schemeClr val="tx2"/>
          </a:solidFill>
          <a:ln w="9525">
            <a:solidFill>
              <a:schemeClr val="tx1"/>
            </a:solidFill>
            <a:round/>
            <a:headEnd/>
            <a:tailEnd/>
          </a:ln>
        </p:spPr>
        <p:txBody>
          <a:bodyPr wrap="none" anchor="ctr"/>
          <a:lstStyle/>
          <a:p>
            <a:endParaRPr lang="en-US"/>
          </a:p>
        </p:txBody>
      </p:sp>
      <p:sp>
        <p:nvSpPr>
          <p:cNvPr id="132197" name="Line 156">
            <a:extLst>
              <a:ext uri="{FF2B5EF4-FFF2-40B4-BE49-F238E27FC236}">
                <a16:creationId xmlns:a16="http://schemas.microsoft.com/office/drawing/2014/main" id="{ADFD4750-6C68-6961-6B2D-58E9F561583D}"/>
              </a:ext>
            </a:extLst>
          </p:cNvPr>
          <p:cNvSpPr>
            <a:spLocks noChangeShapeType="1"/>
          </p:cNvSpPr>
          <p:nvPr/>
        </p:nvSpPr>
        <p:spPr bwMode="auto">
          <a:xfrm>
            <a:off x="4267200" y="381000"/>
            <a:ext cx="0" cy="2819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98" name="Freeform 157">
            <a:extLst>
              <a:ext uri="{FF2B5EF4-FFF2-40B4-BE49-F238E27FC236}">
                <a16:creationId xmlns:a16="http://schemas.microsoft.com/office/drawing/2014/main" id="{DAC84559-AAF9-12D7-32A9-D58F214D5126}"/>
              </a:ext>
            </a:extLst>
          </p:cNvPr>
          <p:cNvSpPr>
            <a:spLocks/>
          </p:cNvSpPr>
          <p:nvPr/>
        </p:nvSpPr>
        <p:spPr bwMode="auto">
          <a:xfrm>
            <a:off x="4114800" y="752475"/>
            <a:ext cx="198438" cy="1522413"/>
          </a:xfrm>
          <a:custGeom>
            <a:avLst/>
            <a:gdLst>
              <a:gd name="T0" fmla="*/ 2147483646 w 125"/>
              <a:gd name="T1" fmla="*/ 0 h 959"/>
              <a:gd name="T2" fmla="*/ 2147483646 w 125"/>
              <a:gd name="T3" fmla="*/ 2147483646 h 959"/>
              <a:gd name="T4" fmla="*/ 2147483646 w 125"/>
              <a:gd name="T5" fmla="*/ 2147483646 h 959"/>
              <a:gd name="T6" fmla="*/ 2147483646 w 125"/>
              <a:gd name="T7" fmla="*/ 2147483646 h 959"/>
              <a:gd name="T8" fmla="*/ 0 w 125"/>
              <a:gd name="T9" fmla="*/ 2147483646 h 959"/>
              <a:gd name="T10" fmla="*/ 2147483646 w 125"/>
              <a:gd name="T11" fmla="*/ 2147483646 h 959"/>
              <a:gd name="T12" fmla="*/ 2147483646 w 125"/>
              <a:gd name="T13" fmla="*/ 2147483646 h 959"/>
              <a:gd name="T14" fmla="*/ 2147483646 w 125"/>
              <a:gd name="T15" fmla="*/ 2147483646 h 959"/>
              <a:gd name="T16" fmla="*/ 2147483646 w 125"/>
              <a:gd name="T17" fmla="*/ 2147483646 h 959"/>
              <a:gd name="T18" fmla="*/ 2147483646 w 125"/>
              <a:gd name="T19" fmla="*/ 2147483646 h 959"/>
              <a:gd name="T20" fmla="*/ 2147483646 w 125"/>
              <a:gd name="T21" fmla="*/ 0 h 9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959"/>
              <a:gd name="T35" fmla="*/ 125 w 125"/>
              <a:gd name="T36" fmla="*/ 959 h 9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959">
                <a:moveTo>
                  <a:pt x="97" y="0"/>
                </a:moveTo>
                <a:cubicBezTo>
                  <a:pt x="92" y="7"/>
                  <a:pt x="86" y="14"/>
                  <a:pt x="82" y="22"/>
                </a:cubicBezTo>
                <a:cubicBezTo>
                  <a:pt x="76" y="36"/>
                  <a:pt x="67" y="67"/>
                  <a:pt x="67" y="67"/>
                </a:cubicBezTo>
                <a:cubicBezTo>
                  <a:pt x="59" y="183"/>
                  <a:pt x="41" y="283"/>
                  <a:pt x="8" y="393"/>
                </a:cubicBezTo>
                <a:cubicBezTo>
                  <a:pt x="5" y="452"/>
                  <a:pt x="0" y="512"/>
                  <a:pt x="0" y="571"/>
                </a:cubicBezTo>
                <a:cubicBezTo>
                  <a:pt x="0" y="667"/>
                  <a:pt x="14" y="765"/>
                  <a:pt x="37" y="859"/>
                </a:cubicBezTo>
                <a:cubicBezTo>
                  <a:pt x="45" y="893"/>
                  <a:pt x="54" y="937"/>
                  <a:pt x="82" y="956"/>
                </a:cubicBezTo>
                <a:cubicBezTo>
                  <a:pt x="114" y="906"/>
                  <a:pt x="89" y="959"/>
                  <a:pt x="89" y="911"/>
                </a:cubicBezTo>
                <a:cubicBezTo>
                  <a:pt x="89" y="898"/>
                  <a:pt x="94" y="886"/>
                  <a:pt x="97" y="874"/>
                </a:cubicBezTo>
                <a:cubicBezTo>
                  <a:pt x="100" y="647"/>
                  <a:pt x="125" y="384"/>
                  <a:pt x="89" y="148"/>
                </a:cubicBezTo>
                <a:cubicBezTo>
                  <a:pt x="98" y="30"/>
                  <a:pt x="97" y="79"/>
                  <a:pt x="97" y="0"/>
                </a:cubicBezTo>
                <a:close/>
              </a:path>
            </a:pathLst>
          </a:custGeom>
          <a:solidFill>
            <a:schemeClr val="tx2"/>
          </a:solidFill>
          <a:ln w="9525">
            <a:solidFill>
              <a:schemeClr val="tx1"/>
            </a:solidFill>
            <a:round/>
            <a:headEnd/>
            <a:tailEnd/>
          </a:ln>
        </p:spPr>
        <p:txBody>
          <a:bodyPr wrap="none" anchor="ctr"/>
          <a:lstStyle/>
          <a:p>
            <a:endParaRPr lang="en-US"/>
          </a:p>
        </p:txBody>
      </p:sp>
    </p:spTree>
  </p:cSld>
  <p:clrMapOvr>
    <a:masterClrMapping/>
  </p:clrMapOvr>
  <p:transition>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Number Placeholder 5">
            <a:extLst>
              <a:ext uri="{FF2B5EF4-FFF2-40B4-BE49-F238E27FC236}">
                <a16:creationId xmlns:a16="http://schemas.microsoft.com/office/drawing/2014/main" id="{BAF7668F-23BC-DA55-6887-6924C026958D}"/>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DB6C55D6-6BB0-453F-8684-7C75F205804E}" type="slidenum">
              <a:rPr lang="en-US" altLang="en-US" sz="1200">
                <a:latin typeface="Tahoma" panose="020B0604030504040204" pitchFamily="34" charset="0"/>
              </a:rPr>
              <a:pPr algn="r" eaLnBrk="1" hangingPunct="1">
                <a:spcBef>
                  <a:spcPct val="0"/>
                </a:spcBef>
                <a:buClrTx/>
                <a:buSzTx/>
                <a:buFontTx/>
                <a:buNone/>
              </a:pPr>
              <a:t>63</a:t>
            </a:fld>
            <a:endParaRPr lang="en-US" altLang="en-US" sz="1200">
              <a:latin typeface="Tahoma" panose="020B0604030504040204" pitchFamily="34" charset="0"/>
            </a:endParaRPr>
          </a:p>
        </p:txBody>
      </p:sp>
      <p:sp>
        <p:nvSpPr>
          <p:cNvPr id="134147" name="Rectangle 2">
            <a:extLst>
              <a:ext uri="{FF2B5EF4-FFF2-40B4-BE49-F238E27FC236}">
                <a16:creationId xmlns:a16="http://schemas.microsoft.com/office/drawing/2014/main" id="{11AF89C5-D0C0-3576-DA1E-FFA7C9EB68B1}"/>
              </a:ext>
            </a:extLst>
          </p:cNvPr>
          <p:cNvSpPr>
            <a:spLocks noGrp="1" noChangeArrowheads="1"/>
          </p:cNvSpPr>
          <p:nvPr>
            <p:ph type="title" idx="4294967295"/>
          </p:nvPr>
        </p:nvSpPr>
        <p:spPr>
          <a:xfrm>
            <a:off x="1143000" y="304800"/>
            <a:ext cx="6873875" cy="650875"/>
          </a:xfrm>
        </p:spPr>
        <p:txBody>
          <a:bodyPr/>
          <a:lstStyle/>
          <a:p>
            <a:pPr eaLnBrk="1" hangingPunct="1"/>
            <a:r>
              <a:rPr lang="en-US" altLang="en-US" sz="3200"/>
              <a:t>Strength and Weakness of </a:t>
            </a:r>
            <a:r>
              <a:rPr lang="en-US" altLang="en-US" sz="3200" i="1"/>
              <a:t>CLIQUE</a:t>
            </a:r>
            <a:endParaRPr lang="en-US" altLang="en-US" sz="2100" b="1"/>
          </a:p>
        </p:txBody>
      </p:sp>
      <p:sp>
        <p:nvSpPr>
          <p:cNvPr id="134148" name="Rectangle 3">
            <a:extLst>
              <a:ext uri="{FF2B5EF4-FFF2-40B4-BE49-F238E27FC236}">
                <a16:creationId xmlns:a16="http://schemas.microsoft.com/office/drawing/2014/main" id="{13CBBA93-EDDC-B3A9-AE9B-D0C982FC5458}"/>
              </a:ext>
            </a:extLst>
          </p:cNvPr>
          <p:cNvSpPr>
            <a:spLocks noGrp="1" noChangeArrowheads="1"/>
          </p:cNvSpPr>
          <p:nvPr>
            <p:ph type="body" idx="4294967295"/>
          </p:nvPr>
        </p:nvSpPr>
        <p:spPr>
          <a:xfrm>
            <a:off x="304800" y="1447800"/>
            <a:ext cx="8458200" cy="4953000"/>
          </a:xfrm>
        </p:spPr>
        <p:txBody>
          <a:bodyPr/>
          <a:lstStyle/>
          <a:p>
            <a:pPr eaLnBrk="1" hangingPunct="1"/>
            <a:r>
              <a:rPr lang="en-US" altLang="en-US" sz="2400" u="sng"/>
              <a:t>Strength</a:t>
            </a:r>
            <a:r>
              <a:rPr lang="en-US" altLang="en-US" sz="2400"/>
              <a:t> </a:t>
            </a:r>
          </a:p>
          <a:p>
            <a:pPr lvl="1" eaLnBrk="1" hangingPunct="1"/>
            <a:r>
              <a:rPr lang="en-US" altLang="en-US" sz="2400" i="1" u="sng"/>
              <a:t>automatically</a:t>
            </a:r>
            <a:r>
              <a:rPr lang="en-US" altLang="en-US" sz="2400" u="sng"/>
              <a:t> finds subspaces of the</a:t>
            </a:r>
            <a:r>
              <a:rPr lang="en-US" altLang="en-US" sz="2400"/>
              <a:t> </a:t>
            </a:r>
            <a:r>
              <a:rPr lang="en-US" altLang="en-US" sz="2400" u="sng"/>
              <a:t>highest dimensionality</a:t>
            </a:r>
            <a:r>
              <a:rPr lang="en-US" altLang="en-US" sz="2400"/>
              <a:t> such that high density clusters exist in those subspaces</a:t>
            </a:r>
          </a:p>
          <a:p>
            <a:pPr lvl="1" eaLnBrk="1" hangingPunct="1"/>
            <a:r>
              <a:rPr lang="en-US" altLang="en-US" sz="2400" i="1"/>
              <a:t>insensitive</a:t>
            </a:r>
            <a:r>
              <a:rPr lang="en-US" altLang="en-US" sz="2400"/>
              <a:t> to the order of records in input and does not presume some canonical data distribution</a:t>
            </a:r>
          </a:p>
          <a:p>
            <a:pPr lvl="1" eaLnBrk="1" hangingPunct="1"/>
            <a:r>
              <a:rPr lang="en-US" altLang="en-US" sz="2400"/>
              <a:t>scales</a:t>
            </a:r>
            <a:r>
              <a:rPr lang="en-US" altLang="en-US" sz="2400" i="1"/>
              <a:t> linearly</a:t>
            </a:r>
            <a:r>
              <a:rPr lang="en-US" altLang="en-US" sz="2400"/>
              <a:t> with the size of input and has good scalability as the number of dimensions in the data increases</a:t>
            </a:r>
          </a:p>
          <a:p>
            <a:pPr eaLnBrk="1" hangingPunct="1"/>
            <a:r>
              <a:rPr lang="en-US" altLang="en-US" sz="2400" u="sng"/>
              <a:t>Weakness</a:t>
            </a:r>
            <a:endParaRPr lang="en-US" altLang="en-US" sz="2400"/>
          </a:p>
          <a:p>
            <a:pPr lvl="1" eaLnBrk="1" hangingPunct="1"/>
            <a:r>
              <a:rPr lang="en-US" altLang="en-US" sz="2400"/>
              <a:t>The accuracy of the clustering result may be degraded at the expense of simplicity of the method</a:t>
            </a:r>
          </a:p>
        </p:txBody>
      </p:sp>
    </p:spTree>
  </p:cSld>
  <p:clrMapOvr>
    <a:masterClrMapping/>
  </p:clrMapOvr>
  <p:transition>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Number Placeholder 5">
            <a:extLst>
              <a:ext uri="{FF2B5EF4-FFF2-40B4-BE49-F238E27FC236}">
                <a16:creationId xmlns:a16="http://schemas.microsoft.com/office/drawing/2014/main" id="{E2C2EF07-C72A-870B-E10B-8D038A1562AB}"/>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9E50AF64-1189-4D96-9DB3-24CA0C1B84D8}" type="slidenum">
              <a:rPr lang="en-US" altLang="en-US" sz="1200">
                <a:latin typeface="Tahoma" panose="020B0604030504040204" pitchFamily="34" charset="0"/>
              </a:rPr>
              <a:pPr algn="r" eaLnBrk="1" hangingPunct="1">
                <a:spcBef>
                  <a:spcPct val="0"/>
                </a:spcBef>
                <a:buClrTx/>
                <a:buSzTx/>
                <a:buFontTx/>
                <a:buNone/>
              </a:pPr>
              <a:t>64</a:t>
            </a:fld>
            <a:endParaRPr lang="en-US" altLang="en-US" sz="1200">
              <a:latin typeface="Tahoma" panose="020B0604030504040204" pitchFamily="34" charset="0"/>
            </a:endParaRPr>
          </a:p>
        </p:txBody>
      </p:sp>
      <p:sp>
        <p:nvSpPr>
          <p:cNvPr id="136195" name="Rectangle 2">
            <a:extLst>
              <a:ext uri="{FF2B5EF4-FFF2-40B4-BE49-F238E27FC236}">
                <a16:creationId xmlns:a16="http://schemas.microsoft.com/office/drawing/2014/main" id="{7D381878-DF01-65C2-023E-5B5B0C6A653F}"/>
              </a:ext>
            </a:extLst>
          </p:cNvPr>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en-US" sz="3200"/>
              <a:t>Chapter 10. </a:t>
            </a:r>
            <a:r>
              <a:rPr lang="en-AU" altLang="zh-TW" sz="3200">
                <a:ea typeface="PMingLiU" panose="02020500000000000000" pitchFamily="18" charset="-120"/>
              </a:rPr>
              <a:t>Cluster Analysis: Basic Concepts and Methods</a:t>
            </a:r>
            <a:endParaRPr lang="en-US" altLang="en-US" sz="3200">
              <a:ea typeface="PMingLiU" panose="02020500000000000000" pitchFamily="18" charset="-120"/>
            </a:endParaRPr>
          </a:p>
        </p:txBody>
      </p:sp>
      <p:sp>
        <p:nvSpPr>
          <p:cNvPr id="136196" name="Rectangle 3">
            <a:extLst>
              <a:ext uri="{FF2B5EF4-FFF2-40B4-BE49-F238E27FC236}">
                <a16:creationId xmlns:a16="http://schemas.microsoft.com/office/drawing/2014/main" id="{4A9DFA8D-3E4D-B49A-62B3-D3AA9B6A05BF}"/>
              </a:ext>
            </a:extLst>
          </p:cNvPr>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50000"/>
              </a:lnSpc>
            </a:pPr>
            <a:r>
              <a:rPr lang="en-US" altLang="en-US">
                <a:latin typeface="Calibri" panose="020F0502020204030204" pitchFamily="34" charset="0"/>
              </a:rPr>
              <a:t>Cluster Analysis: Basic Concepts</a:t>
            </a:r>
          </a:p>
          <a:p>
            <a:pPr marL="533400" indent="-533400">
              <a:lnSpc>
                <a:spcPct val="150000"/>
              </a:lnSpc>
            </a:pPr>
            <a:r>
              <a:rPr lang="en-US" altLang="en-US">
                <a:latin typeface="Calibri" panose="020F0502020204030204" pitchFamily="34" charset="0"/>
              </a:rPr>
              <a:t>Partitioning Methods</a:t>
            </a:r>
          </a:p>
          <a:p>
            <a:pPr marL="533400" indent="-533400">
              <a:lnSpc>
                <a:spcPct val="150000"/>
              </a:lnSpc>
            </a:pPr>
            <a:r>
              <a:rPr lang="en-US" altLang="en-US">
                <a:latin typeface="Calibri" panose="020F0502020204030204" pitchFamily="34" charset="0"/>
              </a:rPr>
              <a:t>Hierarchical Methods</a:t>
            </a:r>
          </a:p>
          <a:p>
            <a:pPr marL="533400" indent="-533400">
              <a:lnSpc>
                <a:spcPct val="150000"/>
              </a:lnSpc>
            </a:pPr>
            <a:r>
              <a:rPr lang="en-US" altLang="en-US">
                <a:latin typeface="Calibri" panose="020F0502020204030204" pitchFamily="34" charset="0"/>
              </a:rPr>
              <a:t>Density-Based Methods</a:t>
            </a:r>
          </a:p>
          <a:p>
            <a:pPr marL="533400" indent="-533400">
              <a:lnSpc>
                <a:spcPct val="150000"/>
              </a:lnSpc>
            </a:pPr>
            <a:r>
              <a:rPr lang="en-US" altLang="en-US">
                <a:latin typeface="Calibri" panose="020F0502020204030204" pitchFamily="34" charset="0"/>
              </a:rPr>
              <a:t>Grid-Based Methods</a:t>
            </a:r>
          </a:p>
          <a:p>
            <a:pPr marL="533400" indent="-533400">
              <a:lnSpc>
                <a:spcPct val="150000"/>
              </a:lnSpc>
            </a:pPr>
            <a:r>
              <a:rPr lang="en-US" altLang="en-US">
                <a:latin typeface="Calibri" panose="020F0502020204030204" pitchFamily="34" charset="0"/>
              </a:rPr>
              <a:t>Evaluation of Clustering</a:t>
            </a:r>
          </a:p>
          <a:p>
            <a:pPr marL="533400" indent="-533400">
              <a:lnSpc>
                <a:spcPct val="150000"/>
              </a:lnSpc>
            </a:pPr>
            <a:r>
              <a:rPr lang="en-US" altLang="en-US">
                <a:latin typeface="Calibri" panose="020F0502020204030204" pitchFamily="34" charset="0"/>
              </a:rPr>
              <a:t>Summary</a:t>
            </a:r>
          </a:p>
        </p:txBody>
      </p:sp>
      <p:sp>
        <p:nvSpPr>
          <p:cNvPr id="136197" name="AutoShape 5">
            <a:extLst>
              <a:ext uri="{FF2B5EF4-FFF2-40B4-BE49-F238E27FC236}">
                <a16:creationId xmlns:a16="http://schemas.microsoft.com/office/drawing/2014/main" id="{16639C11-5E01-60A3-461F-68A5BADA6D24}"/>
              </a:ext>
            </a:extLst>
          </p:cNvPr>
          <p:cNvSpPr>
            <a:spLocks noChangeArrowheads="1"/>
          </p:cNvSpPr>
          <p:nvPr/>
        </p:nvSpPr>
        <p:spPr bwMode="auto">
          <a:xfrm rot="9867012">
            <a:off x="4648200" y="52578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36198" name="Slide Number Placeholder 5">
            <a:extLst>
              <a:ext uri="{FF2B5EF4-FFF2-40B4-BE49-F238E27FC236}">
                <a16:creationId xmlns:a16="http://schemas.microsoft.com/office/drawing/2014/main" id="{1CDD12F5-8B58-2BE5-65DE-B2759E2CDD18}"/>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58B76771-F5D4-43E0-A207-A4760345C9FF}" type="slidenum">
              <a:rPr lang="en-US" altLang="en-US" sz="1200">
                <a:latin typeface="Tahoma" panose="020B0604030504040204" pitchFamily="34" charset="0"/>
              </a:rPr>
              <a:pPr algn="r" eaLnBrk="1" hangingPunct="1">
                <a:spcBef>
                  <a:spcPct val="0"/>
                </a:spcBef>
                <a:buClrTx/>
                <a:buSzTx/>
                <a:buFontTx/>
                <a:buNone/>
              </a:pPr>
              <a:t>64</a:t>
            </a:fld>
            <a:endParaRPr lang="en-US" altLang="en-US" sz="1200">
              <a:latin typeface="Tahoma" panose="020B0604030504040204" pitchFamily="34" charset="0"/>
            </a:endParaRPr>
          </a:p>
        </p:txBody>
      </p:sp>
    </p:spTree>
  </p:cSld>
  <p:clrMapOvr>
    <a:masterClrMapping/>
  </p:clrMapOvr>
  <p:transition>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536FE945-534A-6FB7-9FD0-F72F42C1A857}"/>
              </a:ext>
            </a:extLst>
          </p:cNvPr>
          <p:cNvSpPr>
            <a:spLocks noGrp="1" noChangeArrowheads="1"/>
          </p:cNvSpPr>
          <p:nvPr>
            <p:ph type="title" idx="4294967295"/>
          </p:nvPr>
        </p:nvSpPr>
        <p:spPr/>
        <p:txBody>
          <a:bodyPr/>
          <a:lstStyle/>
          <a:p>
            <a:r>
              <a:rPr lang="en-US" altLang="en-US" sz="3200"/>
              <a:t>Assessing Clustering Tendency</a:t>
            </a:r>
          </a:p>
        </p:txBody>
      </p:sp>
      <p:sp>
        <p:nvSpPr>
          <p:cNvPr id="138243" name="Rectangle 3">
            <a:extLst>
              <a:ext uri="{FF2B5EF4-FFF2-40B4-BE49-F238E27FC236}">
                <a16:creationId xmlns:a16="http://schemas.microsoft.com/office/drawing/2014/main" id="{4CFE535C-F0E4-0405-44E5-1A54A7C160DC}"/>
              </a:ext>
            </a:extLst>
          </p:cNvPr>
          <p:cNvSpPr>
            <a:spLocks noGrp="1" noChangeArrowheads="1"/>
          </p:cNvSpPr>
          <p:nvPr>
            <p:ph type="body" idx="4294967295"/>
          </p:nvPr>
        </p:nvSpPr>
        <p:spPr/>
        <p:txBody>
          <a:bodyPr/>
          <a:lstStyle/>
          <a:p>
            <a:r>
              <a:rPr lang="en-US" altLang="en-US" sz="2000"/>
              <a:t>Assess if non-random structure exists in the data by measuring the probability that the data is generated by a uniform data distribution</a:t>
            </a:r>
          </a:p>
          <a:p>
            <a:r>
              <a:rPr lang="en-US" altLang="en-US" sz="2000"/>
              <a:t>Test spatial randomness by statistic test: Hopkins Static</a:t>
            </a:r>
          </a:p>
          <a:p>
            <a:pPr lvl="1"/>
            <a:r>
              <a:rPr lang="en-US" altLang="en-US" sz="2000"/>
              <a:t>Given a dataset D regarded as a sample of a random variable o, determine how far away o is from being uniformly distributed in the data space</a:t>
            </a:r>
          </a:p>
          <a:p>
            <a:pPr lvl="1"/>
            <a:r>
              <a:rPr lang="en-US" altLang="en-US" sz="2000"/>
              <a:t>Sample </a:t>
            </a:r>
            <a:r>
              <a:rPr lang="en-US" altLang="en-US" sz="2000" i="1"/>
              <a:t>n</a:t>
            </a:r>
            <a:r>
              <a:rPr lang="en-US" altLang="en-US" sz="2000"/>
              <a:t> points, </a:t>
            </a:r>
            <a:r>
              <a:rPr lang="en-US" altLang="en-US" sz="2000" i="1"/>
              <a:t>p</a:t>
            </a:r>
            <a:r>
              <a:rPr lang="en-US" altLang="en-US" sz="2000" i="1" baseline="-25000"/>
              <a:t>1</a:t>
            </a:r>
            <a:r>
              <a:rPr lang="en-US" altLang="en-US" sz="2000" i="1"/>
              <a:t>, …, p</a:t>
            </a:r>
            <a:r>
              <a:rPr lang="en-US" altLang="en-US" sz="2000" i="1" baseline="-25000"/>
              <a:t>n</a:t>
            </a:r>
            <a:r>
              <a:rPr lang="en-US" altLang="en-US" sz="2000"/>
              <a:t>, uniformly from D.  For each p</a:t>
            </a:r>
            <a:r>
              <a:rPr lang="en-US" altLang="en-US" sz="2000" baseline="-25000"/>
              <a:t>i</a:t>
            </a:r>
            <a:r>
              <a:rPr lang="en-US" altLang="en-US" sz="2000"/>
              <a:t>, find its nearest neighbor in D:  </a:t>
            </a:r>
            <a:r>
              <a:rPr lang="en-US" altLang="en-US" sz="2000" i="1"/>
              <a:t>x</a:t>
            </a:r>
            <a:r>
              <a:rPr lang="en-US" altLang="en-US" sz="2000" i="1" baseline="-25000"/>
              <a:t>i</a:t>
            </a:r>
            <a:r>
              <a:rPr lang="en-US" altLang="en-US" sz="2000"/>
              <a:t> = </a:t>
            </a:r>
            <a:r>
              <a:rPr lang="en-US" altLang="en-US" sz="2000" i="1"/>
              <a:t>min{dist (p</a:t>
            </a:r>
            <a:r>
              <a:rPr lang="en-US" altLang="en-US" sz="2000" i="1" baseline="-25000"/>
              <a:t>i</a:t>
            </a:r>
            <a:r>
              <a:rPr lang="en-US" altLang="en-US" sz="2000" i="1"/>
              <a:t>, v)}</a:t>
            </a:r>
            <a:r>
              <a:rPr lang="en-US" altLang="en-US" sz="2000"/>
              <a:t> where </a:t>
            </a:r>
            <a:r>
              <a:rPr lang="en-US" altLang="en-US" sz="2000" i="1"/>
              <a:t>v</a:t>
            </a:r>
            <a:r>
              <a:rPr lang="en-US" altLang="en-US" sz="2000"/>
              <a:t> in D</a:t>
            </a:r>
          </a:p>
          <a:p>
            <a:pPr lvl="1"/>
            <a:r>
              <a:rPr lang="en-US" altLang="en-US" sz="2000"/>
              <a:t>Sample </a:t>
            </a:r>
            <a:r>
              <a:rPr lang="en-US" altLang="en-US" sz="2000" i="1"/>
              <a:t>n</a:t>
            </a:r>
            <a:r>
              <a:rPr lang="en-US" altLang="en-US" sz="2000"/>
              <a:t> points, </a:t>
            </a:r>
            <a:r>
              <a:rPr lang="en-US" altLang="en-US" sz="2000" i="1"/>
              <a:t>q</a:t>
            </a:r>
            <a:r>
              <a:rPr lang="en-US" altLang="en-US" sz="2000" i="1" baseline="-25000"/>
              <a:t>1</a:t>
            </a:r>
            <a:r>
              <a:rPr lang="en-US" altLang="en-US" sz="2000" i="1"/>
              <a:t>, …, q</a:t>
            </a:r>
            <a:r>
              <a:rPr lang="en-US" altLang="en-US" sz="2000" i="1" baseline="-25000"/>
              <a:t>n</a:t>
            </a:r>
            <a:r>
              <a:rPr lang="en-US" altLang="en-US" sz="2000"/>
              <a:t>, uniformly from D.  For each </a:t>
            </a:r>
            <a:r>
              <a:rPr lang="en-US" altLang="en-US" sz="2000" i="1"/>
              <a:t>q</a:t>
            </a:r>
            <a:r>
              <a:rPr lang="en-US" altLang="en-US" sz="2000" i="1" baseline="-25000"/>
              <a:t>i</a:t>
            </a:r>
            <a:r>
              <a:rPr lang="en-US" altLang="en-US" sz="2000"/>
              <a:t>, find its nearest neighbor in D </a:t>
            </a:r>
            <a:r>
              <a:rPr lang="en-US" altLang="en-US" sz="2000">
                <a:latin typeface="Times New Roman" panose="02020603050405020304" pitchFamily="18" charset="0"/>
                <a:cs typeface="Times New Roman" panose="02020603050405020304" pitchFamily="18" charset="0"/>
              </a:rPr>
              <a:t>– </a:t>
            </a:r>
            <a:r>
              <a:rPr lang="en-US" altLang="en-US" sz="2000"/>
              <a:t>{</a:t>
            </a:r>
            <a:r>
              <a:rPr lang="en-US" altLang="en-US" sz="2000" i="1"/>
              <a:t>q</a:t>
            </a:r>
            <a:r>
              <a:rPr lang="en-US" altLang="en-US" sz="2000" i="1" baseline="-25000"/>
              <a:t>i</a:t>
            </a:r>
            <a:r>
              <a:rPr lang="en-US" altLang="en-US" sz="2000"/>
              <a:t>}:  </a:t>
            </a:r>
            <a:r>
              <a:rPr lang="en-US" altLang="en-US" sz="2000" i="1"/>
              <a:t>y</a:t>
            </a:r>
            <a:r>
              <a:rPr lang="en-US" altLang="en-US" sz="2000" i="1" baseline="-25000"/>
              <a:t>i</a:t>
            </a:r>
            <a:r>
              <a:rPr lang="en-US" altLang="en-US" sz="2000"/>
              <a:t> = </a:t>
            </a:r>
            <a:r>
              <a:rPr lang="en-US" altLang="en-US" sz="2000" i="1"/>
              <a:t>min{dist (q</a:t>
            </a:r>
            <a:r>
              <a:rPr lang="en-US" altLang="en-US" sz="2000" i="1" baseline="-25000"/>
              <a:t>i</a:t>
            </a:r>
            <a:r>
              <a:rPr lang="en-US" altLang="en-US" sz="2000" i="1"/>
              <a:t>, v)}</a:t>
            </a:r>
            <a:r>
              <a:rPr lang="en-US" altLang="en-US" sz="2000"/>
              <a:t> where </a:t>
            </a:r>
            <a:r>
              <a:rPr lang="en-US" altLang="en-US" sz="2000" i="1"/>
              <a:t>v</a:t>
            </a:r>
            <a:r>
              <a:rPr lang="en-US" altLang="en-US" sz="2000"/>
              <a:t> in D and v </a:t>
            </a:r>
            <a:r>
              <a:rPr lang="en-US" altLang="en-US" sz="2000">
                <a:cs typeface="Arial" panose="020B0604020202020204" pitchFamily="34" charset="0"/>
              </a:rPr>
              <a:t>≠ </a:t>
            </a:r>
            <a:r>
              <a:rPr lang="en-US" altLang="en-US" sz="2000" i="1"/>
              <a:t>q</a:t>
            </a:r>
            <a:r>
              <a:rPr lang="en-US" altLang="en-US" sz="2000" i="1" baseline="-25000"/>
              <a:t>i</a:t>
            </a:r>
          </a:p>
          <a:p>
            <a:pPr lvl="1"/>
            <a:r>
              <a:rPr lang="en-US" altLang="en-US" sz="2000"/>
              <a:t>Calculate the Hopkins Statistic:</a:t>
            </a:r>
            <a:endParaRPr lang="en-US" altLang="en-US" sz="2000" i="1"/>
          </a:p>
          <a:p>
            <a:pPr lvl="1"/>
            <a:endParaRPr lang="en-US" altLang="en-US" sz="2000">
              <a:cs typeface="Arial" panose="020B0604020202020204" pitchFamily="34" charset="0"/>
            </a:endParaRPr>
          </a:p>
          <a:p>
            <a:pPr lvl="1"/>
            <a:r>
              <a:rPr lang="en-US" altLang="en-US" sz="2000"/>
              <a:t>If D is uniformly distributed, </a:t>
            </a:r>
            <a:r>
              <a:rPr lang="en-US" altLang="en-US" sz="2000">
                <a:cs typeface="Arial" panose="020B0604020202020204" pitchFamily="34" charset="0"/>
              </a:rPr>
              <a:t>∑ x</a:t>
            </a:r>
            <a:r>
              <a:rPr lang="en-US" altLang="en-US" sz="2000" baseline="-25000">
                <a:cs typeface="Arial" panose="020B0604020202020204" pitchFamily="34" charset="0"/>
              </a:rPr>
              <a:t>i</a:t>
            </a:r>
            <a:r>
              <a:rPr lang="en-US" altLang="en-US" sz="2000">
                <a:cs typeface="Arial" panose="020B0604020202020204" pitchFamily="34" charset="0"/>
              </a:rPr>
              <a:t> and ∑ y</a:t>
            </a:r>
            <a:r>
              <a:rPr lang="en-US" altLang="en-US" sz="2000" baseline="-25000">
                <a:cs typeface="Arial" panose="020B0604020202020204" pitchFamily="34" charset="0"/>
              </a:rPr>
              <a:t>i</a:t>
            </a:r>
            <a:r>
              <a:rPr lang="en-US" altLang="en-US" sz="2000">
                <a:cs typeface="Arial" panose="020B0604020202020204" pitchFamily="34" charset="0"/>
              </a:rPr>
              <a:t> will be close to each other and H is close to 0.5.  If D is highly skewed, H is close to 0</a:t>
            </a:r>
          </a:p>
          <a:p>
            <a:endParaRPr lang="en-US" altLang="en-US" sz="2000"/>
          </a:p>
        </p:txBody>
      </p:sp>
      <p:pic>
        <p:nvPicPr>
          <p:cNvPr id="138244" name="Picture 4">
            <a:extLst>
              <a:ext uri="{FF2B5EF4-FFF2-40B4-BE49-F238E27FC236}">
                <a16:creationId xmlns:a16="http://schemas.microsoft.com/office/drawing/2014/main" id="{FA9BDE9D-6056-A16E-B2DA-968A9B7D63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876800"/>
            <a:ext cx="30480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245" name="Slide Number Placeholder 5">
            <a:extLst>
              <a:ext uri="{FF2B5EF4-FFF2-40B4-BE49-F238E27FC236}">
                <a16:creationId xmlns:a16="http://schemas.microsoft.com/office/drawing/2014/main" id="{FF7791CA-A2C4-3786-A07E-BE7923CB54F9}"/>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1278B1E8-A589-4516-8312-BBDE05B6B079}" type="slidenum">
              <a:rPr lang="en-US" altLang="en-US" sz="1200" b="1">
                <a:latin typeface="Tahoma" panose="020B0604030504040204" pitchFamily="34" charset="0"/>
              </a:rPr>
              <a:pPr algn="r" eaLnBrk="1" hangingPunct="1">
                <a:spcBef>
                  <a:spcPct val="0"/>
                </a:spcBef>
                <a:buClrTx/>
                <a:buSzTx/>
                <a:buFontTx/>
                <a:buNone/>
              </a:pPr>
              <a:t>65</a:t>
            </a:fld>
            <a:endParaRPr lang="en-US" altLang="en-US" sz="1200" b="1">
              <a:latin typeface="Tahoma" panose="020B0604030504040204" pitchFamily="34" charset="0"/>
            </a:endParaRPr>
          </a:p>
        </p:txBody>
      </p:sp>
    </p:spTree>
  </p:cSld>
  <p:clrMapOvr>
    <a:masterClrMapping/>
  </p:clrMapOvr>
  <p:transition>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6CA56FED-79D8-7970-121E-C73204765958}"/>
              </a:ext>
            </a:extLst>
          </p:cNvPr>
          <p:cNvSpPr>
            <a:spLocks noGrp="1" noChangeArrowheads="1"/>
          </p:cNvSpPr>
          <p:nvPr>
            <p:ph type="title" idx="4294967295"/>
          </p:nvPr>
        </p:nvSpPr>
        <p:spPr/>
        <p:txBody>
          <a:bodyPr/>
          <a:lstStyle/>
          <a:p>
            <a:r>
              <a:rPr lang="en-US" altLang="en-US" sz="3200"/>
              <a:t>Determine the Number of Clusters</a:t>
            </a:r>
          </a:p>
        </p:txBody>
      </p:sp>
      <p:sp>
        <p:nvSpPr>
          <p:cNvPr id="140291" name="Rectangle 3">
            <a:extLst>
              <a:ext uri="{FF2B5EF4-FFF2-40B4-BE49-F238E27FC236}">
                <a16:creationId xmlns:a16="http://schemas.microsoft.com/office/drawing/2014/main" id="{A7363ED4-9EFF-53E6-7FD9-1E33CF5F55FD}"/>
              </a:ext>
            </a:extLst>
          </p:cNvPr>
          <p:cNvSpPr>
            <a:spLocks noGrp="1" noChangeArrowheads="1"/>
          </p:cNvSpPr>
          <p:nvPr>
            <p:ph type="body" idx="4294967295"/>
          </p:nvPr>
        </p:nvSpPr>
        <p:spPr>
          <a:xfrm>
            <a:off x="228600" y="1371600"/>
            <a:ext cx="8686800" cy="5334000"/>
          </a:xfrm>
        </p:spPr>
        <p:txBody>
          <a:bodyPr/>
          <a:lstStyle/>
          <a:p>
            <a:r>
              <a:rPr lang="en-US" altLang="en-US" sz="2000"/>
              <a:t>Empirical method</a:t>
            </a:r>
          </a:p>
          <a:p>
            <a:pPr lvl="1"/>
            <a:r>
              <a:rPr lang="en-US" altLang="en-US" sz="2000"/>
              <a:t># of clusters </a:t>
            </a:r>
            <a:r>
              <a:rPr lang="en-US" altLang="en-US" sz="2000">
                <a:cs typeface="Arial" panose="020B0604020202020204" pitchFamily="34" charset="0"/>
              </a:rPr>
              <a:t>≈√n/2 for a dataset of n points</a:t>
            </a:r>
          </a:p>
          <a:p>
            <a:r>
              <a:rPr lang="en-US" altLang="en-US" sz="2000">
                <a:cs typeface="Arial" panose="020B0604020202020204" pitchFamily="34" charset="0"/>
              </a:rPr>
              <a:t>Elbow method</a:t>
            </a:r>
          </a:p>
          <a:p>
            <a:pPr lvl="1"/>
            <a:r>
              <a:rPr lang="en-US" altLang="en-US" sz="2000">
                <a:cs typeface="Arial" panose="020B0604020202020204" pitchFamily="34" charset="0"/>
              </a:rPr>
              <a:t>Use the turning point in the curve of sum of within cluster variance w.r.t  the # of clusters</a:t>
            </a:r>
          </a:p>
          <a:p>
            <a:r>
              <a:rPr lang="en-US" altLang="en-US" sz="2000">
                <a:cs typeface="Arial" panose="020B0604020202020204" pitchFamily="34" charset="0"/>
              </a:rPr>
              <a:t>Cross validation method</a:t>
            </a:r>
          </a:p>
          <a:p>
            <a:pPr lvl="1"/>
            <a:r>
              <a:rPr lang="en-US" altLang="en-US" sz="2000">
                <a:cs typeface="Arial" panose="020B0604020202020204" pitchFamily="34" charset="0"/>
              </a:rPr>
              <a:t>Divide a given data set into </a:t>
            </a:r>
            <a:r>
              <a:rPr lang="en-US" altLang="en-US" sz="2000" i="1">
                <a:cs typeface="Arial" panose="020B0604020202020204" pitchFamily="34" charset="0"/>
              </a:rPr>
              <a:t>m</a:t>
            </a:r>
            <a:r>
              <a:rPr lang="en-US" altLang="en-US" sz="2000">
                <a:cs typeface="Arial" panose="020B0604020202020204" pitchFamily="34" charset="0"/>
              </a:rPr>
              <a:t> parts</a:t>
            </a:r>
          </a:p>
          <a:p>
            <a:pPr lvl="1"/>
            <a:r>
              <a:rPr lang="en-US" altLang="en-US" sz="2000">
                <a:cs typeface="Arial" panose="020B0604020202020204" pitchFamily="34" charset="0"/>
              </a:rPr>
              <a:t>Use </a:t>
            </a:r>
            <a:r>
              <a:rPr lang="en-US" altLang="en-US" sz="2000" i="1">
                <a:cs typeface="Arial" panose="020B0604020202020204" pitchFamily="34" charset="0"/>
              </a:rPr>
              <a:t>m</a:t>
            </a:r>
            <a:r>
              <a:rPr lang="en-US" altLang="en-US" sz="2000">
                <a:cs typeface="Arial" panose="020B0604020202020204" pitchFamily="34" charset="0"/>
              </a:rPr>
              <a:t> </a:t>
            </a:r>
            <a:r>
              <a:rPr lang="en-US" altLang="en-US" sz="2000">
                <a:cs typeface="Times New Roman" panose="02020603050405020304" pitchFamily="18" charset="0"/>
              </a:rPr>
              <a:t>–</a:t>
            </a:r>
            <a:r>
              <a:rPr lang="en-US" altLang="en-US" sz="2000">
                <a:cs typeface="Arial" panose="020B0604020202020204" pitchFamily="34" charset="0"/>
              </a:rPr>
              <a:t> 1 parts to obtain a clustering model</a:t>
            </a:r>
          </a:p>
          <a:p>
            <a:pPr lvl="1"/>
            <a:r>
              <a:rPr lang="en-US" altLang="en-US" sz="2000">
                <a:cs typeface="Arial" panose="020B0604020202020204" pitchFamily="34" charset="0"/>
              </a:rPr>
              <a:t>Use the remaining part to test the quality of the clustering</a:t>
            </a:r>
          </a:p>
          <a:p>
            <a:pPr lvl="2"/>
            <a:r>
              <a:rPr lang="en-US" altLang="en-US" sz="2000">
                <a:cs typeface="Arial" panose="020B0604020202020204" pitchFamily="34" charset="0"/>
              </a:rPr>
              <a:t>E.g., For each point in the test set, find the closest centroid, and use the sum of squared distance between all points in the test set and the closest centroids to measure how well the model fits the test set</a:t>
            </a:r>
          </a:p>
          <a:p>
            <a:pPr lvl="1"/>
            <a:r>
              <a:rPr lang="en-US" altLang="en-US" sz="2000">
                <a:cs typeface="Arial" panose="020B0604020202020204" pitchFamily="34" charset="0"/>
              </a:rPr>
              <a:t>For any k &gt; 0, repeat it </a:t>
            </a:r>
            <a:r>
              <a:rPr lang="en-US" altLang="en-US" sz="2000" i="1">
                <a:cs typeface="Arial" panose="020B0604020202020204" pitchFamily="34" charset="0"/>
              </a:rPr>
              <a:t>m</a:t>
            </a:r>
            <a:r>
              <a:rPr lang="en-US" altLang="en-US" sz="2000">
                <a:cs typeface="Arial" panose="020B0604020202020204" pitchFamily="34" charset="0"/>
              </a:rPr>
              <a:t> times, compare the overall quality measure w.r.t. different </a:t>
            </a:r>
            <a:r>
              <a:rPr lang="en-US" altLang="en-US" sz="2000" i="1">
                <a:cs typeface="Arial" panose="020B0604020202020204" pitchFamily="34" charset="0"/>
              </a:rPr>
              <a:t>k’s</a:t>
            </a:r>
            <a:r>
              <a:rPr lang="en-US" altLang="en-US" sz="2000">
                <a:cs typeface="Arial" panose="020B0604020202020204" pitchFamily="34" charset="0"/>
              </a:rPr>
              <a:t>, and find # of clusters that fits the data the best</a:t>
            </a:r>
          </a:p>
        </p:txBody>
      </p:sp>
      <p:sp>
        <p:nvSpPr>
          <p:cNvPr id="140292" name="Slide Number Placeholder 5">
            <a:extLst>
              <a:ext uri="{FF2B5EF4-FFF2-40B4-BE49-F238E27FC236}">
                <a16:creationId xmlns:a16="http://schemas.microsoft.com/office/drawing/2014/main" id="{FB1AA5BB-099A-2075-C9A0-8C37B8558783}"/>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95461DFA-D264-4A2A-A9F0-0A96A57757CB}" type="slidenum">
              <a:rPr lang="en-US" altLang="en-US" sz="1200" b="1">
                <a:latin typeface="Tahoma" panose="020B0604030504040204" pitchFamily="34" charset="0"/>
              </a:rPr>
              <a:pPr algn="r" eaLnBrk="1" hangingPunct="1">
                <a:spcBef>
                  <a:spcPct val="0"/>
                </a:spcBef>
                <a:buClrTx/>
                <a:buSzTx/>
                <a:buFontTx/>
                <a:buNone/>
              </a:pPr>
              <a:t>66</a:t>
            </a:fld>
            <a:endParaRPr lang="en-US" altLang="en-US" sz="1200" b="1">
              <a:latin typeface="Tahoma" panose="020B0604030504040204" pitchFamily="34" charset="0"/>
            </a:endParaRPr>
          </a:p>
        </p:txBody>
      </p:sp>
    </p:spTree>
  </p:cSld>
  <p:clrMapOvr>
    <a:masterClrMapping/>
  </p:clrMapOvr>
  <p:transition>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C498CB4B-F972-2F69-CAC2-395E4C35B6FC}"/>
              </a:ext>
            </a:extLst>
          </p:cNvPr>
          <p:cNvSpPr>
            <a:spLocks noGrp="1" noChangeArrowheads="1"/>
          </p:cNvSpPr>
          <p:nvPr>
            <p:ph type="title" idx="4294967295"/>
          </p:nvPr>
        </p:nvSpPr>
        <p:spPr/>
        <p:txBody>
          <a:bodyPr/>
          <a:lstStyle/>
          <a:p>
            <a:r>
              <a:rPr lang="en-US" altLang="en-US" sz="3200"/>
              <a:t>Measuring Clustering Quality</a:t>
            </a:r>
          </a:p>
        </p:txBody>
      </p:sp>
      <p:sp>
        <p:nvSpPr>
          <p:cNvPr id="142339" name="Rectangle 3">
            <a:extLst>
              <a:ext uri="{FF2B5EF4-FFF2-40B4-BE49-F238E27FC236}">
                <a16:creationId xmlns:a16="http://schemas.microsoft.com/office/drawing/2014/main" id="{8A90F01F-BDA5-6B8E-32F1-FFF4BF645C60}"/>
              </a:ext>
            </a:extLst>
          </p:cNvPr>
          <p:cNvSpPr>
            <a:spLocks noGrp="1" noChangeArrowheads="1"/>
          </p:cNvSpPr>
          <p:nvPr>
            <p:ph type="body" idx="4294967295"/>
          </p:nvPr>
        </p:nvSpPr>
        <p:spPr>
          <a:xfrm>
            <a:off x="381000" y="1371600"/>
            <a:ext cx="8534400" cy="5105400"/>
          </a:xfrm>
        </p:spPr>
        <p:txBody>
          <a:bodyPr/>
          <a:lstStyle/>
          <a:p>
            <a:pPr>
              <a:lnSpc>
                <a:spcPct val="120000"/>
              </a:lnSpc>
            </a:pPr>
            <a:r>
              <a:rPr lang="en-US" altLang="en-US" sz="2400"/>
              <a:t>Two methods: extrinsic vs. intrinsic  </a:t>
            </a:r>
          </a:p>
          <a:p>
            <a:pPr>
              <a:lnSpc>
                <a:spcPct val="120000"/>
              </a:lnSpc>
            </a:pPr>
            <a:r>
              <a:rPr lang="en-US" altLang="en-US" sz="2400"/>
              <a:t>Extrinsic: supervised, i.e., the ground truth is available</a:t>
            </a:r>
          </a:p>
          <a:p>
            <a:pPr lvl="1">
              <a:lnSpc>
                <a:spcPct val="120000"/>
              </a:lnSpc>
            </a:pPr>
            <a:r>
              <a:rPr lang="en-US" altLang="en-US" sz="2400"/>
              <a:t>Compare a clustering against the ground truth using certain clustering quality measure</a:t>
            </a:r>
          </a:p>
          <a:p>
            <a:pPr lvl="1">
              <a:lnSpc>
                <a:spcPct val="120000"/>
              </a:lnSpc>
            </a:pPr>
            <a:r>
              <a:rPr lang="en-US" altLang="en-US" sz="2400"/>
              <a:t>Ex. BCubed precision and recall metrics</a:t>
            </a:r>
          </a:p>
          <a:p>
            <a:pPr>
              <a:lnSpc>
                <a:spcPct val="120000"/>
              </a:lnSpc>
            </a:pPr>
            <a:r>
              <a:rPr lang="en-US" altLang="en-US" sz="2400"/>
              <a:t>Intrinsic: unsupervised, i.e., the ground truth is unavailable</a:t>
            </a:r>
          </a:p>
          <a:p>
            <a:pPr lvl="1">
              <a:lnSpc>
                <a:spcPct val="120000"/>
              </a:lnSpc>
            </a:pPr>
            <a:r>
              <a:rPr lang="en-US" altLang="en-US" sz="2400"/>
              <a:t>Evaluate the goodness of a clustering by considering how well the clusters are separated, and how compact the clusters are</a:t>
            </a:r>
          </a:p>
          <a:p>
            <a:pPr lvl="1">
              <a:lnSpc>
                <a:spcPct val="120000"/>
              </a:lnSpc>
            </a:pPr>
            <a:r>
              <a:rPr lang="en-US" altLang="en-US" sz="2400"/>
              <a:t>Ex. Silhouette coefficient</a:t>
            </a:r>
          </a:p>
        </p:txBody>
      </p:sp>
      <p:sp>
        <p:nvSpPr>
          <p:cNvPr id="142340" name="Slide Number Placeholder 5">
            <a:extLst>
              <a:ext uri="{FF2B5EF4-FFF2-40B4-BE49-F238E27FC236}">
                <a16:creationId xmlns:a16="http://schemas.microsoft.com/office/drawing/2014/main" id="{04651818-4A3D-0472-091B-50F898F730E5}"/>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2E436FBF-9703-422D-A444-33B60C2BD9B7}" type="slidenum">
              <a:rPr lang="en-US" altLang="en-US" sz="1200" b="1">
                <a:latin typeface="Tahoma" panose="020B0604030504040204" pitchFamily="34" charset="0"/>
              </a:rPr>
              <a:pPr algn="r" eaLnBrk="1" hangingPunct="1">
                <a:spcBef>
                  <a:spcPct val="0"/>
                </a:spcBef>
                <a:buClrTx/>
                <a:buSzTx/>
                <a:buFontTx/>
                <a:buNone/>
              </a:pPr>
              <a:t>67</a:t>
            </a:fld>
            <a:endParaRPr lang="en-US" altLang="en-US" sz="1200" b="1">
              <a:latin typeface="Tahoma" panose="020B0604030504040204" pitchFamily="34" charset="0"/>
            </a:endParaRPr>
          </a:p>
        </p:txBody>
      </p:sp>
    </p:spTree>
  </p:cSld>
  <p:clrMapOvr>
    <a:masterClrMapping/>
  </p:clrMapOvr>
  <p:transition>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1DD94A3C-B28C-9EBC-87EB-8AF776632140}"/>
              </a:ext>
            </a:extLst>
          </p:cNvPr>
          <p:cNvSpPr>
            <a:spLocks noGrp="1" noChangeArrowheads="1"/>
          </p:cNvSpPr>
          <p:nvPr>
            <p:ph type="title" idx="4294967295"/>
          </p:nvPr>
        </p:nvSpPr>
        <p:spPr>
          <a:xfrm>
            <a:off x="0" y="381000"/>
            <a:ext cx="9144000" cy="609600"/>
          </a:xfrm>
        </p:spPr>
        <p:txBody>
          <a:bodyPr/>
          <a:lstStyle/>
          <a:p>
            <a:r>
              <a:rPr lang="en-US" altLang="en-US" sz="3200"/>
              <a:t>Measuring Clustering Quality: Extrinsic Methods </a:t>
            </a:r>
          </a:p>
        </p:txBody>
      </p:sp>
      <p:sp>
        <p:nvSpPr>
          <p:cNvPr id="144387" name="Rectangle 3">
            <a:extLst>
              <a:ext uri="{FF2B5EF4-FFF2-40B4-BE49-F238E27FC236}">
                <a16:creationId xmlns:a16="http://schemas.microsoft.com/office/drawing/2014/main" id="{8A28A6CB-CAB0-7BFB-553D-5EF5D6099322}"/>
              </a:ext>
            </a:extLst>
          </p:cNvPr>
          <p:cNvSpPr>
            <a:spLocks noGrp="1" noChangeArrowheads="1"/>
          </p:cNvSpPr>
          <p:nvPr>
            <p:ph type="body" idx="4294967295"/>
          </p:nvPr>
        </p:nvSpPr>
        <p:spPr/>
        <p:txBody>
          <a:bodyPr/>
          <a:lstStyle/>
          <a:p>
            <a:r>
              <a:rPr lang="en-US" altLang="en-US" sz="2400"/>
              <a:t>Clustering quality measure: </a:t>
            </a:r>
            <a:r>
              <a:rPr lang="en-US" altLang="en-US" sz="2400" i="1"/>
              <a:t>Q(C, C</a:t>
            </a:r>
            <a:r>
              <a:rPr lang="en-US" altLang="en-US" sz="2400" i="1" baseline="-25000"/>
              <a:t>g</a:t>
            </a:r>
            <a:r>
              <a:rPr lang="en-US" altLang="en-US" sz="2400" i="1"/>
              <a:t>),</a:t>
            </a:r>
            <a:r>
              <a:rPr lang="en-US" altLang="en-US" sz="2400"/>
              <a:t> for a clustering </a:t>
            </a:r>
            <a:r>
              <a:rPr lang="en-US" altLang="en-US" sz="2400" i="1"/>
              <a:t>C</a:t>
            </a:r>
            <a:r>
              <a:rPr lang="en-US" altLang="en-US" sz="2400"/>
              <a:t> given the ground truth </a:t>
            </a:r>
            <a:r>
              <a:rPr lang="en-US" altLang="en-US" sz="2400" i="1"/>
              <a:t>C</a:t>
            </a:r>
            <a:r>
              <a:rPr lang="en-US" altLang="en-US" sz="2400" i="1" baseline="-25000"/>
              <a:t>g</a:t>
            </a:r>
            <a:r>
              <a:rPr lang="en-US" altLang="en-US" sz="2400"/>
              <a:t>. </a:t>
            </a:r>
          </a:p>
          <a:p>
            <a:r>
              <a:rPr lang="en-US" altLang="en-US" sz="2400" i="1"/>
              <a:t>Q</a:t>
            </a:r>
            <a:r>
              <a:rPr lang="en-US" altLang="en-US" sz="2400"/>
              <a:t> is good if it satisfies the following </a:t>
            </a:r>
            <a:r>
              <a:rPr lang="en-US" altLang="en-US" sz="2400" b="1"/>
              <a:t>4</a:t>
            </a:r>
            <a:r>
              <a:rPr lang="en-US" altLang="en-US" sz="2400"/>
              <a:t> essential criteria</a:t>
            </a:r>
          </a:p>
          <a:p>
            <a:pPr lvl="1"/>
            <a:r>
              <a:rPr lang="en-US" altLang="en-US" sz="2400"/>
              <a:t>Cluster homogeneity: the purer, the better</a:t>
            </a:r>
          </a:p>
          <a:p>
            <a:pPr lvl="1"/>
            <a:r>
              <a:rPr lang="en-US" altLang="en-US" sz="2400"/>
              <a:t>Cluster completeness: should assign objects belong to the same category in the ground truth to the same cluster</a:t>
            </a:r>
          </a:p>
          <a:p>
            <a:pPr lvl="1"/>
            <a:r>
              <a:rPr lang="en-US" altLang="en-US" sz="2400"/>
              <a:t>Rag bag: putting a heterogeneous object into a pure cluster should be penalized more than putting it into a </a:t>
            </a:r>
            <a:r>
              <a:rPr lang="en-US" altLang="en-US" sz="2400" i="1"/>
              <a:t>rag bag</a:t>
            </a:r>
            <a:r>
              <a:rPr lang="en-US" altLang="en-US" sz="2400"/>
              <a:t> (i.e., “miscellaneous” or “other” category)</a:t>
            </a:r>
          </a:p>
          <a:p>
            <a:pPr lvl="1"/>
            <a:r>
              <a:rPr lang="en-US" altLang="en-US" sz="2400"/>
              <a:t>Small cluster preservation: splitting a small category into pieces is more harmful than splitting a large category into pieces</a:t>
            </a:r>
          </a:p>
        </p:txBody>
      </p:sp>
      <p:sp>
        <p:nvSpPr>
          <p:cNvPr id="144388" name="Slide Number Placeholder 5">
            <a:extLst>
              <a:ext uri="{FF2B5EF4-FFF2-40B4-BE49-F238E27FC236}">
                <a16:creationId xmlns:a16="http://schemas.microsoft.com/office/drawing/2014/main" id="{29C315CE-51F8-1E80-663E-CD472CB35AA0}"/>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8E6F959D-69C1-4587-B928-B803E7C9678A}" type="slidenum">
              <a:rPr lang="en-US" altLang="en-US" sz="1200" b="1">
                <a:latin typeface="Tahoma" panose="020B0604030504040204" pitchFamily="34" charset="0"/>
              </a:rPr>
              <a:pPr algn="r" eaLnBrk="1" hangingPunct="1">
                <a:spcBef>
                  <a:spcPct val="0"/>
                </a:spcBef>
                <a:buClrTx/>
                <a:buSzTx/>
                <a:buFontTx/>
                <a:buNone/>
              </a:pPr>
              <a:t>68</a:t>
            </a:fld>
            <a:endParaRPr lang="en-US" altLang="en-US" sz="1200" b="1">
              <a:latin typeface="Tahoma" panose="020B0604030504040204" pitchFamily="34" charset="0"/>
            </a:endParaRPr>
          </a:p>
        </p:txBody>
      </p:sp>
    </p:spTree>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Number Placeholder 5">
            <a:extLst>
              <a:ext uri="{FF2B5EF4-FFF2-40B4-BE49-F238E27FC236}">
                <a16:creationId xmlns:a16="http://schemas.microsoft.com/office/drawing/2014/main" id="{4C14B497-A05A-2143-EDBD-6DA09D5D6B59}"/>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2DA01B2B-8932-4708-89F0-91362E9E9D6B}" type="slidenum">
              <a:rPr lang="en-US" altLang="en-US" sz="1200">
                <a:latin typeface="Tahoma" panose="020B0604030504040204" pitchFamily="34" charset="0"/>
              </a:rPr>
              <a:pPr algn="r" eaLnBrk="1" hangingPunct="1">
                <a:spcBef>
                  <a:spcPct val="0"/>
                </a:spcBef>
                <a:buClrTx/>
                <a:buSzTx/>
                <a:buFontTx/>
                <a:buNone/>
              </a:pPr>
              <a:t>69</a:t>
            </a:fld>
            <a:endParaRPr lang="en-US" altLang="en-US" sz="1200">
              <a:latin typeface="Tahoma" panose="020B0604030504040204" pitchFamily="34" charset="0"/>
            </a:endParaRPr>
          </a:p>
        </p:txBody>
      </p:sp>
      <p:sp>
        <p:nvSpPr>
          <p:cNvPr id="146435" name="Rectangle 2">
            <a:extLst>
              <a:ext uri="{FF2B5EF4-FFF2-40B4-BE49-F238E27FC236}">
                <a16:creationId xmlns:a16="http://schemas.microsoft.com/office/drawing/2014/main" id="{5DA9C3AF-4A97-B3EF-EDC8-2F18AEA95C0D}"/>
              </a:ext>
            </a:extLst>
          </p:cNvPr>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en-US" sz="3200"/>
              <a:t>Chapter 10. </a:t>
            </a:r>
            <a:r>
              <a:rPr lang="en-AU" altLang="zh-TW" sz="3200">
                <a:ea typeface="PMingLiU" panose="02020500000000000000" pitchFamily="18" charset="-120"/>
              </a:rPr>
              <a:t>Cluster Analysis: Basic Concepts and Methods</a:t>
            </a:r>
            <a:endParaRPr lang="en-US" altLang="en-US" sz="3200">
              <a:ea typeface="PMingLiU" panose="02020500000000000000" pitchFamily="18" charset="-120"/>
            </a:endParaRPr>
          </a:p>
        </p:txBody>
      </p:sp>
      <p:sp>
        <p:nvSpPr>
          <p:cNvPr id="146436" name="Rectangle 3">
            <a:extLst>
              <a:ext uri="{FF2B5EF4-FFF2-40B4-BE49-F238E27FC236}">
                <a16:creationId xmlns:a16="http://schemas.microsoft.com/office/drawing/2014/main" id="{1F2BB12A-BB37-E00A-ACF0-44499898889E}"/>
              </a:ext>
            </a:extLst>
          </p:cNvPr>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50000"/>
              </a:lnSpc>
            </a:pPr>
            <a:r>
              <a:rPr lang="en-US" altLang="en-US">
                <a:latin typeface="Calibri" panose="020F0502020204030204" pitchFamily="34" charset="0"/>
              </a:rPr>
              <a:t>Cluster Analysis: Basic Concepts</a:t>
            </a:r>
          </a:p>
          <a:p>
            <a:pPr marL="533400" indent="-533400">
              <a:lnSpc>
                <a:spcPct val="150000"/>
              </a:lnSpc>
            </a:pPr>
            <a:r>
              <a:rPr lang="en-US" altLang="en-US">
                <a:latin typeface="Calibri" panose="020F0502020204030204" pitchFamily="34" charset="0"/>
              </a:rPr>
              <a:t>Partitioning Methods</a:t>
            </a:r>
          </a:p>
          <a:p>
            <a:pPr marL="533400" indent="-533400">
              <a:lnSpc>
                <a:spcPct val="150000"/>
              </a:lnSpc>
            </a:pPr>
            <a:r>
              <a:rPr lang="en-US" altLang="en-US">
                <a:latin typeface="Calibri" panose="020F0502020204030204" pitchFamily="34" charset="0"/>
              </a:rPr>
              <a:t>Hierarchical Methods</a:t>
            </a:r>
          </a:p>
          <a:p>
            <a:pPr marL="533400" indent="-533400">
              <a:lnSpc>
                <a:spcPct val="150000"/>
              </a:lnSpc>
            </a:pPr>
            <a:r>
              <a:rPr lang="en-US" altLang="en-US">
                <a:latin typeface="Calibri" panose="020F0502020204030204" pitchFamily="34" charset="0"/>
              </a:rPr>
              <a:t>Density-Based Methods</a:t>
            </a:r>
          </a:p>
          <a:p>
            <a:pPr marL="533400" indent="-533400">
              <a:lnSpc>
                <a:spcPct val="150000"/>
              </a:lnSpc>
            </a:pPr>
            <a:r>
              <a:rPr lang="en-US" altLang="en-US">
                <a:latin typeface="Calibri" panose="020F0502020204030204" pitchFamily="34" charset="0"/>
              </a:rPr>
              <a:t>Grid-Based Methods</a:t>
            </a:r>
          </a:p>
          <a:p>
            <a:pPr marL="533400" indent="-533400">
              <a:lnSpc>
                <a:spcPct val="150000"/>
              </a:lnSpc>
            </a:pPr>
            <a:r>
              <a:rPr lang="en-US" altLang="en-US">
                <a:latin typeface="Calibri" panose="020F0502020204030204" pitchFamily="34" charset="0"/>
              </a:rPr>
              <a:t>Evaluation of Clustering</a:t>
            </a:r>
          </a:p>
          <a:p>
            <a:pPr marL="533400" indent="-533400">
              <a:lnSpc>
                <a:spcPct val="150000"/>
              </a:lnSpc>
            </a:pPr>
            <a:r>
              <a:rPr lang="en-US" altLang="en-US">
                <a:latin typeface="Calibri" panose="020F0502020204030204" pitchFamily="34" charset="0"/>
              </a:rPr>
              <a:t>Summary</a:t>
            </a:r>
          </a:p>
        </p:txBody>
      </p:sp>
      <p:sp>
        <p:nvSpPr>
          <p:cNvPr id="146437" name="AutoShape 5">
            <a:extLst>
              <a:ext uri="{FF2B5EF4-FFF2-40B4-BE49-F238E27FC236}">
                <a16:creationId xmlns:a16="http://schemas.microsoft.com/office/drawing/2014/main" id="{4A3A969A-2C9C-8760-A3AE-3097D937AA9F}"/>
              </a:ext>
            </a:extLst>
          </p:cNvPr>
          <p:cNvSpPr>
            <a:spLocks noChangeArrowheads="1"/>
          </p:cNvSpPr>
          <p:nvPr/>
        </p:nvSpPr>
        <p:spPr bwMode="auto">
          <a:xfrm rot="9867012">
            <a:off x="2743200" y="59436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46438" name="Slide Number Placeholder 5">
            <a:extLst>
              <a:ext uri="{FF2B5EF4-FFF2-40B4-BE49-F238E27FC236}">
                <a16:creationId xmlns:a16="http://schemas.microsoft.com/office/drawing/2014/main" id="{891E7661-7383-6993-9786-90B1D0F80C5C}"/>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BADA7516-35D3-4D5F-938F-110D88807478}" type="slidenum">
              <a:rPr lang="en-US" altLang="en-US" sz="1200">
                <a:latin typeface="Tahoma" panose="020B0604030504040204" pitchFamily="34" charset="0"/>
              </a:rPr>
              <a:pPr algn="r" eaLnBrk="1" hangingPunct="1">
                <a:spcBef>
                  <a:spcPct val="0"/>
                </a:spcBef>
                <a:buClrTx/>
                <a:buSzTx/>
                <a:buFontTx/>
                <a:buNone/>
              </a:pPr>
              <a:t>69</a:t>
            </a:fld>
            <a:endParaRPr lang="en-US" altLang="en-US" sz="1200">
              <a:latin typeface="Tahoma" panose="020B0604030504040204" pitchFamily="34" charset="0"/>
            </a:endParaRP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ECBBF57-B453-6FFE-1077-2E9C648E5AF0}"/>
              </a:ext>
            </a:extLst>
          </p:cNvPr>
          <p:cNvSpPr>
            <a:spLocks noGrp="1" noChangeArrowheads="1"/>
          </p:cNvSpPr>
          <p:nvPr>
            <p:ph type="title"/>
          </p:nvPr>
        </p:nvSpPr>
        <p:spPr>
          <a:xfrm>
            <a:off x="1219200" y="228600"/>
            <a:ext cx="6705600" cy="838200"/>
          </a:xfrm>
          <a:noFill/>
        </p:spPr>
        <p:txBody>
          <a:bodyPr lIns="92075" tIns="46038" rIns="92075" bIns="46038" anchor="ctr"/>
          <a:lstStyle/>
          <a:p>
            <a:pPr eaLnBrk="1" hangingPunct="1"/>
            <a:r>
              <a:rPr lang="en-US" altLang="en-US" sz="3200"/>
              <a:t>Measure the Quality of Clustering</a:t>
            </a:r>
          </a:p>
        </p:txBody>
      </p:sp>
      <p:sp>
        <p:nvSpPr>
          <p:cNvPr id="19459" name="Rectangle 3">
            <a:extLst>
              <a:ext uri="{FF2B5EF4-FFF2-40B4-BE49-F238E27FC236}">
                <a16:creationId xmlns:a16="http://schemas.microsoft.com/office/drawing/2014/main" id="{7B91AF73-F047-C556-A0EA-7CE3B5DED499}"/>
              </a:ext>
            </a:extLst>
          </p:cNvPr>
          <p:cNvSpPr>
            <a:spLocks noGrp="1" noChangeArrowheads="1"/>
          </p:cNvSpPr>
          <p:nvPr>
            <p:ph type="body" idx="1"/>
          </p:nvPr>
        </p:nvSpPr>
        <p:spPr>
          <a:xfrm>
            <a:off x="304800" y="1219200"/>
            <a:ext cx="8458200" cy="5257800"/>
          </a:xfrm>
          <a:noFill/>
        </p:spPr>
        <p:txBody>
          <a:bodyPr lIns="92075" tIns="46038" rIns="92075" bIns="46038"/>
          <a:lstStyle/>
          <a:p>
            <a:pPr marL="457200" indent="-457200" eaLnBrk="1" hangingPunct="1"/>
            <a:r>
              <a:rPr lang="en-US" altLang="en-US" sz="2400">
                <a:solidFill>
                  <a:schemeClr val="hlink"/>
                </a:solidFill>
              </a:rPr>
              <a:t>Dissimilarity/Similarity metric</a:t>
            </a:r>
            <a:endParaRPr lang="en-US" altLang="en-US" sz="2400"/>
          </a:p>
          <a:p>
            <a:pPr marL="914400" lvl="1" indent="-457200" eaLnBrk="1" hangingPunct="1"/>
            <a:r>
              <a:rPr lang="en-US" altLang="en-US" sz="2400"/>
              <a:t>Similarity is expressed in terms of a distance function, typically metric: </a:t>
            </a:r>
            <a:r>
              <a:rPr lang="en-US" altLang="en-US" sz="2400" i="1"/>
              <a:t>d</a:t>
            </a:r>
            <a:r>
              <a:rPr lang="en-US" altLang="en-US" sz="2400"/>
              <a:t>(</a:t>
            </a:r>
            <a:r>
              <a:rPr lang="en-US" altLang="en-US" sz="2400" i="1"/>
              <a:t>i, j</a:t>
            </a:r>
            <a:r>
              <a:rPr lang="en-US" altLang="en-US" sz="2400"/>
              <a:t>)</a:t>
            </a:r>
          </a:p>
          <a:p>
            <a:pPr marL="914400" lvl="1" indent="-457200" eaLnBrk="1" hangingPunct="1"/>
            <a:r>
              <a:rPr lang="en-US" altLang="en-US" sz="2400"/>
              <a:t>The definitions of </a:t>
            </a:r>
            <a:r>
              <a:rPr lang="en-US" altLang="en-US" sz="2400">
                <a:solidFill>
                  <a:schemeClr val="hlink"/>
                </a:solidFill>
              </a:rPr>
              <a:t>distance functions</a:t>
            </a:r>
            <a:r>
              <a:rPr lang="en-US" altLang="en-US" sz="2400"/>
              <a:t> are usually rather different for interval-scaled, boolean, categorical, ordinal ratio, and vector variables</a:t>
            </a:r>
          </a:p>
          <a:p>
            <a:pPr marL="914400" lvl="1" indent="-457200" eaLnBrk="1" hangingPunct="1"/>
            <a:r>
              <a:rPr lang="en-US" altLang="en-US" sz="2400"/>
              <a:t>Weights should be associated with different variables based on applications and data semantics</a:t>
            </a:r>
            <a:endParaRPr lang="en-US" altLang="en-US" sz="2400">
              <a:sym typeface="Symbol" panose="05050102010706020507" pitchFamily="18" charset="2"/>
            </a:endParaRPr>
          </a:p>
          <a:p>
            <a:pPr marL="457200" indent="-457200" eaLnBrk="1" hangingPunct="1"/>
            <a:r>
              <a:rPr lang="en-US" altLang="en-US" sz="2400"/>
              <a:t>Quality of clustering:</a:t>
            </a:r>
          </a:p>
          <a:p>
            <a:pPr marL="914400" lvl="1" indent="-457200" eaLnBrk="1" hangingPunct="1"/>
            <a:r>
              <a:rPr lang="en-US" altLang="en-US" sz="2400"/>
              <a:t>There is usually a separate “quality” function that measures the “goodness” of a cluster.</a:t>
            </a:r>
          </a:p>
          <a:p>
            <a:pPr marL="914400" lvl="1" indent="-457200" eaLnBrk="1" hangingPunct="1"/>
            <a:r>
              <a:rPr lang="en-US" altLang="en-US" sz="2400">
                <a:sym typeface="Symbol" panose="05050102010706020507" pitchFamily="18" charset="2"/>
              </a:rPr>
              <a:t>It is hard to define “similar enough” or “good enough” </a:t>
            </a:r>
          </a:p>
          <a:p>
            <a:pPr marL="1371600" lvl="2" indent="-457200" eaLnBrk="1" hangingPunct="1"/>
            <a:r>
              <a:rPr lang="en-US" altLang="en-US">
                <a:sym typeface="Symbol" panose="05050102010706020507" pitchFamily="18" charset="2"/>
              </a:rPr>
              <a:t> The answer is typically highly subjective</a:t>
            </a:r>
          </a:p>
        </p:txBody>
      </p:sp>
      <p:sp>
        <p:nvSpPr>
          <p:cNvPr id="19460" name="Slide Number Placeholder 6">
            <a:extLst>
              <a:ext uri="{FF2B5EF4-FFF2-40B4-BE49-F238E27FC236}">
                <a16:creationId xmlns:a16="http://schemas.microsoft.com/office/drawing/2014/main" id="{D1B3C57A-A15E-534C-8E70-6BBE0415F0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354892D0-7176-41D4-8431-24C0ADFD5A55}" type="slidenum">
              <a:rPr lang="en-US" altLang="en-US" sz="1200">
                <a:latin typeface="Tahoma" panose="020B0604030504040204" pitchFamily="34" charset="0"/>
              </a:rPr>
              <a:pPr>
                <a:spcBef>
                  <a:spcPct val="0"/>
                </a:spcBef>
                <a:buClrTx/>
                <a:buSzTx/>
                <a:buFontTx/>
                <a:buNone/>
              </a:pPr>
              <a:t>7</a:t>
            </a:fld>
            <a:endParaRPr lang="en-US" altLang="en-US" sz="1200">
              <a:latin typeface="Tahoma" panose="020B0604030504040204" pitchFamily="34" charset="0"/>
            </a:endParaRPr>
          </a:p>
        </p:txBody>
      </p:sp>
    </p:spTree>
  </p:cSld>
  <p:clrMapOvr>
    <a:masterClrMapping/>
  </p:clrMapOvr>
  <p:transition>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72A9E40A-28C9-0EF4-88C8-228170C87975}"/>
              </a:ext>
            </a:extLst>
          </p:cNvPr>
          <p:cNvSpPr>
            <a:spLocks noGrp="1" noChangeArrowheads="1"/>
          </p:cNvSpPr>
          <p:nvPr>
            <p:ph type="title"/>
          </p:nvPr>
        </p:nvSpPr>
        <p:spPr>
          <a:xfrm>
            <a:off x="2667000" y="457200"/>
            <a:ext cx="3657600" cy="609600"/>
          </a:xfrm>
        </p:spPr>
        <p:txBody>
          <a:bodyPr/>
          <a:lstStyle/>
          <a:p>
            <a:pPr eaLnBrk="1" hangingPunct="1"/>
            <a:r>
              <a:rPr lang="en-US" altLang="en-US" sz="4800"/>
              <a:t>Summary</a:t>
            </a:r>
          </a:p>
        </p:txBody>
      </p:sp>
      <p:sp>
        <p:nvSpPr>
          <p:cNvPr id="148483" name="Rectangle 3">
            <a:extLst>
              <a:ext uri="{FF2B5EF4-FFF2-40B4-BE49-F238E27FC236}">
                <a16:creationId xmlns:a16="http://schemas.microsoft.com/office/drawing/2014/main" id="{0B048C7F-34FC-2AF9-EBBD-CFFAE3E2FAD2}"/>
              </a:ext>
            </a:extLst>
          </p:cNvPr>
          <p:cNvSpPr>
            <a:spLocks noGrp="1" noChangeArrowheads="1"/>
          </p:cNvSpPr>
          <p:nvPr>
            <p:ph type="body" idx="1"/>
          </p:nvPr>
        </p:nvSpPr>
        <p:spPr>
          <a:xfrm>
            <a:off x="381000" y="1295400"/>
            <a:ext cx="8382000" cy="5410200"/>
          </a:xfrm>
        </p:spPr>
        <p:txBody>
          <a:bodyPr/>
          <a:lstStyle/>
          <a:p>
            <a:pPr eaLnBrk="1" hangingPunct="1"/>
            <a:r>
              <a:rPr lang="en-US" altLang="en-US" sz="2000">
                <a:solidFill>
                  <a:schemeClr val="hlink"/>
                </a:solidFill>
              </a:rPr>
              <a:t>Cluster analysis</a:t>
            </a:r>
            <a:r>
              <a:rPr lang="en-US" altLang="en-US" sz="2000"/>
              <a:t> groups objects based on their </a:t>
            </a:r>
            <a:r>
              <a:rPr lang="en-US" altLang="en-US" sz="2000">
                <a:solidFill>
                  <a:schemeClr val="hlink"/>
                </a:solidFill>
              </a:rPr>
              <a:t>similarity</a:t>
            </a:r>
            <a:r>
              <a:rPr lang="en-US" altLang="en-US" sz="2000"/>
              <a:t>  and has wide applications</a:t>
            </a:r>
          </a:p>
          <a:p>
            <a:pPr eaLnBrk="1" hangingPunct="1"/>
            <a:r>
              <a:rPr lang="en-US" altLang="en-US" sz="2000"/>
              <a:t>Measure of similarity can be computed for </a:t>
            </a:r>
            <a:r>
              <a:rPr lang="en-US" altLang="en-US" sz="2000">
                <a:solidFill>
                  <a:schemeClr val="hlink"/>
                </a:solidFill>
              </a:rPr>
              <a:t>various types of data</a:t>
            </a:r>
          </a:p>
          <a:p>
            <a:pPr eaLnBrk="1" hangingPunct="1"/>
            <a:r>
              <a:rPr lang="en-US" altLang="en-US" sz="2000"/>
              <a:t>Clustering algorithms can be </a:t>
            </a:r>
            <a:r>
              <a:rPr lang="en-US" altLang="en-US" sz="2000">
                <a:solidFill>
                  <a:schemeClr val="hlink"/>
                </a:solidFill>
              </a:rPr>
              <a:t>categorized</a:t>
            </a:r>
            <a:r>
              <a:rPr lang="en-US" altLang="en-US" sz="2000"/>
              <a:t> into partitioning methods, hierarchical methods, density-based methods, grid-based methods, and model-based methods</a:t>
            </a:r>
          </a:p>
          <a:p>
            <a:pPr eaLnBrk="1" hangingPunct="1"/>
            <a:r>
              <a:rPr lang="en-US" altLang="en-US" sz="2000">
                <a:solidFill>
                  <a:schemeClr val="hlink"/>
                </a:solidFill>
              </a:rPr>
              <a:t>K-means</a:t>
            </a:r>
            <a:r>
              <a:rPr lang="en-US" altLang="en-US" sz="2000"/>
              <a:t> and </a:t>
            </a:r>
            <a:r>
              <a:rPr lang="en-US" altLang="en-US" sz="2000">
                <a:solidFill>
                  <a:schemeClr val="hlink"/>
                </a:solidFill>
              </a:rPr>
              <a:t>K-medoids</a:t>
            </a:r>
            <a:r>
              <a:rPr lang="en-US" altLang="en-US" sz="2000"/>
              <a:t> algorithms are popular partitioning-based clustering algorithms</a:t>
            </a:r>
          </a:p>
          <a:p>
            <a:pPr eaLnBrk="1" hangingPunct="1"/>
            <a:r>
              <a:rPr lang="en-US" altLang="en-US" sz="2000">
                <a:solidFill>
                  <a:schemeClr val="hlink"/>
                </a:solidFill>
              </a:rPr>
              <a:t>Birch</a:t>
            </a:r>
            <a:r>
              <a:rPr lang="en-US" altLang="en-US" sz="2000"/>
              <a:t> and </a:t>
            </a:r>
            <a:r>
              <a:rPr lang="en-US" altLang="en-US" sz="2000">
                <a:solidFill>
                  <a:schemeClr val="hlink"/>
                </a:solidFill>
              </a:rPr>
              <a:t>Chameleon</a:t>
            </a:r>
            <a:r>
              <a:rPr lang="en-US" altLang="en-US" sz="2000"/>
              <a:t> are interesting hierarchical clustering algorithms, and there are also probabilistic hierarchical clustering algorithms</a:t>
            </a:r>
          </a:p>
          <a:p>
            <a:pPr eaLnBrk="1" hangingPunct="1"/>
            <a:r>
              <a:rPr lang="en-US" altLang="en-US" sz="2000">
                <a:solidFill>
                  <a:schemeClr val="hlink"/>
                </a:solidFill>
              </a:rPr>
              <a:t>DBSCAN</a:t>
            </a:r>
            <a:r>
              <a:rPr lang="en-US" altLang="en-US" sz="2000"/>
              <a:t>, </a:t>
            </a:r>
            <a:r>
              <a:rPr lang="en-US" altLang="en-US" sz="2000">
                <a:solidFill>
                  <a:schemeClr val="hlink"/>
                </a:solidFill>
              </a:rPr>
              <a:t>OPTICS</a:t>
            </a:r>
            <a:r>
              <a:rPr lang="en-US" altLang="en-US" sz="2000"/>
              <a:t>, and </a:t>
            </a:r>
            <a:r>
              <a:rPr lang="en-US" altLang="en-US" sz="2000">
                <a:solidFill>
                  <a:schemeClr val="hlink"/>
                </a:solidFill>
              </a:rPr>
              <a:t>DENCLU</a:t>
            </a:r>
            <a:r>
              <a:rPr lang="en-US" altLang="en-US" sz="2000"/>
              <a:t> are interesting density-based algorithms</a:t>
            </a:r>
          </a:p>
          <a:p>
            <a:pPr eaLnBrk="1" hangingPunct="1"/>
            <a:r>
              <a:rPr lang="en-US" altLang="en-US" sz="2000">
                <a:solidFill>
                  <a:schemeClr val="hlink"/>
                </a:solidFill>
              </a:rPr>
              <a:t>STING</a:t>
            </a:r>
            <a:r>
              <a:rPr lang="en-US" altLang="en-US" sz="2000"/>
              <a:t> and </a:t>
            </a:r>
            <a:r>
              <a:rPr lang="en-US" altLang="en-US" sz="2000">
                <a:solidFill>
                  <a:schemeClr val="hlink"/>
                </a:solidFill>
              </a:rPr>
              <a:t>CLIQUE</a:t>
            </a:r>
            <a:r>
              <a:rPr lang="en-US" altLang="en-US" sz="2000"/>
              <a:t> are grid-based methods, where CLIQUE is also a subspace clustering algorithm</a:t>
            </a:r>
          </a:p>
          <a:p>
            <a:pPr eaLnBrk="1" hangingPunct="1"/>
            <a:r>
              <a:rPr lang="en-US" altLang="en-US" sz="2000"/>
              <a:t>Quality of clustering results can be evaluated in various ways</a:t>
            </a:r>
            <a:r>
              <a:rPr lang="en-US" altLang="en-US" sz="2000">
                <a:solidFill>
                  <a:schemeClr val="hlink"/>
                </a:solidFill>
              </a:rPr>
              <a:t> </a:t>
            </a:r>
            <a:endParaRPr lang="en-US" altLang="en-US" sz="2000"/>
          </a:p>
        </p:txBody>
      </p:sp>
      <p:sp>
        <p:nvSpPr>
          <p:cNvPr id="148484" name="Slide Number Placeholder 6">
            <a:extLst>
              <a:ext uri="{FF2B5EF4-FFF2-40B4-BE49-F238E27FC236}">
                <a16:creationId xmlns:a16="http://schemas.microsoft.com/office/drawing/2014/main" id="{80D48CEF-34F1-CDD2-1AA5-1F080F53D0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5D9CAF4C-49CD-4479-B1DA-04505C6361DE}" type="slidenum">
              <a:rPr lang="en-US" altLang="en-US" sz="1200">
                <a:latin typeface="Tahoma" panose="020B0604030504040204" pitchFamily="34" charset="0"/>
              </a:rPr>
              <a:pPr>
                <a:spcBef>
                  <a:spcPct val="0"/>
                </a:spcBef>
                <a:buClrTx/>
                <a:buSzTx/>
                <a:buFontTx/>
                <a:buNone/>
              </a:pPr>
              <a:t>70</a:t>
            </a:fld>
            <a:endParaRPr lang="en-US" altLang="en-US" sz="1200">
              <a:latin typeface="Tahoma" panose="020B0604030504040204" pitchFamily="34" charset="0"/>
            </a:endParaRPr>
          </a:p>
        </p:txBody>
      </p:sp>
    </p:spTree>
  </p:cSld>
  <p:clrMapOvr>
    <a:masterClrMapping/>
  </p:clrMapOvr>
  <p:transition>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Number Placeholder 3">
            <a:extLst>
              <a:ext uri="{FF2B5EF4-FFF2-40B4-BE49-F238E27FC236}">
                <a16:creationId xmlns:a16="http://schemas.microsoft.com/office/drawing/2014/main" id="{E1B20E7F-9B45-7237-307C-7C8DE866BF6B}"/>
              </a:ext>
            </a:extLst>
          </p:cNvPr>
          <p:cNvSpPr txBox="1">
            <a:spLocks noGrp="1"/>
          </p:cNvSpPr>
          <p:nvPr/>
        </p:nvSpPr>
        <p:spPr bwMode="auto">
          <a:xfrm>
            <a:off x="7239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65DB6611-9187-4E46-B8DC-32280268695A}" type="slidenum">
              <a:rPr lang="en-US" altLang="en-US" sz="1400">
                <a:latin typeface="Tahoma" panose="020B0604030504040204" pitchFamily="34" charset="0"/>
              </a:rPr>
              <a:pPr algn="r" eaLnBrk="1" hangingPunct="1">
                <a:spcBef>
                  <a:spcPct val="0"/>
                </a:spcBef>
                <a:buClrTx/>
                <a:buSzTx/>
                <a:buFontTx/>
                <a:buNone/>
              </a:pPr>
              <a:t>71</a:t>
            </a:fld>
            <a:endParaRPr lang="en-US" altLang="en-US" sz="1400">
              <a:latin typeface="Tahoma" panose="020B0604030504040204" pitchFamily="34" charset="0"/>
            </a:endParaRPr>
          </a:p>
        </p:txBody>
      </p:sp>
      <p:sp>
        <p:nvSpPr>
          <p:cNvPr id="150531" name="Rectangle 2">
            <a:extLst>
              <a:ext uri="{FF2B5EF4-FFF2-40B4-BE49-F238E27FC236}">
                <a16:creationId xmlns:a16="http://schemas.microsoft.com/office/drawing/2014/main" id="{45BE22C5-EF36-B182-BB33-5BF6D9D4E0CC}"/>
              </a:ext>
            </a:extLst>
          </p:cNvPr>
          <p:cNvSpPr>
            <a:spLocks noGrp="1" noChangeArrowheads="1"/>
          </p:cNvSpPr>
          <p:nvPr>
            <p:ph type="title" idx="4294967295"/>
          </p:nvPr>
        </p:nvSpPr>
        <p:spPr>
          <a:xfrm>
            <a:off x="304800" y="228600"/>
            <a:ext cx="8534400" cy="685800"/>
          </a:xfrm>
        </p:spPr>
        <p:txBody>
          <a:bodyPr/>
          <a:lstStyle/>
          <a:p>
            <a:pPr eaLnBrk="1" hangingPunct="1"/>
            <a:r>
              <a:rPr lang="en-US" altLang="en-US" sz="4000"/>
              <a:t>CS512-Spring 2011: An Introduction</a:t>
            </a:r>
          </a:p>
        </p:txBody>
      </p:sp>
      <p:sp>
        <p:nvSpPr>
          <p:cNvPr id="150532" name="Rectangle 3">
            <a:extLst>
              <a:ext uri="{FF2B5EF4-FFF2-40B4-BE49-F238E27FC236}">
                <a16:creationId xmlns:a16="http://schemas.microsoft.com/office/drawing/2014/main" id="{CF30B791-533B-9F6B-FF29-484C51D32ADA}"/>
              </a:ext>
            </a:extLst>
          </p:cNvPr>
          <p:cNvSpPr>
            <a:spLocks noGrp="1" noChangeArrowheads="1"/>
          </p:cNvSpPr>
          <p:nvPr>
            <p:ph type="body" idx="4294967295"/>
          </p:nvPr>
        </p:nvSpPr>
        <p:spPr>
          <a:xfrm>
            <a:off x="304800" y="1295400"/>
            <a:ext cx="8382000" cy="5334000"/>
          </a:xfrm>
        </p:spPr>
        <p:txBody>
          <a:bodyPr/>
          <a:lstStyle/>
          <a:p>
            <a:pPr eaLnBrk="1" hangingPunct="1">
              <a:lnSpc>
                <a:spcPct val="110000"/>
              </a:lnSpc>
              <a:tabLst>
                <a:tab pos="6178550" algn="l"/>
              </a:tabLst>
            </a:pPr>
            <a:r>
              <a:rPr lang="en-US" altLang="en-US" sz="1600"/>
              <a:t>Coverage</a:t>
            </a:r>
          </a:p>
          <a:p>
            <a:pPr lvl="1" eaLnBrk="1" hangingPunct="1">
              <a:lnSpc>
                <a:spcPct val="110000"/>
              </a:lnSpc>
              <a:tabLst>
                <a:tab pos="6178550" algn="l"/>
              </a:tabLst>
            </a:pPr>
            <a:r>
              <a:rPr lang="en-US" altLang="en-US" sz="1600"/>
              <a:t>Cluster Analysis: Chapter 11</a:t>
            </a:r>
          </a:p>
          <a:p>
            <a:pPr lvl="1" eaLnBrk="1" hangingPunct="1">
              <a:lnSpc>
                <a:spcPct val="110000"/>
              </a:lnSpc>
              <a:tabLst>
                <a:tab pos="6178550" algn="l"/>
              </a:tabLst>
            </a:pPr>
            <a:r>
              <a:rPr lang="en-US" altLang="en-US" sz="1600"/>
              <a:t>Outlier Detection: Chapter 12 </a:t>
            </a:r>
          </a:p>
          <a:p>
            <a:pPr lvl="1" eaLnBrk="1" hangingPunct="1">
              <a:lnSpc>
                <a:spcPct val="110000"/>
              </a:lnSpc>
              <a:tabLst>
                <a:tab pos="6178550" algn="l"/>
              </a:tabLst>
            </a:pPr>
            <a:r>
              <a:rPr lang="en-US" altLang="en-US" sz="1600"/>
              <a:t>Mining Sequence Data: BK2: Chapter 8</a:t>
            </a:r>
          </a:p>
          <a:p>
            <a:pPr lvl="1" eaLnBrk="1" hangingPunct="1">
              <a:lnSpc>
                <a:spcPct val="110000"/>
              </a:lnSpc>
              <a:tabLst>
                <a:tab pos="6178550" algn="l"/>
              </a:tabLst>
            </a:pPr>
            <a:r>
              <a:rPr lang="en-US" altLang="en-US" sz="1600"/>
              <a:t>Mining Graphs Data: BK2: Chapter 9</a:t>
            </a:r>
          </a:p>
          <a:p>
            <a:pPr lvl="1" eaLnBrk="1" hangingPunct="1">
              <a:lnSpc>
                <a:spcPct val="110000"/>
              </a:lnSpc>
              <a:tabLst>
                <a:tab pos="6178550" algn="l"/>
              </a:tabLst>
            </a:pPr>
            <a:r>
              <a:rPr lang="en-US" altLang="en-US" sz="1600"/>
              <a:t>Social and Information Network Analysis</a:t>
            </a:r>
          </a:p>
          <a:p>
            <a:pPr lvl="2" eaLnBrk="1" hangingPunct="1">
              <a:lnSpc>
                <a:spcPct val="110000"/>
              </a:lnSpc>
              <a:tabLst>
                <a:tab pos="6178550" algn="l"/>
              </a:tabLst>
            </a:pPr>
            <a:r>
              <a:rPr lang="en-US" altLang="en-US" sz="1600"/>
              <a:t>BK2: Chapter 9</a:t>
            </a:r>
          </a:p>
          <a:p>
            <a:pPr lvl="2" eaLnBrk="1" hangingPunct="1">
              <a:lnSpc>
                <a:spcPct val="110000"/>
              </a:lnSpc>
              <a:tabLst>
                <a:tab pos="6178550" algn="l"/>
              </a:tabLst>
            </a:pPr>
            <a:r>
              <a:rPr lang="en-US" altLang="en-US" sz="1600"/>
              <a:t>Partial coverage: Mark Newman: “Networks: An Introduction”, Oxford U., 2010</a:t>
            </a:r>
          </a:p>
          <a:p>
            <a:pPr lvl="2">
              <a:lnSpc>
                <a:spcPct val="110000"/>
              </a:lnSpc>
              <a:tabLst>
                <a:tab pos="6178550" algn="l"/>
              </a:tabLst>
            </a:pPr>
            <a:r>
              <a:rPr lang="en-US" altLang="en-US" sz="1600"/>
              <a:t>Scattered coverage: Easley and Kleinberg, “Networks, Crowds, and Markets: Reasoning About a Highly Connected World”, Cambridge U., 2010</a:t>
            </a:r>
          </a:p>
          <a:p>
            <a:pPr lvl="2" eaLnBrk="1" hangingPunct="1">
              <a:lnSpc>
                <a:spcPct val="110000"/>
              </a:lnSpc>
              <a:tabLst>
                <a:tab pos="6178550" algn="l"/>
              </a:tabLst>
            </a:pPr>
            <a:r>
              <a:rPr lang="en-US" altLang="en-US" sz="1600"/>
              <a:t>Recent research papers</a:t>
            </a:r>
          </a:p>
          <a:p>
            <a:pPr lvl="1" eaLnBrk="1" hangingPunct="1">
              <a:lnSpc>
                <a:spcPct val="110000"/>
              </a:lnSpc>
              <a:tabLst>
                <a:tab pos="6178550" algn="l"/>
              </a:tabLst>
            </a:pPr>
            <a:r>
              <a:rPr lang="en-US" altLang="en-US" sz="1600"/>
              <a:t>Mining Data Streams: BK2: Chapter 8</a:t>
            </a:r>
          </a:p>
          <a:p>
            <a:pPr eaLnBrk="1" hangingPunct="1">
              <a:lnSpc>
                <a:spcPct val="110000"/>
              </a:lnSpc>
              <a:tabLst>
                <a:tab pos="6178550" algn="l"/>
              </a:tabLst>
            </a:pPr>
            <a:r>
              <a:rPr lang="en-US" altLang="en-US" sz="1600"/>
              <a:t>Requirements</a:t>
            </a:r>
          </a:p>
          <a:p>
            <a:pPr lvl="1" eaLnBrk="1" hangingPunct="1">
              <a:lnSpc>
                <a:spcPct val="110000"/>
              </a:lnSpc>
              <a:tabLst>
                <a:tab pos="6178550" algn="l"/>
              </a:tabLst>
            </a:pPr>
            <a:r>
              <a:rPr lang="en-US" altLang="en-US" sz="1600"/>
              <a:t>One research project</a:t>
            </a:r>
          </a:p>
          <a:p>
            <a:pPr lvl="1" eaLnBrk="1" hangingPunct="1">
              <a:lnSpc>
                <a:spcPct val="110000"/>
              </a:lnSpc>
              <a:tabLst>
                <a:tab pos="6178550" algn="l"/>
              </a:tabLst>
            </a:pPr>
            <a:r>
              <a:rPr lang="en-US" altLang="en-US" sz="1600"/>
              <a:t>One class presentation (15 minutes)</a:t>
            </a:r>
          </a:p>
          <a:p>
            <a:pPr lvl="1" eaLnBrk="1" hangingPunct="1">
              <a:lnSpc>
                <a:spcPct val="110000"/>
              </a:lnSpc>
              <a:tabLst>
                <a:tab pos="6178550" algn="l"/>
              </a:tabLst>
            </a:pPr>
            <a:r>
              <a:rPr lang="en-US" altLang="en-US" sz="1600"/>
              <a:t>Two homeworks (no programming assignment)</a:t>
            </a:r>
          </a:p>
          <a:p>
            <a:pPr lvl="1" eaLnBrk="1" hangingPunct="1">
              <a:lnSpc>
                <a:spcPct val="110000"/>
              </a:lnSpc>
              <a:tabLst>
                <a:tab pos="6178550" algn="l"/>
              </a:tabLst>
            </a:pPr>
            <a:r>
              <a:rPr lang="en-US" altLang="en-US" sz="1600"/>
              <a:t>Two midterm exams (no final exam)</a:t>
            </a:r>
          </a:p>
        </p:txBody>
      </p:sp>
    </p:spTree>
  </p:cSld>
  <p:clrMapOvr>
    <a:masterClrMapping/>
  </p:clrMapOvr>
  <p:transition>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C27E02E0-A022-ACC5-C01C-852593A2097C}"/>
              </a:ext>
            </a:extLst>
          </p:cNvPr>
          <p:cNvSpPr>
            <a:spLocks noGrp="1" noChangeArrowheads="1"/>
          </p:cNvSpPr>
          <p:nvPr>
            <p:ph type="title"/>
          </p:nvPr>
        </p:nvSpPr>
        <p:spPr>
          <a:xfrm>
            <a:off x="1981200" y="304800"/>
            <a:ext cx="4724400" cy="857250"/>
          </a:xfrm>
          <a:noFill/>
        </p:spPr>
        <p:txBody>
          <a:bodyPr lIns="92075" tIns="46038" rIns="92075" bIns="46038" anchor="ctr"/>
          <a:lstStyle/>
          <a:p>
            <a:pPr eaLnBrk="1" hangingPunct="1"/>
            <a:r>
              <a:rPr lang="en-US" altLang="en-US" sz="3200"/>
              <a:t>References (1)</a:t>
            </a:r>
            <a:endParaRPr lang="en-US" altLang="en-US" sz="3200" b="1" u="sng"/>
          </a:p>
        </p:txBody>
      </p:sp>
      <p:sp>
        <p:nvSpPr>
          <p:cNvPr id="152579" name="Rectangle 3">
            <a:extLst>
              <a:ext uri="{FF2B5EF4-FFF2-40B4-BE49-F238E27FC236}">
                <a16:creationId xmlns:a16="http://schemas.microsoft.com/office/drawing/2014/main" id="{889F15AD-5518-D108-E58A-A926AA5FF7FA}"/>
              </a:ext>
            </a:extLst>
          </p:cNvPr>
          <p:cNvSpPr>
            <a:spLocks noGrp="1" noChangeArrowheads="1"/>
          </p:cNvSpPr>
          <p:nvPr>
            <p:ph type="body" idx="1"/>
          </p:nvPr>
        </p:nvSpPr>
        <p:spPr>
          <a:xfrm>
            <a:off x="304800" y="1447800"/>
            <a:ext cx="8534400" cy="5257800"/>
          </a:xfrm>
          <a:noFill/>
        </p:spPr>
        <p:txBody>
          <a:bodyPr lIns="92075" tIns="46038" rIns="92075" bIns="46038"/>
          <a:lstStyle/>
          <a:p>
            <a:pPr eaLnBrk="1" hangingPunct="1">
              <a:lnSpc>
                <a:spcPct val="90000"/>
              </a:lnSpc>
            </a:pPr>
            <a:r>
              <a:rPr lang="en-US" altLang="en-US" sz="1800"/>
              <a:t>R. Agrawal, J. Gehrke, D. Gunopulos, and P. Raghavan. Automatic subspace clustering of high dimensional data for data mining applications. SIGMOD'98</a:t>
            </a:r>
          </a:p>
          <a:p>
            <a:pPr eaLnBrk="1" hangingPunct="1">
              <a:lnSpc>
                <a:spcPct val="90000"/>
              </a:lnSpc>
            </a:pPr>
            <a:r>
              <a:rPr lang="en-US" altLang="en-US" sz="1800"/>
              <a:t>M. R. Anderberg. Cluster Analysis for Applications. Academic Press, 1973.</a:t>
            </a:r>
          </a:p>
          <a:p>
            <a:pPr eaLnBrk="1" hangingPunct="1">
              <a:lnSpc>
                <a:spcPct val="90000"/>
              </a:lnSpc>
            </a:pPr>
            <a:r>
              <a:rPr lang="en-US" altLang="en-US" sz="1800"/>
              <a:t>M. Ankerst, M. Breunig, H.-P. Kriegel, and J. Sander.  Optics: Ordering points to identify the clustering structure, SIGMOD’99.</a:t>
            </a:r>
          </a:p>
          <a:p>
            <a:pPr eaLnBrk="1" hangingPunct="1">
              <a:lnSpc>
                <a:spcPct val="90000"/>
              </a:lnSpc>
            </a:pPr>
            <a:r>
              <a:rPr lang="en-US" altLang="en-US" sz="1800"/>
              <a:t>Beil F., Ester M., Xu X.: "Frequent Term-Based Text Clustering", KDD'02</a:t>
            </a:r>
          </a:p>
          <a:p>
            <a:pPr eaLnBrk="1" hangingPunct="1">
              <a:lnSpc>
                <a:spcPct val="90000"/>
              </a:lnSpc>
            </a:pPr>
            <a:r>
              <a:rPr lang="de-DE" altLang="en-US" sz="1800"/>
              <a:t>M. M. Breunig, H.-P. Kriegel, R. Ng, J. Sander. </a:t>
            </a:r>
            <a:r>
              <a:rPr lang="en-US" altLang="en-US" sz="1800"/>
              <a:t>LOF: Identifying Density-Based Local Outliers. SIGMOD 2000.</a:t>
            </a:r>
          </a:p>
          <a:p>
            <a:pPr eaLnBrk="1" hangingPunct="1">
              <a:lnSpc>
                <a:spcPct val="90000"/>
              </a:lnSpc>
            </a:pPr>
            <a:r>
              <a:rPr lang="en-US" altLang="en-US" sz="1800"/>
              <a:t>M. Ester, H.-P. Kriegel, J. Sander, and X. Xu. A density-based algorithm for discovering clusters in large spatial databases. KDD'96.</a:t>
            </a:r>
          </a:p>
          <a:p>
            <a:pPr eaLnBrk="1" hangingPunct="1">
              <a:lnSpc>
                <a:spcPct val="90000"/>
              </a:lnSpc>
            </a:pPr>
            <a:r>
              <a:rPr lang="en-US" altLang="en-US" sz="1800"/>
              <a:t>M. Ester, H.-P. Kriegel, and X. Xu. Knowledge discovery in large spatial databases: Focusing techniques for efficient class identification. SSD'95.</a:t>
            </a:r>
          </a:p>
          <a:p>
            <a:pPr eaLnBrk="1" hangingPunct="1">
              <a:lnSpc>
                <a:spcPct val="90000"/>
              </a:lnSpc>
            </a:pPr>
            <a:r>
              <a:rPr lang="en-US" altLang="en-US" sz="1800"/>
              <a:t>D. Fisher. Knowledge acquisition via incremental conceptual clustering. Machine Learning, 2:139-172, 1987.</a:t>
            </a:r>
          </a:p>
          <a:p>
            <a:pPr eaLnBrk="1" hangingPunct="1">
              <a:lnSpc>
                <a:spcPct val="90000"/>
              </a:lnSpc>
            </a:pPr>
            <a:r>
              <a:rPr lang="de-DE" altLang="en-US" sz="1800"/>
              <a:t>D. Gibson, J. Kleinberg, and P. Raghavan. </a:t>
            </a:r>
            <a:r>
              <a:rPr lang="en-US" altLang="en-US" sz="1800"/>
              <a:t>Clustering categorical data: An approach based on dynamic systems. VLDB’98. </a:t>
            </a:r>
          </a:p>
          <a:p>
            <a:pPr eaLnBrk="1" hangingPunct="1">
              <a:lnSpc>
                <a:spcPct val="90000"/>
              </a:lnSpc>
            </a:pPr>
            <a:r>
              <a:rPr lang="en-US" altLang="en-US" sz="1800"/>
              <a:t>V. Ganti, J. Gehrke, R. Ramakrishan. CACTUS Clustering Categorical Data Using Summaries. KDD'99. </a:t>
            </a:r>
          </a:p>
        </p:txBody>
      </p:sp>
      <p:sp>
        <p:nvSpPr>
          <p:cNvPr id="152580" name="Slide Number Placeholder 6">
            <a:extLst>
              <a:ext uri="{FF2B5EF4-FFF2-40B4-BE49-F238E27FC236}">
                <a16:creationId xmlns:a16="http://schemas.microsoft.com/office/drawing/2014/main" id="{FEF4398E-A501-908D-3281-B67D6FAF50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2BC37B60-697C-4660-8761-1CB01A811EEA}" type="slidenum">
              <a:rPr lang="en-US" altLang="en-US" sz="1200">
                <a:latin typeface="Tahoma" panose="020B0604030504040204" pitchFamily="34" charset="0"/>
              </a:rPr>
              <a:pPr>
                <a:spcBef>
                  <a:spcPct val="0"/>
                </a:spcBef>
                <a:buClrTx/>
                <a:buSzTx/>
                <a:buFontTx/>
                <a:buNone/>
              </a:pPr>
              <a:t>72</a:t>
            </a:fld>
            <a:endParaRPr lang="en-US" altLang="en-US" sz="1200">
              <a:latin typeface="Tahoma" panose="020B0604030504040204" pitchFamily="34" charset="0"/>
            </a:endParaRPr>
          </a:p>
        </p:txBody>
      </p:sp>
    </p:spTree>
  </p:cSld>
  <p:clrMapOvr>
    <a:masterClrMapping/>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026">
            <a:extLst>
              <a:ext uri="{FF2B5EF4-FFF2-40B4-BE49-F238E27FC236}">
                <a16:creationId xmlns:a16="http://schemas.microsoft.com/office/drawing/2014/main" id="{E49C2DBE-165B-057B-D599-4B7EF9452131}"/>
              </a:ext>
            </a:extLst>
          </p:cNvPr>
          <p:cNvSpPr>
            <a:spLocks noGrp="1" noChangeArrowheads="1"/>
          </p:cNvSpPr>
          <p:nvPr>
            <p:ph type="title"/>
          </p:nvPr>
        </p:nvSpPr>
        <p:spPr>
          <a:xfrm>
            <a:off x="1524000" y="381000"/>
            <a:ext cx="5562600" cy="781050"/>
          </a:xfrm>
          <a:noFill/>
        </p:spPr>
        <p:txBody>
          <a:bodyPr lIns="92075" tIns="46038" rIns="92075" bIns="46038" anchor="ctr"/>
          <a:lstStyle/>
          <a:p>
            <a:pPr eaLnBrk="1" hangingPunct="1"/>
            <a:r>
              <a:rPr lang="en-US" altLang="en-US" sz="3200"/>
              <a:t>References (2)</a:t>
            </a:r>
            <a:endParaRPr lang="en-US" altLang="en-US" sz="3200" b="1" u="sng"/>
          </a:p>
        </p:txBody>
      </p:sp>
      <p:sp>
        <p:nvSpPr>
          <p:cNvPr id="154627" name="Rectangle 1027">
            <a:extLst>
              <a:ext uri="{FF2B5EF4-FFF2-40B4-BE49-F238E27FC236}">
                <a16:creationId xmlns:a16="http://schemas.microsoft.com/office/drawing/2014/main" id="{85C8B306-666A-F4B5-60A6-515306148530}"/>
              </a:ext>
            </a:extLst>
          </p:cNvPr>
          <p:cNvSpPr>
            <a:spLocks noGrp="1" noChangeArrowheads="1"/>
          </p:cNvSpPr>
          <p:nvPr>
            <p:ph type="body" idx="1"/>
          </p:nvPr>
        </p:nvSpPr>
        <p:spPr>
          <a:xfrm>
            <a:off x="304800" y="1371600"/>
            <a:ext cx="8458200" cy="5105400"/>
          </a:xfrm>
          <a:noFill/>
        </p:spPr>
        <p:txBody>
          <a:bodyPr lIns="92075" tIns="46038" rIns="92075" bIns="46038"/>
          <a:lstStyle/>
          <a:p>
            <a:pPr eaLnBrk="1" hangingPunct="1">
              <a:lnSpc>
                <a:spcPct val="90000"/>
              </a:lnSpc>
            </a:pPr>
            <a:r>
              <a:rPr lang="en-US" altLang="en-US" sz="1800"/>
              <a:t>D. Gibson, J. Kleinberg, and P. Raghavan. Clustering categorical data: An approach based on dynamic systems. In Proc. VLDB’98.</a:t>
            </a:r>
          </a:p>
          <a:p>
            <a:pPr eaLnBrk="1" hangingPunct="1">
              <a:lnSpc>
                <a:spcPct val="90000"/>
              </a:lnSpc>
            </a:pPr>
            <a:r>
              <a:rPr lang="en-US" altLang="en-US" sz="1800"/>
              <a:t>S. Guha, R. Rastogi, and K. Shim. Cure: An efficient clustering algorithm for large databases. SIGMOD'98.</a:t>
            </a:r>
          </a:p>
          <a:p>
            <a:pPr eaLnBrk="1" hangingPunct="1">
              <a:lnSpc>
                <a:spcPct val="90000"/>
              </a:lnSpc>
            </a:pPr>
            <a:r>
              <a:rPr lang="en-US" altLang="en-US" sz="1800"/>
              <a:t>S. Guha, R. Rastogi, and K. Shim. ROCK: A robust clustering algorithm for categorical attributes. In </a:t>
            </a:r>
            <a:r>
              <a:rPr lang="en-US" altLang="en-US" sz="1800" i="1"/>
              <a:t>ICDE'99</a:t>
            </a:r>
            <a:r>
              <a:rPr lang="en-US" altLang="en-US" sz="1800"/>
              <a:t>, pp. 512-521, Sydney, Australia, March 1999. </a:t>
            </a:r>
          </a:p>
          <a:p>
            <a:pPr eaLnBrk="1" hangingPunct="1">
              <a:lnSpc>
                <a:spcPct val="90000"/>
              </a:lnSpc>
            </a:pPr>
            <a:r>
              <a:rPr lang="en-US" altLang="en-US" sz="1800"/>
              <a:t>A. Hinneburg, D.l A. Keim: An Efficient Approach to Clustering in Large Multimedia Databases with Noise. KDD’98.</a:t>
            </a:r>
          </a:p>
          <a:p>
            <a:pPr eaLnBrk="1" hangingPunct="1">
              <a:lnSpc>
                <a:spcPct val="90000"/>
              </a:lnSpc>
            </a:pPr>
            <a:r>
              <a:rPr lang="en-US" altLang="en-US" sz="1800"/>
              <a:t>A. K. Jain and R. C. Dubes. Algorithms for Clustering Data. Printice Hall, 1988.</a:t>
            </a:r>
          </a:p>
          <a:p>
            <a:pPr eaLnBrk="1" hangingPunct="1">
              <a:lnSpc>
                <a:spcPct val="90000"/>
              </a:lnSpc>
            </a:pPr>
            <a:r>
              <a:rPr lang="en-US" altLang="en-US" sz="1800"/>
              <a:t>G. Karypis, E.-H. Han, and V. Kumar. CHAMELEON: A Hierarchical Clustering Algorithm Using Dynamic Modeling. </a:t>
            </a:r>
            <a:r>
              <a:rPr lang="en-US" altLang="en-US" sz="1800" i="1"/>
              <a:t>COMPUTER</a:t>
            </a:r>
            <a:r>
              <a:rPr lang="en-US" altLang="en-US" sz="1800"/>
              <a:t>, 32(8): 68-75, 1999. </a:t>
            </a:r>
          </a:p>
          <a:p>
            <a:pPr eaLnBrk="1" hangingPunct="1">
              <a:lnSpc>
                <a:spcPct val="90000"/>
              </a:lnSpc>
            </a:pPr>
            <a:r>
              <a:rPr lang="en-US" altLang="en-US" sz="1800"/>
              <a:t>L. Kaufman and P. J. Rousseeuw. Finding Groups in Data: an Introduction to Cluster Analysis. John Wiley &amp; Sons, 1990.</a:t>
            </a:r>
          </a:p>
          <a:p>
            <a:pPr eaLnBrk="1" hangingPunct="1">
              <a:lnSpc>
                <a:spcPct val="90000"/>
              </a:lnSpc>
            </a:pPr>
            <a:r>
              <a:rPr lang="en-US" altLang="en-US" sz="1800"/>
              <a:t>E. Knorr and R. Ng. Algorithms for mining distance-based outliers in large datasets. VLDB’98.</a:t>
            </a:r>
          </a:p>
        </p:txBody>
      </p:sp>
      <p:sp>
        <p:nvSpPr>
          <p:cNvPr id="154628" name="Slide Number Placeholder 6">
            <a:extLst>
              <a:ext uri="{FF2B5EF4-FFF2-40B4-BE49-F238E27FC236}">
                <a16:creationId xmlns:a16="http://schemas.microsoft.com/office/drawing/2014/main" id="{85BDEFCF-7DB0-A8C8-6F5A-997682322F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7FD1C348-2DDF-4420-AFB2-12B47644FEBA}" type="slidenum">
              <a:rPr lang="en-US" altLang="en-US" sz="1200">
                <a:latin typeface="Tahoma" panose="020B0604030504040204" pitchFamily="34" charset="0"/>
              </a:rPr>
              <a:pPr>
                <a:spcBef>
                  <a:spcPct val="0"/>
                </a:spcBef>
                <a:buClrTx/>
                <a:buSzTx/>
                <a:buFontTx/>
                <a:buNone/>
              </a:pPr>
              <a:t>73</a:t>
            </a:fld>
            <a:endParaRPr lang="en-US" altLang="en-US" sz="1200">
              <a:latin typeface="Tahoma" panose="020B0604030504040204" pitchFamily="34" charset="0"/>
            </a:endParaRPr>
          </a:p>
        </p:txBody>
      </p:sp>
    </p:spTree>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99CAFFE3-9EBE-B65A-3CBD-84C8F4E16438}"/>
              </a:ext>
            </a:extLst>
          </p:cNvPr>
          <p:cNvSpPr>
            <a:spLocks noGrp="1" noChangeArrowheads="1"/>
          </p:cNvSpPr>
          <p:nvPr>
            <p:ph type="title"/>
          </p:nvPr>
        </p:nvSpPr>
        <p:spPr>
          <a:xfrm>
            <a:off x="1524000" y="381000"/>
            <a:ext cx="5638800" cy="781050"/>
          </a:xfrm>
          <a:noFill/>
        </p:spPr>
        <p:txBody>
          <a:bodyPr lIns="92075" tIns="46038" rIns="92075" bIns="46038" anchor="ctr"/>
          <a:lstStyle/>
          <a:p>
            <a:pPr eaLnBrk="1" hangingPunct="1"/>
            <a:r>
              <a:rPr lang="en-US" altLang="en-US" sz="3200"/>
              <a:t>References (3)</a:t>
            </a:r>
            <a:endParaRPr lang="en-US" altLang="en-US" sz="3200" b="1" u="sng"/>
          </a:p>
        </p:txBody>
      </p:sp>
      <p:sp>
        <p:nvSpPr>
          <p:cNvPr id="156675" name="Rectangle 3">
            <a:extLst>
              <a:ext uri="{FF2B5EF4-FFF2-40B4-BE49-F238E27FC236}">
                <a16:creationId xmlns:a16="http://schemas.microsoft.com/office/drawing/2014/main" id="{37EB4D20-FCB9-B415-11EA-2AA3A08029B0}"/>
              </a:ext>
            </a:extLst>
          </p:cNvPr>
          <p:cNvSpPr>
            <a:spLocks noGrp="1" noChangeArrowheads="1"/>
          </p:cNvSpPr>
          <p:nvPr>
            <p:ph type="body" idx="1"/>
          </p:nvPr>
        </p:nvSpPr>
        <p:spPr>
          <a:xfrm>
            <a:off x="228600" y="1447800"/>
            <a:ext cx="8610600" cy="5181600"/>
          </a:xfrm>
          <a:noFill/>
        </p:spPr>
        <p:txBody>
          <a:bodyPr lIns="92075" tIns="46038" rIns="92075" bIns="46038"/>
          <a:lstStyle/>
          <a:p>
            <a:pPr marL="533400" indent="-533400" eaLnBrk="1" hangingPunct="1">
              <a:lnSpc>
                <a:spcPct val="80000"/>
              </a:lnSpc>
            </a:pPr>
            <a:r>
              <a:rPr lang="en-US" altLang="en-US" sz="1600"/>
              <a:t>G. J. McLachlan and K.E. Bkasford. Mixture Models: Inference and Applications to Clustering. John Wiley and Sons, 1988.</a:t>
            </a:r>
          </a:p>
          <a:p>
            <a:pPr marL="533400" indent="-533400" eaLnBrk="1" hangingPunct="1">
              <a:lnSpc>
                <a:spcPct val="90000"/>
              </a:lnSpc>
            </a:pPr>
            <a:r>
              <a:rPr lang="en-US" altLang="en-US" sz="1600"/>
              <a:t>R. Ng and J. Han. Efficient and effective clustering method for spatial data mining. VLDB'94.</a:t>
            </a:r>
          </a:p>
          <a:p>
            <a:pPr marL="533400" indent="-533400" eaLnBrk="1" hangingPunct="1">
              <a:lnSpc>
                <a:spcPct val="80000"/>
              </a:lnSpc>
            </a:pPr>
            <a:r>
              <a:rPr lang="en-US" altLang="en-US" sz="1600"/>
              <a:t>L. Parsons, E. Haque and H. Liu, Subspace Clustering for High Dimensional Data: A Review, SIGKDD Explorations, 6(1), June 2004</a:t>
            </a:r>
          </a:p>
          <a:p>
            <a:pPr marL="533400" indent="-533400" eaLnBrk="1" hangingPunct="1">
              <a:lnSpc>
                <a:spcPct val="80000"/>
              </a:lnSpc>
            </a:pPr>
            <a:r>
              <a:rPr lang="en-US" altLang="en-US" sz="1600"/>
              <a:t>E. Schikuta. Grid clustering: An efficient hierarchical clustering method for very large data sets. Proc. 1996 Int. Conf. on Pattern Recognition</a:t>
            </a:r>
          </a:p>
          <a:p>
            <a:pPr marL="533400" indent="-533400" eaLnBrk="1" hangingPunct="1">
              <a:lnSpc>
                <a:spcPct val="80000"/>
              </a:lnSpc>
            </a:pPr>
            <a:r>
              <a:rPr lang="en-US" altLang="en-US" sz="1600"/>
              <a:t>G. Sheikholeslami, S. Chatterjee, and A. Zhang. WaveCluster: A multi-resolution clustering approach for very large spatial databases. VLDB’98.</a:t>
            </a:r>
          </a:p>
          <a:p>
            <a:pPr marL="533400" indent="-533400" eaLnBrk="1" hangingPunct="1">
              <a:lnSpc>
                <a:spcPct val="80000"/>
              </a:lnSpc>
            </a:pPr>
            <a:r>
              <a:rPr lang="en-US" altLang="en-US" sz="1600"/>
              <a:t>A. K. H. Tung, J. Han, L. V. S. Lakshmanan, and R. T. Ng. Constraint-Based Clustering in Large Databases, ICDT'01. </a:t>
            </a:r>
          </a:p>
          <a:p>
            <a:pPr marL="533400" indent="-533400" eaLnBrk="1" hangingPunct="1">
              <a:lnSpc>
                <a:spcPct val="80000"/>
              </a:lnSpc>
            </a:pPr>
            <a:r>
              <a:rPr lang="en-US" altLang="en-US" sz="1600"/>
              <a:t>A. K. H. Tung, J. Hou, and J. Han. Spatial Clustering in the Presence of Obstacles, ICDE'01</a:t>
            </a:r>
          </a:p>
          <a:p>
            <a:pPr marL="533400" indent="-533400" eaLnBrk="1" hangingPunct="1">
              <a:lnSpc>
                <a:spcPct val="80000"/>
              </a:lnSpc>
            </a:pPr>
            <a:r>
              <a:rPr lang="en-US" altLang="en-US" sz="1600"/>
              <a:t>H. Wang, W. Wang, J. Yang, and P.S. Yu. Clustering by pattern similarity in large data sets,  SIGMOD’02</a:t>
            </a:r>
          </a:p>
          <a:p>
            <a:pPr marL="533400" indent="-533400" eaLnBrk="1" hangingPunct="1">
              <a:lnSpc>
                <a:spcPct val="80000"/>
              </a:lnSpc>
            </a:pPr>
            <a:r>
              <a:rPr lang="en-US" altLang="en-US" sz="1600"/>
              <a:t>W. Wang, Yang, R. Muntz, STING: A Statistical Information grid Approach to Spatial Data Mining, VLDB’97</a:t>
            </a:r>
          </a:p>
          <a:p>
            <a:pPr marL="533400" indent="-533400" eaLnBrk="1" hangingPunct="1">
              <a:lnSpc>
                <a:spcPct val="80000"/>
              </a:lnSpc>
            </a:pPr>
            <a:r>
              <a:rPr lang="en-US" altLang="en-US" sz="1600"/>
              <a:t>T. Zhang, R. Ramakrishnan, and M. Livny. BIRCH : An efficient data clustering method for very large databases. SIGMOD'96</a:t>
            </a:r>
          </a:p>
          <a:p>
            <a:pPr marL="533400" indent="-533400" eaLnBrk="1" hangingPunct="1">
              <a:lnSpc>
                <a:spcPct val="80000"/>
              </a:lnSpc>
            </a:pPr>
            <a:r>
              <a:rPr lang="en-US" altLang="en-US" sz="1600"/>
              <a:t>X. Yin, J. Han, and P. S. Yu, “LinkClus: Efficient Clustering via Heterogeneous Semantic Links”, VLDB'06</a:t>
            </a:r>
            <a:endParaRPr lang="en-US" altLang="en-US" sz="1800"/>
          </a:p>
        </p:txBody>
      </p:sp>
      <p:sp>
        <p:nvSpPr>
          <p:cNvPr id="156676" name="Slide Number Placeholder 6">
            <a:extLst>
              <a:ext uri="{FF2B5EF4-FFF2-40B4-BE49-F238E27FC236}">
                <a16:creationId xmlns:a16="http://schemas.microsoft.com/office/drawing/2014/main" id="{46D56540-8972-AA84-220D-CECA26F3C6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8D033E31-59E1-4C10-8560-DE814C7AA210}" type="slidenum">
              <a:rPr lang="en-US" altLang="en-US" sz="1200">
                <a:latin typeface="Tahoma" panose="020B0604030504040204" pitchFamily="34" charset="0"/>
              </a:rPr>
              <a:pPr>
                <a:spcBef>
                  <a:spcPct val="0"/>
                </a:spcBef>
                <a:buClrTx/>
                <a:buSzTx/>
                <a:buFontTx/>
                <a:buNone/>
              </a:pPr>
              <a:t>74</a:t>
            </a:fld>
            <a:endParaRPr lang="en-US" altLang="en-US" sz="1200">
              <a:latin typeface="Tahoma" panose="020B0604030504040204" pitchFamily="34" charset="0"/>
            </a:endParaRPr>
          </a:p>
        </p:txBody>
      </p:sp>
    </p:spTree>
  </p:cSld>
  <p:clrMapOvr>
    <a:masterClrMapping/>
  </p:clrMapOvr>
  <p:transition>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Content Placeholder 1">
            <a:extLst>
              <a:ext uri="{FF2B5EF4-FFF2-40B4-BE49-F238E27FC236}">
                <a16:creationId xmlns:a16="http://schemas.microsoft.com/office/drawing/2014/main" id="{EA590280-646B-1924-5355-D103B8D22C83}"/>
              </a:ext>
            </a:extLst>
          </p:cNvPr>
          <p:cNvSpPr>
            <a:spLocks noGrp="1" noChangeArrowheads="1"/>
          </p:cNvSpPr>
          <p:nvPr>
            <p:ph/>
          </p:nvPr>
        </p:nvSpPr>
        <p:spPr>
          <a:xfrm>
            <a:off x="304800" y="3048000"/>
            <a:ext cx="8458200" cy="609600"/>
          </a:xfrm>
        </p:spPr>
        <p:txBody>
          <a:bodyPr/>
          <a:lstStyle/>
          <a:p>
            <a:pPr algn="ctr">
              <a:buFont typeface="Wingdings" panose="05000000000000000000" pitchFamily="2" charset="2"/>
              <a:buNone/>
            </a:pPr>
            <a:r>
              <a:rPr lang="en-US" altLang="en-US" sz="3200"/>
              <a:t>Slides unused in class</a:t>
            </a:r>
          </a:p>
        </p:txBody>
      </p:sp>
      <p:sp>
        <p:nvSpPr>
          <p:cNvPr id="158723" name="Slide Number Placeholder 4">
            <a:extLst>
              <a:ext uri="{FF2B5EF4-FFF2-40B4-BE49-F238E27FC236}">
                <a16:creationId xmlns:a16="http://schemas.microsoft.com/office/drawing/2014/main" id="{0462B0B6-C308-5CD4-3D62-3069405F2E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0318FF53-B1B7-41D5-9EC9-82D11F5EA409}" type="slidenum">
              <a:rPr lang="en-US" altLang="en-US" sz="1200">
                <a:latin typeface="Tahoma" panose="020B0604030504040204" pitchFamily="34" charset="0"/>
              </a:rPr>
              <a:pPr>
                <a:spcBef>
                  <a:spcPct val="0"/>
                </a:spcBef>
                <a:buClrTx/>
                <a:buSzTx/>
                <a:buFontTx/>
                <a:buNone/>
              </a:pPr>
              <a:t>75</a:t>
            </a:fld>
            <a:endParaRPr lang="en-US" altLang="en-US" sz="1200">
              <a:latin typeface="Tahoma" panose="020B0604030504040204" pitchFamily="34" charset="0"/>
            </a:endParaRPr>
          </a:p>
        </p:txBody>
      </p:sp>
    </p:spTree>
  </p:cSld>
  <p:clrMapOvr>
    <a:masterClrMapping/>
  </p:clrMapOvr>
  <p:transition>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Number Placeholder 5">
            <a:extLst>
              <a:ext uri="{FF2B5EF4-FFF2-40B4-BE49-F238E27FC236}">
                <a16:creationId xmlns:a16="http://schemas.microsoft.com/office/drawing/2014/main" id="{1402CA79-200C-CEDD-E425-897FC4B163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A80BAAD9-6422-46ED-8FC3-A486FF29E0A9}" type="slidenum">
              <a:rPr lang="en-US" altLang="en-US" sz="1200">
                <a:latin typeface="Tahoma" panose="020B0604030504040204" pitchFamily="34" charset="0"/>
              </a:rPr>
              <a:pPr>
                <a:spcBef>
                  <a:spcPct val="0"/>
                </a:spcBef>
                <a:buClrTx/>
                <a:buSzTx/>
                <a:buFontTx/>
                <a:buNone/>
              </a:pPr>
              <a:t>76</a:t>
            </a:fld>
            <a:endParaRPr lang="en-US" altLang="en-US" sz="1200">
              <a:latin typeface="Tahoma" panose="020B0604030504040204" pitchFamily="34" charset="0"/>
            </a:endParaRPr>
          </a:p>
        </p:txBody>
      </p:sp>
      <p:sp>
        <p:nvSpPr>
          <p:cNvPr id="160771" name="Rectangle 2050">
            <a:extLst>
              <a:ext uri="{FF2B5EF4-FFF2-40B4-BE49-F238E27FC236}">
                <a16:creationId xmlns:a16="http://schemas.microsoft.com/office/drawing/2014/main" id="{6B6D56BA-9AC1-5A90-F311-808BF2D00B88}"/>
              </a:ext>
            </a:extLst>
          </p:cNvPr>
          <p:cNvSpPr>
            <a:spLocks noGrp="1" noChangeArrowheads="1"/>
          </p:cNvSpPr>
          <p:nvPr>
            <p:ph type="title"/>
          </p:nvPr>
        </p:nvSpPr>
        <p:spPr>
          <a:xfrm>
            <a:off x="0" y="381000"/>
            <a:ext cx="9144000" cy="609600"/>
          </a:xfrm>
        </p:spPr>
        <p:txBody>
          <a:bodyPr/>
          <a:lstStyle/>
          <a:p>
            <a:pPr eaLnBrk="1" hangingPunct="1"/>
            <a:r>
              <a:rPr lang="en-US" altLang="ko-KR" sz="3200">
                <a:ea typeface="Gulim" panose="020B0600000101010101" pitchFamily="34" charset="-127"/>
              </a:rPr>
              <a:t>A Typical K-Medoids Algorithm (PAM)</a:t>
            </a:r>
            <a:endParaRPr lang="en-US" altLang="ko-KR" sz="4800" b="1" i="1" baseline="-25000">
              <a:ea typeface="Gulim" panose="020B0600000101010101" pitchFamily="34" charset="-127"/>
              <a:sym typeface="Symbol" panose="05050102010706020507" pitchFamily="18" charset="2"/>
            </a:endParaRPr>
          </a:p>
        </p:txBody>
      </p:sp>
      <p:grpSp>
        <p:nvGrpSpPr>
          <p:cNvPr id="160772" name="Group 2051">
            <a:extLst>
              <a:ext uri="{FF2B5EF4-FFF2-40B4-BE49-F238E27FC236}">
                <a16:creationId xmlns:a16="http://schemas.microsoft.com/office/drawing/2014/main" id="{B8DB3A09-B608-5A65-2076-0574CA814E22}"/>
              </a:ext>
            </a:extLst>
          </p:cNvPr>
          <p:cNvGrpSpPr>
            <a:grpSpLocks/>
          </p:cNvGrpSpPr>
          <p:nvPr/>
        </p:nvGrpSpPr>
        <p:grpSpPr bwMode="auto">
          <a:xfrm>
            <a:off x="6705600" y="1676400"/>
            <a:ext cx="2514600" cy="2362200"/>
            <a:chOff x="912" y="864"/>
            <a:chExt cx="1584" cy="1488"/>
          </a:xfrm>
        </p:grpSpPr>
        <p:graphicFrame>
          <p:nvGraphicFramePr>
            <p:cNvPr id="161033" name="Object 2052">
              <a:extLst>
                <a:ext uri="{FF2B5EF4-FFF2-40B4-BE49-F238E27FC236}">
                  <a16:creationId xmlns:a16="http://schemas.microsoft.com/office/drawing/2014/main" id="{1812DE82-225D-4082-CEAD-D7F41CC501ED}"/>
                </a:ext>
              </a:extLst>
            </p:cNvPr>
            <p:cNvGraphicFramePr>
              <a:graphicFrameLocks noChangeAspect="1"/>
            </p:cNvGraphicFramePr>
            <p:nvPr/>
          </p:nvGraphicFramePr>
          <p:xfrm>
            <a:off x="912" y="864"/>
            <a:ext cx="1584" cy="1488"/>
          </p:xfrm>
          <a:graphic>
            <a:graphicData uri="http://schemas.openxmlformats.org/presentationml/2006/ole">
              <mc:AlternateContent xmlns:mc="http://schemas.openxmlformats.org/markup-compatibility/2006">
                <mc:Choice xmlns:v="urn:schemas-microsoft-com:vml" Requires="v">
                  <p:oleObj name="Worksheet" r:id="rId3" imgW="2200656" imgH="2076907" progId="Excel.Sheet.8">
                    <p:embed/>
                  </p:oleObj>
                </mc:Choice>
                <mc:Fallback>
                  <p:oleObj name="Worksheet" r:id="rId3" imgW="2200656" imgH="2076907" progId="Excel.Sheet.8">
                    <p:embed/>
                    <p:pic>
                      <p:nvPicPr>
                        <p:cNvPr id="0" name="Object 20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864"/>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1034" name="Line 2053">
              <a:extLst>
                <a:ext uri="{FF2B5EF4-FFF2-40B4-BE49-F238E27FC236}">
                  <a16:creationId xmlns:a16="http://schemas.microsoft.com/office/drawing/2014/main" id="{23587D54-2936-65BC-C92E-05CCA720B67E}"/>
                </a:ext>
              </a:extLst>
            </p:cNvPr>
            <p:cNvSpPr>
              <a:spLocks noChangeShapeType="1"/>
            </p:cNvSpPr>
            <p:nvPr/>
          </p:nvSpPr>
          <p:spPr bwMode="auto">
            <a:xfrm>
              <a:off x="1982" y="1502"/>
              <a:ext cx="0" cy="1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1035" name="Oval 2054">
              <a:extLst>
                <a:ext uri="{FF2B5EF4-FFF2-40B4-BE49-F238E27FC236}">
                  <a16:creationId xmlns:a16="http://schemas.microsoft.com/office/drawing/2014/main" id="{302CC7FC-8CA1-5B23-991E-887D4C2C1EF6}"/>
                </a:ext>
              </a:extLst>
            </p:cNvPr>
            <p:cNvSpPr>
              <a:spLocks noChangeArrowheads="1"/>
            </p:cNvSpPr>
            <p:nvPr/>
          </p:nvSpPr>
          <p:spPr bwMode="auto">
            <a:xfrm>
              <a:off x="1212" y="1034"/>
              <a:ext cx="513" cy="765"/>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61036" name="Oval 2055">
              <a:extLst>
                <a:ext uri="{FF2B5EF4-FFF2-40B4-BE49-F238E27FC236}">
                  <a16:creationId xmlns:a16="http://schemas.microsoft.com/office/drawing/2014/main" id="{36723E35-1072-893A-F784-6623D1D4BB46}"/>
                </a:ext>
              </a:extLst>
            </p:cNvPr>
            <p:cNvSpPr>
              <a:spLocks noChangeArrowheads="1"/>
            </p:cNvSpPr>
            <p:nvPr/>
          </p:nvSpPr>
          <p:spPr bwMode="auto">
            <a:xfrm>
              <a:off x="1725" y="1374"/>
              <a:ext cx="514" cy="63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sp>
        <p:nvSpPr>
          <p:cNvPr id="160773" name="Text Box 2056">
            <a:extLst>
              <a:ext uri="{FF2B5EF4-FFF2-40B4-BE49-F238E27FC236}">
                <a16:creationId xmlns:a16="http://schemas.microsoft.com/office/drawing/2014/main" id="{8A84D072-0BEC-3013-C59F-3D1CA35BE911}"/>
              </a:ext>
            </a:extLst>
          </p:cNvPr>
          <p:cNvSpPr txBox="1">
            <a:spLocks noChangeArrowheads="1"/>
          </p:cNvSpPr>
          <p:nvPr/>
        </p:nvSpPr>
        <p:spPr bwMode="auto">
          <a:xfrm>
            <a:off x="7735888" y="1371600"/>
            <a:ext cx="1408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ko-KR" sz="1400">
                <a:latin typeface="Tahoma" panose="020B0604030504040204" pitchFamily="34" charset="0"/>
                <a:ea typeface="Gulim" panose="020B0600000101010101" pitchFamily="34" charset="-127"/>
              </a:rPr>
              <a:t>Total Cost = 20</a:t>
            </a:r>
          </a:p>
        </p:txBody>
      </p:sp>
      <p:sp>
        <p:nvSpPr>
          <p:cNvPr id="160774" name="Rectangle 2057">
            <a:extLst>
              <a:ext uri="{FF2B5EF4-FFF2-40B4-BE49-F238E27FC236}">
                <a16:creationId xmlns:a16="http://schemas.microsoft.com/office/drawing/2014/main" id="{A0ED87A8-FB68-77A2-8BDF-BA09E892A458}"/>
              </a:ext>
            </a:extLst>
          </p:cNvPr>
          <p:cNvSpPr>
            <a:spLocks noChangeArrowheads="1"/>
          </p:cNvSpPr>
          <p:nvPr/>
        </p:nvSpPr>
        <p:spPr bwMode="auto">
          <a:xfrm>
            <a:off x="119063" y="1719263"/>
            <a:ext cx="2395537" cy="2254250"/>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60775" name="Rectangle 2058">
            <a:extLst>
              <a:ext uri="{FF2B5EF4-FFF2-40B4-BE49-F238E27FC236}">
                <a16:creationId xmlns:a16="http://schemas.microsoft.com/office/drawing/2014/main" id="{E8C6923B-FCAB-BC3D-0650-6E1D381B03F3}"/>
              </a:ext>
            </a:extLst>
          </p:cNvPr>
          <p:cNvSpPr>
            <a:spLocks noChangeArrowheads="1"/>
          </p:cNvSpPr>
          <p:nvPr/>
        </p:nvSpPr>
        <p:spPr bwMode="auto">
          <a:xfrm>
            <a:off x="369888" y="1903413"/>
            <a:ext cx="2014537" cy="1789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60776" name="Line 2059">
            <a:extLst>
              <a:ext uri="{FF2B5EF4-FFF2-40B4-BE49-F238E27FC236}">
                <a16:creationId xmlns:a16="http://schemas.microsoft.com/office/drawing/2014/main" id="{8E93ACE2-B1D2-E476-C7C6-7E6A1D879740}"/>
              </a:ext>
            </a:extLst>
          </p:cNvPr>
          <p:cNvSpPr>
            <a:spLocks noChangeShapeType="1"/>
          </p:cNvSpPr>
          <p:nvPr/>
        </p:nvSpPr>
        <p:spPr bwMode="auto">
          <a:xfrm>
            <a:off x="369888" y="351790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77" name="Line 2060">
            <a:extLst>
              <a:ext uri="{FF2B5EF4-FFF2-40B4-BE49-F238E27FC236}">
                <a16:creationId xmlns:a16="http://schemas.microsoft.com/office/drawing/2014/main" id="{AB19379F-327E-A5B0-3F53-A86A5FBA64F6}"/>
              </a:ext>
            </a:extLst>
          </p:cNvPr>
          <p:cNvSpPr>
            <a:spLocks noChangeShapeType="1"/>
          </p:cNvSpPr>
          <p:nvPr/>
        </p:nvSpPr>
        <p:spPr bwMode="auto">
          <a:xfrm>
            <a:off x="369888" y="333375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78" name="Line 2061">
            <a:extLst>
              <a:ext uri="{FF2B5EF4-FFF2-40B4-BE49-F238E27FC236}">
                <a16:creationId xmlns:a16="http://schemas.microsoft.com/office/drawing/2014/main" id="{8090DE00-09B6-A1DB-9519-A37FCFA69BAD}"/>
              </a:ext>
            </a:extLst>
          </p:cNvPr>
          <p:cNvSpPr>
            <a:spLocks noChangeShapeType="1"/>
          </p:cNvSpPr>
          <p:nvPr/>
        </p:nvSpPr>
        <p:spPr bwMode="auto">
          <a:xfrm>
            <a:off x="369888" y="31607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79" name="Line 2062">
            <a:extLst>
              <a:ext uri="{FF2B5EF4-FFF2-40B4-BE49-F238E27FC236}">
                <a16:creationId xmlns:a16="http://schemas.microsoft.com/office/drawing/2014/main" id="{B943C86C-FB72-5C8E-5942-CA373E6F4697}"/>
              </a:ext>
            </a:extLst>
          </p:cNvPr>
          <p:cNvSpPr>
            <a:spLocks noChangeShapeType="1"/>
          </p:cNvSpPr>
          <p:nvPr/>
        </p:nvSpPr>
        <p:spPr bwMode="auto">
          <a:xfrm>
            <a:off x="369888" y="29765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80" name="Line 2063">
            <a:extLst>
              <a:ext uri="{FF2B5EF4-FFF2-40B4-BE49-F238E27FC236}">
                <a16:creationId xmlns:a16="http://schemas.microsoft.com/office/drawing/2014/main" id="{D79A05CE-4AA4-7B4A-8347-4C4824D3630B}"/>
              </a:ext>
            </a:extLst>
          </p:cNvPr>
          <p:cNvSpPr>
            <a:spLocks noChangeShapeType="1"/>
          </p:cNvSpPr>
          <p:nvPr/>
        </p:nvSpPr>
        <p:spPr bwMode="auto">
          <a:xfrm>
            <a:off x="369888" y="2803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81" name="Line 2064">
            <a:extLst>
              <a:ext uri="{FF2B5EF4-FFF2-40B4-BE49-F238E27FC236}">
                <a16:creationId xmlns:a16="http://schemas.microsoft.com/office/drawing/2014/main" id="{8CB7FD1C-B4B1-E3F8-8596-8C31EAAF3D38}"/>
              </a:ext>
            </a:extLst>
          </p:cNvPr>
          <p:cNvSpPr>
            <a:spLocks noChangeShapeType="1"/>
          </p:cNvSpPr>
          <p:nvPr/>
        </p:nvSpPr>
        <p:spPr bwMode="auto">
          <a:xfrm>
            <a:off x="369888" y="261937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82" name="Line 2065">
            <a:extLst>
              <a:ext uri="{FF2B5EF4-FFF2-40B4-BE49-F238E27FC236}">
                <a16:creationId xmlns:a16="http://schemas.microsoft.com/office/drawing/2014/main" id="{D769A939-B9BF-5805-A8C8-383284F063F2}"/>
              </a:ext>
            </a:extLst>
          </p:cNvPr>
          <p:cNvSpPr>
            <a:spLocks noChangeShapeType="1"/>
          </p:cNvSpPr>
          <p:nvPr/>
        </p:nvSpPr>
        <p:spPr bwMode="auto">
          <a:xfrm>
            <a:off x="369888" y="244633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83" name="Line 2066">
            <a:extLst>
              <a:ext uri="{FF2B5EF4-FFF2-40B4-BE49-F238E27FC236}">
                <a16:creationId xmlns:a16="http://schemas.microsoft.com/office/drawing/2014/main" id="{D6966C75-6E78-8443-4B5E-142AB94AF2D6}"/>
              </a:ext>
            </a:extLst>
          </p:cNvPr>
          <p:cNvSpPr>
            <a:spLocks noChangeShapeType="1"/>
          </p:cNvSpPr>
          <p:nvPr/>
        </p:nvSpPr>
        <p:spPr bwMode="auto">
          <a:xfrm>
            <a:off x="369888" y="226218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84" name="Line 2067">
            <a:extLst>
              <a:ext uri="{FF2B5EF4-FFF2-40B4-BE49-F238E27FC236}">
                <a16:creationId xmlns:a16="http://schemas.microsoft.com/office/drawing/2014/main" id="{1A52A036-12EF-40D0-952D-3E1A80A08AD1}"/>
              </a:ext>
            </a:extLst>
          </p:cNvPr>
          <p:cNvSpPr>
            <a:spLocks noChangeShapeType="1"/>
          </p:cNvSpPr>
          <p:nvPr/>
        </p:nvSpPr>
        <p:spPr bwMode="auto">
          <a:xfrm>
            <a:off x="369888" y="20875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85" name="Line 2068">
            <a:extLst>
              <a:ext uri="{FF2B5EF4-FFF2-40B4-BE49-F238E27FC236}">
                <a16:creationId xmlns:a16="http://schemas.microsoft.com/office/drawing/2014/main" id="{520F2970-4FCC-B24F-5396-40E8775C4D1B}"/>
              </a:ext>
            </a:extLst>
          </p:cNvPr>
          <p:cNvSpPr>
            <a:spLocks noChangeShapeType="1"/>
          </p:cNvSpPr>
          <p:nvPr/>
        </p:nvSpPr>
        <p:spPr bwMode="auto">
          <a:xfrm>
            <a:off x="369888" y="19034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86" name="Line 2069">
            <a:extLst>
              <a:ext uri="{FF2B5EF4-FFF2-40B4-BE49-F238E27FC236}">
                <a16:creationId xmlns:a16="http://schemas.microsoft.com/office/drawing/2014/main" id="{BF5F1620-B035-1EDA-C9AF-31654CB34D00}"/>
              </a:ext>
            </a:extLst>
          </p:cNvPr>
          <p:cNvSpPr>
            <a:spLocks noChangeShapeType="1"/>
          </p:cNvSpPr>
          <p:nvPr/>
        </p:nvSpPr>
        <p:spPr bwMode="auto">
          <a:xfrm>
            <a:off x="57626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87" name="Line 2070">
            <a:extLst>
              <a:ext uri="{FF2B5EF4-FFF2-40B4-BE49-F238E27FC236}">
                <a16:creationId xmlns:a16="http://schemas.microsoft.com/office/drawing/2014/main" id="{03B40D5A-B765-A52B-B1A2-BA73C0E777BF}"/>
              </a:ext>
            </a:extLst>
          </p:cNvPr>
          <p:cNvSpPr>
            <a:spLocks noChangeShapeType="1"/>
          </p:cNvSpPr>
          <p:nvPr/>
        </p:nvSpPr>
        <p:spPr bwMode="auto">
          <a:xfrm>
            <a:off x="77311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88" name="Line 2071">
            <a:extLst>
              <a:ext uri="{FF2B5EF4-FFF2-40B4-BE49-F238E27FC236}">
                <a16:creationId xmlns:a16="http://schemas.microsoft.com/office/drawing/2014/main" id="{FC6A1FF3-2623-D129-AA45-C974FFA52922}"/>
              </a:ext>
            </a:extLst>
          </p:cNvPr>
          <p:cNvSpPr>
            <a:spLocks noChangeShapeType="1"/>
          </p:cNvSpPr>
          <p:nvPr/>
        </p:nvSpPr>
        <p:spPr bwMode="auto">
          <a:xfrm>
            <a:off x="97948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89" name="Line 2072">
            <a:extLst>
              <a:ext uri="{FF2B5EF4-FFF2-40B4-BE49-F238E27FC236}">
                <a16:creationId xmlns:a16="http://schemas.microsoft.com/office/drawing/2014/main" id="{6C82974E-3A02-4417-F468-C0B4C8B749E0}"/>
              </a:ext>
            </a:extLst>
          </p:cNvPr>
          <p:cNvSpPr>
            <a:spLocks noChangeShapeType="1"/>
          </p:cNvSpPr>
          <p:nvPr/>
        </p:nvSpPr>
        <p:spPr bwMode="auto">
          <a:xfrm>
            <a:off x="117633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90" name="Line 2073">
            <a:extLst>
              <a:ext uri="{FF2B5EF4-FFF2-40B4-BE49-F238E27FC236}">
                <a16:creationId xmlns:a16="http://schemas.microsoft.com/office/drawing/2014/main" id="{D5122647-3D4B-2C88-DA59-993A7B1FFA50}"/>
              </a:ext>
            </a:extLst>
          </p:cNvPr>
          <p:cNvSpPr>
            <a:spLocks noChangeShapeType="1"/>
          </p:cNvSpPr>
          <p:nvPr/>
        </p:nvSpPr>
        <p:spPr bwMode="auto">
          <a:xfrm>
            <a:off x="138271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91" name="Line 2074">
            <a:extLst>
              <a:ext uri="{FF2B5EF4-FFF2-40B4-BE49-F238E27FC236}">
                <a16:creationId xmlns:a16="http://schemas.microsoft.com/office/drawing/2014/main" id="{BDE5F601-B387-6670-1789-9E125531412B}"/>
              </a:ext>
            </a:extLst>
          </p:cNvPr>
          <p:cNvSpPr>
            <a:spLocks noChangeShapeType="1"/>
          </p:cNvSpPr>
          <p:nvPr/>
        </p:nvSpPr>
        <p:spPr bwMode="auto">
          <a:xfrm>
            <a:off x="15779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92" name="Line 2075">
            <a:extLst>
              <a:ext uri="{FF2B5EF4-FFF2-40B4-BE49-F238E27FC236}">
                <a16:creationId xmlns:a16="http://schemas.microsoft.com/office/drawing/2014/main" id="{206D411C-91A9-E0DA-530D-D27C4E01F410}"/>
              </a:ext>
            </a:extLst>
          </p:cNvPr>
          <p:cNvSpPr>
            <a:spLocks noChangeShapeType="1"/>
          </p:cNvSpPr>
          <p:nvPr/>
        </p:nvSpPr>
        <p:spPr bwMode="auto">
          <a:xfrm>
            <a:off x="178593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93" name="Line 2076">
            <a:extLst>
              <a:ext uri="{FF2B5EF4-FFF2-40B4-BE49-F238E27FC236}">
                <a16:creationId xmlns:a16="http://schemas.microsoft.com/office/drawing/2014/main" id="{7348133C-23FF-1D8A-6B7A-EC70CC1B0D36}"/>
              </a:ext>
            </a:extLst>
          </p:cNvPr>
          <p:cNvSpPr>
            <a:spLocks noChangeShapeType="1"/>
          </p:cNvSpPr>
          <p:nvPr/>
        </p:nvSpPr>
        <p:spPr bwMode="auto">
          <a:xfrm>
            <a:off x="1981200"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94" name="Line 2077">
            <a:extLst>
              <a:ext uri="{FF2B5EF4-FFF2-40B4-BE49-F238E27FC236}">
                <a16:creationId xmlns:a16="http://schemas.microsoft.com/office/drawing/2014/main" id="{19768E68-A394-EBA0-295C-CA9E19A72C6C}"/>
              </a:ext>
            </a:extLst>
          </p:cNvPr>
          <p:cNvSpPr>
            <a:spLocks noChangeShapeType="1"/>
          </p:cNvSpPr>
          <p:nvPr/>
        </p:nvSpPr>
        <p:spPr bwMode="auto">
          <a:xfrm>
            <a:off x="21875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95" name="Line 2078">
            <a:extLst>
              <a:ext uri="{FF2B5EF4-FFF2-40B4-BE49-F238E27FC236}">
                <a16:creationId xmlns:a16="http://schemas.microsoft.com/office/drawing/2014/main" id="{148DDF9B-829F-675F-F49B-6EDAE5044E69}"/>
              </a:ext>
            </a:extLst>
          </p:cNvPr>
          <p:cNvSpPr>
            <a:spLocks noChangeShapeType="1"/>
          </p:cNvSpPr>
          <p:nvPr/>
        </p:nvSpPr>
        <p:spPr bwMode="auto">
          <a:xfrm>
            <a:off x="238442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96" name="Rectangle 2079">
            <a:extLst>
              <a:ext uri="{FF2B5EF4-FFF2-40B4-BE49-F238E27FC236}">
                <a16:creationId xmlns:a16="http://schemas.microsoft.com/office/drawing/2014/main" id="{4ED18EDD-5244-6EEB-D8CF-56BCAF5B5AB9}"/>
              </a:ext>
            </a:extLst>
          </p:cNvPr>
          <p:cNvSpPr>
            <a:spLocks noChangeArrowheads="1"/>
          </p:cNvSpPr>
          <p:nvPr/>
        </p:nvSpPr>
        <p:spPr bwMode="auto">
          <a:xfrm>
            <a:off x="369888" y="1903413"/>
            <a:ext cx="2014537" cy="17891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60797" name="Line 2080">
            <a:extLst>
              <a:ext uri="{FF2B5EF4-FFF2-40B4-BE49-F238E27FC236}">
                <a16:creationId xmlns:a16="http://schemas.microsoft.com/office/drawing/2014/main" id="{1554664F-F552-7DAC-3F46-7B1F28C6DE10}"/>
              </a:ext>
            </a:extLst>
          </p:cNvPr>
          <p:cNvSpPr>
            <a:spLocks noChangeShapeType="1"/>
          </p:cNvSpPr>
          <p:nvPr/>
        </p:nvSpPr>
        <p:spPr bwMode="auto">
          <a:xfrm>
            <a:off x="36988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98" name="Line 2081">
            <a:extLst>
              <a:ext uri="{FF2B5EF4-FFF2-40B4-BE49-F238E27FC236}">
                <a16:creationId xmlns:a16="http://schemas.microsoft.com/office/drawing/2014/main" id="{3D0C997F-2C14-DB57-CA81-12E02C57363B}"/>
              </a:ext>
            </a:extLst>
          </p:cNvPr>
          <p:cNvSpPr>
            <a:spLocks noChangeShapeType="1"/>
          </p:cNvSpPr>
          <p:nvPr/>
        </p:nvSpPr>
        <p:spPr bwMode="auto">
          <a:xfrm>
            <a:off x="347663" y="3692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99" name="Line 2082">
            <a:extLst>
              <a:ext uri="{FF2B5EF4-FFF2-40B4-BE49-F238E27FC236}">
                <a16:creationId xmlns:a16="http://schemas.microsoft.com/office/drawing/2014/main" id="{D52B9919-7839-3A02-A1B4-93D49116E461}"/>
              </a:ext>
            </a:extLst>
          </p:cNvPr>
          <p:cNvSpPr>
            <a:spLocks noChangeShapeType="1"/>
          </p:cNvSpPr>
          <p:nvPr/>
        </p:nvSpPr>
        <p:spPr bwMode="auto">
          <a:xfrm>
            <a:off x="347663" y="351790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00" name="Line 2083">
            <a:extLst>
              <a:ext uri="{FF2B5EF4-FFF2-40B4-BE49-F238E27FC236}">
                <a16:creationId xmlns:a16="http://schemas.microsoft.com/office/drawing/2014/main" id="{4B729F82-CABC-533B-E2D8-F091746144E6}"/>
              </a:ext>
            </a:extLst>
          </p:cNvPr>
          <p:cNvSpPr>
            <a:spLocks noChangeShapeType="1"/>
          </p:cNvSpPr>
          <p:nvPr/>
        </p:nvSpPr>
        <p:spPr bwMode="auto">
          <a:xfrm>
            <a:off x="347663" y="333375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01" name="Line 2084">
            <a:extLst>
              <a:ext uri="{FF2B5EF4-FFF2-40B4-BE49-F238E27FC236}">
                <a16:creationId xmlns:a16="http://schemas.microsoft.com/office/drawing/2014/main" id="{73CAFA84-6722-7E29-AA63-AD0E4B47A9B1}"/>
              </a:ext>
            </a:extLst>
          </p:cNvPr>
          <p:cNvSpPr>
            <a:spLocks noChangeShapeType="1"/>
          </p:cNvSpPr>
          <p:nvPr/>
        </p:nvSpPr>
        <p:spPr bwMode="auto">
          <a:xfrm>
            <a:off x="347663" y="31607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02" name="Line 2085">
            <a:extLst>
              <a:ext uri="{FF2B5EF4-FFF2-40B4-BE49-F238E27FC236}">
                <a16:creationId xmlns:a16="http://schemas.microsoft.com/office/drawing/2014/main" id="{997F1EE4-6829-F053-F153-64536351AC90}"/>
              </a:ext>
            </a:extLst>
          </p:cNvPr>
          <p:cNvSpPr>
            <a:spLocks noChangeShapeType="1"/>
          </p:cNvSpPr>
          <p:nvPr/>
        </p:nvSpPr>
        <p:spPr bwMode="auto">
          <a:xfrm>
            <a:off x="347663" y="29765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03" name="Line 2086">
            <a:extLst>
              <a:ext uri="{FF2B5EF4-FFF2-40B4-BE49-F238E27FC236}">
                <a16:creationId xmlns:a16="http://schemas.microsoft.com/office/drawing/2014/main" id="{2105D18D-8F67-6460-7511-16B8BC0EC84B}"/>
              </a:ext>
            </a:extLst>
          </p:cNvPr>
          <p:cNvSpPr>
            <a:spLocks noChangeShapeType="1"/>
          </p:cNvSpPr>
          <p:nvPr/>
        </p:nvSpPr>
        <p:spPr bwMode="auto">
          <a:xfrm>
            <a:off x="347663" y="2803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04" name="Line 2087">
            <a:extLst>
              <a:ext uri="{FF2B5EF4-FFF2-40B4-BE49-F238E27FC236}">
                <a16:creationId xmlns:a16="http://schemas.microsoft.com/office/drawing/2014/main" id="{B145F705-288F-4FC8-B770-543C8DF3E0F4}"/>
              </a:ext>
            </a:extLst>
          </p:cNvPr>
          <p:cNvSpPr>
            <a:spLocks noChangeShapeType="1"/>
          </p:cNvSpPr>
          <p:nvPr/>
        </p:nvSpPr>
        <p:spPr bwMode="auto">
          <a:xfrm>
            <a:off x="347663" y="261937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05" name="Line 2088">
            <a:extLst>
              <a:ext uri="{FF2B5EF4-FFF2-40B4-BE49-F238E27FC236}">
                <a16:creationId xmlns:a16="http://schemas.microsoft.com/office/drawing/2014/main" id="{66F7B0DA-7D62-3703-9011-1D6E509C255E}"/>
              </a:ext>
            </a:extLst>
          </p:cNvPr>
          <p:cNvSpPr>
            <a:spLocks noChangeShapeType="1"/>
          </p:cNvSpPr>
          <p:nvPr/>
        </p:nvSpPr>
        <p:spPr bwMode="auto">
          <a:xfrm>
            <a:off x="347663" y="244633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06" name="Line 2089">
            <a:extLst>
              <a:ext uri="{FF2B5EF4-FFF2-40B4-BE49-F238E27FC236}">
                <a16:creationId xmlns:a16="http://schemas.microsoft.com/office/drawing/2014/main" id="{10A79E50-FBCA-558D-E27C-A34F1334FA95}"/>
              </a:ext>
            </a:extLst>
          </p:cNvPr>
          <p:cNvSpPr>
            <a:spLocks noChangeShapeType="1"/>
          </p:cNvSpPr>
          <p:nvPr/>
        </p:nvSpPr>
        <p:spPr bwMode="auto">
          <a:xfrm>
            <a:off x="347663" y="226218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07" name="Line 2090">
            <a:extLst>
              <a:ext uri="{FF2B5EF4-FFF2-40B4-BE49-F238E27FC236}">
                <a16:creationId xmlns:a16="http://schemas.microsoft.com/office/drawing/2014/main" id="{3A96AC0C-71F6-70C8-4B8D-C7C407203EAD}"/>
              </a:ext>
            </a:extLst>
          </p:cNvPr>
          <p:cNvSpPr>
            <a:spLocks noChangeShapeType="1"/>
          </p:cNvSpPr>
          <p:nvPr/>
        </p:nvSpPr>
        <p:spPr bwMode="auto">
          <a:xfrm>
            <a:off x="347663" y="20875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08" name="Line 2091">
            <a:extLst>
              <a:ext uri="{FF2B5EF4-FFF2-40B4-BE49-F238E27FC236}">
                <a16:creationId xmlns:a16="http://schemas.microsoft.com/office/drawing/2014/main" id="{F20E8D53-5239-3FDB-13C5-9835D3A762E4}"/>
              </a:ext>
            </a:extLst>
          </p:cNvPr>
          <p:cNvSpPr>
            <a:spLocks noChangeShapeType="1"/>
          </p:cNvSpPr>
          <p:nvPr/>
        </p:nvSpPr>
        <p:spPr bwMode="auto">
          <a:xfrm>
            <a:off x="347663" y="19034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09" name="Line 2092">
            <a:extLst>
              <a:ext uri="{FF2B5EF4-FFF2-40B4-BE49-F238E27FC236}">
                <a16:creationId xmlns:a16="http://schemas.microsoft.com/office/drawing/2014/main" id="{E0E1A810-E1BC-96FD-1186-0B787A22A2E3}"/>
              </a:ext>
            </a:extLst>
          </p:cNvPr>
          <p:cNvSpPr>
            <a:spLocks noChangeShapeType="1"/>
          </p:cNvSpPr>
          <p:nvPr/>
        </p:nvSpPr>
        <p:spPr bwMode="auto">
          <a:xfrm>
            <a:off x="369888" y="3692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10" name="Line 2093">
            <a:extLst>
              <a:ext uri="{FF2B5EF4-FFF2-40B4-BE49-F238E27FC236}">
                <a16:creationId xmlns:a16="http://schemas.microsoft.com/office/drawing/2014/main" id="{70E78DC2-DFD7-0D98-BD16-D594E1D66935}"/>
              </a:ext>
            </a:extLst>
          </p:cNvPr>
          <p:cNvSpPr>
            <a:spLocks noChangeShapeType="1"/>
          </p:cNvSpPr>
          <p:nvPr/>
        </p:nvSpPr>
        <p:spPr bwMode="auto">
          <a:xfrm flipV="1">
            <a:off x="36988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11" name="Line 2094">
            <a:extLst>
              <a:ext uri="{FF2B5EF4-FFF2-40B4-BE49-F238E27FC236}">
                <a16:creationId xmlns:a16="http://schemas.microsoft.com/office/drawing/2014/main" id="{6915EE25-704C-E117-C811-2081EA49793B}"/>
              </a:ext>
            </a:extLst>
          </p:cNvPr>
          <p:cNvSpPr>
            <a:spLocks noChangeShapeType="1"/>
          </p:cNvSpPr>
          <p:nvPr/>
        </p:nvSpPr>
        <p:spPr bwMode="auto">
          <a:xfrm flipV="1">
            <a:off x="57626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12" name="Line 2095">
            <a:extLst>
              <a:ext uri="{FF2B5EF4-FFF2-40B4-BE49-F238E27FC236}">
                <a16:creationId xmlns:a16="http://schemas.microsoft.com/office/drawing/2014/main" id="{6C3C8EDF-B95C-7680-9AB4-387D873A8D4E}"/>
              </a:ext>
            </a:extLst>
          </p:cNvPr>
          <p:cNvSpPr>
            <a:spLocks noChangeShapeType="1"/>
          </p:cNvSpPr>
          <p:nvPr/>
        </p:nvSpPr>
        <p:spPr bwMode="auto">
          <a:xfrm flipV="1">
            <a:off x="77311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13" name="Line 2096">
            <a:extLst>
              <a:ext uri="{FF2B5EF4-FFF2-40B4-BE49-F238E27FC236}">
                <a16:creationId xmlns:a16="http://schemas.microsoft.com/office/drawing/2014/main" id="{C2C8E895-543A-F739-96C1-54862835C040}"/>
              </a:ext>
            </a:extLst>
          </p:cNvPr>
          <p:cNvSpPr>
            <a:spLocks noChangeShapeType="1"/>
          </p:cNvSpPr>
          <p:nvPr/>
        </p:nvSpPr>
        <p:spPr bwMode="auto">
          <a:xfrm flipV="1">
            <a:off x="97948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14" name="Line 2097">
            <a:extLst>
              <a:ext uri="{FF2B5EF4-FFF2-40B4-BE49-F238E27FC236}">
                <a16:creationId xmlns:a16="http://schemas.microsoft.com/office/drawing/2014/main" id="{CC54B196-B111-4D89-B4CC-4FE56FE4FD97}"/>
              </a:ext>
            </a:extLst>
          </p:cNvPr>
          <p:cNvSpPr>
            <a:spLocks noChangeShapeType="1"/>
          </p:cNvSpPr>
          <p:nvPr/>
        </p:nvSpPr>
        <p:spPr bwMode="auto">
          <a:xfrm flipV="1">
            <a:off x="117633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15" name="Line 2098">
            <a:extLst>
              <a:ext uri="{FF2B5EF4-FFF2-40B4-BE49-F238E27FC236}">
                <a16:creationId xmlns:a16="http://schemas.microsoft.com/office/drawing/2014/main" id="{E06CD4DE-CF63-B9FA-DD8F-39C0B8BDD615}"/>
              </a:ext>
            </a:extLst>
          </p:cNvPr>
          <p:cNvSpPr>
            <a:spLocks noChangeShapeType="1"/>
          </p:cNvSpPr>
          <p:nvPr/>
        </p:nvSpPr>
        <p:spPr bwMode="auto">
          <a:xfrm flipV="1">
            <a:off x="138271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16" name="Line 2099">
            <a:extLst>
              <a:ext uri="{FF2B5EF4-FFF2-40B4-BE49-F238E27FC236}">
                <a16:creationId xmlns:a16="http://schemas.microsoft.com/office/drawing/2014/main" id="{5A967CE5-128F-B2C3-8374-F126B51DB48C}"/>
              </a:ext>
            </a:extLst>
          </p:cNvPr>
          <p:cNvSpPr>
            <a:spLocks noChangeShapeType="1"/>
          </p:cNvSpPr>
          <p:nvPr/>
        </p:nvSpPr>
        <p:spPr bwMode="auto">
          <a:xfrm flipV="1">
            <a:off x="15779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17" name="Line 2100">
            <a:extLst>
              <a:ext uri="{FF2B5EF4-FFF2-40B4-BE49-F238E27FC236}">
                <a16:creationId xmlns:a16="http://schemas.microsoft.com/office/drawing/2014/main" id="{408390EA-7AB9-5B12-1C18-4E87B20526CC}"/>
              </a:ext>
            </a:extLst>
          </p:cNvPr>
          <p:cNvSpPr>
            <a:spLocks noChangeShapeType="1"/>
          </p:cNvSpPr>
          <p:nvPr/>
        </p:nvSpPr>
        <p:spPr bwMode="auto">
          <a:xfrm flipV="1">
            <a:off x="178593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18" name="Line 2101">
            <a:extLst>
              <a:ext uri="{FF2B5EF4-FFF2-40B4-BE49-F238E27FC236}">
                <a16:creationId xmlns:a16="http://schemas.microsoft.com/office/drawing/2014/main" id="{9F64A595-7C6D-2ECA-8BAF-240A058ED1CE}"/>
              </a:ext>
            </a:extLst>
          </p:cNvPr>
          <p:cNvSpPr>
            <a:spLocks noChangeShapeType="1"/>
          </p:cNvSpPr>
          <p:nvPr/>
        </p:nvSpPr>
        <p:spPr bwMode="auto">
          <a:xfrm flipV="1">
            <a:off x="1981200"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19" name="Line 2102">
            <a:extLst>
              <a:ext uri="{FF2B5EF4-FFF2-40B4-BE49-F238E27FC236}">
                <a16:creationId xmlns:a16="http://schemas.microsoft.com/office/drawing/2014/main" id="{03AE1D48-D6FC-C85D-5375-B19E29271ADE}"/>
              </a:ext>
            </a:extLst>
          </p:cNvPr>
          <p:cNvSpPr>
            <a:spLocks noChangeShapeType="1"/>
          </p:cNvSpPr>
          <p:nvPr/>
        </p:nvSpPr>
        <p:spPr bwMode="auto">
          <a:xfrm flipV="1">
            <a:off x="21875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20" name="Line 2103">
            <a:extLst>
              <a:ext uri="{FF2B5EF4-FFF2-40B4-BE49-F238E27FC236}">
                <a16:creationId xmlns:a16="http://schemas.microsoft.com/office/drawing/2014/main" id="{21E565E4-CBC9-1CA6-E74D-A56BACA1CBA4}"/>
              </a:ext>
            </a:extLst>
          </p:cNvPr>
          <p:cNvSpPr>
            <a:spLocks noChangeShapeType="1"/>
          </p:cNvSpPr>
          <p:nvPr/>
        </p:nvSpPr>
        <p:spPr bwMode="auto">
          <a:xfrm flipV="1">
            <a:off x="238442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21" name="Freeform 2104">
            <a:extLst>
              <a:ext uri="{FF2B5EF4-FFF2-40B4-BE49-F238E27FC236}">
                <a16:creationId xmlns:a16="http://schemas.microsoft.com/office/drawing/2014/main" id="{8C330D0F-049B-4E6D-B9D4-05FF883433D6}"/>
              </a:ext>
            </a:extLst>
          </p:cNvPr>
          <p:cNvSpPr>
            <a:spLocks/>
          </p:cNvSpPr>
          <p:nvPr/>
        </p:nvSpPr>
        <p:spPr bwMode="auto">
          <a:xfrm>
            <a:off x="903288" y="2900363"/>
            <a:ext cx="152400" cy="152400"/>
          </a:xfrm>
          <a:custGeom>
            <a:avLst/>
            <a:gdLst>
              <a:gd name="T0" fmla="*/ 2147483646 w 96"/>
              <a:gd name="T1" fmla="*/ 0 h 96"/>
              <a:gd name="T2" fmla="*/ 2147483646 w 96"/>
              <a:gd name="T3" fmla="*/ 2147483646 h 96"/>
              <a:gd name="T4" fmla="*/ 2147483646 w 96"/>
              <a:gd name="T5" fmla="*/ 2147483646 h 96"/>
              <a:gd name="T6" fmla="*/ 0 w 96"/>
              <a:gd name="T7" fmla="*/ 2147483646 h 96"/>
              <a:gd name="T8" fmla="*/ 2147483646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160822" name="Freeform 2105">
            <a:extLst>
              <a:ext uri="{FF2B5EF4-FFF2-40B4-BE49-F238E27FC236}">
                <a16:creationId xmlns:a16="http://schemas.microsoft.com/office/drawing/2014/main" id="{37CED5AE-EECA-8F6F-D94F-322C67CAFC75}"/>
              </a:ext>
            </a:extLst>
          </p:cNvPr>
          <p:cNvSpPr>
            <a:spLocks/>
          </p:cNvSpPr>
          <p:nvPr/>
        </p:nvSpPr>
        <p:spPr bwMode="auto">
          <a:xfrm>
            <a:off x="696913" y="2543175"/>
            <a:ext cx="152400" cy="152400"/>
          </a:xfrm>
          <a:custGeom>
            <a:avLst/>
            <a:gdLst>
              <a:gd name="T0" fmla="*/ 2147483646 w 96"/>
              <a:gd name="T1" fmla="*/ 0 h 96"/>
              <a:gd name="T2" fmla="*/ 2147483646 w 96"/>
              <a:gd name="T3" fmla="*/ 2147483646 h 96"/>
              <a:gd name="T4" fmla="*/ 2147483646 w 96"/>
              <a:gd name="T5" fmla="*/ 2147483646 h 96"/>
              <a:gd name="T6" fmla="*/ 0 w 96"/>
              <a:gd name="T7" fmla="*/ 2147483646 h 96"/>
              <a:gd name="T8" fmla="*/ 2147483646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160823" name="Freeform 2106">
            <a:extLst>
              <a:ext uri="{FF2B5EF4-FFF2-40B4-BE49-F238E27FC236}">
                <a16:creationId xmlns:a16="http://schemas.microsoft.com/office/drawing/2014/main" id="{BEE78D8A-23E2-A188-B07F-CB67604F3B05}"/>
              </a:ext>
            </a:extLst>
          </p:cNvPr>
          <p:cNvSpPr>
            <a:spLocks/>
          </p:cNvSpPr>
          <p:nvPr/>
        </p:nvSpPr>
        <p:spPr bwMode="auto">
          <a:xfrm>
            <a:off x="1709738" y="3084513"/>
            <a:ext cx="152400" cy="152400"/>
          </a:xfrm>
          <a:custGeom>
            <a:avLst/>
            <a:gdLst>
              <a:gd name="T0" fmla="*/ 2147483646 w 96"/>
              <a:gd name="T1" fmla="*/ 0 h 96"/>
              <a:gd name="T2" fmla="*/ 2147483646 w 96"/>
              <a:gd name="T3" fmla="*/ 2147483646 h 96"/>
              <a:gd name="T4" fmla="*/ 2147483646 w 96"/>
              <a:gd name="T5" fmla="*/ 2147483646 h 96"/>
              <a:gd name="T6" fmla="*/ 0 w 96"/>
              <a:gd name="T7" fmla="*/ 2147483646 h 96"/>
              <a:gd name="T8" fmla="*/ 2147483646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160824" name="Freeform 2107">
            <a:extLst>
              <a:ext uri="{FF2B5EF4-FFF2-40B4-BE49-F238E27FC236}">
                <a16:creationId xmlns:a16="http://schemas.microsoft.com/office/drawing/2014/main" id="{677AC6EA-DECA-33DE-9792-4C7908384EE7}"/>
              </a:ext>
            </a:extLst>
          </p:cNvPr>
          <p:cNvSpPr>
            <a:spLocks/>
          </p:cNvSpPr>
          <p:nvPr/>
        </p:nvSpPr>
        <p:spPr bwMode="auto">
          <a:xfrm>
            <a:off x="1100138" y="2370138"/>
            <a:ext cx="152400" cy="150812"/>
          </a:xfrm>
          <a:custGeom>
            <a:avLst/>
            <a:gdLst>
              <a:gd name="T0" fmla="*/ 2147483646 w 96"/>
              <a:gd name="T1" fmla="*/ 0 h 95"/>
              <a:gd name="T2" fmla="*/ 2147483646 w 96"/>
              <a:gd name="T3" fmla="*/ 2147483646 h 95"/>
              <a:gd name="T4" fmla="*/ 2147483646 w 96"/>
              <a:gd name="T5" fmla="*/ 2147483646 h 95"/>
              <a:gd name="T6" fmla="*/ 0 w 96"/>
              <a:gd name="T7" fmla="*/ 2147483646 h 95"/>
              <a:gd name="T8" fmla="*/ 2147483646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160825" name="Freeform 2108">
            <a:extLst>
              <a:ext uri="{FF2B5EF4-FFF2-40B4-BE49-F238E27FC236}">
                <a16:creationId xmlns:a16="http://schemas.microsoft.com/office/drawing/2014/main" id="{6499AA3A-92AC-25CC-ECAA-19100F8F5176}"/>
              </a:ext>
            </a:extLst>
          </p:cNvPr>
          <p:cNvSpPr>
            <a:spLocks/>
          </p:cNvSpPr>
          <p:nvPr/>
        </p:nvSpPr>
        <p:spPr bwMode="auto">
          <a:xfrm>
            <a:off x="1905000" y="2727325"/>
            <a:ext cx="152400" cy="152400"/>
          </a:xfrm>
          <a:custGeom>
            <a:avLst/>
            <a:gdLst>
              <a:gd name="T0" fmla="*/ 2147483646 w 96"/>
              <a:gd name="T1" fmla="*/ 0 h 96"/>
              <a:gd name="T2" fmla="*/ 2147483646 w 96"/>
              <a:gd name="T3" fmla="*/ 2147483646 h 96"/>
              <a:gd name="T4" fmla="*/ 2147483646 w 96"/>
              <a:gd name="T5" fmla="*/ 2147483646 h 96"/>
              <a:gd name="T6" fmla="*/ 0 w 96"/>
              <a:gd name="T7" fmla="*/ 2147483646 h 96"/>
              <a:gd name="T8" fmla="*/ 2147483646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160826" name="Freeform 2109">
            <a:extLst>
              <a:ext uri="{FF2B5EF4-FFF2-40B4-BE49-F238E27FC236}">
                <a16:creationId xmlns:a16="http://schemas.microsoft.com/office/drawing/2014/main" id="{289EE03A-CBAD-F584-D74D-081A0F396D92}"/>
              </a:ext>
            </a:extLst>
          </p:cNvPr>
          <p:cNvSpPr>
            <a:spLocks/>
          </p:cNvSpPr>
          <p:nvPr/>
        </p:nvSpPr>
        <p:spPr bwMode="auto">
          <a:xfrm>
            <a:off x="1501775" y="3259138"/>
            <a:ext cx="152400" cy="150812"/>
          </a:xfrm>
          <a:custGeom>
            <a:avLst/>
            <a:gdLst>
              <a:gd name="T0" fmla="*/ 2147483646 w 96"/>
              <a:gd name="T1" fmla="*/ 0 h 95"/>
              <a:gd name="T2" fmla="*/ 2147483646 w 96"/>
              <a:gd name="T3" fmla="*/ 2147483646 h 95"/>
              <a:gd name="T4" fmla="*/ 2147483646 w 96"/>
              <a:gd name="T5" fmla="*/ 2147483646 h 95"/>
              <a:gd name="T6" fmla="*/ 0 w 96"/>
              <a:gd name="T7" fmla="*/ 2147483646 h 95"/>
              <a:gd name="T8" fmla="*/ 2147483646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7"/>
                </a:lnTo>
                <a:lnTo>
                  <a:pt x="48" y="95"/>
                </a:lnTo>
                <a:lnTo>
                  <a:pt x="0" y="47"/>
                </a:lnTo>
                <a:lnTo>
                  <a:pt x="48" y="0"/>
                </a:lnTo>
                <a:close/>
              </a:path>
            </a:pathLst>
          </a:custGeom>
          <a:solidFill>
            <a:srgbClr val="00FFFF"/>
          </a:solidFill>
          <a:ln w="11113">
            <a:solidFill>
              <a:srgbClr val="000080"/>
            </a:solidFill>
            <a:round/>
            <a:headEnd/>
            <a:tailEnd/>
          </a:ln>
        </p:spPr>
        <p:txBody>
          <a:bodyPr/>
          <a:lstStyle/>
          <a:p>
            <a:endParaRPr lang="en-US"/>
          </a:p>
        </p:txBody>
      </p:sp>
      <p:sp>
        <p:nvSpPr>
          <p:cNvPr id="160827" name="Freeform 2110">
            <a:extLst>
              <a:ext uri="{FF2B5EF4-FFF2-40B4-BE49-F238E27FC236}">
                <a16:creationId xmlns:a16="http://schemas.microsoft.com/office/drawing/2014/main" id="{3F6FCD97-0FC7-7179-7436-52DAC64F8497}"/>
              </a:ext>
            </a:extLst>
          </p:cNvPr>
          <p:cNvSpPr>
            <a:spLocks/>
          </p:cNvSpPr>
          <p:nvPr/>
        </p:nvSpPr>
        <p:spPr bwMode="auto">
          <a:xfrm>
            <a:off x="1709738" y="2900363"/>
            <a:ext cx="152400" cy="152400"/>
          </a:xfrm>
          <a:custGeom>
            <a:avLst/>
            <a:gdLst>
              <a:gd name="T0" fmla="*/ 2147483646 w 96"/>
              <a:gd name="T1" fmla="*/ 0 h 96"/>
              <a:gd name="T2" fmla="*/ 2147483646 w 96"/>
              <a:gd name="T3" fmla="*/ 2147483646 h 96"/>
              <a:gd name="T4" fmla="*/ 2147483646 w 96"/>
              <a:gd name="T5" fmla="*/ 2147483646 h 96"/>
              <a:gd name="T6" fmla="*/ 0 w 96"/>
              <a:gd name="T7" fmla="*/ 2147483646 h 96"/>
              <a:gd name="T8" fmla="*/ 2147483646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160828" name="Freeform 2111">
            <a:extLst>
              <a:ext uri="{FF2B5EF4-FFF2-40B4-BE49-F238E27FC236}">
                <a16:creationId xmlns:a16="http://schemas.microsoft.com/office/drawing/2014/main" id="{6949CFE2-BDAC-25FB-3B71-5014BDDD39F4}"/>
              </a:ext>
            </a:extLst>
          </p:cNvPr>
          <p:cNvSpPr>
            <a:spLocks/>
          </p:cNvSpPr>
          <p:nvPr/>
        </p:nvSpPr>
        <p:spPr bwMode="auto">
          <a:xfrm>
            <a:off x="1709738" y="2543175"/>
            <a:ext cx="152400" cy="152400"/>
          </a:xfrm>
          <a:custGeom>
            <a:avLst/>
            <a:gdLst>
              <a:gd name="T0" fmla="*/ 2147483646 w 96"/>
              <a:gd name="T1" fmla="*/ 0 h 96"/>
              <a:gd name="T2" fmla="*/ 2147483646 w 96"/>
              <a:gd name="T3" fmla="*/ 2147483646 h 96"/>
              <a:gd name="T4" fmla="*/ 2147483646 w 96"/>
              <a:gd name="T5" fmla="*/ 2147483646 h 96"/>
              <a:gd name="T6" fmla="*/ 0 w 96"/>
              <a:gd name="T7" fmla="*/ 2147483646 h 96"/>
              <a:gd name="T8" fmla="*/ 2147483646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160829" name="Rectangle 2112">
            <a:extLst>
              <a:ext uri="{FF2B5EF4-FFF2-40B4-BE49-F238E27FC236}">
                <a16:creationId xmlns:a16="http://schemas.microsoft.com/office/drawing/2014/main" id="{B4C91887-ACB8-5CD2-92B2-DFB4B1B2388E}"/>
              </a:ext>
            </a:extLst>
          </p:cNvPr>
          <p:cNvSpPr>
            <a:spLocks noChangeArrowheads="1"/>
          </p:cNvSpPr>
          <p:nvPr/>
        </p:nvSpPr>
        <p:spPr bwMode="auto">
          <a:xfrm>
            <a:off x="282575" y="36591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0</a:t>
            </a:r>
            <a:endParaRPr lang="ko-KR" altLang="en-US" sz="2400">
              <a:latin typeface="Tahoma" panose="020B0604030504040204" pitchFamily="34" charset="0"/>
              <a:ea typeface="Gulim" panose="020B0600000101010101" pitchFamily="34" charset="-127"/>
            </a:endParaRPr>
          </a:p>
        </p:txBody>
      </p:sp>
      <p:sp>
        <p:nvSpPr>
          <p:cNvPr id="160830" name="Rectangle 2113">
            <a:extLst>
              <a:ext uri="{FF2B5EF4-FFF2-40B4-BE49-F238E27FC236}">
                <a16:creationId xmlns:a16="http://schemas.microsoft.com/office/drawing/2014/main" id="{83374EB0-E05E-C4E7-1D29-F57B14418AAA}"/>
              </a:ext>
            </a:extLst>
          </p:cNvPr>
          <p:cNvSpPr>
            <a:spLocks noChangeArrowheads="1"/>
          </p:cNvSpPr>
          <p:nvPr/>
        </p:nvSpPr>
        <p:spPr bwMode="auto">
          <a:xfrm>
            <a:off x="282575" y="34861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a:t>
            </a:r>
            <a:endParaRPr lang="ko-KR" altLang="en-US" sz="2400">
              <a:latin typeface="Tahoma" panose="020B0604030504040204" pitchFamily="34" charset="0"/>
              <a:ea typeface="Gulim" panose="020B0600000101010101" pitchFamily="34" charset="-127"/>
            </a:endParaRPr>
          </a:p>
        </p:txBody>
      </p:sp>
      <p:sp>
        <p:nvSpPr>
          <p:cNvPr id="160831" name="Rectangle 2114">
            <a:extLst>
              <a:ext uri="{FF2B5EF4-FFF2-40B4-BE49-F238E27FC236}">
                <a16:creationId xmlns:a16="http://schemas.microsoft.com/office/drawing/2014/main" id="{2C647F30-8DB8-1CA6-D7A5-44601F22827A}"/>
              </a:ext>
            </a:extLst>
          </p:cNvPr>
          <p:cNvSpPr>
            <a:spLocks noChangeArrowheads="1"/>
          </p:cNvSpPr>
          <p:nvPr/>
        </p:nvSpPr>
        <p:spPr bwMode="auto">
          <a:xfrm>
            <a:off x="282575" y="33020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2</a:t>
            </a:r>
            <a:endParaRPr lang="ko-KR" altLang="en-US" sz="2400">
              <a:latin typeface="Tahoma" panose="020B0604030504040204" pitchFamily="34" charset="0"/>
              <a:ea typeface="Gulim" panose="020B0600000101010101" pitchFamily="34" charset="-127"/>
            </a:endParaRPr>
          </a:p>
        </p:txBody>
      </p:sp>
      <p:sp>
        <p:nvSpPr>
          <p:cNvPr id="160832" name="Rectangle 2115">
            <a:extLst>
              <a:ext uri="{FF2B5EF4-FFF2-40B4-BE49-F238E27FC236}">
                <a16:creationId xmlns:a16="http://schemas.microsoft.com/office/drawing/2014/main" id="{2869A8C5-D340-779F-8F3F-557839C93234}"/>
              </a:ext>
            </a:extLst>
          </p:cNvPr>
          <p:cNvSpPr>
            <a:spLocks noChangeArrowheads="1"/>
          </p:cNvSpPr>
          <p:nvPr/>
        </p:nvSpPr>
        <p:spPr bwMode="auto">
          <a:xfrm>
            <a:off x="282575" y="312896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3</a:t>
            </a:r>
            <a:endParaRPr lang="ko-KR" altLang="en-US" sz="2400">
              <a:latin typeface="Tahoma" panose="020B0604030504040204" pitchFamily="34" charset="0"/>
              <a:ea typeface="Gulim" panose="020B0600000101010101" pitchFamily="34" charset="-127"/>
            </a:endParaRPr>
          </a:p>
        </p:txBody>
      </p:sp>
      <p:sp>
        <p:nvSpPr>
          <p:cNvPr id="160833" name="Rectangle 2116">
            <a:extLst>
              <a:ext uri="{FF2B5EF4-FFF2-40B4-BE49-F238E27FC236}">
                <a16:creationId xmlns:a16="http://schemas.microsoft.com/office/drawing/2014/main" id="{14CDC3FA-29ED-FA18-7FE5-DAFBCFF1EACB}"/>
              </a:ext>
            </a:extLst>
          </p:cNvPr>
          <p:cNvSpPr>
            <a:spLocks noChangeArrowheads="1"/>
          </p:cNvSpPr>
          <p:nvPr/>
        </p:nvSpPr>
        <p:spPr bwMode="auto">
          <a:xfrm>
            <a:off x="282575" y="29448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4</a:t>
            </a:r>
            <a:endParaRPr lang="ko-KR" altLang="en-US" sz="2400">
              <a:latin typeface="Tahoma" panose="020B0604030504040204" pitchFamily="34" charset="0"/>
              <a:ea typeface="Gulim" panose="020B0600000101010101" pitchFamily="34" charset="-127"/>
            </a:endParaRPr>
          </a:p>
        </p:txBody>
      </p:sp>
      <p:sp>
        <p:nvSpPr>
          <p:cNvPr id="160834" name="Rectangle 2117">
            <a:extLst>
              <a:ext uri="{FF2B5EF4-FFF2-40B4-BE49-F238E27FC236}">
                <a16:creationId xmlns:a16="http://schemas.microsoft.com/office/drawing/2014/main" id="{4BC639E3-EADC-D945-36CB-302DBB89CF50}"/>
              </a:ext>
            </a:extLst>
          </p:cNvPr>
          <p:cNvSpPr>
            <a:spLocks noChangeArrowheads="1"/>
          </p:cNvSpPr>
          <p:nvPr/>
        </p:nvSpPr>
        <p:spPr bwMode="auto">
          <a:xfrm>
            <a:off x="282575" y="27701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5</a:t>
            </a:r>
            <a:endParaRPr lang="ko-KR" altLang="en-US" sz="2400">
              <a:latin typeface="Tahoma" panose="020B0604030504040204" pitchFamily="34" charset="0"/>
              <a:ea typeface="Gulim" panose="020B0600000101010101" pitchFamily="34" charset="-127"/>
            </a:endParaRPr>
          </a:p>
        </p:txBody>
      </p:sp>
      <p:sp>
        <p:nvSpPr>
          <p:cNvPr id="160835" name="Rectangle 2118">
            <a:extLst>
              <a:ext uri="{FF2B5EF4-FFF2-40B4-BE49-F238E27FC236}">
                <a16:creationId xmlns:a16="http://schemas.microsoft.com/office/drawing/2014/main" id="{194D6844-C788-E877-294C-291319BF5DB8}"/>
              </a:ext>
            </a:extLst>
          </p:cNvPr>
          <p:cNvSpPr>
            <a:spLocks noChangeArrowheads="1"/>
          </p:cNvSpPr>
          <p:nvPr/>
        </p:nvSpPr>
        <p:spPr bwMode="auto">
          <a:xfrm>
            <a:off x="282575" y="25860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6</a:t>
            </a:r>
            <a:endParaRPr lang="ko-KR" altLang="en-US" sz="2400">
              <a:latin typeface="Tahoma" panose="020B0604030504040204" pitchFamily="34" charset="0"/>
              <a:ea typeface="Gulim" panose="020B0600000101010101" pitchFamily="34" charset="-127"/>
            </a:endParaRPr>
          </a:p>
        </p:txBody>
      </p:sp>
      <p:sp>
        <p:nvSpPr>
          <p:cNvPr id="160836" name="Rectangle 2119">
            <a:extLst>
              <a:ext uri="{FF2B5EF4-FFF2-40B4-BE49-F238E27FC236}">
                <a16:creationId xmlns:a16="http://schemas.microsoft.com/office/drawing/2014/main" id="{7DD4B15E-560E-36A4-192E-830F8B107D30}"/>
              </a:ext>
            </a:extLst>
          </p:cNvPr>
          <p:cNvSpPr>
            <a:spLocks noChangeArrowheads="1"/>
          </p:cNvSpPr>
          <p:nvPr/>
        </p:nvSpPr>
        <p:spPr bwMode="auto">
          <a:xfrm>
            <a:off x="282575" y="24130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7</a:t>
            </a:r>
            <a:endParaRPr lang="ko-KR" altLang="en-US" sz="2400">
              <a:latin typeface="Tahoma" panose="020B0604030504040204" pitchFamily="34" charset="0"/>
              <a:ea typeface="Gulim" panose="020B0600000101010101" pitchFamily="34" charset="-127"/>
            </a:endParaRPr>
          </a:p>
        </p:txBody>
      </p:sp>
      <p:sp>
        <p:nvSpPr>
          <p:cNvPr id="160837" name="Rectangle 2120">
            <a:extLst>
              <a:ext uri="{FF2B5EF4-FFF2-40B4-BE49-F238E27FC236}">
                <a16:creationId xmlns:a16="http://schemas.microsoft.com/office/drawing/2014/main" id="{ECA2D8CC-31C4-379F-F764-CCBC7BBC99A6}"/>
              </a:ext>
            </a:extLst>
          </p:cNvPr>
          <p:cNvSpPr>
            <a:spLocks noChangeArrowheads="1"/>
          </p:cNvSpPr>
          <p:nvPr/>
        </p:nvSpPr>
        <p:spPr bwMode="auto">
          <a:xfrm>
            <a:off x="282575" y="22288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8</a:t>
            </a:r>
            <a:endParaRPr lang="ko-KR" altLang="en-US" sz="2400">
              <a:latin typeface="Tahoma" panose="020B0604030504040204" pitchFamily="34" charset="0"/>
              <a:ea typeface="Gulim" panose="020B0600000101010101" pitchFamily="34" charset="-127"/>
            </a:endParaRPr>
          </a:p>
        </p:txBody>
      </p:sp>
      <p:sp>
        <p:nvSpPr>
          <p:cNvPr id="160838" name="Rectangle 2121">
            <a:extLst>
              <a:ext uri="{FF2B5EF4-FFF2-40B4-BE49-F238E27FC236}">
                <a16:creationId xmlns:a16="http://schemas.microsoft.com/office/drawing/2014/main" id="{53529087-84C0-89D0-74EE-9CB1D027D803}"/>
              </a:ext>
            </a:extLst>
          </p:cNvPr>
          <p:cNvSpPr>
            <a:spLocks noChangeArrowheads="1"/>
          </p:cNvSpPr>
          <p:nvPr/>
        </p:nvSpPr>
        <p:spPr bwMode="auto">
          <a:xfrm>
            <a:off x="282575" y="20558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9</a:t>
            </a:r>
            <a:endParaRPr lang="ko-KR" altLang="en-US" sz="2400">
              <a:latin typeface="Tahoma" panose="020B0604030504040204" pitchFamily="34" charset="0"/>
              <a:ea typeface="Gulim" panose="020B0600000101010101" pitchFamily="34" charset="-127"/>
            </a:endParaRPr>
          </a:p>
        </p:txBody>
      </p:sp>
      <p:sp>
        <p:nvSpPr>
          <p:cNvPr id="160839" name="Rectangle 2122">
            <a:extLst>
              <a:ext uri="{FF2B5EF4-FFF2-40B4-BE49-F238E27FC236}">
                <a16:creationId xmlns:a16="http://schemas.microsoft.com/office/drawing/2014/main" id="{78B554F6-411F-63BA-7B3D-88CFECF68597}"/>
              </a:ext>
            </a:extLst>
          </p:cNvPr>
          <p:cNvSpPr>
            <a:spLocks noChangeArrowheads="1"/>
          </p:cNvSpPr>
          <p:nvPr/>
        </p:nvSpPr>
        <p:spPr bwMode="auto">
          <a:xfrm>
            <a:off x="250825" y="1871663"/>
            <a:ext cx="33338"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10</a:t>
            </a:r>
            <a:endParaRPr lang="ko-KR" altLang="en-US" sz="2400">
              <a:latin typeface="Tahoma" panose="020B0604030504040204" pitchFamily="34" charset="0"/>
              <a:ea typeface="Gulim" panose="020B0600000101010101" pitchFamily="34" charset="-127"/>
            </a:endParaRPr>
          </a:p>
        </p:txBody>
      </p:sp>
      <p:sp>
        <p:nvSpPr>
          <p:cNvPr id="160840" name="Rectangle 2123">
            <a:extLst>
              <a:ext uri="{FF2B5EF4-FFF2-40B4-BE49-F238E27FC236}">
                <a16:creationId xmlns:a16="http://schemas.microsoft.com/office/drawing/2014/main" id="{D35FA39C-37C6-4646-199D-FD212732BC72}"/>
              </a:ext>
            </a:extLst>
          </p:cNvPr>
          <p:cNvSpPr>
            <a:spLocks noChangeArrowheads="1"/>
          </p:cNvSpPr>
          <p:nvPr/>
        </p:nvSpPr>
        <p:spPr bwMode="auto">
          <a:xfrm>
            <a:off x="35877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0</a:t>
            </a:r>
            <a:endParaRPr lang="ko-KR" altLang="en-US" sz="2400">
              <a:latin typeface="Tahoma" panose="020B0604030504040204" pitchFamily="34" charset="0"/>
              <a:ea typeface="Gulim" panose="020B0600000101010101" pitchFamily="34" charset="-127"/>
            </a:endParaRPr>
          </a:p>
        </p:txBody>
      </p:sp>
      <p:sp>
        <p:nvSpPr>
          <p:cNvPr id="160841" name="Rectangle 2124">
            <a:extLst>
              <a:ext uri="{FF2B5EF4-FFF2-40B4-BE49-F238E27FC236}">
                <a16:creationId xmlns:a16="http://schemas.microsoft.com/office/drawing/2014/main" id="{69ABBAE6-832A-4FCC-6F6B-3FC387EF586B}"/>
              </a:ext>
            </a:extLst>
          </p:cNvPr>
          <p:cNvSpPr>
            <a:spLocks noChangeArrowheads="1"/>
          </p:cNvSpPr>
          <p:nvPr/>
        </p:nvSpPr>
        <p:spPr bwMode="auto">
          <a:xfrm>
            <a:off x="566738"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a:t>
            </a:r>
            <a:endParaRPr lang="ko-KR" altLang="en-US" sz="2400">
              <a:latin typeface="Tahoma" panose="020B0604030504040204" pitchFamily="34" charset="0"/>
              <a:ea typeface="Gulim" panose="020B0600000101010101" pitchFamily="34" charset="-127"/>
            </a:endParaRPr>
          </a:p>
        </p:txBody>
      </p:sp>
      <p:sp>
        <p:nvSpPr>
          <p:cNvPr id="160842" name="Rectangle 2125">
            <a:extLst>
              <a:ext uri="{FF2B5EF4-FFF2-40B4-BE49-F238E27FC236}">
                <a16:creationId xmlns:a16="http://schemas.microsoft.com/office/drawing/2014/main" id="{897E7645-4CA7-C7E3-84DA-A55517FBD156}"/>
              </a:ext>
            </a:extLst>
          </p:cNvPr>
          <p:cNvSpPr>
            <a:spLocks noChangeArrowheads="1"/>
          </p:cNvSpPr>
          <p:nvPr/>
        </p:nvSpPr>
        <p:spPr bwMode="auto">
          <a:xfrm>
            <a:off x="762000"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2</a:t>
            </a:r>
            <a:endParaRPr lang="ko-KR" altLang="en-US" sz="2400">
              <a:latin typeface="Tahoma" panose="020B0604030504040204" pitchFamily="34" charset="0"/>
              <a:ea typeface="Gulim" panose="020B0600000101010101" pitchFamily="34" charset="-127"/>
            </a:endParaRPr>
          </a:p>
        </p:txBody>
      </p:sp>
      <p:sp>
        <p:nvSpPr>
          <p:cNvPr id="160843" name="Rectangle 2126">
            <a:extLst>
              <a:ext uri="{FF2B5EF4-FFF2-40B4-BE49-F238E27FC236}">
                <a16:creationId xmlns:a16="http://schemas.microsoft.com/office/drawing/2014/main" id="{20CC70A7-316B-FEDE-07FE-73920B096457}"/>
              </a:ext>
            </a:extLst>
          </p:cNvPr>
          <p:cNvSpPr>
            <a:spLocks noChangeArrowheads="1"/>
          </p:cNvSpPr>
          <p:nvPr/>
        </p:nvSpPr>
        <p:spPr bwMode="auto">
          <a:xfrm>
            <a:off x="96837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3</a:t>
            </a:r>
            <a:endParaRPr lang="ko-KR" altLang="en-US" sz="2400">
              <a:latin typeface="Tahoma" panose="020B0604030504040204" pitchFamily="34" charset="0"/>
              <a:ea typeface="Gulim" panose="020B0600000101010101" pitchFamily="34" charset="-127"/>
            </a:endParaRPr>
          </a:p>
        </p:txBody>
      </p:sp>
      <p:sp>
        <p:nvSpPr>
          <p:cNvPr id="160844" name="Rectangle 2127">
            <a:extLst>
              <a:ext uri="{FF2B5EF4-FFF2-40B4-BE49-F238E27FC236}">
                <a16:creationId xmlns:a16="http://schemas.microsoft.com/office/drawing/2014/main" id="{195C82D9-D9ED-719E-3A8F-A5C889760C4A}"/>
              </a:ext>
            </a:extLst>
          </p:cNvPr>
          <p:cNvSpPr>
            <a:spLocks noChangeArrowheads="1"/>
          </p:cNvSpPr>
          <p:nvPr/>
        </p:nvSpPr>
        <p:spPr bwMode="auto">
          <a:xfrm>
            <a:off x="116522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4</a:t>
            </a:r>
            <a:endParaRPr lang="ko-KR" altLang="en-US" sz="2400">
              <a:latin typeface="Tahoma" panose="020B0604030504040204" pitchFamily="34" charset="0"/>
              <a:ea typeface="Gulim" panose="020B0600000101010101" pitchFamily="34" charset="-127"/>
            </a:endParaRPr>
          </a:p>
        </p:txBody>
      </p:sp>
      <p:sp>
        <p:nvSpPr>
          <p:cNvPr id="160845" name="Rectangle 2128">
            <a:extLst>
              <a:ext uri="{FF2B5EF4-FFF2-40B4-BE49-F238E27FC236}">
                <a16:creationId xmlns:a16="http://schemas.microsoft.com/office/drawing/2014/main" id="{EA33F229-06E9-4365-E693-5903F52BB2A0}"/>
              </a:ext>
            </a:extLst>
          </p:cNvPr>
          <p:cNvSpPr>
            <a:spLocks noChangeArrowheads="1"/>
          </p:cNvSpPr>
          <p:nvPr/>
        </p:nvSpPr>
        <p:spPr bwMode="auto">
          <a:xfrm>
            <a:off x="1371600"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5</a:t>
            </a:r>
            <a:endParaRPr lang="ko-KR" altLang="en-US" sz="2400">
              <a:latin typeface="Tahoma" panose="020B0604030504040204" pitchFamily="34" charset="0"/>
              <a:ea typeface="Gulim" panose="020B0600000101010101" pitchFamily="34" charset="-127"/>
            </a:endParaRPr>
          </a:p>
        </p:txBody>
      </p:sp>
      <p:sp>
        <p:nvSpPr>
          <p:cNvPr id="160846" name="Rectangle 2129">
            <a:extLst>
              <a:ext uri="{FF2B5EF4-FFF2-40B4-BE49-F238E27FC236}">
                <a16:creationId xmlns:a16="http://schemas.microsoft.com/office/drawing/2014/main" id="{A2DE542D-0DC2-6470-9484-CA6277ED7443}"/>
              </a:ext>
            </a:extLst>
          </p:cNvPr>
          <p:cNvSpPr>
            <a:spLocks noChangeArrowheads="1"/>
          </p:cNvSpPr>
          <p:nvPr/>
        </p:nvSpPr>
        <p:spPr bwMode="auto">
          <a:xfrm>
            <a:off x="1566863"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6</a:t>
            </a:r>
            <a:endParaRPr lang="ko-KR" altLang="en-US" sz="2400">
              <a:latin typeface="Tahoma" panose="020B0604030504040204" pitchFamily="34" charset="0"/>
              <a:ea typeface="Gulim" panose="020B0600000101010101" pitchFamily="34" charset="-127"/>
            </a:endParaRPr>
          </a:p>
        </p:txBody>
      </p:sp>
      <p:sp>
        <p:nvSpPr>
          <p:cNvPr id="160847" name="Rectangle 2130">
            <a:extLst>
              <a:ext uri="{FF2B5EF4-FFF2-40B4-BE49-F238E27FC236}">
                <a16:creationId xmlns:a16="http://schemas.microsoft.com/office/drawing/2014/main" id="{E9866581-BA93-A495-C9B2-01279EEC313F}"/>
              </a:ext>
            </a:extLst>
          </p:cNvPr>
          <p:cNvSpPr>
            <a:spLocks noChangeArrowheads="1"/>
          </p:cNvSpPr>
          <p:nvPr/>
        </p:nvSpPr>
        <p:spPr bwMode="auto">
          <a:xfrm>
            <a:off x="177482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7</a:t>
            </a:r>
            <a:endParaRPr lang="ko-KR" altLang="en-US" sz="2400">
              <a:latin typeface="Tahoma" panose="020B0604030504040204" pitchFamily="34" charset="0"/>
              <a:ea typeface="Gulim" panose="020B0600000101010101" pitchFamily="34" charset="-127"/>
            </a:endParaRPr>
          </a:p>
        </p:txBody>
      </p:sp>
      <p:sp>
        <p:nvSpPr>
          <p:cNvPr id="160848" name="Rectangle 2131">
            <a:extLst>
              <a:ext uri="{FF2B5EF4-FFF2-40B4-BE49-F238E27FC236}">
                <a16:creationId xmlns:a16="http://schemas.microsoft.com/office/drawing/2014/main" id="{5C5CA273-2D8A-AB50-B549-C02884C3862C}"/>
              </a:ext>
            </a:extLst>
          </p:cNvPr>
          <p:cNvSpPr>
            <a:spLocks noChangeArrowheads="1"/>
          </p:cNvSpPr>
          <p:nvPr/>
        </p:nvSpPr>
        <p:spPr bwMode="auto">
          <a:xfrm>
            <a:off x="1970088"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8</a:t>
            </a:r>
            <a:endParaRPr lang="ko-KR" altLang="en-US" sz="2400">
              <a:latin typeface="Tahoma" panose="020B0604030504040204" pitchFamily="34" charset="0"/>
              <a:ea typeface="Gulim" panose="020B0600000101010101" pitchFamily="34" charset="-127"/>
            </a:endParaRPr>
          </a:p>
        </p:txBody>
      </p:sp>
      <p:sp>
        <p:nvSpPr>
          <p:cNvPr id="160849" name="Rectangle 2132">
            <a:extLst>
              <a:ext uri="{FF2B5EF4-FFF2-40B4-BE49-F238E27FC236}">
                <a16:creationId xmlns:a16="http://schemas.microsoft.com/office/drawing/2014/main" id="{F065FF93-98BD-CB05-AEB9-254110A10DDB}"/>
              </a:ext>
            </a:extLst>
          </p:cNvPr>
          <p:cNvSpPr>
            <a:spLocks noChangeArrowheads="1"/>
          </p:cNvSpPr>
          <p:nvPr/>
        </p:nvSpPr>
        <p:spPr bwMode="auto">
          <a:xfrm>
            <a:off x="2176463"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9</a:t>
            </a:r>
            <a:endParaRPr lang="ko-KR" altLang="en-US" sz="2400">
              <a:latin typeface="Tahoma" panose="020B0604030504040204" pitchFamily="34" charset="0"/>
              <a:ea typeface="Gulim" panose="020B0600000101010101" pitchFamily="34" charset="-127"/>
            </a:endParaRPr>
          </a:p>
        </p:txBody>
      </p:sp>
      <p:sp>
        <p:nvSpPr>
          <p:cNvPr id="160850" name="Rectangle 2133">
            <a:extLst>
              <a:ext uri="{FF2B5EF4-FFF2-40B4-BE49-F238E27FC236}">
                <a16:creationId xmlns:a16="http://schemas.microsoft.com/office/drawing/2014/main" id="{609A884E-9E53-FDC6-9EA8-473492058069}"/>
              </a:ext>
            </a:extLst>
          </p:cNvPr>
          <p:cNvSpPr>
            <a:spLocks noChangeArrowheads="1"/>
          </p:cNvSpPr>
          <p:nvPr/>
        </p:nvSpPr>
        <p:spPr bwMode="auto">
          <a:xfrm>
            <a:off x="2351088" y="3767138"/>
            <a:ext cx="33337"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10</a:t>
            </a:r>
            <a:endParaRPr lang="ko-KR" altLang="en-US" sz="2400">
              <a:latin typeface="Tahoma" panose="020B0604030504040204" pitchFamily="34" charset="0"/>
              <a:ea typeface="Gulim" panose="020B0600000101010101" pitchFamily="34" charset="-127"/>
            </a:endParaRPr>
          </a:p>
        </p:txBody>
      </p:sp>
      <p:sp>
        <p:nvSpPr>
          <p:cNvPr id="160851" name="Rectangle 2134">
            <a:extLst>
              <a:ext uri="{FF2B5EF4-FFF2-40B4-BE49-F238E27FC236}">
                <a16:creationId xmlns:a16="http://schemas.microsoft.com/office/drawing/2014/main" id="{EEB0546F-58B3-F4A1-8ECB-3289948B4E48}"/>
              </a:ext>
            </a:extLst>
          </p:cNvPr>
          <p:cNvSpPr>
            <a:spLocks noChangeArrowheads="1"/>
          </p:cNvSpPr>
          <p:nvPr/>
        </p:nvSpPr>
        <p:spPr bwMode="auto">
          <a:xfrm>
            <a:off x="119063" y="1719263"/>
            <a:ext cx="2395537" cy="22542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60852" name="Freeform 2135">
            <a:extLst>
              <a:ext uri="{FF2B5EF4-FFF2-40B4-BE49-F238E27FC236}">
                <a16:creationId xmlns:a16="http://schemas.microsoft.com/office/drawing/2014/main" id="{5435BDE7-6FBB-AF63-1B8B-818AE179D2C4}"/>
              </a:ext>
            </a:extLst>
          </p:cNvPr>
          <p:cNvSpPr>
            <a:spLocks/>
          </p:cNvSpPr>
          <p:nvPr/>
        </p:nvSpPr>
        <p:spPr bwMode="auto">
          <a:xfrm>
            <a:off x="914400" y="2211388"/>
            <a:ext cx="152400" cy="150812"/>
          </a:xfrm>
          <a:custGeom>
            <a:avLst/>
            <a:gdLst>
              <a:gd name="T0" fmla="*/ 2147483646 w 96"/>
              <a:gd name="T1" fmla="*/ 0 h 95"/>
              <a:gd name="T2" fmla="*/ 2147483646 w 96"/>
              <a:gd name="T3" fmla="*/ 2147483646 h 95"/>
              <a:gd name="T4" fmla="*/ 2147483646 w 96"/>
              <a:gd name="T5" fmla="*/ 2147483646 h 95"/>
              <a:gd name="T6" fmla="*/ 0 w 96"/>
              <a:gd name="T7" fmla="*/ 2147483646 h 95"/>
              <a:gd name="T8" fmla="*/ 2147483646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160853" name="Freeform 2136">
            <a:extLst>
              <a:ext uri="{FF2B5EF4-FFF2-40B4-BE49-F238E27FC236}">
                <a16:creationId xmlns:a16="http://schemas.microsoft.com/office/drawing/2014/main" id="{A03EAA04-6B23-19C7-7F97-8F1A48B90C59}"/>
              </a:ext>
            </a:extLst>
          </p:cNvPr>
          <p:cNvSpPr>
            <a:spLocks/>
          </p:cNvSpPr>
          <p:nvPr/>
        </p:nvSpPr>
        <p:spPr bwMode="auto">
          <a:xfrm>
            <a:off x="1524000" y="3048000"/>
            <a:ext cx="152400" cy="152400"/>
          </a:xfrm>
          <a:custGeom>
            <a:avLst/>
            <a:gdLst>
              <a:gd name="T0" fmla="*/ 2147483646 w 96"/>
              <a:gd name="T1" fmla="*/ 0 h 96"/>
              <a:gd name="T2" fmla="*/ 2147483646 w 96"/>
              <a:gd name="T3" fmla="*/ 2147483646 h 96"/>
              <a:gd name="T4" fmla="*/ 2147483646 w 96"/>
              <a:gd name="T5" fmla="*/ 2147483646 h 96"/>
              <a:gd name="T6" fmla="*/ 0 w 96"/>
              <a:gd name="T7" fmla="*/ 2147483646 h 96"/>
              <a:gd name="T8" fmla="*/ 2147483646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160854" name="Text Box 2137">
            <a:extLst>
              <a:ext uri="{FF2B5EF4-FFF2-40B4-BE49-F238E27FC236}">
                <a16:creationId xmlns:a16="http://schemas.microsoft.com/office/drawing/2014/main" id="{0535EB76-C0DA-4750-FA9D-09BB82350365}"/>
              </a:ext>
            </a:extLst>
          </p:cNvPr>
          <p:cNvSpPr txBox="1">
            <a:spLocks noChangeArrowheads="1"/>
          </p:cNvSpPr>
          <p:nvPr/>
        </p:nvSpPr>
        <p:spPr bwMode="auto">
          <a:xfrm>
            <a:off x="136525" y="3886200"/>
            <a:ext cx="75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ko-KR" sz="2400">
                <a:latin typeface="Tahoma" panose="020B0604030504040204" pitchFamily="34" charset="0"/>
                <a:ea typeface="Gulim" panose="020B0600000101010101" pitchFamily="34" charset="-127"/>
              </a:rPr>
              <a:t>K=2</a:t>
            </a:r>
          </a:p>
        </p:txBody>
      </p:sp>
      <p:sp>
        <p:nvSpPr>
          <p:cNvPr id="160855" name="Line 2138">
            <a:extLst>
              <a:ext uri="{FF2B5EF4-FFF2-40B4-BE49-F238E27FC236}">
                <a16:creationId xmlns:a16="http://schemas.microsoft.com/office/drawing/2014/main" id="{126A957B-73AD-98B8-7BF0-24086DBD8515}"/>
              </a:ext>
            </a:extLst>
          </p:cNvPr>
          <p:cNvSpPr>
            <a:spLocks noChangeShapeType="1"/>
          </p:cNvSpPr>
          <p:nvPr/>
        </p:nvSpPr>
        <p:spPr bwMode="auto">
          <a:xfrm>
            <a:off x="2590800" y="20574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0856" name="Text Box 2139">
            <a:extLst>
              <a:ext uri="{FF2B5EF4-FFF2-40B4-BE49-F238E27FC236}">
                <a16:creationId xmlns:a16="http://schemas.microsoft.com/office/drawing/2014/main" id="{3EBDD478-60B9-F668-2DE4-93F6ACE7843E}"/>
              </a:ext>
            </a:extLst>
          </p:cNvPr>
          <p:cNvSpPr txBox="1">
            <a:spLocks noChangeArrowheads="1"/>
          </p:cNvSpPr>
          <p:nvPr/>
        </p:nvSpPr>
        <p:spPr bwMode="auto">
          <a:xfrm>
            <a:off x="2590800" y="2362200"/>
            <a:ext cx="9144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ko-KR" sz="1400">
                <a:latin typeface="Tahoma" panose="020B0604030504040204" pitchFamily="34" charset="0"/>
                <a:ea typeface="Gulim" panose="020B0600000101010101" pitchFamily="34" charset="-127"/>
              </a:rPr>
              <a:t>Arbitrary choose k object as initial medoids</a:t>
            </a:r>
          </a:p>
        </p:txBody>
      </p:sp>
      <p:graphicFrame>
        <p:nvGraphicFramePr>
          <p:cNvPr id="160857" name="Object 2140">
            <a:extLst>
              <a:ext uri="{FF2B5EF4-FFF2-40B4-BE49-F238E27FC236}">
                <a16:creationId xmlns:a16="http://schemas.microsoft.com/office/drawing/2014/main" id="{599539F1-296A-50B9-BA66-C589E1C44EA7}"/>
              </a:ext>
            </a:extLst>
          </p:cNvPr>
          <p:cNvGraphicFramePr>
            <a:graphicFrameLocks noChangeAspect="1"/>
          </p:cNvGraphicFramePr>
          <p:nvPr/>
        </p:nvGraphicFramePr>
        <p:xfrm>
          <a:off x="3429000" y="1676400"/>
          <a:ext cx="2514600" cy="2362200"/>
        </p:xfrm>
        <a:graphic>
          <a:graphicData uri="http://schemas.openxmlformats.org/presentationml/2006/ole">
            <mc:AlternateContent xmlns:mc="http://schemas.openxmlformats.org/markup-compatibility/2006">
              <mc:Choice xmlns:v="urn:schemas-microsoft-com:vml" Requires="v">
                <p:oleObj name="Worksheet" r:id="rId5" imgW="2200656" imgH="2076907" progId="Excel.Sheet.8">
                  <p:embed/>
                </p:oleObj>
              </mc:Choice>
              <mc:Fallback>
                <p:oleObj name="Worksheet" r:id="rId5" imgW="2200656" imgH="2076907" progId="Excel.Sheet.8">
                  <p:embed/>
                  <p:pic>
                    <p:nvPicPr>
                      <p:cNvPr id="0" name="Object 21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676400"/>
                        <a:ext cx="2514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858" name="Line 2141">
            <a:extLst>
              <a:ext uri="{FF2B5EF4-FFF2-40B4-BE49-F238E27FC236}">
                <a16:creationId xmlns:a16="http://schemas.microsoft.com/office/drawing/2014/main" id="{D33AA7CF-89CF-2920-C99A-B8D7413277E4}"/>
              </a:ext>
            </a:extLst>
          </p:cNvPr>
          <p:cNvSpPr>
            <a:spLocks noChangeShapeType="1"/>
          </p:cNvSpPr>
          <p:nvPr/>
        </p:nvSpPr>
        <p:spPr bwMode="auto">
          <a:xfrm>
            <a:off x="5127625" y="2689225"/>
            <a:ext cx="0" cy="201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0859" name="Line 2142">
            <a:extLst>
              <a:ext uri="{FF2B5EF4-FFF2-40B4-BE49-F238E27FC236}">
                <a16:creationId xmlns:a16="http://schemas.microsoft.com/office/drawing/2014/main" id="{EE64A361-32E1-C4D7-09AC-B0FE8C4B2C65}"/>
              </a:ext>
            </a:extLst>
          </p:cNvPr>
          <p:cNvSpPr>
            <a:spLocks noChangeShapeType="1"/>
          </p:cNvSpPr>
          <p:nvPr/>
        </p:nvSpPr>
        <p:spPr bwMode="auto">
          <a:xfrm>
            <a:off x="5943600" y="21336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0860" name="Text Box 2143">
            <a:extLst>
              <a:ext uri="{FF2B5EF4-FFF2-40B4-BE49-F238E27FC236}">
                <a16:creationId xmlns:a16="http://schemas.microsoft.com/office/drawing/2014/main" id="{AA062C90-8F61-9B0B-CF5C-70842200AA79}"/>
              </a:ext>
            </a:extLst>
          </p:cNvPr>
          <p:cNvSpPr txBox="1">
            <a:spLocks noChangeArrowheads="1"/>
          </p:cNvSpPr>
          <p:nvPr/>
        </p:nvSpPr>
        <p:spPr bwMode="auto">
          <a:xfrm>
            <a:off x="5867400" y="2362200"/>
            <a:ext cx="9144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ko-KR" sz="1400">
                <a:latin typeface="Tahoma" panose="020B0604030504040204" pitchFamily="34" charset="0"/>
                <a:ea typeface="Gulim" panose="020B0600000101010101" pitchFamily="34" charset="-127"/>
              </a:rPr>
              <a:t>Assign each remaining object to nearest medoids</a:t>
            </a:r>
          </a:p>
        </p:txBody>
      </p:sp>
      <p:sp>
        <p:nvSpPr>
          <p:cNvPr id="160861" name="Line 2144">
            <a:extLst>
              <a:ext uri="{FF2B5EF4-FFF2-40B4-BE49-F238E27FC236}">
                <a16:creationId xmlns:a16="http://schemas.microsoft.com/office/drawing/2014/main" id="{353C70DC-2D28-C4B9-C120-06D1F302C699}"/>
              </a:ext>
            </a:extLst>
          </p:cNvPr>
          <p:cNvSpPr>
            <a:spLocks noChangeShapeType="1"/>
          </p:cNvSpPr>
          <p:nvPr/>
        </p:nvSpPr>
        <p:spPr bwMode="auto">
          <a:xfrm>
            <a:off x="6781800" y="40386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0862" name="Text Box 2145">
            <a:extLst>
              <a:ext uri="{FF2B5EF4-FFF2-40B4-BE49-F238E27FC236}">
                <a16:creationId xmlns:a16="http://schemas.microsoft.com/office/drawing/2014/main" id="{5A2D6920-C6E7-3279-8D71-7C20043065AE}"/>
              </a:ext>
            </a:extLst>
          </p:cNvPr>
          <p:cNvSpPr txBox="1">
            <a:spLocks noChangeArrowheads="1"/>
          </p:cNvSpPr>
          <p:nvPr/>
        </p:nvSpPr>
        <p:spPr bwMode="auto">
          <a:xfrm>
            <a:off x="6934200" y="4038600"/>
            <a:ext cx="2209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ko-KR" sz="1400">
                <a:latin typeface="Tahoma" panose="020B0604030504040204" pitchFamily="34" charset="0"/>
                <a:ea typeface="Gulim" panose="020B0600000101010101" pitchFamily="34" charset="-127"/>
              </a:rPr>
              <a:t>Randomly select a nonmedoid object,O</a:t>
            </a:r>
            <a:r>
              <a:rPr lang="en-US" altLang="ko-KR" sz="1400" baseline="-25000">
                <a:latin typeface="Tahoma" panose="020B0604030504040204" pitchFamily="34" charset="0"/>
                <a:ea typeface="Gulim" panose="020B0600000101010101" pitchFamily="34" charset="-127"/>
              </a:rPr>
              <a:t>ramdom</a:t>
            </a:r>
          </a:p>
        </p:txBody>
      </p:sp>
      <p:sp>
        <p:nvSpPr>
          <p:cNvPr id="160863" name="Line 2146">
            <a:extLst>
              <a:ext uri="{FF2B5EF4-FFF2-40B4-BE49-F238E27FC236}">
                <a16:creationId xmlns:a16="http://schemas.microsoft.com/office/drawing/2014/main" id="{2F5EBDD7-E630-99C1-18C4-8D302207E359}"/>
              </a:ext>
            </a:extLst>
          </p:cNvPr>
          <p:cNvSpPr>
            <a:spLocks noChangeShapeType="1"/>
          </p:cNvSpPr>
          <p:nvPr/>
        </p:nvSpPr>
        <p:spPr bwMode="auto">
          <a:xfrm flipH="1">
            <a:off x="6019800" y="47244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0864" name="Text Box 2147">
            <a:extLst>
              <a:ext uri="{FF2B5EF4-FFF2-40B4-BE49-F238E27FC236}">
                <a16:creationId xmlns:a16="http://schemas.microsoft.com/office/drawing/2014/main" id="{2DD034CD-423D-AE72-9923-9281938D8C72}"/>
              </a:ext>
            </a:extLst>
          </p:cNvPr>
          <p:cNvSpPr txBox="1">
            <a:spLocks noChangeArrowheads="1"/>
          </p:cNvSpPr>
          <p:nvPr/>
        </p:nvSpPr>
        <p:spPr bwMode="auto">
          <a:xfrm>
            <a:off x="5715000" y="4876800"/>
            <a:ext cx="1143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ko-KR" sz="1400">
                <a:latin typeface="Tahoma" panose="020B0604030504040204" pitchFamily="34" charset="0"/>
                <a:ea typeface="Gulim" panose="020B0600000101010101" pitchFamily="34" charset="-127"/>
              </a:rPr>
              <a:t>Compute total cost of swapping</a:t>
            </a:r>
          </a:p>
        </p:txBody>
      </p:sp>
      <p:grpSp>
        <p:nvGrpSpPr>
          <p:cNvPr id="160865" name="Group 2148">
            <a:extLst>
              <a:ext uri="{FF2B5EF4-FFF2-40B4-BE49-F238E27FC236}">
                <a16:creationId xmlns:a16="http://schemas.microsoft.com/office/drawing/2014/main" id="{C1DB53DF-DF44-04C7-FB9A-EBB88C7609F4}"/>
              </a:ext>
            </a:extLst>
          </p:cNvPr>
          <p:cNvGrpSpPr>
            <a:grpSpLocks/>
          </p:cNvGrpSpPr>
          <p:nvPr/>
        </p:nvGrpSpPr>
        <p:grpSpPr bwMode="auto">
          <a:xfrm>
            <a:off x="3544888" y="4611688"/>
            <a:ext cx="2176462" cy="2035175"/>
            <a:chOff x="2233" y="2905"/>
            <a:chExt cx="1371" cy="1282"/>
          </a:xfrm>
        </p:grpSpPr>
        <p:sp>
          <p:nvSpPr>
            <p:cNvPr id="160952" name="Rectangle 2149">
              <a:extLst>
                <a:ext uri="{FF2B5EF4-FFF2-40B4-BE49-F238E27FC236}">
                  <a16:creationId xmlns:a16="http://schemas.microsoft.com/office/drawing/2014/main" id="{6BE380CC-F841-9D4F-1F21-457D7C4A1D22}"/>
                </a:ext>
              </a:extLst>
            </p:cNvPr>
            <p:cNvSpPr>
              <a:spLocks noChangeArrowheads="1"/>
            </p:cNvSpPr>
            <p:nvPr/>
          </p:nvSpPr>
          <p:spPr bwMode="auto">
            <a:xfrm>
              <a:off x="2233" y="2905"/>
              <a:ext cx="1371" cy="1282"/>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60953" name="Rectangle 2150">
              <a:extLst>
                <a:ext uri="{FF2B5EF4-FFF2-40B4-BE49-F238E27FC236}">
                  <a16:creationId xmlns:a16="http://schemas.microsoft.com/office/drawing/2014/main" id="{23C3A266-44DE-6E22-6BE2-3B7FBFD2BD39}"/>
                </a:ext>
              </a:extLst>
            </p:cNvPr>
            <p:cNvSpPr>
              <a:spLocks noChangeArrowheads="1"/>
            </p:cNvSpPr>
            <p:nvPr/>
          </p:nvSpPr>
          <p:spPr bwMode="auto">
            <a:xfrm>
              <a:off x="2376"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60954" name="Line 2151">
              <a:extLst>
                <a:ext uri="{FF2B5EF4-FFF2-40B4-BE49-F238E27FC236}">
                  <a16:creationId xmlns:a16="http://schemas.microsoft.com/office/drawing/2014/main" id="{B6C0E179-CDD2-1C58-7A63-4209821FF13C}"/>
                </a:ext>
              </a:extLst>
            </p:cNvPr>
            <p:cNvSpPr>
              <a:spLocks noChangeShapeType="1"/>
            </p:cNvSpPr>
            <p:nvPr/>
          </p:nvSpPr>
          <p:spPr bwMode="auto">
            <a:xfrm>
              <a:off x="2376"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55" name="Line 2152">
              <a:extLst>
                <a:ext uri="{FF2B5EF4-FFF2-40B4-BE49-F238E27FC236}">
                  <a16:creationId xmlns:a16="http://schemas.microsoft.com/office/drawing/2014/main" id="{F1E2590F-5000-61E7-FE89-28D9390C49F6}"/>
                </a:ext>
              </a:extLst>
            </p:cNvPr>
            <p:cNvSpPr>
              <a:spLocks noChangeShapeType="1"/>
            </p:cNvSpPr>
            <p:nvPr/>
          </p:nvSpPr>
          <p:spPr bwMode="auto">
            <a:xfrm>
              <a:off x="2376"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56" name="Line 2153">
              <a:extLst>
                <a:ext uri="{FF2B5EF4-FFF2-40B4-BE49-F238E27FC236}">
                  <a16:creationId xmlns:a16="http://schemas.microsoft.com/office/drawing/2014/main" id="{AFE3EA54-1B31-CE9E-FFFD-9E08A0BCC863}"/>
                </a:ext>
              </a:extLst>
            </p:cNvPr>
            <p:cNvSpPr>
              <a:spLocks noChangeShapeType="1"/>
            </p:cNvSpPr>
            <p:nvPr/>
          </p:nvSpPr>
          <p:spPr bwMode="auto">
            <a:xfrm>
              <a:off x="2376"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57" name="Line 2154">
              <a:extLst>
                <a:ext uri="{FF2B5EF4-FFF2-40B4-BE49-F238E27FC236}">
                  <a16:creationId xmlns:a16="http://schemas.microsoft.com/office/drawing/2014/main" id="{6A0FAC7A-8525-B7AB-D3F8-CD99668317ED}"/>
                </a:ext>
              </a:extLst>
            </p:cNvPr>
            <p:cNvSpPr>
              <a:spLocks noChangeShapeType="1"/>
            </p:cNvSpPr>
            <p:nvPr/>
          </p:nvSpPr>
          <p:spPr bwMode="auto">
            <a:xfrm>
              <a:off x="2376"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58" name="Line 2155">
              <a:extLst>
                <a:ext uri="{FF2B5EF4-FFF2-40B4-BE49-F238E27FC236}">
                  <a16:creationId xmlns:a16="http://schemas.microsoft.com/office/drawing/2014/main" id="{39C0FDEC-086A-4C7D-59A3-AF21797B630B}"/>
                </a:ext>
              </a:extLst>
            </p:cNvPr>
            <p:cNvSpPr>
              <a:spLocks noChangeShapeType="1"/>
            </p:cNvSpPr>
            <p:nvPr/>
          </p:nvSpPr>
          <p:spPr bwMode="auto">
            <a:xfrm>
              <a:off x="2376"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59" name="Line 2156">
              <a:extLst>
                <a:ext uri="{FF2B5EF4-FFF2-40B4-BE49-F238E27FC236}">
                  <a16:creationId xmlns:a16="http://schemas.microsoft.com/office/drawing/2014/main" id="{FE9B8436-6C55-7181-5B30-1AAF4ACBAAAE}"/>
                </a:ext>
              </a:extLst>
            </p:cNvPr>
            <p:cNvSpPr>
              <a:spLocks noChangeShapeType="1"/>
            </p:cNvSpPr>
            <p:nvPr/>
          </p:nvSpPr>
          <p:spPr bwMode="auto">
            <a:xfrm>
              <a:off x="2376"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60" name="Line 2157">
              <a:extLst>
                <a:ext uri="{FF2B5EF4-FFF2-40B4-BE49-F238E27FC236}">
                  <a16:creationId xmlns:a16="http://schemas.microsoft.com/office/drawing/2014/main" id="{B1A292DF-C6C9-6270-DC22-6945D05840E8}"/>
                </a:ext>
              </a:extLst>
            </p:cNvPr>
            <p:cNvSpPr>
              <a:spLocks noChangeShapeType="1"/>
            </p:cNvSpPr>
            <p:nvPr/>
          </p:nvSpPr>
          <p:spPr bwMode="auto">
            <a:xfrm>
              <a:off x="2376"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61" name="Line 2158">
              <a:extLst>
                <a:ext uri="{FF2B5EF4-FFF2-40B4-BE49-F238E27FC236}">
                  <a16:creationId xmlns:a16="http://schemas.microsoft.com/office/drawing/2014/main" id="{A7CE6734-AB16-743A-E0A7-A4D0D99A42FF}"/>
                </a:ext>
              </a:extLst>
            </p:cNvPr>
            <p:cNvSpPr>
              <a:spLocks noChangeShapeType="1"/>
            </p:cNvSpPr>
            <p:nvPr/>
          </p:nvSpPr>
          <p:spPr bwMode="auto">
            <a:xfrm>
              <a:off x="2376"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62" name="Line 2159">
              <a:extLst>
                <a:ext uri="{FF2B5EF4-FFF2-40B4-BE49-F238E27FC236}">
                  <a16:creationId xmlns:a16="http://schemas.microsoft.com/office/drawing/2014/main" id="{8AC2561C-2D4E-C9E8-1D91-5498BBEFB0B3}"/>
                </a:ext>
              </a:extLst>
            </p:cNvPr>
            <p:cNvSpPr>
              <a:spLocks noChangeShapeType="1"/>
            </p:cNvSpPr>
            <p:nvPr/>
          </p:nvSpPr>
          <p:spPr bwMode="auto">
            <a:xfrm>
              <a:off x="2376"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63" name="Line 2160">
              <a:extLst>
                <a:ext uri="{FF2B5EF4-FFF2-40B4-BE49-F238E27FC236}">
                  <a16:creationId xmlns:a16="http://schemas.microsoft.com/office/drawing/2014/main" id="{E574EE47-766D-9BD1-6CE0-029AEC5C8C3E}"/>
                </a:ext>
              </a:extLst>
            </p:cNvPr>
            <p:cNvSpPr>
              <a:spLocks noChangeShapeType="1"/>
            </p:cNvSpPr>
            <p:nvPr/>
          </p:nvSpPr>
          <p:spPr bwMode="auto">
            <a:xfrm>
              <a:off x="2376"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64" name="Line 2161">
              <a:extLst>
                <a:ext uri="{FF2B5EF4-FFF2-40B4-BE49-F238E27FC236}">
                  <a16:creationId xmlns:a16="http://schemas.microsoft.com/office/drawing/2014/main" id="{C0FE1C8E-F157-5066-797A-81373010652F}"/>
                </a:ext>
              </a:extLst>
            </p:cNvPr>
            <p:cNvSpPr>
              <a:spLocks noChangeShapeType="1"/>
            </p:cNvSpPr>
            <p:nvPr/>
          </p:nvSpPr>
          <p:spPr bwMode="auto">
            <a:xfrm>
              <a:off x="249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65" name="Line 2162">
              <a:extLst>
                <a:ext uri="{FF2B5EF4-FFF2-40B4-BE49-F238E27FC236}">
                  <a16:creationId xmlns:a16="http://schemas.microsoft.com/office/drawing/2014/main" id="{F095D226-08AB-D04E-CD2A-DA1A2879791C}"/>
                </a:ext>
              </a:extLst>
            </p:cNvPr>
            <p:cNvSpPr>
              <a:spLocks noChangeShapeType="1"/>
            </p:cNvSpPr>
            <p:nvPr/>
          </p:nvSpPr>
          <p:spPr bwMode="auto">
            <a:xfrm>
              <a:off x="260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66" name="Line 2163">
              <a:extLst>
                <a:ext uri="{FF2B5EF4-FFF2-40B4-BE49-F238E27FC236}">
                  <a16:creationId xmlns:a16="http://schemas.microsoft.com/office/drawing/2014/main" id="{E98D4EF0-F61C-8651-5EE4-32859BE9729B}"/>
                </a:ext>
              </a:extLst>
            </p:cNvPr>
            <p:cNvSpPr>
              <a:spLocks noChangeShapeType="1"/>
            </p:cNvSpPr>
            <p:nvPr/>
          </p:nvSpPr>
          <p:spPr bwMode="auto">
            <a:xfrm>
              <a:off x="272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67" name="Line 2164">
              <a:extLst>
                <a:ext uri="{FF2B5EF4-FFF2-40B4-BE49-F238E27FC236}">
                  <a16:creationId xmlns:a16="http://schemas.microsoft.com/office/drawing/2014/main" id="{7ABCD9D8-9A85-D0A1-E069-C2CE6D969DCB}"/>
                </a:ext>
              </a:extLst>
            </p:cNvPr>
            <p:cNvSpPr>
              <a:spLocks noChangeShapeType="1"/>
            </p:cNvSpPr>
            <p:nvPr/>
          </p:nvSpPr>
          <p:spPr bwMode="auto">
            <a:xfrm>
              <a:off x="283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68" name="Line 2165">
              <a:extLst>
                <a:ext uri="{FF2B5EF4-FFF2-40B4-BE49-F238E27FC236}">
                  <a16:creationId xmlns:a16="http://schemas.microsoft.com/office/drawing/2014/main" id="{37484B8A-34A2-0F90-80DE-332D814F0E4B}"/>
                </a:ext>
              </a:extLst>
            </p:cNvPr>
            <p:cNvSpPr>
              <a:spLocks noChangeShapeType="1"/>
            </p:cNvSpPr>
            <p:nvPr/>
          </p:nvSpPr>
          <p:spPr bwMode="auto">
            <a:xfrm>
              <a:off x="295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69" name="Line 2166">
              <a:extLst>
                <a:ext uri="{FF2B5EF4-FFF2-40B4-BE49-F238E27FC236}">
                  <a16:creationId xmlns:a16="http://schemas.microsoft.com/office/drawing/2014/main" id="{5AF3487C-67B2-A2E0-E519-4F344377CAB5}"/>
                </a:ext>
              </a:extLst>
            </p:cNvPr>
            <p:cNvSpPr>
              <a:spLocks noChangeShapeType="1"/>
            </p:cNvSpPr>
            <p:nvPr/>
          </p:nvSpPr>
          <p:spPr bwMode="auto">
            <a:xfrm>
              <a:off x="306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70" name="Line 2167">
              <a:extLst>
                <a:ext uri="{FF2B5EF4-FFF2-40B4-BE49-F238E27FC236}">
                  <a16:creationId xmlns:a16="http://schemas.microsoft.com/office/drawing/2014/main" id="{06176B48-1DB2-0510-6041-7888762E9936}"/>
                </a:ext>
              </a:extLst>
            </p:cNvPr>
            <p:cNvSpPr>
              <a:spLocks noChangeShapeType="1"/>
            </p:cNvSpPr>
            <p:nvPr/>
          </p:nvSpPr>
          <p:spPr bwMode="auto">
            <a:xfrm>
              <a:off x="318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71" name="Line 2168">
              <a:extLst>
                <a:ext uri="{FF2B5EF4-FFF2-40B4-BE49-F238E27FC236}">
                  <a16:creationId xmlns:a16="http://schemas.microsoft.com/office/drawing/2014/main" id="{EE23A64A-B14C-A93D-C849-85E0B7A434AF}"/>
                </a:ext>
              </a:extLst>
            </p:cNvPr>
            <p:cNvSpPr>
              <a:spLocks noChangeShapeType="1"/>
            </p:cNvSpPr>
            <p:nvPr/>
          </p:nvSpPr>
          <p:spPr bwMode="auto">
            <a:xfrm>
              <a:off x="329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72" name="Line 2169">
              <a:extLst>
                <a:ext uri="{FF2B5EF4-FFF2-40B4-BE49-F238E27FC236}">
                  <a16:creationId xmlns:a16="http://schemas.microsoft.com/office/drawing/2014/main" id="{478D5E5B-E19D-326A-B811-FAF11A411405}"/>
                </a:ext>
              </a:extLst>
            </p:cNvPr>
            <p:cNvSpPr>
              <a:spLocks noChangeShapeType="1"/>
            </p:cNvSpPr>
            <p:nvPr/>
          </p:nvSpPr>
          <p:spPr bwMode="auto">
            <a:xfrm>
              <a:off x="341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73" name="Line 2170">
              <a:extLst>
                <a:ext uri="{FF2B5EF4-FFF2-40B4-BE49-F238E27FC236}">
                  <a16:creationId xmlns:a16="http://schemas.microsoft.com/office/drawing/2014/main" id="{5A48DC13-2010-818F-E1B4-7F9D4F2BE9E1}"/>
                </a:ext>
              </a:extLst>
            </p:cNvPr>
            <p:cNvSpPr>
              <a:spLocks noChangeShapeType="1"/>
            </p:cNvSpPr>
            <p:nvPr/>
          </p:nvSpPr>
          <p:spPr bwMode="auto">
            <a:xfrm>
              <a:off x="353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74" name="Rectangle 2171">
              <a:extLst>
                <a:ext uri="{FF2B5EF4-FFF2-40B4-BE49-F238E27FC236}">
                  <a16:creationId xmlns:a16="http://schemas.microsoft.com/office/drawing/2014/main" id="{E12A302E-7CD6-F60B-A1A6-4A01F38F8250}"/>
                </a:ext>
              </a:extLst>
            </p:cNvPr>
            <p:cNvSpPr>
              <a:spLocks noChangeArrowheads="1"/>
            </p:cNvSpPr>
            <p:nvPr/>
          </p:nvSpPr>
          <p:spPr bwMode="auto">
            <a:xfrm>
              <a:off x="2376"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60975" name="Line 2172">
              <a:extLst>
                <a:ext uri="{FF2B5EF4-FFF2-40B4-BE49-F238E27FC236}">
                  <a16:creationId xmlns:a16="http://schemas.microsoft.com/office/drawing/2014/main" id="{6CDF86C5-6871-59ED-9AFD-02A49B67B337}"/>
                </a:ext>
              </a:extLst>
            </p:cNvPr>
            <p:cNvSpPr>
              <a:spLocks noChangeShapeType="1"/>
            </p:cNvSpPr>
            <p:nvPr/>
          </p:nvSpPr>
          <p:spPr bwMode="auto">
            <a:xfrm>
              <a:off x="237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76" name="Line 2173">
              <a:extLst>
                <a:ext uri="{FF2B5EF4-FFF2-40B4-BE49-F238E27FC236}">
                  <a16:creationId xmlns:a16="http://schemas.microsoft.com/office/drawing/2014/main" id="{B3453989-D38F-BD99-24BC-3179D9B1C8CA}"/>
                </a:ext>
              </a:extLst>
            </p:cNvPr>
            <p:cNvSpPr>
              <a:spLocks noChangeShapeType="1"/>
            </p:cNvSpPr>
            <p:nvPr/>
          </p:nvSpPr>
          <p:spPr bwMode="auto">
            <a:xfrm>
              <a:off x="2364"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77" name="Line 2174">
              <a:extLst>
                <a:ext uri="{FF2B5EF4-FFF2-40B4-BE49-F238E27FC236}">
                  <a16:creationId xmlns:a16="http://schemas.microsoft.com/office/drawing/2014/main" id="{73C685C9-4720-221F-1487-B05405C3B94C}"/>
                </a:ext>
              </a:extLst>
            </p:cNvPr>
            <p:cNvSpPr>
              <a:spLocks noChangeShapeType="1"/>
            </p:cNvSpPr>
            <p:nvPr/>
          </p:nvSpPr>
          <p:spPr bwMode="auto">
            <a:xfrm>
              <a:off x="2364"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78" name="Line 2175">
              <a:extLst>
                <a:ext uri="{FF2B5EF4-FFF2-40B4-BE49-F238E27FC236}">
                  <a16:creationId xmlns:a16="http://schemas.microsoft.com/office/drawing/2014/main" id="{2A8E9AB5-FD82-1C13-90F6-5050381B294D}"/>
                </a:ext>
              </a:extLst>
            </p:cNvPr>
            <p:cNvSpPr>
              <a:spLocks noChangeShapeType="1"/>
            </p:cNvSpPr>
            <p:nvPr/>
          </p:nvSpPr>
          <p:spPr bwMode="auto">
            <a:xfrm>
              <a:off x="2364"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79" name="Line 2176">
              <a:extLst>
                <a:ext uri="{FF2B5EF4-FFF2-40B4-BE49-F238E27FC236}">
                  <a16:creationId xmlns:a16="http://schemas.microsoft.com/office/drawing/2014/main" id="{6E3DD062-ADDA-1EDB-14E0-B9B95035BFBD}"/>
                </a:ext>
              </a:extLst>
            </p:cNvPr>
            <p:cNvSpPr>
              <a:spLocks noChangeShapeType="1"/>
            </p:cNvSpPr>
            <p:nvPr/>
          </p:nvSpPr>
          <p:spPr bwMode="auto">
            <a:xfrm>
              <a:off x="2364"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80" name="Line 2177">
              <a:extLst>
                <a:ext uri="{FF2B5EF4-FFF2-40B4-BE49-F238E27FC236}">
                  <a16:creationId xmlns:a16="http://schemas.microsoft.com/office/drawing/2014/main" id="{6052C204-4DEB-1864-68A3-C574C28C93FE}"/>
                </a:ext>
              </a:extLst>
            </p:cNvPr>
            <p:cNvSpPr>
              <a:spLocks noChangeShapeType="1"/>
            </p:cNvSpPr>
            <p:nvPr/>
          </p:nvSpPr>
          <p:spPr bwMode="auto">
            <a:xfrm>
              <a:off x="2364"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81" name="Line 2178">
              <a:extLst>
                <a:ext uri="{FF2B5EF4-FFF2-40B4-BE49-F238E27FC236}">
                  <a16:creationId xmlns:a16="http://schemas.microsoft.com/office/drawing/2014/main" id="{6C078CF8-B830-AECD-6332-41BCBC4A1771}"/>
                </a:ext>
              </a:extLst>
            </p:cNvPr>
            <p:cNvSpPr>
              <a:spLocks noChangeShapeType="1"/>
            </p:cNvSpPr>
            <p:nvPr/>
          </p:nvSpPr>
          <p:spPr bwMode="auto">
            <a:xfrm>
              <a:off x="2364"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82" name="Line 2179">
              <a:extLst>
                <a:ext uri="{FF2B5EF4-FFF2-40B4-BE49-F238E27FC236}">
                  <a16:creationId xmlns:a16="http://schemas.microsoft.com/office/drawing/2014/main" id="{83C9ADA0-D391-0662-DF6F-D36F20EE7003}"/>
                </a:ext>
              </a:extLst>
            </p:cNvPr>
            <p:cNvSpPr>
              <a:spLocks noChangeShapeType="1"/>
            </p:cNvSpPr>
            <p:nvPr/>
          </p:nvSpPr>
          <p:spPr bwMode="auto">
            <a:xfrm>
              <a:off x="2364"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83" name="Line 2180">
              <a:extLst>
                <a:ext uri="{FF2B5EF4-FFF2-40B4-BE49-F238E27FC236}">
                  <a16:creationId xmlns:a16="http://schemas.microsoft.com/office/drawing/2014/main" id="{FA73FEF6-7C40-41E3-994B-8D2C46F0A371}"/>
                </a:ext>
              </a:extLst>
            </p:cNvPr>
            <p:cNvSpPr>
              <a:spLocks noChangeShapeType="1"/>
            </p:cNvSpPr>
            <p:nvPr/>
          </p:nvSpPr>
          <p:spPr bwMode="auto">
            <a:xfrm>
              <a:off x="2364"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84" name="Line 2181">
              <a:extLst>
                <a:ext uri="{FF2B5EF4-FFF2-40B4-BE49-F238E27FC236}">
                  <a16:creationId xmlns:a16="http://schemas.microsoft.com/office/drawing/2014/main" id="{62159045-64BC-2CDC-8DC3-730BB0121D82}"/>
                </a:ext>
              </a:extLst>
            </p:cNvPr>
            <p:cNvSpPr>
              <a:spLocks noChangeShapeType="1"/>
            </p:cNvSpPr>
            <p:nvPr/>
          </p:nvSpPr>
          <p:spPr bwMode="auto">
            <a:xfrm>
              <a:off x="2364"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85" name="Line 2182">
              <a:extLst>
                <a:ext uri="{FF2B5EF4-FFF2-40B4-BE49-F238E27FC236}">
                  <a16:creationId xmlns:a16="http://schemas.microsoft.com/office/drawing/2014/main" id="{6FE6EF3B-80BF-3D0C-6DB7-3D8D9E99EC5E}"/>
                </a:ext>
              </a:extLst>
            </p:cNvPr>
            <p:cNvSpPr>
              <a:spLocks noChangeShapeType="1"/>
            </p:cNvSpPr>
            <p:nvPr/>
          </p:nvSpPr>
          <p:spPr bwMode="auto">
            <a:xfrm>
              <a:off x="2364"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86" name="Line 2183">
              <a:extLst>
                <a:ext uri="{FF2B5EF4-FFF2-40B4-BE49-F238E27FC236}">
                  <a16:creationId xmlns:a16="http://schemas.microsoft.com/office/drawing/2014/main" id="{86563F72-1F96-0993-FB46-CBEFC86A961A}"/>
                </a:ext>
              </a:extLst>
            </p:cNvPr>
            <p:cNvSpPr>
              <a:spLocks noChangeShapeType="1"/>
            </p:cNvSpPr>
            <p:nvPr/>
          </p:nvSpPr>
          <p:spPr bwMode="auto">
            <a:xfrm>
              <a:off x="2364"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87" name="Line 2184">
              <a:extLst>
                <a:ext uri="{FF2B5EF4-FFF2-40B4-BE49-F238E27FC236}">
                  <a16:creationId xmlns:a16="http://schemas.microsoft.com/office/drawing/2014/main" id="{F4D94F98-8FA1-C783-A1F8-B99ABDD7E2D8}"/>
                </a:ext>
              </a:extLst>
            </p:cNvPr>
            <p:cNvSpPr>
              <a:spLocks noChangeShapeType="1"/>
            </p:cNvSpPr>
            <p:nvPr/>
          </p:nvSpPr>
          <p:spPr bwMode="auto">
            <a:xfrm>
              <a:off x="2376"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88" name="Line 2185">
              <a:extLst>
                <a:ext uri="{FF2B5EF4-FFF2-40B4-BE49-F238E27FC236}">
                  <a16:creationId xmlns:a16="http://schemas.microsoft.com/office/drawing/2014/main" id="{AB0555CC-EAEF-568B-6F22-04F905902D39}"/>
                </a:ext>
              </a:extLst>
            </p:cNvPr>
            <p:cNvSpPr>
              <a:spLocks noChangeShapeType="1"/>
            </p:cNvSpPr>
            <p:nvPr/>
          </p:nvSpPr>
          <p:spPr bwMode="auto">
            <a:xfrm flipV="1">
              <a:off x="237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89" name="Line 2186">
              <a:extLst>
                <a:ext uri="{FF2B5EF4-FFF2-40B4-BE49-F238E27FC236}">
                  <a16:creationId xmlns:a16="http://schemas.microsoft.com/office/drawing/2014/main" id="{CA0BEE72-6367-C277-28E5-4F70894CB7BF}"/>
                </a:ext>
              </a:extLst>
            </p:cNvPr>
            <p:cNvSpPr>
              <a:spLocks noChangeShapeType="1"/>
            </p:cNvSpPr>
            <p:nvPr/>
          </p:nvSpPr>
          <p:spPr bwMode="auto">
            <a:xfrm flipV="1">
              <a:off x="249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90" name="Line 2187">
              <a:extLst>
                <a:ext uri="{FF2B5EF4-FFF2-40B4-BE49-F238E27FC236}">
                  <a16:creationId xmlns:a16="http://schemas.microsoft.com/office/drawing/2014/main" id="{BFBD6B21-5D6D-24A7-6075-C784EBE1EC28}"/>
                </a:ext>
              </a:extLst>
            </p:cNvPr>
            <p:cNvSpPr>
              <a:spLocks noChangeShapeType="1"/>
            </p:cNvSpPr>
            <p:nvPr/>
          </p:nvSpPr>
          <p:spPr bwMode="auto">
            <a:xfrm flipV="1">
              <a:off x="260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91" name="Line 2188">
              <a:extLst>
                <a:ext uri="{FF2B5EF4-FFF2-40B4-BE49-F238E27FC236}">
                  <a16:creationId xmlns:a16="http://schemas.microsoft.com/office/drawing/2014/main" id="{24480F70-ECC9-5421-407C-10F6C5D8EE37}"/>
                </a:ext>
              </a:extLst>
            </p:cNvPr>
            <p:cNvSpPr>
              <a:spLocks noChangeShapeType="1"/>
            </p:cNvSpPr>
            <p:nvPr/>
          </p:nvSpPr>
          <p:spPr bwMode="auto">
            <a:xfrm flipV="1">
              <a:off x="272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92" name="Line 2189">
              <a:extLst>
                <a:ext uri="{FF2B5EF4-FFF2-40B4-BE49-F238E27FC236}">
                  <a16:creationId xmlns:a16="http://schemas.microsoft.com/office/drawing/2014/main" id="{3332E534-B25B-A36E-26A2-2CB08848EAB7}"/>
                </a:ext>
              </a:extLst>
            </p:cNvPr>
            <p:cNvSpPr>
              <a:spLocks noChangeShapeType="1"/>
            </p:cNvSpPr>
            <p:nvPr/>
          </p:nvSpPr>
          <p:spPr bwMode="auto">
            <a:xfrm flipV="1">
              <a:off x="283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93" name="Line 2190">
              <a:extLst>
                <a:ext uri="{FF2B5EF4-FFF2-40B4-BE49-F238E27FC236}">
                  <a16:creationId xmlns:a16="http://schemas.microsoft.com/office/drawing/2014/main" id="{7A80ADD0-364C-A88B-9F05-6D11D7503E98}"/>
                </a:ext>
              </a:extLst>
            </p:cNvPr>
            <p:cNvSpPr>
              <a:spLocks noChangeShapeType="1"/>
            </p:cNvSpPr>
            <p:nvPr/>
          </p:nvSpPr>
          <p:spPr bwMode="auto">
            <a:xfrm flipV="1">
              <a:off x="295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94" name="Line 2191">
              <a:extLst>
                <a:ext uri="{FF2B5EF4-FFF2-40B4-BE49-F238E27FC236}">
                  <a16:creationId xmlns:a16="http://schemas.microsoft.com/office/drawing/2014/main" id="{14A3135C-D8A5-C304-95B1-FE48D9D56042}"/>
                </a:ext>
              </a:extLst>
            </p:cNvPr>
            <p:cNvSpPr>
              <a:spLocks noChangeShapeType="1"/>
            </p:cNvSpPr>
            <p:nvPr/>
          </p:nvSpPr>
          <p:spPr bwMode="auto">
            <a:xfrm flipV="1">
              <a:off x="306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95" name="Line 2192">
              <a:extLst>
                <a:ext uri="{FF2B5EF4-FFF2-40B4-BE49-F238E27FC236}">
                  <a16:creationId xmlns:a16="http://schemas.microsoft.com/office/drawing/2014/main" id="{7A087C35-0E2A-DB91-8EDD-3542BAFF6E26}"/>
                </a:ext>
              </a:extLst>
            </p:cNvPr>
            <p:cNvSpPr>
              <a:spLocks noChangeShapeType="1"/>
            </p:cNvSpPr>
            <p:nvPr/>
          </p:nvSpPr>
          <p:spPr bwMode="auto">
            <a:xfrm flipV="1">
              <a:off x="318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96" name="Line 2193">
              <a:extLst>
                <a:ext uri="{FF2B5EF4-FFF2-40B4-BE49-F238E27FC236}">
                  <a16:creationId xmlns:a16="http://schemas.microsoft.com/office/drawing/2014/main" id="{408A59DA-D9C2-F981-3808-CC69C10B3C57}"/>
                </a:ext>
              </a:extLst>
            </p:cNvPr>
            <p:cNvSpPr>
              <a:spLocks noChangeShapeType="1"/>
            </p:cNvSpPr>
            <p:nvPr/>
          </p:nvSpPr>
          <p:spPr bwMode="auto">
            <a:xfrm flipV="1">
              <a:off x="329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97" name="Line 2194">
              <a:extLst>
                <a:ext uri="{FF2B5EF4-FFF2-40B4-BE49-F238E27FC236}">
                  <a16:creationId xmlns:a16="http://schemas.microsoft.com/office/drawing/2014/main" id="{96FCB103-A227-BB50-AF8E-65B13191D1DE}"/>
                </a:ext>
              </a:extLst>
            </p:cNvPr>
            <p:cNvSpPr>
              <a:spLocks noChangeShapeType="1"/>
            </p:cNvSpPr>
            <p:nvPr/>
          </p:nvSpPr>
          <p:spPr bwMode="auto">
            <a:xfrm flipV="1">
              <a:off x="341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98" name="Line 2195">
              <a:extLst>
                <a:ext uri="{FF2B5EF4-FFF2-40B4-BE49-F238E27FC236}">
                  <a16:creationId xmlns:a16="http://schemas.microsoft.com/office/drawing/2014/main" id="{DBC36D62-0047-95B0-B5E6-B32987320C09}"/>
                </a:ext>
              </a:extLst>
            </p:cNvPr>
            <p:cNvSpPr>
              <a:spLocks noChangeShapeType="1"/>
            </p:cNvSpPr>
            <p:nvPr/>
          </p:nvSpPr>
          <p:spPr bwMode="auto">
            <a:xfrm flipV="1">
              <a:off x="353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99" name="Freeform 2196">
              <a:extLst>
                <a:ext uri="{FF2B5EF4-FFF2-40B4-BE49-F238E27FC236}">
                  <a16:creationId xmlns:a16="http://schemas.microsoft.com/office/drawing/2014/main" id="{92217C4C-B9AD-CFC8-0112-EA77BA0F677F}"/>
                </a:ext>
              </a:extLst>
            </p:cNvPr>
            <p:cNvSpPr>
              <a:spLocks/>
            </p:cNvSpPr>
            <p:nvPr/>
          </p:nvSpPr>
          <p:spPr bwMode="auto">
            <a:xfrm>
              <a:off x="2682"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en-US"/>
            </a:p>
          </p:txBody>
        </p:sp>
        <p:sp>
          <p:nvSpPr>
            <p:cNvPr id="161000" name="Freeform 2197">
              <a:extLst>
                <a:ext uri="{FF2B5EF4-FFF2-40B4-BE49-F238E27FC236}">
                  <a16:creationId xmlns:a16="http://schemas.microsoft.com/office/drawing/2014/main" id="{47A07C87-C730-DBC5-6670-14DA51460168}"/>
                </a:ext>
              </a:extLst>
            </p:cNvPr>
            <p:cNvSpPr>
              <a:spLocks/>
            </p:cNvSpPr>
            <p:nvPr/>
          </p:nvSpPr>
          <p:spPr bwMode="auto">
            <a:xfrm>
              <a:off x="2563"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161001" name="Freeform 2198">
              <a:extLst>
                <a:ext uri="{FF2B5EF4-FFF2-40B4-BE49-F238E27FC236}">
                  <a16:creationId xmlns:a16="http://schemas.microsoft.com/office/drawing/2014/main" id="{99C58F25-BFF2-B80F-33E2-A84431D2352E}"/>
                </a:ext>
              </a:extLst>
            </p:cNvPr>
            <p:cNvSpPr>
              <a:spLocks/>
            </p:cNvSpPr>
            <p:nvPr/>
          </p:nvSpPr>
          <p:spPr bwMode="auto">
            <a:xfrm>
              <a:off x="3143"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en-US"/>
            </a:p>
          </p:txBody>
        </p:sp>
        <p:sp>
          <p:nvSpPr>
            <p:cNvPr id="161002" name="Freeform 2199">
              <a:extLst>
                <a:ext uri="{FF2B5EF4-FFF2-40B4-BE49-F238E27FC236}">
                  <a16:creationId xmlns:a16="http://schemas.microsoft.com/office/drawing/2014/main" id="{5EFFAEA7-8A04-8D6C-49A6-AA684E39A16A}"/>
                </a:ext>
              </a:extLst>
            </p:cNvPr>
            <p:cNvSpPr>
              <a:spLocks/>
            </p:cNvSpPr>
            <p:nvPr/>
          </p:nvSpPr>
          <p:spPr bwMode="auto">
            <a:xfrm>
              <a:off x="2794"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161003" name="Freeform 2200">
              <a:extLst>
                <a:ext uri="{FF2B5EF4-FFF2-40B4-BE49-F238E27FC236}">
                  <a16:creationId xmlns:a16="http://schemas.microsoft.com/office/drawing/2014/main" id="{181D5256-603C-1F4D-AC28-BD0853C8B16D}"/>
                </a:ext>
              </a:extLst>
            </p:cNvPr>
            <p:cNvSpPr>
              <a:spLocks/>
            </p:cNvSpPr>
            <p:nvPr/>
          </p:nvSpPr>
          <p:spPr bwMode="auto">
            <a:xfrm>
              <a:off x="2682"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sp>
          <p:nvSpPr>
            <p:cNvPr id="161004" name="Freeform 2201">
              <a:extLst>
                <a:ext uri="{FF2B5EF4-FFF2-40B4-BE49-F238E27FC236}">
                  <a16:creationId xmlns:a16="http://schemas.microsoft.com/office/drawing/2014/main" id="{B0D65371-9498-D728-5AA6-F73405CC0EFA}"/>
                </a:ext>
              </a:extLst>
            </p:cNvPr>
            <p:cNvSpPr>
              <a:spLocks/>
            </p:cNvSpPr>
            <p:nvPr/>
          </p:nvSpPr>
          <p:spPr bwMode="auto">
            <a:xfrm>
              <a:off x="3255"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161005" name="Freeform 2202">
              <a:extLst>
                <a:ext uri="{FF2B5EF4-FFF2-40B4-BE49-F238E27FC236}">
                  <a16:creationId xmlns:a16="http://schemas.microsoft.com/office/drawing/2014/main" id="{D7906F66-9589-9D0C-AEC9-6E30C4C13483}"/>
                </a:ext>
              </a:extLst>
            </p:cNvPr>
            <p:cNvSpPr>
              <a:spLocks/>
            </p:cNvSpPr>
            <p:nvPr/>
          </p:nvSpPr>
          <p:spPr bwMode="auto">
            <a:xfrm>
              <a:off x="3143"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chemeClr val="accent1"/>
            </a:solidFill>
            <a:ln w="9525">
              <a:solidFill>
                <a:srgbClr val="000080"/>
              </a:solidFill>
              <a:round/>
              <a:headEnd/>
              <a:tailEnd/>
            </a:ln>
          </p:spPr>
          <p:txBody>
            <a:bodyPr/>
            <a:lstStyle/>
            <a:p>
              <a:endParaRPr lang="en-US"/>
            </a:p>
          </p:txBody>
        </p:sp>
        <p:sp>
          <p:nvSpPr>
            <p:cNvPr id="161006" name="Freeform 2203">
              <a:extLst>
                <a:ext uri="{FF2B5EF4-FFF2-40B4-BE49-F238E27FC236}">
                  <a16:creationId xmlns:a16="http://schemas.microsoft.com/office/drawing/2014/main" id="{314E8BC5-2CD7-AF96-1248-EF55AAD1B289}"/>
                </a:ext>
              </a:extLst>
            </p:cNvPr>
            <p:cNvSpPr>
              <a:spLocks/>
            </p:cNvSpPr>
            <p:nvPr/>
          </p:nvSpPr>
          <p:spPr bwMode="auto">
            <a:xfrm>
              <a:off x="3143"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161007" name="Rectangle 2204">
              <a:extLst>
                <a:ext uri="{FF2B5EF4-FFF2-40B4-BE49-F238E27FC236}">
                  <a16:creationId xmlns:a16="http://schemas.microsoft.com/office/drawing/2014/main" id="{3ECCC490-6484-28FB-0DBC-F9FB23533000}"/>
                </a:ext>
              </a:extLst>
            </p:cNvPr>
            <p:cNvSpPr>
              <a:spLocks noChangeArrowheads="1"/>
            </p:cNvSpPr>
            <p:nvPr/>
          </p:nvSpPr>
          <p:spPr bwMode="auto">
            <a:xfrm>
              <a:off x="2326"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0</a:t>
              </a:r>
              <a:endParaRPr lang="ko-KR" altLang="en-US" sz="2400">
                <a:latin typeface="Tahoma" panose="020B0604030504040204" pitchFamily="34" charset="0"/>
                <a:ea typeface="Gulim" panose="020B0600000101010101" pitchFamily="34" charset="-127"/>
              </a:endParaRPr>
            </a:p>
          </p:txBody>
        </p:sp>
        <p:sp>
          <p:nvSpPr>
            <p:cNvPr id="161008" name="Rectangle 2205">
              <a:extLst>
                <a:ext uri="{FF2B5EF4-FFF2-40B4-BE49-F238E27FC236}">
                  <a16:creationId xmlns:a16="http://schemas.microsoft.com/office/drawing/2014/main" id="{CB0B7C83-06DF-E416-1EEE-62C0E0F3DE9B}"/>
                </a:ext>
              </a:extLst>
            </p:cNvPr>
            <p:cNvSpPr>
              <a:spLocks noChangeArrowheads="1"/>
            </p:cNvSpPr>
            <p:nvPr/>
          </p:nvSpPr>
          <p:spPr bwMode="auto">
            <a:xfrm>
              <a:off x="2326"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a:t>
              </a:r>
              <a:endParaRPr lang="ko-KR" altLang="en-US" sz="2400">
                <a:latin typeface="Tahoma" panose="020B0604030504040204" pitchFamily="34" charset="0"/>
                <a:ea typeface="Gulim" panose="020B0600000101010101" pitchFamily="34" charset="-127"/>
              </a:endParaRPr>
            </a:p>
          </p:txBody>
        </p:sp>
        <p:sp>
          <p:nvSpPr>
            <p:cNvPr id="161009" name="Rectangle 2206">
              <a:extLst>
                <a:ext uri="{FF2B5EF4-FFF2-40B4-BE49-F238E27FC236}">
                  <a16:creationId xmlns:a16="http://schemas.microsoft.com/office/drawing/2014/main" id="{0997238E-3CDA-C2FE-EE8A-B255852A3658}"/>
                </a:ext>
              </a:extLst>
            </p:cNvPr>
            <p:cNvSpPr>
              <a:spLocks noChangeArrowheads="1"/>
            </p:cNvSpPr>
            <p:nvPr/>
          </p:nvSpPr>
          <p:spPr bwMode="auto">
            <a:xfrm>
              <a:off x="2326"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2</a:t>
              </a:r>
              <a:endParaRPr lang="ko-KR" altLang="en-US" sz="2400">
                <a:latin typeface="Tahoma" panose="020B0604030504040204" pitchFamily="34" charset="0"/>
                <a:ea typeface="Gulim" panose="020B0600000101010101" pitchFamily="34" charset="-127"/>
              </a:endParaRPr>
            </a:p>
          </p:txBody>
        </p:sp>
        <p:sp>
          <p:nvSpPr>
            <p:cNvPr id="161010" name="Rectangle 2207">
              <a:extLst>
                <a:ext uri="{FF2B5EF4-FFF2-40B4-BE49-F238E27FC236}">
                  <a16:creationId xmlns:a16="http://schemas.microsoft.com/office/drawing/2014/main" id="{39258BBE-7044-DD9C-0E8F-B3CE4DD9458F}"/>
                </a:ext>
              </a:extLst>
            </p:cNvPr>
            <p:cNvSpPr>
              <a:spLocks noChangeArrowheads="1"/>
            </p:cNvSpPr>
            <p:nvPr/>
          </p:nvSpPr>
          <p:spPr bwMode="auto">
            <a:xfrm>
              <a:off x="2326"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3</a:t>
              </a:r>
              <a:endParaRPr lang="ko-KR" altLang="en-US" sz="2400">
                <a:latin typeface="Tahoma" panose="020B0604030504040204" pitchFamily="34" charset="0"/>
                <a:ea typeface="Gulim" panose="020B0600000101010101" pitchFamily="34" charset="-127"/>
              </a:endParaRPr>
            </a:p>
          </p:txBody>
        </p:sp>
        <p:sp>
          <p:nvSpPr>
            <p:cNvPr id="161011" name="Rectangle 2208">
              <a:extLst>
                <a:ext uri="{FF2B5EF4-FFF2-40B4-BE49-F238E27FC236}">
                  <a16:creationId xmlns:a16="http://schemas.microsoft.com/office/drawing/2014/main" id="{B34FB63E-FEC1-1DC0-A1B1-A2239BD49575}"/>
                </a:ext>
              </a:extLst>
            </p:cNvPr>
            <p:cNvSpPr>
              <a:spLocks noChangeArrowheads="1"/>
            </p:cNvSpPr>
            <p:nvPr/>
          </p:nvSpPr>
          <p:spPr bwMode="auto">
            <a:xfrm>
              <a:off x="2326"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4</a:t>
              </a:r>
              <a:endParaRPr lang="ko-KR" altLang="en-US" sz="2400">
                <a:latin typeface="Tahoma" panose="020B0604030504040204" pitchFamily="34" charset="0"/>
                <a:ea typeface="Gulim" panose="020B0600000101010101" pitchFamily="34" charset="-127"/>
              </a:endParaRPr>
            </a:p>
          </p:txBody>
        </p:sp>
        <p:sp>
          <p:nvSpPr>
            <p:cNvPr id="161012" name="Rectangle 2209">
              <a:extLst>
                <a:ext uri="{FF2B5EF4-FFF2-40B4-BE49-F238E27FC236}">
                  <a16:creationId xmlns:a16="http://schemas.microsoft.com/office/drawing/2014/main" id="{BAB3867F-C2A9-502A-6A59-EE61E70ECBB2}"/>
                </a:ext>
              </a:extLst>
            </p:cNvPr>
            <p:cNvSpPr>
              <a:spLocks noChangeArrowheads="1"/>
            </p:cNvSpPr>
            <p:nvPr/>
          </p:nvSpPr>
          <p:spPr bwMode="auto">
            <a:xfrm>
              <a:off x="2326"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5</a:t>
              </a:r>
              <a:endParaRPr lang="ko-KR" altLang="en-US" sz="2400">
                <a:latin typeface="Tahoma" panose="020B0604030504040204" pitchFamily="34" charset="0"/>
                <a:ea typeface="Gulim" panose="020B0600000101010101" pitchFamily="34" charset="-127"/>
              </a:endParaRPr>
            </a:p>
          </p:txBody>
        </p:sp>
        <p:sp>
          <p:nvSpPr>
            <p:cNvPr id="161013" name="Rectangle 2210">
              <a:extLst>
                <a:ext uri="{FF2B5EF4-FFF2-40B4-BE49-F238E27FC236}">
                  <a16:creationId xmlns:a16="http://schemas.microsoft.com/office/drawing/2014/main" id="{9DF5676E-951F-7510-F9A0-102B49B83099}"/>
                </a:ext>
              </a:extLst>
            </p:cNvPr>
            <p:cNvSpPr>
              <a:spLocks noChangeArrowheads="1"/>
            </p:cNvSpPr>
            <p:nvPr/>
          </p:nvSpPr>
          <p:spPr bwMode="auto">
            <a:xfrm>
              <a:off x="2326"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6</a:t>
              </a:r>
              <a:endParaRPr lang="ko-KR" altLang="en-US" sz="2400">
                <a:latin typeface="Tahoma" panose="020B0604030504040204" pitchFamily="34" charset="0"/>
                <a:ea typeface="Gulim" panose="020B0600000101010101" pitchFamily="34" charset="-127"/>
              </a:endParaRPr>
            </a:p>
          </p:txBody>
        </p:sp>
        <p:sp>
          <p:nvSpPr>
            <p:cNvPr id="161014" name="Rectangle 2211">
              <a:extLst>
                <a:ext uri="{FF2B5EF4-FFF2-40B4-BE49-F238E27FC236}">
                  <a16:creationId xmlns:a16="http://schemas.microsoft.com/office/drawing/2014/main" id="{85D4A751-CE45-00EE-DBE7-5B5AB9AFD530}"/>
                </a:ext>
              </a:extLst>
            </p:cNvPr>
            <p:cNvSpPr>
              <a:spLocks noChangeArrowheads="1"/>
            </p:cNvSpPr>
            <p:nvPr/>
          </p:nvSpPr>
          <p:spPr bwMode="auto">
            <a:xfrm>
              <a:off x="2326"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7</a:t>
              </a:r>
              <a:endParaRPr lang="ko-KR" altLang="en-US" sz="2400">
                <a:latin typeface="Tahoma" panose="020B0604030504040204" pitchFamily="34" charset="0"/>
                <a:ea typeface="Gulim" panose="020B0600000101010101" pitchFamily="34" charset="-127"/>
              </a:endParaRPr>
            </a:p>
          </p:txBody>
        </p:sp>
        <p:sp>
          <p:nvSpPr>
            <p:cNvPr id="161015" name="Rectangle 2212">
              <a:extLst>
                <a:ext uri="{FF2B5EF4-FFF2-40B4-BE49-F238E27FC236}">
                  <a16:creationId xmlns:a16="http://schemas.microsoft.com/office/drawing/2014/main" id="{1D103AE8-547A-F8D5-0D94-3B7D2911106A}"/>
                </a:ext>
              </a:extLst>
            </p:cNvPr>
            <p:cNvSpPr>
              <a:spLocks noChangeArrowheads="1"/>
            </p:cNvSpPr>
            <p:nvPr/>
          </p:nvSpPr>
          <p:spPr bwMode="auto">
            <a:xfrm>
              <a:off x="2326"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8</a:t>
              </a:r>
              <a:endParaRPr lang="ko-KR" altLang="en-US" sz="2400">
                <a:latin typeface="Tahoma" panose="020B0604030504040204" pitchFamily="34" charset="0"/>
                <a:ea typeface="Gulim" panose="020B0600000101010101" pitchFamily="34" charset="-127"/>
              </a:endParaRPr>
            </a:p>
          </p:txBody>
        </p:sp>
        <p:sp>
          <p:nvSpPr>
            <p:cNvPr id="161016" name="Rectangle 2213">
              <a:extLst>
                <a:ext uri="{FF2B5EF4-FFF2-40B4-BE49-F238E27FC236}">
                  <a16:creationId xmlns:a16="http://schemas.microsoft.com/office/drawing/2014/main" id="{BA3E2407-AF63-2AE0-43A0-A14FCA74F7EE}"/>
                </a:ext>
              </a:extLst>
            </p:cNvPr>
            <p:cNvSpPr>
              <a:spLocks noChangeArrowheads="1"/>
            </p:cNvSpPr>
            <p:nvPr/>
          </p:nvSpPr>
          <p:spPr bwMode="auto">
            <a:xfrm>
              <a:off x="2326"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9</a:t>
              </a:r>
              <a:endParaRPr lang="ko-KR" altLang="en-US" sz="2400">
                <a:latin typeface="Tahoma" panose="020B0604030504040204" pitchFamily="34" charset="0"/>
                <a:ea typeface="Gulim" panose="020B0600000101010101" pitchFamily="34" charset="-127"/>
              </a:endParaRPr>
            </a:p>
          </p:txBody>
        </p:sp>
        <p:sp>
          <p:nvSpPr>
            <p:cNvPr id="161017" name="Rectangle 2214">
              <a:extLst>
                <a:ext uri="{FF2B5EF4-FFF2-40B4-BE49-F238E27FC236}">
                  <a16:creationId xmlns:a16="http://schemas.microsoft.com/office/drawing/2014/main" id="{B4959FC1-30EB-BDB5-CE80-6A7BD5D9FC93}"/>
                </a:ext>
              </a:extLst>
            </p:cNvPr>
            <p:cNvSpPr>
              <a:spLocks noChangeArrowheads="1"/>
            </p:cNvSpPr>
            <p:nvPr/>
          </p:nvSpPr>
          <p:spPr bwMode="auto">
            <a:xfrm>
              <a:off x="2308"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10</a:t>
              </a:r>
              <a:endParaRPr lang="ko-KR" altLang="en-US" sz="2400">
                <a:latin typeface="Tahoma" panose="020B0604030504040204" pitchFamily="34" charset="0"/>
                <a:ea typeface="Gulim" panose="020B0600000101010101" pitchFamily="34" charset="-127"/>
              </a:endParaRPr>
            </a:p>
          </p:txBody>
        </p:sp>
        <p:sp>
          <p:nvSpPr>
            <p:cNvPr id="161018" name="Rectangle 2215">
              <a:extLst>
                <a:ext uri="{FF2B5EF4-FFF2-40B4-BE49-F238E27FC236}">
                  <a16:creationId xmlns:a16="http://schemas.microsoft.com/office/drawing/2014/main" id="{6A572CCB-E489-2031-ACBF-FAE375E421C9}"/>
                </a:ext>
              </a:extLst>
            </p:cNvPr>
            <p:cNvSpPr>
              <a:spLocks noChangeArrowheads="1"/>
            </p:cNvSpPr>
            <p:nvPr/>
          </p:nvSpPr>
          <p:spPr bwMode="auto">
            <a:xfrm>
              <a:off x="237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0</a:t>
              </a:r>
              <a:endParaRPr lang="ko-KR" altLang="en-US" sz="2400">
                <a:latin typeface="Tahoma" panose="020B0604030504040204" pitchFamily="34" charset="0"/>
                <a:ea typeface="Gulim" panose="020B0600000101010101" pitchFamily="34" charset="-127"/>
              </a:endParaRPr>
            </a:p>
          </p:txBody>
        </p:sp>
        <p:sp>
          <p:nvSpPr>
            <p:cNvPr id="161019" name="Rectangle 2216">
              <a:extLst>
                <a:ext uri="{FF2B5EF4-FFF2-40B4-BE49-F238E27FC236}">
                  <a16:creationId xmlns:a16="http://schemas.microsoft.com/office/drawing/2014/main" id="{CE7B8494-7ECC-AE32-4580-ECD9631B95C8}"/>
                </a:ext>
              </a:extLst>
            </p:cNvPr>
            <p:cNvSpPr>
              <a:spLocks noChangeArrowheads="1"/>
            </p:cNvSpPr>
            <p:nvPr/>
          </p:nvSpPr>
          <p:spPr bwMode="auto">
            <a:xfrm>
              <a:off x="248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a:t>
              </a:r>
              <a:endParaRPr lang="ko-KR" altLang="en-US" sz="2400">
                <a:latin typeface="Tahoma" panose="020B0604030504040204" pitchFamily="34" charset="0"/>
                <a:ea typeface="Gulim" panose="020B0600000101010101" pitchFamily="34" charset="-127"/>
              </a:endParaRPr>
            </a:p>
          </p:txBody>
        </p:sp>
        <p:sp>
          <p:nvSpPr>
            <p:cNvPr id="161020" name="Rectangle 2217">
              <a:extLst>
                <a:ext uri="{FF2B5EF4-FFF2-40B4-BE49-F238E27FC236}">
                  <a16:creationId xmlns:a16="http://schemas.microsoft.com/office/drawing/2014/main" id="{9081CF8C-077A-7D3C-3A24-AB1A1B517D74}"/>
                </a:ext>
              </a:extLst>
            </p:cNvPr>
            <p:cNvSpPr>
              <a:spLocks noChangeArrowheads="1"/>
            </p:cNvSpPr>
            <p:nvPr/>
          </p:nvSpPr>
          <p:spPr bwMode="auto">
            <a:xfrm>
              <a:off x="260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2</a:t>
              </a:r>
              <a:endParaRPr lang="ko-KR" altLang="en-US" sz="2400">
                <a:latin typeface="Tahoma" panose="020B0604030504040204" pitchFamily="34" charset="0"/>
                <a:ea typeface="Gulim" panose="020B0600000101010101" pitchFamily="34" charset="-127"/>
              </a:endParaRPr>
            </a:p>
          </p:txBody>
        </p:sp>
        <p:sp>
          <p:nvSpPr>
            <p:cNvPr id="161021" name="Rectangle 2218">
              <a:extLst>
                <a:ext uri="{FF2B5EF4-FFF2-40B4-BE49-F238E27FC236}">
                  <a16:creationId xmlns:a16="http://schemas.microsoft.com/office/drawing/2014/main" id="{81892F39-461D-E3D3-5B05-24AF2C234AC0}"/>
                </a:ext>
              </a:extLst>
            </p:cNvPr>
            <p:cNvSpPr>
              <a:spLocks noChangeArrowheads="1"/>
            </p:cNvSpPr>
            <p:nvPr/>
          </p:nvSpPr>
          <p:spPr bwMode="auto">
            <a:xfrm>
              <a:off x="271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3</a:t>
              </a:r>
              <a:endParaRPr lang="ko-KR" altLang="en-US" sz="2400">
                <a:latin typeface="Tahoma" panose="020B0604030504040204" pitchFamily="34" charset="0"/>
                <a:ea typeface="Gulim" panose="020B0600000101010101" pitchFamily="34" charset="-127"/>
              </a:endParaRPr>
            </a:p>
          </p:txBody>
        </p:sp>
        <p:sp>
          <p:nvSpPr>
            <p:cNvPr id="161022" name="Rectangle 2219">
              <a:extLst>
                <a:ext uri="{FF2B5EF4-FFF2-40B4-BE49-F238E27FC236}">
                  <a16:creationId xmlns:a16="http://schemas.microsoft.com/office/drawing/2014/main" id="{1B198B4A-5C62-C676-AD72-EFF5733DF679}"/>
                </a:ext>
              </a:extLst>
            </p:cNvPr>
            <p:cNvSpPr>
              <a:spLocks noChangeArrowheads="1"/>
            </p:cNvSpPr>
            <p:nvPr/>
          </p:nvSpPr>
          <p:spPr bwMode="auto">
            <a:xfrm>
              <a:off x="283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4</a:t>
              </a:r>
              <a:endParaRPr lang="ko-KR" altLang="en-US" sz="2400">
                <a:latin typeface="Tahoma" panose="020B0604030504040204" pitchFamily="34" charset="0"/>
                <a:ea typeface="Gulim" panose="020B0600000101010101" pitchFamily="34" charset="-127"/>
              </a:endParaRPr>
            </a:p>
          </p:txBody>
        </p:sp>
        <p:sp>
          <p:nvSpPr>
            <p:cNvPr id="161023" name="Rectangle 2220">
              <a:extLst>
                <a:ext uri="{FF2B5EF4-FFF2-40B4-BE49-F238E27FC236}">
                  <a16:creationId xmlns:a16="http://schemas.microsoft.com/office/drawing/2014/main" id="{FC21AC33-B7D3-CDD5-34BA-D5E2276390C2}"/>
                </a:ext>
              </a:extLst>
            </p:cNvPr>
            <p:cNvSpPr>
              <a:spLocks noChangeArrowheads="1"/>
            </p:cNvSpPr>
            <p:nvPr/>
          </p:nvSpPr>
          <p:spPr bwMode="auto">
            <a:xfrm>
              <a:off x="295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5</a:t>
              </a:r>
              <a:endParaRPr lang="ko-KR" altLang="en-US" sz="2400">
                <a:latin typeface="Tahoma" panose="020B0604030504040204" pitchFamily="34" charset="0"/>
                <a:ea typeface="Gulim" panose="020B0600000101010101" pitchFamily="34" charset="-127"/>
              </a:endParaRPr>
            </a:p>
          </p:txBody>
        </p:sp>
        <p:sp>
          <p:nvSpPr>
            <p:cNvPr id="161024" name="Rectangle 2221">
              <a:extLst>
                <a:ext uri="{FF2B5EF4-FFF2-40B4-BE49-F238E27FC236}">
                  <a16:creationId xmlns:a16="http://schemas.microsoft.com/office/drawing/2014/main" id="{2760C689-ED91-6A87-2009-92694075F053}"/>
                </a:ext>
              </a:extLst>
            </p:cNvPr>
            <p:cNvSpPr>
              <a:spLocks noChangeArrowheads="1"/>
            </p:cNvSpPr>
            <p:nvPr/>
          </p:nvSpPr>
          <p:spPr bwMode="auto">
            <a:xfrm>
              <a:off x="3062"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6</a:t>
              </a:r>
              <a:endParaRPr lang="ko-KR" altLang="en-US" sz="2400">
                <a:latin typeface="Tahoma" panose="020B0604030504040204" pitchFamily="34" charset="0"/>
                <a:ea typeface="Gulim" panose="020B0600000101010101" pitchFamily="34" charset="-127"/>
              </a:endParaRPr>
            </a:p>
          </p:txBody>
        </p:sp>
        <p:sp>
          <p:nvSpPr>
            <p:cNvPr id="161025" name="Rectangle 2222">
              <a:extLst>
                <a:ext uri="{FF2B5EF4-FFF2-40B4-BE49-F238E27FC236}">
                  <a16:creationId xmlns:a16="http://schemas.microsoft.com/office/drawing/2014/main" id="{F5933EB0-6A51-8539-F744-1B0A1504DB77}"/>
                </a:ext>
              </a:extLst>
            </p:cNvPr>
            <p:cNvSpPr>
              <a:spLocks noChangeArrowheads="1"/>
            </p:cNvSpPr>
            <p:nvPr/>
          </p:nvSpPr>
          <p:spPr bwMode="auto">
            <a:xfrm>
              <a:off x="318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7</a:t>
              </a:r>
              <a:endParaRPr lang="ko-KR" altLang="en-US" sz="2400">
                <a:latin typeface="Tahoma" panose="020B0604030504040204" pitchFamily="34" charset="0"/>
                <a:ea typeface="Gulim" panose="020B0600000101010101" pitchFamily="34" charset="-127"/>
              </a:endParaRPr>
            </a:p>
          </p:txBody>
        </p:sp>
        <p:sp>
          <p:nvSpPr>
            <p:cNvPr id="161026" name="Rectangle 2223">
              <a:extLst>
                <a:ext uri="{FF2B5EF4-FFF2-40B4-BE49-F238E27FC236}">
                  <a16:creationId xmlns:a16="http://schemas.microsoft.com/office/drawing/2014/main" id="{EE34431F-6F10-5B20-7077-5D95B5548B0C}"/>
                </a:ext>
              </a:extLst>
            </p:cNvPr>
            <p:cNvSpPr>
              <a:spLocks noChangeArrowheads="1"/>
            </p:cNvSpPr>
            <p:nvPr/>
          </p:nvSpPr>
          <p:spPr bwMode="auto">
            <a:xfrm>
              <a:off x="329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8</a:t>
              </a:r>
              <a:endParaRPr lang="ko-KR" altLang="en-US" sz="2400">
                <a:latin typeface="Tahoma" panose="020B0604030504040204" pitchFamily="34" charset="0"/>
                <a:ea typeface="Gulim" panose="020B0600000101010101" pitchFamily="34" charset="-127"/>
              </a:endParaRPr>
            </a:p>
          </p:txBody>
        </p:sp>
        <p:sp>
          <p:nvSpPr>
            <p:cNvPr id="161027" name="Rectangle 2224">
              <a:extLst>
                <a:ext uri="{FF2B5EF4-FFF2-40B4-BE49-F238E27FC236}">
                  <a16:creationId xmlns:a16="http://schemas.microsoft.com/office/drawing/2014/main" id="{7C5FF596-1447-9882-CE83-FF2CCB122E6D}"/>
                </a:ext>
              </a:extLst>
            </p:cNvPr>
            <p:cNvSpPr>
              <a:spLocks noChangeArrowheads="1"/>
            </p:cNvSpPr>
            <p:nvPr/>
          </p:nvSpPr>
          <p:spPr bwMode="auto">
            <a:xfrm>
              <a:off x="341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9</a:t>
              </a:r>
              <a:endParaRPr lang="ko-KR" altLang="en-US" sz="2400">
                <a:latin typeface="Tahoma" panose="020B0604030504040204" pitchFamily="34" charset="0"/>
                <a:ea typeface="Gulim" panose="020B0600000101010101" pitchFamily="34" charset="-127"/>
              </a:endParaRPr>
            </a:p>
          </p:txBody>
        </p:sp>
        <p:sp>
          <p:nvSpPr>
            <p:cNvPr id="161028" name="Rectangle 2225">
              <a:extLst>
                <a:ext uri="{FF2B5EF4-FFF2-40B4-BE49-F238E27FC236}">
                  <a16:creationId xmlns:a16="http://schemas.microsoft.com/office/drawing/2014/main" id="{CFA57F9C-CA2B-5047-59D7-DDB26F7ACC16}"/>
                </a:ext>
              </a:extLst>
            </p:cNvPr>
            <p:cNvSpPr>
              <a:spLocks noChangeArrowheads="1"/>
            </p:cNvSpPr>
            <p:nvPr/>
          </p:nvSpPr>
          <p:spPr bwMode="auto">
            <a:xfrm>
              <a:off x="3511"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10</a:t>
              </a:r>
              <a:endParaRPr lang="ko-KR" altLang="en-US" sz="2400">
                <a:latin typeface="Tahoma" panose="020B0604030504040204" pitchFamily="34" charset="0"/>
                <a:ea typeface="Gulim" panose="020B0600000101010101" pitchFamily="34" charset="-127"/>
              </a:endParaRPr>
            </a:p>
          </p:txBody>
        </p:sp>
        <p:sp>
          <p:nvSpPr>
            <p:cNvPr id="161029" name="Rectangle 2226">
              <a:extLst>
                <a:ext uri="{FF2B5EF4-FFF2-40B4-BE49-F238E27FC236}">
                  <a16:creationId xmlns:a16="http://schemas.microsoft.com/office/drawing/2014/main" id="{4A9EFE08-3591-5287-E8E3-AD0375DF17E0}"/>
                </a:ext>
              </a:extLst>
            </p:cNvPr>
            <p:cNvSpPr>
              <a:spLocks noChangeArrowheads="1"/>
            </p:cNvSpPr>
            <p:nvPr/>
          </p:nvSpPr>
          <p:spPr bwMode="auto">
            <a:xfrm>
              <a:off x="2233"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61030" name="Line 2227">
              <a:extLst>
                <a:ext uri="{FF2B5EF4-FFF2-40B4-BE49-F238E27FC236}">
                  <a16:creationId xmlns:a16="http://schemas.microsoft.com/office/drawing/2014/main" id="{532A719A-B686-FA22-8174-6E5F581C05A9}"/>
                </a:ext>
              </a:extLst>
            </p:cNvPr>
            <p:cNvSpPr>
              <a:spLocks noChangeShapeType="1"/>
            </p:cNvSpPr>
            <p:nvPr/>
          </p:nvSpPr>
          <p:spPr bwMode="auto">
            <a:xfrm>
              <a:off x="3181"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1031" name="Freeform 2228">
              <a:extLst>
                <a:ext uri="{FF2B5EF4-FFF2-40B4-BE49-F238E27FC236}">
                  <a16:creationId xmlns:a16="http://schemas.microsoft.com/office/drawing/2014/main" id="{387DA86C-4E49-9CE3-7C2C-467F68207FD7}"/>
                </a:ext>
              </a:extLst>
            </p:cNvPr>
            <p:cNvSpPr>
              <a:spLocks/>
            </p:cNvSpPr>
            <p:nvPr/>
          </p:nvSpPr>
          <p:spPr bwMode="auto">
            <a:xfrm>
              <a:off x="3033" y="3600"/>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161032" name="Freeform 2229">
              <a:extLst>
                <a:ext uri="{FF2B5EF4-FFF2-40B4-BE49-F238E27FC236}">
                  <a16:creationId xmlns:a16="http://schemas.microsoft.com/office/drawing/2014/main" id="{7D3EE7D2-DD76-9EC1-1AE2-9A74A564457D}"/>
                </a:ext>
              </a:extLst>
            </p:cNvPr>
            <p:cNvSpPr>
              <a:spLocks/>
            </p:cNvSpPr>
            <p:nvPr/>
          </p:nvSpPr>
          <p:spPr bwMode="auto">
            <a:xfrm>
              <a:off x="3024" y="3792"/>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en-US"/>
            </a:p>
          </p:txBody>
        </p:sp>
      </p:grpSp>
      <p:sp>
        <p:nvSpPr>
          <p:cNvPr id="160866" name="Rectangle 2230">
            <a:extLst>
              <a:ext uri="{FF2B5EF4-FFF2-40B4-BE49-F238E27FC236}">
                <a16:creationId xmlns:a16="http://schemas.microsoft.com/office/drawing/2014/main" id="{AC783CBD-3F37-EB49-B2BB-4566B9F4F924}"/>
              </a:ext>
            </a:extLst>
          </p:cNvPr>
          <p:cNvSpPr>
            <a:spLocks noChangeArrowheads="1"/>
          </p:cNvSpPr>
          <p:nvPr/>
        </p:nvSpPr>
        <p:spPr bwMode="auto">
          <a:xfrm>
            <a:off x="3657600" y="4267200"/>
            <a:ext cx="1408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ko-KR" sz="1400">
                <a:latin typeface="Tahoma" panose="020B0604030504040204" pitchFamily="34" charset="0"/>
                <a:ea typeface="Gulim" panose="020B0600000101010101" pitchFamily="34" charset="-127"/>
              </a:rPr>
              <a:t>Total Cost = 26</a:t>
            </a:r>
          </a:p>
        </p:txBody>
      </p:sp>
      <p:sp>
        <p:nvSpPr>
          <p:cNvPr id="160867" name="Line 2231">
            <a:extLst>
              <a:ext uri="{FF2B5EF4-FFF2-40B4-BE49-F238E27FC236}">
                <a16:creationId xmlns:a16="http://schemas.microsoft.com/office/drawing/2014/main" id="{F7E76257-669C-5322-513E-0A1A4E46ACFA}"/>
              </a:ext>
            </a:extLst>
          </p:cNvPr>
          <p:cNvSpPr>
            <a:spLocks noChangeShapeType="1"/>
          </p:cNvSpPr>
          <p:nvPr/>
        </p:nvSpPr>
        <p:spPr bwMode="auto">
          <a:xfrm flipV="1">
            <a:off x="5334000" y="41148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0868" name="Text Box 2232">
            <a:extLst>
              <a:ext uri="{FF2B5EF4-FFF2-40B4-BE49-F238E27FC236}">
                <a16:creationId xmlns:a16="http://schemas.microsoft.com/office/drawing/2014/main" id="{EB17DEBD-FD81-6AD8-0108-A4EE0DBDBC19}"/>
              </a:ext>
            </a:extLst>
          </p:cNvPr>
          <p:cNvSpPr txBox="1">
            <a:spLocks noChangeArrowheads="1"/>
          </p:cNvSpPr>
          <p:nvPr/>
        </p:nvSpPr>
        <p:spPr bwMode="auto">
          <a:xfrm>
            <a:off x="2362200" y="5029200"/>
            <a:ext cx="12192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ko-KR" sz="1400">
                <a:latin typeface="Tahoma" panose="020B0604030504040204" pitchFamily="34" charset="0"/>
                <a:ea typeface="Gulim" panose="020B0600000101010101" pitchFamily="34" charset="-127"/>
              </a:rPr>
              <a:t>Swapping O and O</a:t>
            </a:r>
            <a:r>
              <a:rPr lang="en-US" altLang="ko-KR" sz="1400" baseline="-25000">
                <a:latin typeface="Tahoma" panose="020B0604030504040204" pitchFamily="34" charset="0"/>
                <a:ea typeface="Gulim" panose="020B0600000101010101" pitchFamily="34" charset="-127"/>
              </a:rPr>
              <a:t>ramdom </a:t>
            </a:r>
          </a:p>
          <a:p>
            <a:pPr eaLnBrk="1" hangingPunct="1">
              <a:spcBef>
                <a:spcPct val="50000"/>
              </a:spcBef>
              <a:buClrTx/>
              <a:buSzTx/>
              <a:buFontTx/>
              <a:buNone/>
            </a:pPr>
            <a:r>
              <a:rPr lang="en-US" altLang="ko-KR" sz="1400">
                <a:latin typeface="Tahoma" panose="020B0604030504040204" pitchFamily="34" charset="0"/>
                <a:ea typeface="Gulim" panose="020B0600000101010101" pitchFamily="34" charset="-127"/>
              </a:rPr>
              <a:t>If quality is improved.</a:t>
            </a:r>
          </a:p>
        </p:txBody>
      </p:sp>
      <p:sp>
        <p:nvSpPr>
          <p:cNvPr id="160869" name="Text Box 2233">
            <a:extLst>
              <a:ext uri="{FF2B5EF4-FFF2-40B4-BE49-F238E27FC236}">
                <a16:creationId xmlns:a16="http://schemas.microsoft.com/office/drawing/2014/main" id="{2C7EB1EC-9718-24B8-6F9C-9E3CF0EC6FE6}"/>
              </a:ext>
            </a:extLst>
          </p:cNvPr>
          <p:cNvSpPr txBox="1">
            <a:spLocks noChangeArrowheads="1"/>
          </p:cNvSpPr>
          <p:nvPr/>
        </p:nvSpPr>
        <p:spPr bwMode="auto">
          <a:xfrm>
            <a:off x="228600" y="4724400"/>
            <a:ext cx="1981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ko-KR" sz="2000" b="1">
                <a:latin typeface="Tahoma" panose="020B0604030504040204" pitchFamily="34" charset="0"/>
                <a:ea typeface="Gulim" panose="020B0600000101010101" pitchFamily="34" charset="-127"/>
              </a:rPr>
              <a:t>Do loop</a:t>
            </a:r>
          </a:p>
          <a:p>
            <a:pPr eaLnBrk="1" hangingPunct="1">
              <a:spcBef>
                <a:spcPct val="50000"/>
              </a:spcBef>
              <a:buClrTx/>
              <a:buSzTx/>
              <a:buFontTx/>
              <a:buNone/>
            </a:pPr>
            <a:r>
              <a:rPr lang="en-US" altLang="ko-KR" sz="2000" b="1">
                <a:latin typeface="Tahoma" panose="020B0604030504040204" pitchFamily="34" charset="0"/>
                <a:ea typeface="Gulim" panose="020B0600000101010101" pitchFamily="34" charset="-127"/>
              </a:rPr>
              <a:t>Until no change</a:t>
            </a:r>
          </a:p>
        </p:txBody>
      </p:sp>
      <p:grpSp>
        <p:nvGrpSpPr>
          <p:cNvPr id="160870" name="Group 2234">
            <a:extLst>
              <a:ext uri="{FF2B5EF4-FFF2-40B4-BE49-F238E27FC236}">
                <a16:creationId xmlns:a16="http://schemas.microsoft.com/office/drawing/2014/main" id="{D4962498-74C1-41EB-8953-DE3D034B735A}"/>
              </a:ext>
            </a:extLst>
          </p:cNvPr>
          <p:cNvGrpSpPr>
            <a:grpSpLocks/>
          </p:cNvGrpSpPr>
          <p:nvPr/>
        </p:nvGrpSpPr>
        <p:grpSpPr bwMode="auto">
          <a:xfrm>
            <a:off x="6821488" y="4611688"/>
            <a:ext cx="2176462" cy="2035175"/>
            <a:chOff x="4297" y="2905"/>
            <a:chExt cx="1371" cy="1282"/>
          </a:xfrm>
        </p:grpSpPr>
        <p:sp>
          <p:nvSpPr>
            <p:cNvPr id="160871" name="Rectangle 2235">
              <a:extLst>
                <a:ext uri="{FF2B5EF4-FFF2-40B4-BE49-F238E27FC236}">
                  <a16:creationId xmlns:a16="http://schemas.microsoft.com/office/drawing/2014/main" id="{1BE7947E-64F5-9314-BAB9-37A5C5D0EE8B}"/>
                </a:ext>
              </a:extLst>
            </p:cNvPr>
            <p:cNvSpPr>
              <a:spLocks noChangeArrowheads="1"/>
            </p:cNvSpPr>
            <p:nvPr/>
          </p:nvSpPr>
          <p:spPr bwMode="auto">
            <a:xfrm>
              <a:off x="4297" y="2905"/>
              <a:ext cx="1371" cy="1282"/>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60872" name="Rectangle 2236">
              <a:extLst>
                <a:ext uri="{FF2B5EF4-FFF2-40B4-BE49-F238E27FC236}">
                  <a16:creationId xmlns:a16="http://schemas.microsoft.com/office/drawing/2014/main" id="{D2FFCBE0-21A8-8BCF-6436-83E9E0F2CA6B}"/>
                </a:ext>
              </a:extLst>
            </p:cNvPr>
            <p:cNvSpPr>
              <a:spLocks noChangeArrowheads="1"/>
            </p:cNvSpPr>
            <p:nvPr/>
          </p:nvSpPr>
          <p:spPr bwMode="auto">
            <a:xfrm>
              <a:off x="4440"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60873" name="Line 2237">
              <a:extLst>
                <a:ext uri="{FF2B5EF4-FFF2-40B4-BE49-F238E27FC236}">
                  <a16:creationId xmlns:a16="http://schemas.microsoft.com/office/drawing/2014/main" id="{908DEEAD-EF14-0CF1-84BB-DFB8530758C5}"/>
                </a:ext>
              </a:extLst>
            </p:cNvPr>
            <p:cNvSpPr>
              <a:spLocks noChangeShapeType="1"/>
            </p:cNvSpPr>
            <p:nvPr/>
          </p:nvSpPr>
          <p:spPr bwMode="auto">
            <a:xfrm>
              <a:off x="4440"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74" name="Line 2238">
              <a:extLst>
                <a:ext uri="{FF2B5EF4-FFF2-40B4-BE49-F238E27FC236}">
                  <a16:creationId xmlns:a16="http://schemas.microsoft.com/office/drawing/2014/main" id="{296CE97B-22D9-5787-F952-4FFB985EDE7F}"/>
                </a:ext>
              </a:extLst>
            </p:cNvPr>
            <p:cNvSpPr>
              <a:spLocks noChangeShapeType="1"/>
            </p:cNvSpPr>
            <p:nvPr/>
          </p:nvSpPr>
          <p:spPr bwMode="auto">
            <a:xfrm>
              <a:off x="4440"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75" name="Line 2239">
              <a:extLst>
                <a:ext uri="{FF2B5EF4-FFF2-40B4-BE49-F238E27FC236}">
                  <a16:creationId xmlns:a16="http://schemas.microsoft.com/office/drawing/2014/main" id="{82D26362-1BE4-2CB5-CF7D-E92D2B3B9EC2}"/>
                </a:ext>
              </a:extLst>
            </p:cNvPr>
            <p:cNvSpPr>
              <a:spLocks noChangeShapeType="1"/>
            </p:cNvSpPr>
            <p:nvPr/>
          </p:nvSpPr>
          <p:spPr bwMode="auto">
            <a:xfrm>
              <a:off x="4440"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76" name="Line 2240">
              <a:extLst>
                <a:ext uri="{FF2B5EF4-FFF2-40B4-BE49-F238E27FC236}">
                  <a16:creationId xmlns:a16="http://schemas.microsoft.com/office/drawing/2014/main" id="{6F91AB3C-1E62-9579-7385-8B965A5257D3}"/>
                </a:ext>
              </a:extLst>
            </p:cNvPr>
            <p:cNvSpPr>
              <a:spLocks noChangeShapeType="1"/>
            </p:cNvSpPr>
            <p:nvPr/>
          </p:nvSpPr>
          <p:spPr bwMode="auto">
            <a:xfrm>
              <a:off x="4440"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77" name="Line 2241">
              <a:extLst>
                <a:ext uri="{FF2B5EF4-FFF2-40B4-BE49-F238E27FC236}">
                  <a16:creationId xmlns:a16="http://schemas.microsoft.com/office/drawing/2014/main" id="{55C7DE49-7EB9-CFB7-A5FE-6F6DA05D34EE}"/>
                </a:ext>
              </a:extLst>
            </p:cNvPr>
            <p:cNvSpPr>
              <a:spLocks noChangeShapeType="1"/>
            </p:cNvSpPr>
            <p:nvPr/>
          </p:nvSpPr>
          <p:spPr bwMode="auto">
            <a:xfrm>
              <a:off x="4440"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78" name="Line 2242">
              <a:extLst>
                <a:ext uri="{FF2B5EF4-FFF2-40B4-BE49-F238E27FC236}">
                  <a16:creationId xmlns:a16="http://schemas.microsoft.com/office/drawing/2014/main" id="{9DC6A0E6-1E66-2FF8-3E30-99114E7A2FD5}"/>
                </a:ext>
              </a:extLst>
            </p:cNvPr>
            <p:cNvSpPr>
              <a:spLocks noChangeShapeType="1"/>
            </p:cNvSpPr>
            <p:nvPr/>
          </p:nvSpPr>
          <p:spPr bwMode="auto">
            <a:xfrm>
              <a:off x="4440"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79" name="Line 2243">
              <a:extLst>
                <a:ext uri="{FF2B5EF4-FFF2-40B4-BE49-F238E27FC236}">
                  <a16:creationId xmlns:a16="http://schemas.microsoft.com/office/drawing/2014/main" id="{31BB4EA7-B978-BE1B-E742-DF71AB843BB2}"/>
                </a:ext>
              </a:extLst>
            </p:cNvPr>
            <p:cNvSpPr>
              <a:spLocks noChangeShapeType="1"/>
            </p:cNvSpPr>
            <p:nvPr/>
          </p:nvSpPr>
          <p:spPr bwMode="auto">
            <a:xfrm>
              <a:off x="4440"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80" name="Line 2244">
              <a:extLst>
                <a:ext uri="{FF2B5EF4-FFF2-40B4-BE49-F238E27FC236}">
                  <a16:creationId xmlns:a16="http://schemas.microsoft.com/office/drawing/2014/main" id="{AFB32123-B085-8E68-B4AD-1B5922FF36F9}"/>
                </a:ext>
              </a:extLst>
            </p:cNvPr>
            <p:cNvSpPr>
              <a:spLocks noChangeShapeType="1"/>
            </p:cNvSpPr>
            <p:nvPr/>
          </p:nvSpPr>
          <p:spPr bwMode="auto">
            <a:xfrm>
              <a:off x="4440"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81" name="Line 2245">
              <a:extLst>
                <a:ext uri="{FF2B5EF4-FFF2-40B4-BE49-F238E27FC236}">
                  <a16:creationId xmlns:a16="http://schemas.microsoft.com/office/drawing/2014/main" id="{7602E20D-D834-E8CD-1FD0-6A7824FBD7F7}"/>
                </a:ext>
              </a:extLst>
            </p:cNvPr>
            <p:cNvSpPr>
              <a:spLocks noChangeShapeType="1"/>
            </p:cNvSpPr>
            <p:nvPr/>
          </p:nvSpPr>
          <p:spPr bwMode="auto">
            <a:xfrm>
              <a:off x="4440"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82" name="Line 2246">
              <a:extLst>
                <a:ext uri="{FF2B5EF4-FFF2-40B4-BE49-F238E27FC236}">
                  <a16:creationId xmlns:a16="http://schemas.microsoft.com/office/drawing/2014/main" id="{2604F414-C857-81CD-3E3A-F079CD0CBBA0}"/>
                </a:ext>
              </a:extLst>
            </p:cNvPr>
            <p:cNvSpPr>
              <a:spLocks noChangeShapeType="1"/>
            </p:cNvSpPr>
            <p:nvPr/>
          </p:nvSpPr>
          <p:spPr bwMode="auto">
            <a:xfrm>
              <a:off x="4440"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83" name="Line 2247">
              <a:extLst>
                <a:ext uri="{FF2B5EF4-FFF2-40B4-BE49-F238E27FC236}">
                  <a16:creationId xmlns:a16="http://schemas.microsoft.com/office/drawing/2014/main" id="{48254B5A-164D-599A-D902-1D6C4C1616BC}"/>
                </a:ext>
              </a:extLst>
            </p:cNvPr>
            <p:cNvSpPr>
              <a:spLocks noChangeShapeType="1"/>
            </p:cNvSpPr>
            <p:nvPr/>
          </p:nvSpPr>
          <p:spPr bwMode="auto">
            <a:xfrm>
              <a:off x="455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84" name="Line 2248">
              <a:extLst>
                <a:ext uri="{FF2B5EF4-FFF2-40B4-BE49-F238E27FC236}">
                  <a16:creationId xmlns:a16="http://schemas.microsoft.com/office/drawing/2014/main" id="{F371FF15-BE46-794A-0360-AAD285B1ECDD}"/>
                </a:ext>
              </a:extLst>
            </p:cNvPr>
            <p:cNvSpPr>
              <a:spLocks noChangeShapeType="1"/>
            </p:cNvSpPr>
            <p:nvPr/>
          </p:nvSpPr>
          <p:spPr bwMode="auto">
            <a:xfrm>
              <a:off x="467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85" name="Line 2249">
              <a:extLst>
                <a:ext uri="{FF2B5EF4-FFF2-40B4-BE49-F238E27FC236}">
                  <a16:creationId xmlns:a16="http://schemas.microsoft.com/office/drawing/2014/main" id="{A7606A43-B0EB-4894-8BC3-04731872ABB5}"/>
                </a:ext>
              </a:extLst>
            </p:cNvPr>
            <p:cNvSpPr>
              <a:spLocks noChangeShapeType="1"/>
            </p:cNvSpPr>
            <p:nvPr/>
          </p:nvSpPr>
          <p:spPr bwMode="auto">
            <a:xfrm>
              <a:off x="478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86" name="Line 2250">
              <a:extLst>
                <a:ext uri="{FF2B5EF4-FFF2-40B4-BE49-F238E27FC236}">
                  <a16:creationId xmlns:a16="http://schemas.microsoft.com/office/drawing/2014/main" id="{249C5174-6792-46E0-C7A2-85F70D7027F9}"/>
                </a:ext>
              </a:extLst>
            </p:cNvPr>
            <p:cNvSpPr>
              <a:spLocks noChangeShapeType="1"/>
            </p:cNvSpPr>
            <p:nvPr/>
          </p:nvSpPr>
          <p:spPr bwMode="auto">
            <a:xfrm>
              <a:off x="490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87" name="Line 2251">
              <a:extLst>
                <a:ext uri="{FF2B5EF4-FFF2-40B4-BE49-F238E27FC236}">
                  <a16:creationId xmlns:a16="http://schemas.microsoft.com/office/drawing/2014/main" id="{C6080AC6-BBA8-4F49-E95B-46EEF88824E1}"/>
                </a:ext>
              </a:extLst>
            </p:cNvPr>
            <p:cNvSpPr>
              <a:spLocks noChangeShapeType="1"/>
            </p:cNvSpPr>
            <p:nvPr/>
          </p:nvSpPr>
          <p:spPr bwMode="auto">
            <a:xfrm>
              <a:off x="502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88" name="Line 2252">
              <a:extLst>
                <a:ext uri="{FF2B5EF4-FFF2-40B4-BE49-F238E27FC236}">
                  <a16:creationId xmlns:a16="http://schemas.microsoft.com/office/drawing/2014/main" id="{322BA231-288F-9F8F-6C4E-D040D0D35E6F}"/>
                </a:ext>
              </a:extLst>
            </p:cNvPr>
            <p:cNvSpPr>
              <a:spLocks noChangeShapeType="1"/>
            </p:cNvSpPr>
            <p:nvPr/>
          </p:nvSpPr>
          <p:spPr bwMode="auto">
            <a:xfrm>
              <a:off x="513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89" name="Line 2253">
              <a:extLst>
                <a:ext uri="{FF2B5EF4-FFF2-40B4-BE49-F238E27FC236}">
                  <a16:creationId xmlns:a16="http://schemas.microsoft.com/office/drawing/2014/main" id="{087C09D3-901E-A73C-F8D4-1A09B9583C67}"/>
                </a:ext>
              </a:extLst>
            </p:cNvPr>
            <p:cNvSpPr>
              <a:spLocks noChangeShapeType="1"/>
            </p:cNvSpPr>
            <p:nvPr/>
          </p:nvSpPr>
          <p:spPr bwMode="auto">
            <a:xfrm>
              <a:off x="525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90" name="Line 2254">
              <a:extLst>
                <a:ext uri="{FF2B5EF4-FFF2-40B4-BE49-F238E27FC236}">
                  <a16:creationId xmlns:a16="http://schemas.microsoft.com/office/drawing/2014/main" id="{BF4362E8-11E0-997D-0221-8F78EB543BF4}"/>
                </a:ext>
              </a:extLst>
            </p:cNvPr>
            <p:cNvSpPr>
              <a:spLocks noChangeShapeType="1"/>
            </p:cNvSpPr>
            <p:nvPr/>
          </p:nvSpPr>
          <p:spPr bwMode="auto">
            <a:xfrm>
              <a:off x="5363"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91" name="Line 2255">
              <a:extLst>
                <a:ext uri="{FF2B5EF4-FFF2-40B4-BE49-F238E27FC236}">
                  <a16:creationId xmlns:a16="http://schemas.microsoft.com/office/drawing/2014/main" id="{395585AD-4CBD-0715-9D68-E956295FE9C5}"/>
                </a:ext>
              </a:extLst>
            </p:cNvPr>
            <p:cNvSpPr>
              <a:spLocks noChangeShapeType="1"/>
            </p:cNvSpPr>
            <p:nvPr/>
          </p:nvSpPr>
          <p:spPr bwMode="auto">
            <a:xfrm>
              <a:off x="548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92" name="Line 2256">
              <a:extLst>
                <a:ext uri="{FF2B5EF4-FFF2-40B4-BE49-F238E27FC236}">
                  <a16:creationId xmlns:a16="http://schemas.microsoft.com/office/drawing/2014/main" id="{5CE5E23F-7EB8-2D39-40B2-18D5E08C0166}"/>
                </a:ext>
              </a:extLst>
            </p:cNvPr>
            <p:cNvSpPr>
              <a:spLocks noChangeShapeType="1"/>
            </p:cNvSpPr>
            <p:nvPr/>
          </p:nvSpPr>
          <p:spPr bwMode="auto">
            <a:xfrm>
              <a:off x="5594"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93" name="Rectangle 2257">
              <a:extLst>
                <a:ext uri="{FF2B5EF4-FFF2-40B4-BE49-F238E27FC236}">
                  <a16:creationId xmlns:a16="http://schemas.microsoft.com/office/drawing/2014/main" id="{264FE8C2-2D0C-4C27-74B2-742D000D1E46}"/>
                </a:ext>
              </a:extLst>
            </p:cNvPr>
            <p:cNvSpPr>
              <a:spLocks noChangeArrowheads="1"/>
            </p:cNvSpPr>
            <p:nvPr/>
          </p:nvSpPr>
          <p:spPr bwMode="auto">
            <a:xfrm>
              <a:off x="4440"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60894" name="Line 2258">
              <a:extLst>
                <a:ext uri="{FF2B5EF4-FFF2-40B4-BE49-F238E27FC236}">
                  <a16:creationId xmlns:a16="http://schemas.microsoft.com/office/drawing/2014/main" id="{0E846F68-9CF3-1602-9E32-6C72592C832A}"/>
                </a:ext>
              </a:extLst>
            </p:cNvPr>
            <p:cNvSpPr>
              <a:spLocks noChangeShapeType="1"/>
            </p:cNvSpPr>
            <p:nvPr/>
          </p:nvSpPr>
          <p:spPr bwMode="auto">
            <a:xfrm>
              <a:off x="444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95" name="Line 2259">
              <a:extLst>
                <a:ext uri="{FF2B5EF4-FFF2-40B4-BE49-F238E27FC236}">
                  <a16:creationId xmlns:a16="http://schemas.microsoft.com/office/drawing/2014/main" id="{58946EAC-744A-6854-A8DE-AC24E9941BEA}"/>
                </a:ext>
              </a:extLst>
            </p:cNvPr>
            <p:cNvSpPr>
              <a:spLocks noChangeShapeType="1"/>
            </p:cNvSpPr>
            <p:nvPr/>
          </p:nvSpPr>
          <p:spPr bwMode="auto">
            <a:xfrm>
              <a:off x="4428"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96" name="Line 2260">
              <a:extLst>
                <a:ext uri="{FF2B5EF4-FFF2-40B4-BE49-F238E27FC236}">
                  <a16:creationId xmlns:a16="http://schemas.microsoft.com/office/drawing/2014/main" id="{7A8FE74C-FAFD-E49D-85A9-D4DA425AC455}"/>
                </a:ext>
              </a:extLst>
            </p:cNvPr>
            <p:cNvSpPr>
              <a:spLocks noChangeShapeType="1"/>
            </p:cNvSpPr>
            <p:nvPr/>
          </p:nvSpPr>
          <p:spPr bwMode="auto">
            <a:xfrm>
              <a:off x="4428"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97" name="Line 2261">
              <a:extLst>
                <a:ext uri="{FF2B5EF4-FFF2-40B4-BE49-F238E27FC236}">
                  <a16:creationId xmlns:a16="http://schemas.microsoft.com/office/drawing/2014/main" id="{2AFC624B-434D-8515-0AD6-39F3E89752DC}"/>
                </a:ext>
              </a:extLst>
            </p:cNvPr>
            <p:cNvSpPr>
              <a:spLocks noChangeShapeType="1"/>
            </p:cNvSpPr>
            <p:nvPr/>
          </p:nvSpPr>
          <p:spPr bwMode="auto">
            <a:xfrm>
              <a:off x="4428"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98" name="Line 2262">
              <a:extLst>
                <a:ext uri="{FF2B5EF4-FFF2-40B4-BE49-F238E27FC236}">
                  <a16:creationId xmlns:a16="http://schemas.microsoft.com/office/drawing/2014/main" id="{EC65679B-581D-ED99-DCA6-E3FF391CC2EE}"/>
                </a:ext>
              </a:extLst>
            </p:cNvPr>
            <p:cNvSpPr>
              <a:spLocks noChangeShapeType="1"/>
            </p:cNvSpPr>
            <p:nvPr/>
          </p:nvSpPr>
          <p:spPr bwMode="auto">
            <a:xfrm>
              <a:off x="4428"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99" name="Line 2263">
              <a:extLst>
                <a:ext uri="{FF2B5EF4-FFF2-40B4-BE49-F238E27FC236}">
                  <a16:creationId xmlns:a16="http://schemas.microsoft.com/office/drawing/2014/main" id="{D0A9BAF5-5FB4-7B73-7401-459E8B024DDD}"/>
                </a:ext>
              </a:extLst>
            </p:cNvPr>
            <p:cNvSpPr>
              <a:spLocks noChangeShapeType="1"/>
            </p:cNvSpPr>
            <p:nvPr/>
          </p:nvSpPr>
          <p:spPr bwMode="auto">
            <a:xfrm>
              <a:off x="4428"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00" name="Line 2264">
              <a:extLst>
                <a:ext uri="{FF2B5EF4-FFF2-40B4-BE49-F238E27FC236}">
                  <a16:creationId xmlns:a16="http://schemas.microsoft.com/office/drawing/2014/main" id="{6702F632-CC01-9989-51B2-C7BD554399BE}"/>
                </a:ext>
              </a:extLst>
            </p:cNvPr>
            <p:cNvSpPr>
              <a:spLocks noChangeShapeType="1"/>
            </p:cNvSpPr>
            <p:nvPr/>
          </p:nvSpPr>
          <p:spPr bwMode="auto">
            <a:xfrm>
              <a:off x="4428"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01" name="Line 2265">
              <a:extLst>
                <a:ext uri="{FF2B5EF4-FFF2-40B4-BE49-F238E27FC236}">
                  <a16:creationId xmlns:a16="http://schemas.microsoft.com/office/drawing/2014/main" id="{972B7258-D31B-3DD9-76AA-E6959DB5A2C6}"/>
                </a:ext>
              </a:extLst>
            </p:cNvPr>
            <p:cNvSpPr>
              <a:spLocks noChangeShapeType="1"/>
            </p:cNvSpPr>
            <p:nvPr/>
          </p:nvSpPr>
          <p:spPr bwMode="auto">
            <a:xfrm>
              <a:off x="4428"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02" name="Line 2266">
              <a:extLst>
                <a:ext uri="{FF2B5EF4-FFF2-40B4-BE49-F238E27FC236}">
                  <a16:creationId xmlns:a16="http://schemas.microsoft.com/office/drawing/2014/main" id="{F2DCDE02-C9F2-B055-7793-B5E00A3E9B5E}"/>
                </a:ext>
              </a:extLst>
            </p:cNvPr>
            <p:cNvSpPr>
              <a:spLocks noChangeShapeType="1"/>
            </p:cNvSpPr>
            <p:nvPr/>
          </p:nvSpPr>
          <p:spPr bwMode="auto">
            <a:xfrm>
              <a:off x="4428"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03" name="Line 2267">
              <a:extLst>
                <a:ext uri="{FF2B5EF4-FFF2-40B4-BE49-F238E27FC236}">
                  <a16:creationId xmlns:a16="http://schemas.microsoft.com/office/drawing/2014/main" id="{A803DAF0-AF5C-8F05-CC02-37175CA2A7AB}"/>
                </a:ext>
              </a:extLst>
            </p:cNvPr>
            <p:cNvSpPr>
              <a:spLocks noChangeShapeType="1"/>
            </p:cNvSpPr>
            <p:nvPr/>
          </p:nvSpPr>
          <p:spPr bwMode="auto">
            <a:xfrm>
              <a:off x="4428"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04" name="Line 2268">
              <a:extLst>
                <a:ext uri="{FF2B5EF4-FFF2-40B4-BE49-F238E27FC236}">
                  <a16:creationId xmlns:a16="http://schemas.microsoft.com/office/drawing/2014/main" id="{F8BB2CBC-E5F5-2640-5B4E-9A9494B3CE01}"/>
                </a:ext>
              </a:extLst>
            </p:cNvPr>
            <p:cNvSpPr>
              <a:spLocks noChangeShapeType="1"/>
            </p:cNvSpPr>
            <p:nvPr/>
          </p:nvSpPr>
          <p:spPr bwMode="auto">
            <a:xfrm>
              <a:off x="4428"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05" name="Line 2269">
              <a:extLst>
                <a:ext uri="{FF2B5EF4-FFF2-40B4-BE49-F238E27FC236}">
                  <a16:creationId xmlns:a16="http://schemas.microsoft.com/office/drawing/2014/main" id="{F8756C36-7B71-C6D9-C169-7B1FCA5DDF63}"/>
                </a:ext>
              </a:extLst>
            </p:cNvPr>
            <p:cNvSpPr>
              <a:spLocks noChangeShapeType="1"/>
            </p:cNvSpPr>
            <p:nvPr/>
          </p:nvSpPr>
          <p:spPr bwMode="auto">
            <a:xfrm>
              <a:off x="4428"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06" name="Line 2270">
              <a:extLst>
                <a:ext uri="{FF2B5EF4-FFF2-40B4-BE49-F238E27FC236}">
                  <a16:creationId xmlns:a16="http://schemas.microsoft.com/office/drawing/2014/main" id="{8C277287-FE6B-149B-71F5-E5F421942FC4}"/>
                </a:ext>
              </a:extLst>
            </p:cNvPr>
            <p:cNvSpPr>
              <a:spLocks noChangeShapeType="1"/>
            </p:cNvSpPr>
            <p:nvPr/>
          </p:nvSpPr>
          <p:spPr bwMode="auto">
            <a:xfrm>
              <a:off x="4440"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07" name="Line 2271">
              <a:extLst>
                <a:ext uri="{FF2B5EF4-FFF2-40B4-BE49-F238E27FC236}">
                  <a16:creationId xmlns:a16="http://schemas.microsoft.com/office/drawing/2014/main" id="{F260FC4D-A893-FA43-C45C-5E2E8E36DE2D}"/>
                </a:ext>
              </a:extLst>
            </p:cNvPr>
            <p:cNvSpPr>
              <a:spLocks noChangeShapeType="1"/>
            </p:cNvSpPr>
            <p:nvPr/>
          </p:nvSpPr>
          <p:spPr bwMode="auto">
            <a:xfrm flipV="1">
              <a:off x="444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08" name="Line 2272">
              <a:extLst>
                <a:ext uri="{FF2B5EF4-FFF2-40B4-BE49-F238E27FC236}">
                  <a16:creationId xmlns:a16="http://schemas.microsoft.com/office/drawing/2014/main" id="{D806D05B-619F-D3CC-2D21-EBCC0A8BBF38}"/>
                </a:ext>
              </a:extLst>
            </p:cNvPr>
            <p:cNvSpPr>
              <a:spLocks noChangeShapeType="1"/>
            </p:cNvSpPr>
            <p:nvPr/>
          </p:nvSpPr>
          <p:spPr bwMode="auto">
            <a:xfrm flipV="1">
              <a:off x="455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09" name="Line 2273">
              <a:extLst>
                <a:ext uri="{FF2B5EF4-FFF2-40B4-BE49-F238E27FC236}">
                  <a16:creationId xmlns:a16="http://schemas.microsoft.com/office/drawing/2014/main" id="{B3283F31-C035-0A9C-68B4-AE81EE755DBC}"/>
                </a:ext>
              </a:extLst>
            </p:cNvPr>
            <p:cNvSpPr>
              <a:spLocks noChangeShapeType="1"/>
            </p:cNvSpPr>
            <p:nvPr/>
          </p:nvSpPr>
          <p:spPr bwMode="auto">
            <a:xfrm flipV="1">
              <a:off x="467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10" name="Line 2274">
              <a:extLst>
                <a:ext uri="{FF2B5EF4-FFF2-40B4-BE49-F238E27FC236}">
                  <a16:creationId xmlns:a16="http://schemas.microsoft.com/office/drawing/2014/main" id="{4203AB2D-CADF-8D44-3B7D-478926C41D81}"/>
                </a:ext>
              </a:extLst>
            </p:cNvPr>
            <p:cNvSpPr>
              <a:spLocks noChangeShapeType="1"/>
            </p:cNvSpPr>
            <p:nvPr/>
          </p:nvSpPr>
          <p:spPr bwMode="auto">
            <a:xfrm flipV="1">
              <a:off x="478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11" name="Line 2275">
              <a:extLst>
                <a:ext uri="{FF2B5EF4-FFF2-40B4-BE49-F238E27FC236}">
                  <a16:creationId xmlns:a16="http://schemas.microsoft.com/office/drawing/2014/main" id="{F3F21F38-587E-6188-BBC9-E1710C0156EF}"/>
                </a:ext>
              </a:extLst>
            </p:cNvPr>
            <p:cNvSpPr>
              <a:spLocks noChangeShapeType="1"/>
            </p:cNvSpPr>
            <p:nvPr/>
          </p:nvSpPr>
          <p:spPr bwMode="auto">
            <a:xfrm flipV="1">
              <a:off x="490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12" name="Line 2276">
              <a:extLst>
                <a:ext uri="{FF2B5EF4-FFF2-40B4-BE49-F238E27FC236}">
                  <a16:creationId xmlns:a16="http://schemas.microsoft.com/office/drawing/2014/main" id="{D524D947-9E29-62A3-63E0-5CC151569759}"/>
                </a:ext>
              </a:extLst>
            </p:cNvPr>
            <p:cNvSpPr>
              <a:spLocks noChangeShapeType="1"/>
            </p:cNvSpPr>
            <p:nvPr/>
          </p:nvSpPr>
          <p:spPr bwMode="auto">
            <a:xfrm flipV="1">
              <a:off x="502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13" name="Line 2277">
              <a:extLst>
                <a:ext uri="{FF2B5EF4-FFF2-40B4-BE49-F238E27FC236}">
                  <a16:creationId xmlns:a16="http://schemas.microsoft.com/office/drawing/2014/main" id="{D40455C9-B0F8-5601-01EF-5B60BF1A0878}"/>
                </a:ext>
              </a:extLst>
            </p:cNvPr>
            <p:cNvSpPr>
              <a:spLocks noChangeShapeType="1"/>
            </p:cNvSpPr>
            <p:nvPr/>
          </p:nvSpPr>
          <p:spPr bwMode="auto">
            <a:xfrm flipV="1">
              <a:off x="513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14" name="Line 2278">
              <a:extLst>
                <a:ext uri="{FF2B5EF4-FFF2-40B4-BE49-F238E27FC236}">
                  <a16:creationId xmlns:a16="http://schemas.microsoft.com/office/drawing/2014/main" id="{2F49AA58-13F9-1CCA-2839-BA5662DC3723}"/>
                </a:ext>
              </a:extLst>
            </p:cNvPr>
            <p:cNvSpPr>
              <a:spLocks noChangeShapeType="1"/>
            </p:cNvSpPr>
            <p:nvPr/>
          </p:nvSpPr>
          <p:spPr bwMode="auto">
            <a:xfrm flipV="1">
              <a:off x="525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15" name="Line 2279">
              <a:extLst>
                <a:ext uri="{FF2B5EF4-FFF2-40B4-BE49-F238E27FC236}">
                  <a16:creationId xmlns:a16="http://schemas.microsoft.com/office/drawing/2014/main" id="{84EF03B0-5B23-0C66-DAF5-CFCDA85476B5}"/>
                </a:ext>
              </a:extLst>
            </p:cNvPr>
            <p:cNvSpPr>
              <a:spLocks noChangeShapeType="1"/>
            </p:cNvSpPr>
            <p:nvPr/>
          </p:nvSpPr>
          <p:spPr bwMode="auto">
            <a:xfrm flipV="1">
              <a:off x="5363"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16" name="Line 2280">
              <a:extLst>
                <a:ext uri="{FF2B5EF4-FFF2-40B4-BE49-F238E27FC236}">
                  <a16:creationId xmlns:a16="http://schemas.microsoft.com/office/drawing/2014/main" id="{8E9BD343-929C-EB30-A8D4-53D86A40D30A}"/>
                </a:ext>
              </a:extLst>
            </p:cNvPr>
            <p:cNvSpPr>
              <a:spLocks noChangeShapeType="1"/>
            </p:cNvSpPr>
            <p:nvPr/>
          </p:nvSpPr>
          <p:spPr bwMode="auto">
            <a:xfrm flipV="1">
              <a:off x="548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17" name="Line 2281">
              <a:extLst>
                <a:ext uri="{FF2B5EF4-FFF2-40B4-BE49-F238E27FC236}">
                  <a16:creationId xmlns:a16="http://schemas.microsoft.com/office/drawing/2014/main" id="{8067A833-37A5-2D79-D40A-87D27F26453B}"/>
                </a:ext>
              </a:extLst>
            </p:cNvPr>
            <p:cNvSpPr>
              <a:spLocks noChangeShapeType="1"/>
            </p:cNvSpPr>
            <p:nvPr/>
          </p:nvSpPr>
          <p:spPr bwMode="auto">
            <a:xfrm flipV="1">
              <a:off x="5594"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918" name="Freeform 2282">
              <a:extLst>
                <a:ext uri="{FF2B5EF4-FFF2-40B4-BE49-F238E27FC236}">
                  <a16:creationId xmlns:a16="http://schemas.microsoft.com/office/drawing/2014/main" id="{1359C1F9-0364-9A44-FD83-60E0CBC7568E}"/>
                </a:ext>
              </a:extLst>
            </p:cNvPr>
            <p:cNvSpPr>
              <a:spLocks/>
            </p:cNvSpPr>
            <p:nvPr/>
          </p:nvSpPr>
          <p:spPr bwMode="auto">
            <a:xfrm>
              <a:off x="4746"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en-US"/>
            </a:p>
          </p:txBody>
        </p:sp>
        <p:sp>
          <p:nvSpPr>
            <p:cNvPr id="160919" name="Freeform 2283">
              <a:extLst>
                <a:ext uri="{FF2B5EF4-FFF2-40B4-BE49-F238E27FC236}">
                  <a16:creationId xmlns:a16="http://schemas.microsoft.com/office/drawing/2014/main" id="{F274DA53-045E-2114-2FBF-1F72D7A03C2F}"/>
                </a:ext>
              </a:extLst>
            </p:cNvPr>
            <p:cNvSpPr>
              <a:spLocks/>
            </p:cNvSpPr>
            <p:nvPr/>
          </p:nvSpPr>
          <p:spPr bwMode="auto">
            <a:xfrm>
              <a:off x="4627"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160920" name="Freeform 2284">
              <a:extLst>
                <a:ext uri="{FF2B5EF4-FFF2-40B4-BE49-F238E27FC236}">
                  <a16:creationId xmlns:a16="http://schemas.microsoft.com/office/drawing/2014/main" id="{A17AD23F-17E3-B444-25CA-93D60F7A8098}"/>
                </a:ext>
              </a:extLst>
            </p:cNvPr>
            <p:cNvSpPr>
              <a:spLocks/>
            </p:cNvSpPr>
            <p:nvPr/>
          </p:nvSpPr>
          <p:spPr bwMode="auto">
            <a:xfrm>
              <a:off x="5207"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en-US"/>
            </a:p>
          </p:txBody>
        </p:sp>
        <p:sp>
          <p:nvSpPr>
            <p:cNvPr id="160921" name="Freeform 2285">
              <a:extLst>
                <a:ext uri="{FF2B5EF4-FFF2-40B4-BE49-F238E27FC236}">
                  <a16:creationId xmlns:a16="http://schemas.microsoft.com/office/drawing/2014/main" id="{1F3BB0EA-159E-EE91-962A-F03BE7C35911}"/>
                </a:ext>
              </a:extLst>
            </p:cNvPr>
            <p:cNvSpPr>
              <a:spLocks/>
            </p:cNvSpPr>
            <p:nvPr/>
          </p:nvSpPr>
          <p:spPr bwMode="auto">
            <a:xfrm>
              <a:off x="4858"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160922" name="Freeform 2286">
              <a:extLst>
                <a:ext uri="{FF2B5EF4-FFF2-40B4-BE49-F238E27FC236}">
                  <a16:creationId xmlns:a16="http://schemas.microsoft.com/office/drawing/2014/main" id="{D9BB152B-4959-6330-7F34-A3A61FE1ACFA}"/>
                </a:ext>
              </a:extLst>
            </p:cNvPr>
            <p:cNvSpPr>
              <a:spLocks/>
            </p:cNvSpPr>
            <p:nvPr/>
          </p:nvSpPr>
          <p:spPr bwMode="auto">
            <a:xfrm>
              <a:off x="4746"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sp>
          <p:nvSpPr>
            <p:cNvPr id="160923" name="Freeform 2287">
              <a:extLst>
                <a:ext uri="{FF2B5EF4-FFF2-40B4-BE49-F238E27FC236}">
                  <a16:creationId xmlns:a16="http://schemas.microsoft.com/office/drawing/2014/main" id="{8BBDE775-3AB5-D530-E1F4-7811E046D5F9}"/>
                </a:ext>
              </a:extLst>
            </p:cNvPr>
            <p:cNvSpPr>
              <a:spLocks/>
            </p:cNvSpPr>
            <p:nvPr/>
          </p:nvSpPr>
          <p:spPr bwMode="auto">
            <a:xfrm>
              <a:off x="5319"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160924" name="Freeform 2288">
              <a:extLst>
                <a:ext uri="{FF2B5EF4-FFF2-40B4-BE49-F238E27FC236}">
                  <a16:creationId xmlns:a16="http://schemas.microsoft.com/office/drawing/2014/main" id="{78428A53-6E57-8A0F-FE66-3CD1782CA0CC}"/>
                </a:ext>
              </a:extLst>
            </p:cNvPr>
            <p:cNvSpPr>
              <a:spLocks/>
            </p:cNvSpPr>
            <p:nvPr/>
          </p:nvSpPr>
          <p:spPr bwMode="auto">
            <a:xfrm>
              <a:off x="5089" y="378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en-US"/>
            </a:p>
          </p:txBody>
        </p:sp>
        <p:sp>
          <p:nvSpPr>
            <p:cNvPr id="160925" name="Freeform 2289">
              <a:extLst>
                <a:ext uri="{FF2B5EF4-FFF2-40B4-BE49-F238E27FC236}">
                  <a16:creationId xmlns:a16="http://schemas.microsoft.com/office/drawing/2014/main" id="{127C5899-AB97-EF63-3E9A-AC7ED7AC772F}"/>
                </a:ext>
              </a:extLst>
            </p:cNvPr>
            <p:cNvSpPr>
              <a:spLocks/>
            </p:cNvSpPr>
            <p:nvPr/>
          </p:nvSpPr>
          <p:spPr bwMode="auto">
            <a:xfrm>
              <a:off x="5207"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160926" name="Freeform 2290">
              <a:extLst>
                <a:ext uri="{FF2B5EF4-FFF2-40B4-BE49-F238E27FC236}">
                  <a16:creationId xmlns:a16="http://schemas.microsoft.com/office/drawing/2014/main" id="{388F1AD2-1026-D494-43B6-D03653452867}"/>
                </a:ext>
              </a:extLst>
            </p:cNvPr>
            <p:cNvSpPr>
              <a:spLocks/>
            </p:cNvSpPr>
            <p:nvPr/>
          </p:nvSpPr>
          <p:spPr bwMode="auto">
            <a:xfrm>
              <a:off x="5207"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160927" name="Rectangle 2291">
              <a:extLst>
                <a:ext uri="{FF2B5EF4-FFF2-40B4-BE49-F238E27FC236}">
                  <a16:creationId xmlns:a16="http://schemas.microsoft.com/office/drawing/2014/main" id="{06F45694-7BC2-3D4C-0910-B070C76A3C07}"/>
                </a:ext>
              </a:extLst>
            </p:cNvPr>
            <p:cNvSpPr>
              <a:spLocks noChangeArrowheads="1"/>
            </p:cNvSpPr>
            <p:nvPr/>
          </p:nvSpPr>
          <p:spPr bwMode="auto">
            <a:xfrm>
              <a:off x="4390"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0</a:t>
              </a:r>
              <a:endParaRPr lang="ko-KR" altLang="en-US" sz="2400">
                <a:latin typeface="Tahoma" panose="020B0604030504040204" pitchFamily="34" charset="0"/>
                <a:ea typeface="Gulim" panose="020B0600000101010101" pitchFamily="34" charset="-127"/>
              </a:endParaRPr>
            </a:p>
          </p:txBody>
        </p:sp>
        <p:sp>
          <p:nvSpPr>
            <p:cNvPr id="160928" name="Rectangle 2292">
              <a:extLst>
                <a:ext uri="{FF2B5EF4-FFF2-40B4-BE49-F238E27FC236}">
                  <a16:creationId xmlns:a16="http://schemas.microsoft.com/office/drawing/2014/main" id="{3F020C9D-4691-7A14-6BB0-6C188DF882F5}"/>
                </a:ext>
              </a:extLst>
            </p:cNvPr>
            <p:cNvSpPr>
              <a:spLocks noChangeArrowheads="1"/>
            </p:cNvSpPr>
            <p:nvPr/>
          </p:nvSpPr>
          <p:spPr bwMode="auto">
            <a:xfrm>
              <a:off x="4390"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a:t>
              </a:r>
              <a:endParaRPr lang="ko-KR" altLang="en-US" sz="2400">
                <a:latin typeface="Tahoma" panose="020B0604030504040204" pitchFamily="34" charset="0"/>
                <a:ea typeface="Gulim" panose="020B0600000101010101" pitchFamily="34" charset="-127"/>
              </a:endParaRPr>
            </a:p>
          </p:txBody>
        </p:sp>
        <p:sp>
          <p:nvSpPr>
            <p:cNvPr id="160929" name="Rectangle 2293">
              <a:extLst>
                <a:ext uri="{FF2B5EF4-FFF2-40B4-BE49-F238E27FC236}">
                  <a16:creationId xmlns:a16="http://schemas.microsoft.com/office/drawing/2014/main" id="{B6B906B2-D247-C796-6AA7-E0C5C160A8A5}"/>
                </a:ext>
              </a:extLst>
            </p:cNvPr>
            <p:cNvSpPr>
              <a:spLocks noChangeArrowheads="1"/>
            </p:cNvSpPr>
            <p:nvPr/>
          </p:nvSpPr>
          <p:spPr bwMode="auto">
            <a:xfrm>
              <a:off x="4390"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2</a:t>
              </a:r>
              <a:endParaRPr lang="ko-KR" altLang="en-US" sz="2400">
                <a:latin typeface="Tahoma" panose="020B0604030504040204" pitchFamily="34" charset="0"/>
                <a:ea typeface="Gulim" panose="020B0600000101010101" pitchFamily="34" charset="-127"/>
              </a:endParaRPr>
            </a:p>
          </p:txBody>
        </p:sp>
        <p:sp>
          <p:nvSpPr>
            <p:cNvPr id="160930" name="Rectangle 2294">
              <a:extLst>
                <a:ext uri="{FF2B5EF4-FFF2-40B4-BE49-F238E27FC236}">
                  <a16:creationId xmlns:a16="http://schemas.microsoft.com/office/drawing/2014/main" id="{B2CD90A5-E886-0530-F0F2-54A41135765E}"/>
                </a:ext>
              </a:extLst>
            </p:cNvPr>
            <p:cNvSpPr>
              <a:spLocks noChangeArrowheads="1"/>
            </p:cNvSpPr>
            <p:nvPr/>
          </p:nvSpPr>
          <p:spPr bwMode="auto">
            <a:xfrm>
              <a:off x="4390"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3</a:t>
              </a:r>
              <a:endParaRPr lang="ko-KR" altLang="en-US" sz="2400">
                <a:latin typeface="Tahoma" panose="020B0604030504040204" pitchFamily="34" charset="0"/>
                <a:ea typeface="Gulim" panose="020B0600000101010101" pitchFamily="34" charset="-127"/>
              </a:endParaRPr>
            </a:p>
          </p:txBody>
        </p:sp>
        <p:sp>
          <p:nvSpPr>
            <p:cNvPr id="160931" name="Rectangle 2295">
              <a:extLst>
                <a:ext uri="{FF2B5EF4-FFF2-40B4-BE49-F238E27FC236}">
                  <a16:creationId xmlns:a16="http://schemas.microsoft.com/office/drawing/2014/main" id="{43F0C97A-D582-416F-5400-2CE4D464C225}"/>
                </a:ext>
              </a:extLst>
            </p:cNvPr>
            <p:cNvSpPr>
              <a:spLocks noChangeArrowheads="1"/>
            </p:cNvSpPr>
            <p:nvPr/>
          </p:nvSpPr>
          <p:spPr bwMode="auto">
            <a:xfrm>
              <a:off x="4390"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4</a:t>
              </a:r>
              <a:endParaRPr lang="ko-KR" altLang="en-US" sz="2400">
                <a:latin typeface="Tahoma" panose="020B0604030504040204" pitchFamily="34" charset="0"/>
                <a:ea typeface="Gulim" panose="020B0600000101010101" pitchFamily="34" charset="-127"/>
              </a:endParaRPr>
            </a:p>
          </p:txBody>
        </p:sp>
        <p:sp>
          <p:nvSpPr>
            <p:cNvPr id="160932" name="Rectangle 2296">
              <a:extLst>
                <a:ext uri="{FF2B5EF4-FFF2-40B4-BE49-F238E27FC236}">
                  <a16:creationId xmlns:a16="http://schemas.microsoft.com/office/drawing/2014/main" id="{AE5BEB6A-B66B-44C1-7419-92836D81F501}"/>
                </a:ext>
              </a:extLst>
            </p:cNvPr>
            <p:cNvSpPr>
              <a:spLocks noChangeArrowheads="1"/>
            </p:cNvSpPr>
            <p:nvPr/>
          </p:nvSpPr>
          <p:spPr bwMode="auto">
            <a:xfrm>
              <a:off x="4390"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5</a:t>
              </a:r>
              <a:endParaRPr lang="ko-KR" altLang="en-US" sz="2400">
                <a:latin typeface="Tahoma" panose="020B0604030504040204" pitchFamily="34" charset="0"/>
                <a:ea typeface="Gulim" panose="020B0600000101010101" pitchFamily="34" charset="-127"/>
              </a:endParaRPr>
            </a:p>
          </p:txBody>
        </p:sp>
        <p:sp>
          <p:nvSpPr>
            <p:cNvPr id="160933" name="Rectangle 2297">
              <a:extLst>
                <a:ext uri="{FF2B5EF4-FFF2-40B4-BE49-F238E27FC236}">
                  <a16:creationId xmlns:a16="http://schemas.microsoft.com/office/drawing/2014/main" id="{16A1FF2A-D4C2-38F4-E37A-F6F8E0F88E50}"/>
                </a:ext>
              </a:extLst>
            </p:cNvPr>
            <p:cNvSpPr>
              <a:spLocks noChangeArrowheads="1"/>
            </p:cNvSpPr>
            <p:nvPr/>
          </p:nvSpPr>
          <p:spPr bwMode="auto">
            <a:xfrm>
              <a:off x="4390"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6</a:t>
              </a:r>
              <a:endParaRPr lang="ko-KR" altLang="en-US" sz="2400">
                <a:latin typeface="Tahoma" panose="020B0604030504040204" pitchFamily="34" charset="0"/>
                <a:ea typeface="Gulim" panose="020B0600000101010101" pitchFamily="34" charset="-127"/>
              </a:endParaRPr>
            </a:p>
          </p:txBody>
        </p:sp>
        <p:sp>
          <p:nvSpPr>
            <p:cNvPr id="160934" name="Rectangle 2298">
              <a:extLst>
                <a:ext uri="{FF2B5EF4-FFF2-40B4-BE49-F238E27FC236}">
                  <a16:creationId xmlns:a16="http://schemas.microsoft.com/office/drawing/2014/main" id="{4F412685-A651-5DB2-2560-A009276D5B17}"/>
                </a:ext>
              </a:extLst>
            </p:cNvPr>
            <p:cNvSpPr>
              <a:spLocks noChangeArrowheads="1"/>
            </p:cNvSpPr>
            <p:nvPr/>
          </p:nvSpPr>
          <p:spPr bwMode="auto">
            <a:xfrm>
              <a:off x="4390"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7</a:t>
              </a:r>
              <a:endParaRPr lang="ko-KR" altLang="en-US" sz="2400">
                <a:latin typeface="Tahoma" panose="020B0604030504040204" pitchFamily="34" charset="0"/>
                <a:ea typeface="Gulim" panose="020B0600000101010101" pitchFamily="34" charset="-127"/>
              </a:endParaRPr>
            </a:p>
          </p:txBody>
        </p:sp>
        <p:sp>
          <p:nvSpPr>
            <p:cNvPr id="160935" name="Rectangle 2299">
              <a:extLst>
                <a:ext uri="{FF2B5EF4-FFF2-40B4-BE49-F238E27FC236}">
                  <a16:creationId xmlns:a16="http://schemas.microsoft.com/office/drawing/2014/main" id="{07B1BA21-C8B0-290D-10AE-99866E61FE45}"/>
                </a:ext>
              </a:extLst>
            </p:cNvPr>
            <p:cNvSpPr>
              <a:spLocks noChangeArrowheads="1"/>
            </p:cNvSpPr>
            <p:nvPr/>
          </p:nvSpPr>
          <p:spPr bwMode="auto">
            <a:xfrm>
              <a:off x="4390"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8</a:t>
              </a:r>
              <a:endParaRPr lang="ko-KR" altLang="en-US" sz="2400">
                <a:latin typeface="Tahoma" panose="020B0604030504040204" pitchFamily="34" charset="0"/>
                <a:ea typeface="Gulim" panose="020B0600000101010101" pitchFamily="34" charset="-127"/>
              </a:endParaRPr>
            </a:p>
          </p:txBody>
        </p:sp>
        <p:sp>
          <p:nvSpPr>
            <p:cNvPr id="160936" name="Rectangle 2300">
              <a:extLst>
                <a:ext uri="{FF2B5EF4-FFF2-40B4-BE49-F238E27FC236}">
                  <a16:creationId xmlns:a16="http://schemas.microsoft.com/office/drawing/2014/main" id="{D912EFC9-9D81-3900-7387-3EC6A43F798C}"/>
                </a:ext>
              </a:extLst>
            </p:cNvPr>
            <p:cNvSpPr>
              <a:spLocks noChangeArrowheads="1"/>
            </p:cNvSpPr>
            <p:nvPr/>
          </p:nvSpPr>
          <p:spPr bwMode="auto">
            <a:xfrm>
              <a:off x="4390"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9</a:t>
              </a:r>
              <a:endParaRPr lang="ko-KR" altLang="en-US" sz="2400">
                <a:latin typeface="Tahoma" panose="020B0604030504040204" pitchFamily="34" charset="0"/>
                <a:ea typeface="Gulim" panose="020B0600000101010101" pitchFamily="34" charset="-127"/>
              </a:endParaRPr>
            </a:p>
          </p:txBody>
        </p:sp>
        <p:sp>
          <p:nvSpPr>
            <p:cNvPr id="160937" name="Rectangle 2301">
              <a:extLst>
                <a:ext uri="{FF2B5EF4-FFF2-40B4-BE49-F238E27FC236}">
                  <a16:creationId xmlns:a16="http://schemas.microsoft.com/office/drawing/2014/main" id="{BF5F8249-006A-1A0F-6FB8-B412032DC399}"/>
                </a:ext>
              </a:extLst>
            </p:cNvPr>
            <p:cNvSpPr>
              <a:spLocks noChangeArrowheads="1"/>
            </p:cNvSpPr>
            <p:nvPr/>
          </p:nvSpPr>
          <p:spPr bwMode="auto">
            <a:xfrm>
              <a:off x="4372"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10</a:t>
              </a:r>
              <a:endParaRPr lang="ko-KR" altLang="en-US" sz="2400">
                <a:latin typeface="Tahoma" panose="020B0604030504040204" pitchFamily="34" charset="0"/>
                <a:ea typeface="Gulim" panose="020B0600000101010101" pitchFamily="34" charset="-127"/>
              </a:endParaRPr>
            </a:p>
          </p:txBody>
        </p:sp>
        <p:sp>
          <p:nvSpPr>
            <p:cNvPr id="160938" name="Rectangle 2302">
              <a:extLst>
                <a:ext uri="{FF2B5EF4-FFF2-40B4-BE49-F238E27FC236}">
                  <a16:creationId xmlns:a16="http://schemas.microsoft.com/office/drawing/2014/main" id="{9D4288FE-4CE4-8C38-D903-79456E38D4F7}"/>
                </a:ext>
              </a:extLst>
            </p:cNvPr>
            <p:cNvSpPr>
              <a:spLocks noChangeArrowheads="1"/>
            </p:cNvSpPr>
            <p:nvPr/>
          </p:nvSpPr>
          <p:spPr bwMode="auto">
            <a:xfrm>
              <a:off x="443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0</a:t>
              </a:r>
              <a:endParaRPr lang="ko-KR" altLang="en-US" sz="2400">
                <a:latin typeface="Tahoma" panose="020B0604030504040204" pitchFamily="34" charset="0"/>
                <a:ea typeface="Gulim" panose="020B0600000101010101" pitchFamily="34" charset="-127"/>
              </a:endParaRPr>
            </a:p>
          </p:txBody>
        </p:sp>
        <p:sp>
          <p:nvSpPr>
            <p:cNvPr id="160939" name="Rectangle 2303">
              <a:extLst>
                <a:ext uri="{FF2B5EF4-FFF2-40B4-BE49-F238E27FC236}">
                  <a16:creationId xmlns:a16="http://schemas.microsoft.com/office/drawing/2014/main" id="{BC9A095E-2F7E-D5EB-8EA5-06D49476D77A}"/>
                </a:ext>
              </a:extLst>
            </p:cNvPr>
            <p:cNvSpPr>
              <a:spLocks noChangeArrowheads="1"/>
            </p:cNvSpPr>
            <p:nvPr/>
          </p:nvSpPr>
          <p:spPr bwMode="auto">
            <a:xfrm>
              <a:off x="455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a:t>
              </a:r>
              <a:endParaRPr lang="ko-KR" altLang="en-US" sz="2400">
                <a:latin typeface="Tahoma" panose="020B0604030504040204" pitchFamily="34" charset="0"/>
                <a:ea typeface="Gulim" panose="020B0600000101010101" pitchFamily="34" charset="-127"/>
              </a:endParaRPr>
            </a:p>
          </p:txBody>
        </p:sp>
        <p:sp>
          <p:nvSpPr>
            <p:cNvPr id="160940" name="Rectangle 2304">
              <a:extLst>
                <a:ext uri="{FF2B5EF4-FFF2-40B4-BE49-F238E27FC236}">
                  <a16:creationId xmlns:a16="http://schemas.microsoft.com/office/drawing/2014/main" id="{5A578D2C-2785-22C1-5F70-29E0A4D12AFF}"/>
                </a:ext>
              </a:extLst>
            </p:cNvPr>
            <p:cNvSpPr>
              <a:spLocks noChangeArrowheads="1"/>
            </p:cNvSpPr>
            <p:nvPr/>
          </p:nvSpPr>
          <p:spPr bwMode="auto">
            <a:xfrm>
              <a:off x="466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2</a:t>
              </a:r>
              <a:endParaRPr lang="ko-KR" altLang="en-US" sz="2400">
                <a:latin typeface="Tahoma" panose="020B0604030504040204" pitchFamily="34" charset="0"/>
                <a:ea typeface="Gulim" panose="020B0600000101010101" pitchFamily="34" charset="-127"/>
              </a:endParaRPr>
            </a:p>
          </p:txBody>
        </p:sp>
        <p:sp>
          <p:nvSpPr>
            <p:cNvPr id="160941" name="Rectangle 2305">
              <a:extLst>
                <a:ext uri="{FF2B5EF4-FFF2-40B4-BE49-F238E27FC236}">
                  <a16:creationId xmlns:a16="http://schemas.microsoft.com/office/drawing/2014/main" id="{D4515B0C-EEF4-6691-AAF7-B22630379432}"/>
                </a:ext>
              </a:extLst>
            </p:cNvPr>
            <p:cNvSpPr>
              <a:spLocks noChangeArrowheads="1"/>
            </p:cNvSpPr>
            <p:nvPr/>
          </p:nvSpPr>
          <p:spPr bwMode="auto">
            <a:xfrm>
              <a:off x="478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3</a:t>
              </a:r>
              <a:endParaRPr lang="ko-KR" altLang="en-US" sz="2400">
                <a:latin typeface="Tahoma" panose="020B0604030504040204" pitchFamily="34" charset="0"/>
                <a:ea typeface="Gulim" panose="020B0600000101010101" pitchFamily="34" charset="-127"/>
              </a:endParaRPr>
            </a:p>
          </p:txBody>
        </p:sp>
        <p:sp>
          <p:nvSpPr>
            <p:cNvPr id="160942" name="Rectangle 2306">
              <a:extLst>
                <a:ext uri="{FF2B5EF4-FFF2-40B4-BE49-F238E27FC236}">
                  <a16:creationId xmlns:a16="http://schemas.microsoft.com/office/drawing/2014/main" id="{3320477E-3EE0-F7E0-A3AC-356EAE46B6AF}"/>
                </a:ext>
              </a:extLst>
            </p:cNvPr>
            <p:cNvSpPr>
              <a:spLocks noChangeArrowheads="1"/>
            </p:cNvSpPr>
            <p:nvPr/>
          </p:nvSpPr>
          <p:spPr bwMode="auto">
            <a:xfrm>
              <a:off x="489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4</a:t>
              </a:r>
              <a:endParaRPr lang="ko-KR" altLang="en-US" sz="2400">
                <a:latin typeface="Tahoma" panose="020B0604030504040204" pitchFamily="34" charset="0"/>
                <a:ea typeface="Gulim" panose="020B0600000101010101" pitchFamily="34" charset="-127"/>
              </a:endParaRPr>
            </a:p>
          </p:txBody>
        </p:sp>
        <p:sp>
          <p:nvSpPr>
            <p:cNvPr id="160943" name="Rectangle 2307">
              <a:extLst>
                <a:ext uri="{FF2B5EF4-FFF2-40B4-BE49-F238E27FC236}">
                  <a16:creationId xmlns:a16="http://schemas.microsoft.com/office/drawing/2014/main" id="{EDFA3D87-1CAA-7EEB-3D8C-C35C1D953FF2}"/>
                </a:ext>
              </a:extLst>
            </p:cNvPr>
            <p:cNvSpPr>
              <a:spLocks noChangeArrowheads="1"/>
            </p:cNvSpPr>
            <p:nvPr/>
          </p:nvSpPr>
          <p:spPr bwMode="auto">
            <a:xfrm>
              <a:off x="501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5</a:t>
              </a:r>
              <a:endParaRPr lang="ko-KR" altLang="en-US" sz="2400">
                <a:latin typeface="Tahoma" panose="020B0604030504040204" pitchFamily="34" charset="0"/>
                <a:ea typeface="Gulim" panose="020B0600000101010101" pitchFamily="34" charset="-127"/>
              </a:endParaRPr>
            </a:p>
          </p:txBody>
        </p:sp>
        <p:sp>
          <p:nvSpPr>
            <p:cNvPr id="160944" name="Rectangle 2308">
              <a:extLst>
                <a:ext uri="{FF2B5EF4-FFF2-40B4-BE49-F238E27FC236}">
                  <a16:creationId xmlns:a16="http://schemas.microsoft.com/office/drawing/2014/main" id="{8B7E74B2-53C1-51D1-1131-D725A3173249}"/>
                </a:ext>
              </a:extLst>
            </p:cNvPr>
            <p:cNvSpPr>
              <a:spLocks noChangeArrowheads="1"/>
            </p:cNvSpPr>
            <p:nvPr/>
          </p:nvSpPr>
          <p:spPr bwMode="auto">
            <a:xfrm>
              <a:off x="5126"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6</a:t>
              </a:r>
              <a:endParaRPr lang="ko-KR" altLang="en-US" sz="2400">
                <a:latin typeface="Tahoma" panose="020B0604030504040204" pitchFamily="34" charset="0"/>
                <a:ea typeface="Gulim" panose="020B0600000101010101" pitchFamily="34" charset="-127"/>
              </a:endParaRPr>
            </a:p>
          </p:txBody>
        </p:sp>
        <p:sp>
          <p:nvSpPr>
            <p:cNvPr id="160945" name="Rectangle 2309">
              <a:extLst>
                <a:ext uri="{FF2B5EF4-FFF2-40B4-BE49-F238E27FC236}">
                  <a16:creationId xmlns:a16="http://schemas.microsoft.com/office/drawing/2014/main" id="{739EBE5C-46CA-5CDA-BE1C-E5285D21C2DB}"/>
                </a:ext>
              </a:extLst>
            </p:cNvPr>
            <p:cNvSpPr>
              <a:spLocks noChangeArrowheads="1"/>
            </p:cNvSpPr>
            <p:nvPr/>
          </p:nvSpPr>
          <p:spPr bwMode="auto">
            <a:xfrm>
              <a:off x="524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7</a:t>
              </a:r>
              <a:endParaRPr lang="ko-KR" altLang="en-US" sz="2400">
                <a:latin typeface="Tahoma" panose="020B0604030504040204" pitchFamily="34" charset="0"/>
                <a:ea typeface="Gulim" panose="020B0600000101010101" pitchFamily="34" charset="-127"/>
              </a:endParaRPr>
            </a:p>
          </p:txBody>
        </p:sp>
        <p:sp>
          <p:nvSpPr>
            <p:cNvPr id="160946" name="Rectangle 2310">
              <a:extLst>
                <a:ext uri="{FF2B5EF4-FFF2-40B4-BE49-F238E27FC236}">
                  <a16:creationId xmlns:a16="http://schemas.microsoft.com/office/drawing/2014/main" id="{F7150D51-DAB0-2FAD-549F-50636C5154A4}"/>
                </a:ext>
              </a:extLst>
            </p:cNvPr>
            <p:cNvSpPr>
              <a:spLocks noChangeArrowheads="1"/>
            </p:cNvSpPr>
            <p:nvPr/>
          </p:nvSpPr>
          <p:spPr bwMode="auto">
            <a:xfrm>
              <a:off x="5357"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8</a:t>
              </a:r>
              <a:endParaRPr lang="ko-KR" altLang="en-US" sz="2400">
                <a:latin typeface="Tahoma" panose="020B0604030504040204" pitchFamily="34" charset="0"/>
                <a:ea typeface="Gulim" panose="020B0600000101010101" pitchFamily="34" charset="-127"/>
              </a:endParaRPr>
            </a:p>
          </p:txBody>
        </p:sp>
        <p:sp>
          <p:nvSpPr>
            <p:cNvPr id="160947" name="Rectangle 2311">
              <a:extLst>
                <a:ext uri="{FF2B5EF4-FFF2-40B4-BE49-F238E27FC236}">
                  <a16:creationId xmlns:a16="http://schemas.microsoft.com/office/drawing/2014/main" id="{03B54FD1-E45F-AE89-6866-8B3E54642F55}"/>
                </a:ext>
              </a:extLst>
            </p:cNvPr>
            <p:cNvSpPr>
              <a:spLocks noChangeArrowheads="1"/>
            </p:cNvSpPr>
            <p:nvPr/>
          </p:nvSpPr>
          <p:spPr bwMode="auto">
            <a:xfrm>
              <a:off x="547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9</a:t>
              </a:r>
              <a:endParaRPr lang="ko-KR" altLang="en-US" sz="2400">
                <a:latin typeface="Tahoma" panose="020B0604030504040204" pitchFamily="34" charset="0"/>
                <a:ea typeface="Gulim" panose="020B0600000101010101" pitchFamily="34" charset="-127"/>
              </a:endParaRPr>
            </a:p>
          </p:txBody>
        </p:sp>
        <p:sp>
          <p:nvSpPr>
            <p:cNvPr id="160948" name="Rectangle 2312">
              <a:extLst>
                <a:ext uri="{FF2B5EF4-FFF2-40B4-BE49-F238E27FC236}">
                  <a16:creationId xmlns:a16="http://schemas.microsoft.com/office/drawing/2014/main" id="{3D11B9DB-3822-F3C0-66B4-9F83B44CA4DE}"/>
                </a:ext>
              </a:extLst>
            </p:cNvPr>
            <p:cNvSpPr>
              <a:spLocks noChangeArrowheads="1"/>
            </p:cNvSpPr>
            <p:nvPr/>
          </p:nvSpPr>
          <p:spPr bwMode="auto">
            <a:xfrm>
              <a:off x="5575"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anose="020B0600000101010101" pitchFamily="34" charset="-127"/>
                </a:rPr>
                <a:t>10</a:t>
              </a:r>
              <a:endParaRPr lang="ko-KR" altLang="en-US" sz="2400">
                <a:latin typeface="Tahoma" panose="020B0604030504040204" pitchFamily="34" charset="0"/>
                <a:ea typeface="Gulim" panose="020B0600000101010101" pitchFamily="34" charset="-127"/>
              </a:endParaRPr>
            </a:p>
          </p:txBody>
        </p:sp>
        <p:sp>
          <p:nvSpPr>
            <p:cNvPr id="160949" name="Rectangle 2313">
              <a:extLst>
                <a:ext uri="{FF2B5EF4-FFF2-40B4-BE49-F238E27FC236}">
                  <a16:creationId xmlns:a16="http://schemas.microsoft.com/office/drawing/2014/main" id="{04538971-8AEE-E151-FD1E-9E51C595988D}"/>
                </a:ext>
              </a:extLst>
            </p:cNvPr>
            <p:cNvSpPr>
              <a:spLocks noChangeArrowheads="1"/>
            </p:cNvSpPr>
            <p:nvPr/>
          </p:nvSpPr>
          <p:spPr bwMode="auto">
            <a:xfrm>
              <a:off x="4297"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60950" name="Line 2314">
              <a:extLst>
                <a:ext uri="{FF2B5EF4-FFF2-40B4-BE49-F238E27FC236}">
                  <a16:creationId xmlns:a16="http://schemas.microsoft.com/office/drawing/2014/main" id="{05E7F85B-D92C-C11C-C625-631392C61CB2}"/>
                </a:ext>
              </a:extLst>
            </p:cNvPr>
            <p:cNvSpPr>
              <a:spLocks noChangeShapeType="1"/>
            </p:cNvSpPr>
            <p:nvPr/>
          </p:nvSpPr>
          <p:spPr bwMode="auto">
            <a:xfrm>
              <a:off x="5245"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0951" name="Freeform 2315">
              <a:extLst>
                <a:ext uri="{FF2B5EF4-FFF2-40B4-BE49-F238E27FC236}">
                  <a16:creationId xmlns:a16="http://schemas.microsoft.com/office/drawing/2014/main" id="{9925108F-507A-2D55-FC21-72871ED41E71}"/>
                </a:ext>
              </a:extLst>
            </p:cNvPr>
            <p:cNvSpPr>
              <a:spLocks/>
            </p:cNvSpPr>
            <p:nvPr/>
          </p:nvSpPr>
          <p:spPr bwMode="auto">
            <a:xfrm>
              <a:off x="5088" y="360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grpSp>
    </p:spTree>
  </p:cSld>
  <p:clrMapOvr>
    <a:masterClrMapping/>
  </p:clrMapOvr>
  <p:transition>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Number Placeholder 5">
            <a:extLst>
              <a:ext uri="{FF2B5EF4-FFF2-40B4-BE49-F238E27FC236}">
                <a16:creationId xmlns:a16="http://schemas.microsoft.com/office/drawing/2014/main" id="{548D2E8E-720E-BB29-66C6-4CA9A0C735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20A12746-9056-46AE-BEDA-EE3BA8709F18}" type="slidenum">
              <a:rPr lang="en-US" altLang="en-US" sz="1200">
                <a:latin typeface="Tahoma" panose="020B0604030504040204" pitchFamily="34" charset="0"/>
              </a:rPr>
              <a:pPr>
                <a:spcBef>
                  <a:spcPct val="0"/>
                </a:spcBef>
                <a:buClrTx/>
                <a:buSzTx/>
                <a:buFontTx/>
                <a:buNone/>
              </a:pPr>
              <a:t>77</a:t>
            </a:fld>
            <a:endParaRPr lang="en-US" altLang="en-US" sz="1200">
              <a:latin typeface="Tahoma" panose="020B0604030504040204" pitchFamily="34" charset="0"/>
            </a:endParaRPr>
          </a:p>
        </p:txBody>
      </p:sp>
      <p:sp>
        <p:nvSpPr>
          <p:cNvPr id="162819" name="Rectangle 2">
            <a:extLst>
              <a:ext uri="{FF2B5EF4-FFF2-40B4-BE49-F238E27FC236}">
                <a16:creationId xmlns:a16="http://schemas.microsoft.com/office/drawing/2014/main" id="{65EFAF7B-9CED-26A1-B1CD-7D74286FFB7A}"/>
              </a:ext>
            </a:extLst>
          </p:cNvPr>
          <p:cNvSpPr>
            <a:spLocks noGrp="1" noChangeArrowheads="1"/>
          </p:cNvSpPr>
          <p:nvPr>
            <p:ph type="title"/>
          </p:nvPr>
        </p:nvSpPr>
        <p:spPr>
          <a:xfrm>
            <a:off x="304800" y="152400"/>
            <a:ext cx="8458200" cy="838200"/>
          </a:xfrm>
        </p:spPr>
        <p:txBody>
          <a:bodyPr/>
          <a:lstStyle/>
          <a:p>
            <a:pPr eaLnBrk="1" hangingPunct="1"/>
            <a:r>
              <a:rPr lang="en-US" altLang="ko-KR" sz="3200">
                <a:ea typeface="Gulim" panose="020B0600000101010101" pitchFamily="34" charset="-127"/>
              </a:rPr>
              <a:t>PAM (Partitioning Around Medoids) (1987)</a:t>
            </a:r>
            <a:endParaRPr lang="en-US" altLang="ko-KR" sz="4400">
              <a:ea typeface="Gulim" panose="020B0600000101010101" pitchFamily="34" charset="-127"/>
            </a:endParaRPr>
          </a:p>
        </p:txBody>
      </p:sp>
      <p:sp>
        <p:nvSpPr>
          <p:cNvPr id="162820" name="Rectangle 3">
            <a:extLst>
              <a:ext uri="{FF2B5EF4-FFF2-40B4-BE49-F238E27FC236}">
                <a16:creationId xmlns:a16="http://schemas.microsoft.com/office/drawing/2014/main" id="{A75FB957-434C-D807-A051-011AA9AE6AE6}"/>
              </a:ext>
            </a:extLst>
          </p:cNvPr>
          <p:cNvSpPr>
            <a:spLocks noGrp="1" noChangeArrowheads="1"/>
          </p:cNvSpPr>
          <p:nvPr>
            <p:ph type="body" idx="1"/>
          </p:nvPr>
        </p:nvSpPr>
        <p:spPr>
          <a:xfrm>
            <a:off x="381000" y="1447800"/>
            <a:ext cx="8382000" cy="5029200"/>
          </a:xfrm>
        </p:spPr>
        <p:txBody>
          <a:bodyPr/>
          <a:lstStyle/>
          <a:p>
            <a:pPr eaLnBrk="1" hangingPunct="1">
              <a:lnSpc>
                <a:spcPct val="120000"/>
              </a:lnSpc>
            </a:pPr>
            <a:r>
              <a:rPr lang="en-US" altLang="ko-KR" sz="2400">
                <a:ea typeface="Gulim" panose="020B0600000101010101" pitchFamily="34" charset="-127"/>
              </a:rPr>
              <a:t>PAM (Kaufman and Rousseeuw, 1987), built in Splus</a:t>
            </a:r>
          </a:p>
          <a:p>
            <a:pPr eaLnBrk="1" hangingPunct="1">
              <a:lnSpc>
                <a:spcPct val="120000"/>
              </a:lnSpc>
            </a:pPr>
            <a:r>
              <a:rPr lang="en-US" altLang="ko-KR" sz="2400">
                <a:ea typeface="Gulim" panose="020B0600000101010101" pitchFamily="34" charset="-127"/>
              </a:rPr>
              <a:t>Use real object to represent the cluster</a:t>
            </a:r>
          </a:p>
          <a:p>
            <a:pPr lvl="1" eaLnBrk="1" hangingPunct="1">
              <a:lnSpc>
                <a:spcPct val="120000"/>
              </a:lnSpc>
            </a:pPr>
            <a:r>
              <a:rPr lang="en-US" altLang="ko-KR" sz="2400">
                <a:ea typeface="Gulim" panose="020B0600000101010101" pitchFamily="34" charset="-127"/>
              </a:rPr>
              <a:t>Select </a:t>
            </a:r>
            <a:r>
              <a:rPr lang="en-US" altLang="ko-KR" sz="2400" b="1" i="1">
                <a:ea typeface="Gulim" panose="020B0600000101010101" pitchFamily="34" charset="-127"/>
              </a:rPr>
              <a:t>k</a:t>
            </a:r>
            <a:r>
              <a:rPr lang="en-US" altLang="ko-KR" sz="2400">
                <a:ea typeface="Gulim" panose="020B0600000101010101" pitchFamily="34" charset="-127"/>
              </a:rPr>
              <a:t> representative objects arbitrarily</a:t>
            </a:r>
          </a:p>
          <a:p>
            <a:pPr lvl="1" eaLnBrk="1" hangingPunct="1">
              <a:lnSpc>
                <a:spcPct val="120000"/>
              </a:lnSpc>
            </a:pPr>
            <a:r>
              <a:rPr lang="en-US" altLang="ko-KR" sz="2400">
                <a:ea typeface="Gulim" panose="020B0600000101010101" pitchFamily="34" charset="-127"/>
              </a:rPr>
              <a:t>For each pair of non-selected object </a:t>
            </a:r>
            <a:r>
              <a:rPr lang="en-US" altLang="ko-KR" sz="2400" b="1" i="1">
                <a:ea typeface="Gulim" panose="020B0600000101010101" pitchFamily="34" charset="-127"/>
              </a:rPr>
              <a:t>h</a:t>
            </a:r>
            <a:r>
              <a:rPr lang="en-US" altLang="ko-KR" sz="2400">
                <a:ea typeface="Gulim" panose="020B0600000101010101" pitchFamily="34" charset="-127"/>
              </a:rPr>
              <a:t> and selected object </a:t>
            </a:r>
            <a:r>
              <a:rPr lang="en-US" altLang="ko-KR" sz="2400" b="1" i="1">
                <a:ea typeface="Gulim" panose="020B0600000101010101" pitchFamily="34" charset="-127"/>
              </a:rPr>
              <a:t>i</a:t>
            </a:r>
            <a:r>
              <a:rPr lang="en-US" altLang="ko-KR" sz="2400">
                <a:ea typeface="Gulim" panose="020B0600000101010101" pitchFamily="34" charset="-127"/>
              </a:rPr>
              <a:t>, calculate the total swapping cost </a:t>
            </a:r>
            <a:r>
              <a:rPr lang="en-US" altLang="ko-KR" sz="2400" b="1" i="1">
                <a:ea typeface="Gulim" panose="020B0600000101010101" pitchFamily="34" charset="-127"/>
              </a:rPr>
              <a:t>TC</a:t>
            </a:r>
            <a:r>
              <a:rPr lang="en-US" altLang="ko-KR" sz="2400" b="1" i="1" baseline="-25000">
                <a:ea typeface="Gulim" panose="020B0600000101010101" pitchFamily="34" charset="-127"/>
              </a:rPr>
              <a:t>ih</a:t>
            </a:r>
            <a:endParaRPr lang="en-US" altLang="ko-KR" sz="2400">
              <a:ea typeface="Gulim" panose="020B0600000101010101" pitchFamily="34" charset="-127"/>
            </a:endParaRPr>
          </a:p>
          <a:p>
            <a:pPr lvl="1" eaLnBrk="1" hangingPunct="1">
              <a:lnSpc>
                <a:spcPct val="120000"/>
              </a:lnSpc>
            </a:pPr>
            <a:r>
              <a:rPr lang="en-US" altLang="ko-KR" sz="2400">
                <a:ea typeface="Gulim" panose="020B0600000101010101" pitchFamily="34" charset="-127"/>
              </a:rPr>
              <a:t>For each pair of </a:t>
            </a:r>
            <a:r>
              <a:rPr lang="en-US" altLang="ko-KR" sz="2400" b="1" i="1">
                <a:ea typeface="Gulim" panose="020B0600000101010101" pitchFamily="34" charset="-127"/>
              </a:rPr>
              <a:t>i</a:t>
            </a:r>
            <a:r>
              <a:rPr lang="en-US" altLang="ko-KR" sz="2400">
                <a:ea typeface="Gulim" panose="020B0600000101010101" pitchFamily="34" charset="-127"/>
              </a:rPr>
              <a:t> and </a:t>
            </a:r>
            <a:r>
              <a:rPr lang="en-US" altLang="ko-KR" sz="2400" b="1" i="1">
                <a:ea typeface="Gulim" panose="020B0600000101010101" pitchFamily="34" charset="-127"/>
              </a:rPr>
              <a:t>h</a:t>
            </a:r>
            <a:r>
              <a:rPr lang="en-US" altLang="ko-KR" sz="2400">
                <a:ea typeface="Gulim" panose="020B0600000101010101" pitchFamily="34" charset="-127"/>
              </a:rPr>
              <a:t>, </a:t>
            </a:r>
          </a:p>
          <a:p>
            <a:pPr lvl="2" eaLnBrk="1" hangingPunct="1">
              <a:lnSpc>
                <a:spcPct val="120000"/>
              </a:lnSpc>
            </a:pPr>
            <a:r>
              <a:rPr lang="en-US" altLang="ko-KR">
                <a:ea typeface="Gulim" panose="020B0600000101010101" pitchFamily="34" charset="-127"/>
              </a:rPr>
              <a:t>If </a:t>
            </a:r>
            <a:r>
              <a:rPr lang="en-US" altLang="ko-KR" i="1">
                <a:ea typeface="Gulim" panose="020B0600000101010101" pitchFamily="34" charset="-127"/>
              </a:rPr>
              <a:t>TC</a:t>
            </a:r>
            <a:r>
              <a:rPr lang="en-US" altLang="ko-KR" i="1" baseline="-25000">
                <a:ea typeface="Gulim" panose="020B0600000101010101" pitchFamily="34" charset="-127"/>
              </a:rPr>
              <a:t>ih</a:t>
            </a:r>
            <a:r>
              <a:rPr lang="en-US" altLang="ko-KR">
                <a:ea typeface="Gulim" panose="020B0600000101010101" pitchFamily="34" charset="-127"/>
              </a:rPr>
              <a:t> &lt; 0, </a:t>
            </a:r>
            <a:r>
              <a:rPr lang="en-US" altLang="ko-KR" b="1" i="1">
                <a:ea typeface="Gulim" panose="020B0600000101010101" pitchFamily="34" charset="-127"/>
              </a:rPr>
              <a:t>i</a:t>
            </a:r>
            <a:r>
              <a:rPr lang="en-US" altLang="ko-KR">
                <a:ea typeface="Gulim" panose="020B0600000101010101" pitchFamily="34" charset="-127"/>
              </a:rPr>
              <a:t> is replaced by </a:t>
            </a:r>
            <a:r>
              <a:rPr lang="en-US" altLang="ko-KR" b="1" i="1">
                <a:ea typeface="Gulim" panose="020B0600000101010101" pitchFamily="34" charset="-127"/>
              </a:rPr>
              <a:t>h</a:t>
            </a:r>
            <a:endParaRPr lang="en-US" altLang="ko-KR">
              <a:ea typeface="Gulim" panose="020B0600000101010101" pitchFamily="34" charset="-127"/>
            </a:endParaRPr>
          </a:p>
          <a:p>
            <a:pPr lvl="2" eaLnBrk="1" hangingPunct="1">
              <a:lnSpc>
                <a:spcPct val="120000"/>
              </a:lnSpc>
            </a:pPr>
            <a:r>
              <a:rPr lang="en-US" altLang="ko-KR">
                <a:ea typeface="Gulim" panose="020B0600000101010101" pitchFamily="34" charset="-127"/>
              </a:rPr>
              <a:t>Then assign each non-selected object to the most similar representative object</a:t>
            </a:r>
          </a:p>
          <a:p>
            <a:pPr lvl="1" eaLnBrk="1" hangingPunct="1">
              <a:lnSpc>
                <a:spcPct val="120000"/>
              </a:lnSpc>
            </a:pPr>
            <a:r>
              <a:rPr lang="en-US" altLang="ko-KR" sz="2400">
                <a:ea typeface="Gulim" panose="020B0600000101010101" pitchFamily="34" charset="-127"/>
              </a:rPr>
              <a:t>repeat steps 2-3 until there is no change</a:t>
            </a:r>
          </a:p>
        </p:txBody>
      </p:sp>
    </p:spTree>
  </p:cSld>
  <p:clrMapOvr>
    <a:masterClrMapping/>
  </p:clrMapOvr>
  <p:transition>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Number Placeholder 5">
            <a:extLst>
              <a:ext uri="{FF2B5EF4-FFF2-40B4-BE49-F238E27FC236}">
                <a16:creationId xmlns:a16="http://schemas.microsoft.com/office/drawing/2014/main" id="{6C0A8DEE-C656-CC76-4BE8-454E7A7AE2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68D22415-D87B-4FFD-AF6B-F4CA723C7583}" type="slidenum">
              <a:rPr lang="en-US" altLang="en-US" sz="1200">
                <a:latin typeface="Tahoma" panose="020B0604030504040204" pitchFamily="34" charset="0"/>
              </a:rPr>
              <a:pPr>
                <a:spcBef>
                  <a:spcPct val="0"/>
                </a:spcBef>
                <a:buClrTx/>
                <a:buSzTx/>
                <a:buFontTx/>
                <a:buNone/>
              </a:pPr>
              <a:t>78</a:t>
            </a:fld>
            <a:endParaRPr lang="en-US" altLang="en-US" sz="1200">
              <a:latin typeface="Tahoma" panose="020B0604030504040204" pitchFamily="34" charset="0"/>
            </a:endParaRPr>
          </a:p>
        </p:txBody>
      </p:sp>
      <p:sp>
        <p:nvSpPr>
          <p:cNvPr id="164867" name="Rectangle 2">
            <a:extLst>
              <a:ext uri="{FF2B5EF4-FFF2-40B4-BE49-F238E27FC236}">
                <a16:creationId xmlns:a16="http://schemas.microsoft.com/office/drawing/2014/main" id="{24B6CFE0-7A64-3C9E-F181-AFADB8052075}"/>
              </a:ext>
            </a:extLst>
          </p:cNvPr>
          <p:cNvSpPr>
            <a:spLocks noGrp="1" noChangeArrowheads="1"/>
          </p:cNvSpPr>
          <p:nvPr>
            <p:ph type="title"/>
          </p:nvPr>
        </p:nvSpPr>
        <p:spPr>
          <a:xfrm>
            <a:off x="381000" y="304800"/>
            <a:ext cx="8458200" cy="609600"/>
          </a:xfrm>
        </p:spPr>
        <p:txBody>
          <a:bodyPr/>
          <a:lstStyle/>
          <a:p>
            <a:pPr eaLnBrk="1" hangingPunct="1"/>
            <a:r>
              <a:rPr lang="en-US" altLang="en-US" sz="3200"/>
              <a:t>PAM Clustering: </a:t>
            </a:r>
            <a:r>
              <a:rPr lang="en-US" altLang="en-US" sz="2800">
                <a:solidFill>
                  <a:srgbClr val="170981"/>
                </a:solidFill>
              </a:rPr>
              <a:t>Finding the Best Cluster Center</a:t>
            </a:r>
          </a:p>
        </p:txBody>
      </p:sp>
      <p:sp>
        <p:nvSpPr>
          <p:cNvPr id="164868" name="Rectangle 3">
            <a:extLst>
              <a:ext uri="{FF2B5EF4-FFF2-40B4-BE49-F238E27FC236}">
                <a16:creationId xmlns:a16="http://schemas.microsoft.com/office/drawing/2014/main" id="{68B6000E-C404-B80C-D262-F465B4A410CF}"/>
              </a:ext>
            </a:extLst>
          </p:cNvPr>
          <p:cNvSpPr>
            <a:spLocks noGrp="1" noChangeArrowheads="1"/>
          </p:cNvSpPr>
          <p:nvPr>
            <p:ph type="body" idx="1"/>
          </p:nvPr>
        </p:nvSpPr>
        <p:spPr/>
        <p:txBody>
          <a:bodyPr/>
          <a:lstStyle/>
          <a:p>
            <a:pPr eaLnBrk="1" hangingPunct="1"/>
            <a:r>
              <a:rPr lang="en-US" altLang="en-US" sz="2000"/>
              <a:t>Case 1: p currently belongs to o</a:t>
            </a:r>
            <a:r>
              <a:rPr lang="en-US" altLang="en-US" sz="2000" baseline="-25000"/>
              <a:t>j</a:t>
            </a:r>
            <a:r>
              <a:rPr lang="en-US" altLang="en-US" sz="2000"/>
              <a:t>.  If o</a:t>
            </a:r>
            <a:r>
              <a:rPr lang="en-US" altLang="en-US" sz="2000" baseline="-25000"/>
              <a:t>j</a:t>
            </a:r>
            <a:r>
              <a:rPr lang="en-US" altLang="en-US" sz="2000"/>
              <a:t> is replaced by o</a:t>
            </a:r>
            <a:r>
              <a:rPr lang="en-US" altLang="en-US" sz="2000" baseline="-25000"/>
              <a:t>random</a:t>
            </a:r>
            <a:r>
              <a:rPr lang="en-US" altLang="en-US" sz="2000"/>
              <a:t> as a representative object and p is the closest to one of the other representative object o</a:t>
            </a:r>
            <a:r>
              <a:rPr lang="en-US" altLang="en-US" sz="2000" baseline="-25000"/>
              <a:t>i</a:t>
            </a:r>
            <a:r>
              <a:rPr lang="en-US" altLang="en-US" sz="2000"/>
              <a:t>, then p is reassigned to o</a:t>
            </a:r>
            <a:r>
              <a:rPr lang="en-US" altLang="en-US" sz="2000" baseline="-25000"/>
              <a:t>i</a:t>
            </a:r>
          </a:p>
        </p:txBody>
      </p:sp>
      <p:pic>
        <p:nvPicPr>
          <p:cNvPr id="164869" name="Picture 4">
            <a:extLst>
              <a:ext uri="{FF2B5EF4-FFF2-40B4-BE49-F238E27FC236}">
                <a16:creationId xmlns:a16="http://schemas.microsoft.com/office/drawing/2014/main" id="{0A4E6992-A160-B513-60CF-863666CD89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14600"/>
            <a:ext cx="8229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Number Placeholder 5">
            <a:extLst>
              <a:ext uri="{FF2B5EF4-FFF2-40B4-BE49-F238E27FC236}">
                <a16:creationId xmlns:a16="http://schemas.microsoft.com/office/drawing/2014/main" id="{A7CEFD9C-5EC2-6EBD-A65C-994E168A3F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C89C761B-8846-4ADD-85E0-D51A837CD8CF}" type="slidenum">
              <a:rPr lang="en-US" altLang="en-US" sz="1200">
                <a:latin typeface="Tahoma" panose="020B0604030504040204" pitchFamily="34" charset="0"/>
              </a:rPr>
              <a:pPr>
                <a:spcBef>
                  <a:spcPct val="0"/>
                </a:spcBef>
                <a:buClrTx/>
                <a:buSzTx/>
                <a:buFontTx/>
                <a:buNone/>
              </a:pPr>
              <a:t>79</a:t>
            </a:fld>
            <a:endParaRPr lang="en-US" altLang="en-US" sz="1200">
              <a:latin typeface="Tahoma" panose="020B0604030504040204" pitchFamily="34" charset="0"/>
            </a:endParaRPr>
          </a:p>
        </p:txBody>
      </p:sp>
      <p:sp>
        <p:nvSpPr>
          <p:cNvPr id="166915" name="Rectangle 1026">
            <a:extLst>
              <a:ext uri="{FF2B5EF4-FFF2-40B4-BE49-F238E27FC236}">
                <a16:creationId xmlns:a16="http://schemas.microsoft.com/office/drawing/2014/main" id="{3F13C9D7-0393-F12C-70FA-3981C6953BEA}"/>
              </a:ext>
            </a:extLst>
          </p:cNvPr>
          <p:cNvSpPr>
            <a:spLocks noGrp="1" noChangeArrowheads="1"/>
          </p:cNvSpPr>
          <p:nvPr>
            <p:ph type="title"/>
          </p:nvPr>
        </p:nvSpPr>
        <p:spPr>
          <a:xfrm>
            <a:off x="609600" y="228600"/>
            <a:ext cx="7848600" cy="762000"/>
          </a:xfrm>
        </p:spPr>
        <p:txBody>
          <a:bodyPr/>
          <a:lstStyle/>
          <a:p>
            <a:pPr eaLnBrk="1" hangingPunct="1"/>
            <a:r>
              <a:rPr lang="en-US" altLang="ko-KR">
                <a:ea typeface="Gulim" panose="020B0600000101010101" pitchFamily="34" charset="-127"/>
              </a:rPr>
              <a:t>What Is the Problem with PAM?</a:t>
            </a:r>
            <a:endParaRPr lang="en-US" altLang="en-US">
              <a:ea typeface="Gulim" panose="020B0600000101010101" pitchFamily="34" charset="-127"/>
            </a:endParaRPr>
          </a:p>
        </p:txBody>
      </p:sp>
      <p:sp>
        <p:nvSpPr>
          <p:cNvPr id="166916" name="Rectangle 1027">
            <a:extLst>
              <a:ext uri="{FF2B5EF4-FFF2-40B4-BE49-F238E27FC236}">
                <a16:creationId xmlns:a16="http://schemas.microsoft.com/office/drawing/2014/main" id="{AED95050-2518-40C8-AF8E-2B1CC8DA856C}"/>
              </a:ext>
            </a:extLst>
          </p:cNvPr>
          <p:cNvSpPr>
            <a:spLocks noGrp="1" noChangeArrowheads="1"/>
          </p:cNvSpPr>
          <p:nvPr>
            <p:ph type="body" idx="1"/>
          </p:nvPr>
        </p:nvSpPr>
        <p:spPr>
          <a:xfrm>
            <a:off x="381000" y="1524000"/>
            <a:ext cx="8305800" cy="4724400"/>
          </a:xfrm>
        </p:spPr>
        <p:txBody>
          <a:bodyPr/>
          <a:lstStyle/>
          <a:p>
            <a:pPr eaLnBrk="1" hangingPunct="1">
              <a:lnSpc>
                <a:spcPct val="120000"/>
              </a:lnSpc>
            </a:pPr>
            <a:r>
              <a:rPr lang="en-US" altLang="ko-KR" sz="2400">
                <a:ea typeface="Gulim" panose="020B0600000101010101" pitchFamily="34" charset="-127"/>
              </a:rPr>
              <a:t>Pam is more robust than k-means in the presence of noise and outliers because a medoid is less influenced by outliers or other extreme values than a mean</a:t>
            </a:r>
          </a:p>
          <a:p>
            <a:pPr eaLnBrk="1" hangingPunct="1">
              <a:lnSpc>
                <a:spcPct val="120000"/>
              </a:lnSpc>
            </a:pPr>
            <a:r>
              <a:rPr lang="en-US" altLang="ko-KR" sz="2400">
                <a:ea typeface="Gulim" panose="020B0600000101010101" pitchFamily="34" charset="-127"/>
              </a:rPr>
              <a:t>Pam works efficiently for small data sets but does not </a:t>
            </a:r>
            <a:r>
              <a:rPr lang="en-US" altLang="ko-KR" sz="2400" b="1">
                <a:ea typeface="Gulim" panose="020B0600000101010101" pitchFamily="34" charset="-127"/>
              </a:rPr>
              <a:t>scale well</a:t>
            </a:r>
            <a:r>
              <a:rPr lang="en-US" altLang="ko-KR" sz="2400">
                <a:ea typeface="Gulim" panose="020B0600000101010101" pitchFamily="34" charset="-127"/>
              </a:rPr>
              <a:t> for large data sets.</a:t>
            </a:r>
          </a:p>
          <a:p>
            <a:pPr lvl="1" eaLnBrk="1" hangingPunct="1">
              <a:lnSpc>
                <a:spcPct val="120000"/>
              </a:lnSpc>
            </a:pPr>
            <a:r>
              <a:rPr lang="en-US" altLang="ko-KR" sz="2400">
                <a:ea typeface="Gulim" panose="020B0600000101010101" pitchFamily="34" charset="-127"/>
              </a:rPr>
              <a:t>O(k(n-k)</a:t>
            </a:r>
            <a:r>
              <a:rPr lang="en-US" altLang="ko-KR" sz="2400" baseline="30000">
                <a:ea typeface="Gulim" panose="020B0600000101010101" pitchFamily="34" charset="-127"/>
              </a:rPr>
              <a:t>2</a:t>
            </a:r>
            <a:r>
              <a:rPr lang="en-US" altLang="ko-KR" sz="2400">
                <a:ea typeface="Gulim" panose="020B0600000101010101" pitchFamily="34" charset="-127"/>
              </a:rPr>
              <a:t> ) for each iteration </a:t>
            </a:r>
          </a:p>
          <a:p>
            <a:pPr eaLnBrk="1" hangingPunct="1">
              <a:spcBef>
                <a:spcPct val="50000"/>
              </a:spcBef>
              <a:buClrTx/>
              <a:buSzTx/>
              <a:buFontTx/>
              <a:buNone/>
            </a:pPr>
            <a:r>
              <a:rPr lang="en-US" altLang="ko-KR" sz="2400">
                <a:ea typeface="Gulim" panose="020B0600000101010101" pitchFamily="34" charset="-127"/>
              </a:rPr>
              <a:t>			where n is # of data,k is # of clusters</a:t>
            </a:r>
          </a:p>
          <a:p>
            <a:pPr eaLnBrk="1" hangingPunct="1">
              <a:spcBef>
                <a:spcPct val="50000"/>
              </a:spcBef>
              <a:buClrTx/>
              <a:buSzTx/>
              <a:buFont typeface="Wingdings" panose="05000000000000000000" pitchFamily="2" charset="2"/>
              <a:buChar char="è"/>
            </a:pPr>
            <a:r>
              <a:rPr lang="en-US" altLang="ko-KR" sz="2400">
                <a:ea typeface="Gulim" panose="020B0600000101010101" pitchFamily="34" charset="-127"/>
                <a:sym typeface="Wingdings" panose="05000000000000000000" pitchFamily="2" charset="2"/>
              </a:rPr>
              <a:t>Sampling-based method</a:t>
            </a:r>
          </a:p>
          <a:p>
            <a:pPr eaLnBrk="1" hangingPunct="1">
              <a:spcBef>
                <a:spcPct val="50000"/>
              </a:spcBef>
              <a:buClrTx/>
              <a:buSzTx/>
              <a:buFont typeface="Wingdings" panose="05000000000000000000" pitchFamily="2" charset="2"/>
              <a:buNone/>
            </a:pPr>
            <a:r>
              <a:rPr lang="en-US" altLang="ko-KR" sz="2400">
                <a:ea typeface="Gulim" panose="020B0600000101010101" pitchFamily="34" charset="-127"/>
                <a:sym typeface="Wingdings" panose="05000000000000000000" pitchFamily="2" charset="2"/>
              </a:rPr>
              <a:t>	CLARA(Clustering LARge Applications)</a:t>
            </a: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AF1AD22D-C52E-E5E6-1E68-EFFC3BDD10AB}"/>
              </a:ext>
            </a:extLst>
          </p:cNvPr>
          <p:cNvSpPr>
            <a:spLocks noGrp="1" noChangeArrowheads="1"/>
          </p:cNvSpPr>
          <p:nvPr>
            <p:ph type="title"/>
          </p:nvPr>
        </p:nvSpPr>
        <p:spPr/>
        <p:txBody>
          <a:bodyPr/>
          <a:lstStyle/>
          <a:p>
            <a:r>
              <a:rPr lang="en-US" altLang="en-US"/>
              <a:t>Considerations for Cluster Analysis</a:t>
            </a:r>
          </a:p>
        </p:txBody>
      </p:sp>
      <p:sp>
        <p:nvSpPr>
          <p:cNvPr id="21507" name="Content Placeholder 2">
            <a:extLst>
              <a:ext uri="{FF2B5EF4-FFF2-40B4-BE49-F238E27FC236}">
                <a16:creationId xmlns:a16="http://schemas.microsoft.com/office/drawing/2014/main" id="{1129D4F0-0FE9-B365-9EE5-AF9B87EAB0AF}"/>
              </a:ext>
            </a:extLst>
          </p:cNvPr>
          <p:cNvSpPr>
            <a:spLocks noGrp="1" noChangeArrowheads="1"/>
          </p:cNvSpPr>
          <p:nvPr>
            <p:ph idx="1"/>
          </p:nvPr>
        </p:nvSpPr>
        <p:spPr/>
        <p:txBody>
          <a:bodyPr/>
          <a:lstStyle/>
          <a:p>
            <a:pPr>
              <a:spcAft>
                <a:spcPts val="600"/>
              </a:spcAft>
            </a:pPr>
            <a:r>
              <a:rPr lang="en-US" altLang="en-US" sz="2000"/>
              <a:t>Partitioning criteria</a:t>
            </a:r>
          </a:p>
          <a:p>
            <a:pPr lvl="1">
              <a:spcAft>
                <a:spcPts val="600"/>
              </a:spcAft>
            </a:pPr>
            <a:r>
              <a:rPr lang="en-US" altLang="en-US" sz="2000"/>
              <a:t>Single level vs. hierarchical partitioning (often, multi-level hierarchical partitioning is desirable)</a:t>
            </a:r>
          </a:p>
          <a:p>
            <a:pPr>
              <a:spcAft>
                <a:spcPts val="600"/>
              </a:spcAft>
            </a:pPr>
            <a:r>
              <a:rPr lang="en-US" altLang="en-US" sz="2000"/>
              <a:t>Separation of clusters</a:t>
            </a:r>
          </a:p>
          <a:p>
            <a:pPr lvl="1">
              <a:spcAft>
                <a:spcPts val="600"/>
              </a:spcAft>
            </a:pPr>
            <a:r>
              <a:rPr lang="en-US" altLang="en-US" sz="2000"/>
              <a:t>Exclusive (e.g., one customer belongs to only one region) vs. non-exclusive (e.g., one document may belong to more than one class)</a:t>
            </a:r>
          </a:p>
          <a:p>
            <a:pPr>
              <a:spcAft>
                <a:spcPts val="600"/>
              </a:spcAft>
            </a:pPr>
            <a:r>
              <a:rPr lang="en-US" altLang="en-US" sz="2000"/>
              <a:t>Similarity measure</a:t>
            </a:r>
          </a:p>
          <a:p>
            <a:pPr lvl="1">
              <a:spcAft>
                <a:spcPts val="600"/>
              </a:spcAft>
            </a:pPr>
            <a:r>
              <a:rPr lang="en-US" altLang="en-US" sz="2000"/>
              <a:t>Distance-based (e.g., Euclidian, road network, vector)  vs. connectivity-based (e.g., density or contiguity)</a:t>
            </a:r>
          </a:p>
          <a:p>
            <a:pPr>
              <a:spcAft>
                <a:spcPts val="600"/>
              </a:spcAft>
            </a:pPr>
            <a:r>
              <a:rPr lang="en-US" altLang="en-US" sz="2000"/>
              <a:t>Clustering space</a:t>
            </a:r>
          </a:p>
          <a:p>
            <a:pPr lvl="1">
              <a:spcAft>
                <a:spcPts val="600"/>
              </a:spcAft>
            </a:pPr>
            <a:r>
              <a:rPr lang="en-US" altLang="en-US" sz="2000"/>
              <a:t>Full space (often when low dimensional) vs. subspaces (often in high-dimensional clustering)</a:t>
            </a:r>
          </a:p>
        </p:txBody>
      </p:sp>
      <p:sp>
        <p:nvSpPr>
          <p:cNvPr id="21508" name="Slide Number Placeholder 6">
            <a:extLst>
              <a:ext uri="{FF2B5EF4-FFF2-40B4-BE49-F238E27FC236}">
                <a16:creationId xmlns:a16="http://schemas.microsoft.com/office/drawing/2014/main" id="{023451B2-368E-890D-664E-9C79D1872E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26140ECC-F522-41FC-B859-5E369C3FA74C}" type="slidenum">
              <a:rPr lang="en-US" altLang="en-US" sz="1200">
                <a:latin typeface="Tahoma" panose="020B0604030504040204" pitchFamily="34" charset="0"/>
              </a:rPr>
              <a:pPr>
                <a:spcBef>
                  <a:spcPct val="0"/>
                </a:spcBef>
                <a:buClrTx/>
                <a:buSzTx/>
                <a:buFontTx/>
                <a:buNone/>
              </a:pPr>
              <a:t>8</a:t>
            </a:fld>
            <a:endParaRPr lang="en-US" altLang="en-US" sz="1200">
              <a:latin typeface="Tahoma" panose="020B0604030504040204" pitchFamily="34" charset="0"/>
            </a:endParaRPr>
          </a:p>
        </p:txBody>
      </p:sp>
    </p:spTree>
  </p:cSld>
  <p:clrMapOvr>
    <a:masterClrMapping/>
  </p:clrMapOvr>
  <p:transition>
    <p:zo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Number Placeholder 5">
            <a:extLst>
              <a:ext uri="{FF2B5EF4-FFF2-40B4-BE49-F238E27FC236}">
                <a16:creationId xmlns:a16="http://schemas.microsoft.com/office/drawing/2014/main" id="{A61725FA-9825-556B-C25A-B45B007D69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AE25AACD-81F1-4186-AC1B-6924C1159917}" type="slidenum">
              <a:rPr lang="en-US" altLang="en-US" sz="1200">
                <a:latin typeface="Tahoma" panose="020B0604030504040204" pitchFamily="34" charset="0"/>
              </a:rPr>
              <a:pPr>
                <a:spcBef>
                  <a:spcPct val="0"/>
                </a:spcBef>
                <a:buClrTx/>
                <a:buSzTx/>
                <a:buFontTx/>
                <a:buNone/>
              </a:pPr>
              <a:t>80</a:t>
            </a:fld>
            <a:endParaRPr lang="en-US" altLang="en-US" sz="1200">
              <a:latin typeface="Tahoma" panose="020B0604030504040204" pitchFamily="34" charset="0"/>
            </a:endParaRPr>
          </a:p>
        </p:txBody>
      </p:sp>
      <p:sp>
        <p:nvSpPr>
          <p:cNvPr id="168963" name="Rectangle 2">
            <a:extLst>
              <a:ext uri="{FF2B5EF4-FFF2-40B4-BE49-F238E27FC236}">
                <a16:creationId xmlns:a16="http://schemas.microsoft.com/office/drawing/2014/main" id="{C030D04A-EDBC-772D-E9EC-4365BC634FA9}"/>
              </a:ext>
            </a:extLst>
          </p:cNvPr>
          <p:cNvSpPr>
            <a:spLocks noGrp="1" noChangeArrowheads="1"/>
          </p:cNvSpPr>
          <p:nvPr>
            <p:ph type="title"/>
          </p:nvPr>
        </p:nvSpPr>
        <p:spPr>
          <a:xfrm>
            <a:off x="381000" y="457200"/>
            <a:ext cx="8458200" cy="609600"/>
          </a:xfrm>
        </p:spPr>
        <p:txBody>
          <a:bodyPr/>
          <a:lstStyle/>
          <a:p>
            <a:pPr eaLnBrk="1" hangingPunct="1"/>
            <a:r>
              <a:rPr lang="en-US" altLang="en-US" sz="3200" i="1"/>
              <a:t>CLARA</a:t>
            </a:r>
            <a:r>
              <a:rPr lang="en-US" altLang="en-US" sz="3200"/>
              <a:t> (Clustering Large Applications) (1990)</a:t>
            </a:r>
            <a:endParaRPr lang="en-US" altLang="en-US" sz="2100" b="1"/>
          </a:p>
        </p:txBody>
      </p:sp>
      <p:sp>
        <p:nvSpPr>
          <p:cNvPr id="168964" name="Rectangle 3">
            <a:extLst>
              <a:ext uri="{FF2B5EF4-FFF2-40B4-BE49-F238E27FC236}">
                <a16:creationId xmlns:a16="http://schemas.microsoft.com/office/drawing/2014/main" id="{714C68DD-9091-B682-DB29-49323A5C1FC5}"/>
              </a:ext>
            </a:extLst>
          </p:cNvPr>
          <p:cNvSpPr>
            <a:spLocks noGrp="1" noChangeArrowheads="1"/>
          </p:cNvSpPr>
          <p:nvPr>
            <p:ph type="body" idx="1"/>
          </p:nvPr>
        </p:nvSpPr>
        <p:spPr>
          <a:xfrm>
            <a:off x="381000" y="1524000"/>
            <a:ext cx="8229600" cy="4953000"/>
          </a:xfrm>
        </p:spPr>
        <p:txBody>
          <a:bodyPr/>
          <a:lstStyle/>
          <a:p>
            <a:pPr eaLnBrk="1" hangingPunct="1">
              <a:lnSpc>
                <a:spcPct val="110000"/>
              </a:lnSpc>
            </a:pPr>
            <a:r>
              <a:rPr lang="en-US" altLang="en-US" sz="2400" i="1"/>
              <a:t>CLARA</a:t>
            </a:r>
            <a:r>
              <a:rPr lang="en-US" altLang="en-US" sz="2400"/>
              <a:t> (Kaufmann and Rousseeuw in 1990)</a:t>
            </a:r>
          </a:p>
          <a:p>
            <a:pPr lvl="1" eaLnBrk="1" hangingPunct="1">
              <a:lnSpc>
                <a:spcPct val="110000"/>
              </a:lnSpc>
              <a:spcBef>
                <a:spcPct val="50000"/>
              </a:spcBef>
              <a:buClr>
                <a:schemeClr val="tx1"/>
              </a:buClr>
            </a:pPr>
            <a:r>
              <a:rPr lang="en-US" altLang="en-US" sz="2400"/>
              <a:t>Built in statistical analysis packages, such as SPlus</a:t>
            </a:r>
          </a:p>
          <a:p>
            <a:pPr lvl="1" eaLnBrk="1" hangingPunct="1">
              <a:lnSpc>
                <a:spcPct val="110000"/>
              </a:lnSpc>
            </a:pPr>
            <a:r>
              <a:rPr lang="en-US" altLang="en-US" sz="2400"/>
              <a:t>It draws </a:t>
            </a:r>
            <a:r>
              <a:rPr lang="en-US" altLang="en-US" sz="2400" i="1"/>
              <a:t>multiple samples</a:t>
            </a:r>
            <a:r>
              <a:rPr lang="en-US" altLang="en-US" sz="2400"/>
              <a:t> of the data set, applies </a:t>
            </a:r>
            <a:r>
              <a:rPr lang="en-US" altLang="en-US" sz="2400" i="1"/>
              <a:t>PAM</a:t>
            </a:r>
            <a:r>
              <a:rPr lang="en-US" altLang="en-US" sz="2400"/>
              <a:t> on each sample, and gives the best clustering as the output</a:t>
            </a:r>
          </a:p>
          <a:p>
            <a:pPr eaLnBrk="1" hangingPunct="1">
              <a:lnSpc>
                <a:spcPct val="110000"/>
              </a:lnSpc>
            </a:pPr>
            <a:r>
              <a:rPr lang="en-US" altLang="en-US" sz="2400" u="sng"/>
              <a:t>Strength</a:t>
            </a:r>
            <a:r>
              <a:rPr lang="en-US" altLang="en-US" sz="2400"/>
              <a:t>: deals with larger data sets than </a:t>
            </a:r>
            <a:r>
              <a:rPr lang="en-US" altLang="en-US" sz="2400" i="1"/>
              <a:t>PAM</a:t>
            </a:r>
            <a:endParaRPr lang="en-US" altLang="en-US" sz="2400"/>
          </a:p>
          <a:p>
            <a:pPr eaLnBrk="1" hangingPunct="1">
              <a:lnSpc>
                <a:spcPct val="110000"/>
              </a:lnSpc>
            </a:pPr>
            <a:r>
              <a:rPr lang="en-US" altLang="en-US" sz="2400" u="sng"/>
              <a:t>Weakness:</a:t>
            </a:r>
            <a:endParaRPr lang="en-US" altLang="en-US" sz="2400"/>
          </a:p>
          <a:p>
            <a:pPr lvl="1" eaLnBrk="1" hangingPunct="1">
              <a:lnSpc>
                <a:spcPct val="110000"/>
              </a:lnSpc>
            </a:pPr>
            <a:r>
              <a:rPr lang="en-US" altLang="en-US" sz="2400"/>
              <a:t>Efficiency depends on the sample size</a:t>
            </a:r>
          </a:p>
          <a:p>
            <a:pPr lvl="1" eaLnBrk="1" hangingPunct="1">
              <a:lnSpc>
                <a:spcPct val="110000"/>
              </a:lnSpc>
            </a:pPr>
            <a:r>
              <a:rPr lang="en-US" altLang="en-US" sz="2400"/>
              <a:t>A good clustering based on samples will not necessarily represent a good clustering of the whole data set if the sample is biased</a:t>
            </a:r>
          </a:p>
        </p:txBody>
      </p:sp>
    </p:spTree>
  </p:cSld>
  <p:clrMapOvr>
    <a:masterClrMapping/>
  </p:clrMapOvr>
  <p:transition>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Number Placeholder 5">
            <a:extLst>
              <a:ext uri="{FF2B5EF4-FFF2-40B4-BE49-F238E27FC236}">
                <a16:creationId xmlns:a16="http://schemas.microsoft.com/office/drawing/2014/main" id="{312A0A35-A118-4C3A-395F-FFE3F5A259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888B5EAC-BF82-4503-8920-3B89D0C0649E}" type="slidenum">
              <a:rPr lang="en-US" altLang="en-US" sz="1200">
                <a:latin typeface="Tahoma" panose="020B0604030504040204" pitchFamily="34" charset="0"/>
              </a:rPr>
              <a:pPr>
                <a:spcBef>
                  <a:spcPct val="0"/>
                </a:spcBef>
                <a:buClrTx/>
                <a:buSzTx/>
                <a:buFontTx/>
                <a:buNone/>
              </a:pPr>
              <a:t>81</a:t>
            </a:fld>
            <a:endParaRPr lang="en-US" altLang="en-US" sz="1200">
              <a:latin typeface="Tahoma" panose="020B0604030504040204" pitchFamily="34" charset="0"/>
            </a:endParaRPr>
          </a:p>
        </p:txBody>
      </p:sp>
      <p:sp>
        <p:nvSpPr>
          <p:cNvPr id="171011" name="Rectangle 2">
            <a:extLst>
              <a:ext uri="{FF2B5EF4-FFF2-40B4-BE49-F238E27FC236}">
                <a16:creationId xmlns:a16="http://schemas.microsoft.com/office/drawing/2014/main" id="{70D585FC-88DE-ED6B-8348-2BE3109635AF}"/>
              </a:ext>
            </a:extLst>
          </p:cNvPr>
          <p:cNvSpPr>
            <a:spLocks noGrp="1" noChangeArrowheads="1"/>
          </p:cNvSpPr>
          <p:nvPr>
            <p:ph type="title"/>
          </p:nvPr>
        </p:nvSpPr>
        <p:spPr>
          <a:xfrm>
            <a:off x="533400" y="304800"/>
            <a:ext cx="8077200" cy="762000"/>
          </a:xfrm>
        </p:spPr>
        <p:txBody>
          <a:bodyPr/>
          <a:lstStyle/>
          <a:p>
            <a:pPr eaLnBrk="1" hangingPunct="1"/>
            <a:r>
              <a:rPr lang="en-US" altLang="en-US" sz="3200" i="1"/>
              <a:t>CLARANS </a:t>
            </a:r>
            <a:r>
              <a:rPr lang="en-US" altLang="en-US" sz="3200"/>
              <a:t>(“Randomized” CLARA)</a:t>
            </a:r>
            <a:r>
              <a:rPr lang="en-US" altLang="en-US" sz="3200" i="1"/>
              <a:t> (1994)</a:t>
            </a:r>
            <a:endParaRPr lang="en-US" altLang="en-US"/>
          </a:p>
        </p:txBody>
      </p:sp>
      <p:sp>
        <p:nvSpPr>
          <p:cNvPr id="171012" name="Rectangle 3">
            <a:extLst>
              <a:ext uri="{FF2B5EF4-FFF2-40B4-BE49-F238E27FC236}">
                <a16:creationId xmlns:a16="http://schemas.microsoft.com/office/drawing/2014/main" id="{FFE10025-1AD6-59D7-EBFE-0DDE34CEFAAD}"/>
              </a:ext>
            </a:extLst>
          </p:cNvPr>
          <p:cNvSpPr>
            <a:spLocks noGrp="1" noChangeArrowheads="1"/>
          </p:cNvSpPr>
          <p:nvPr>
            <p:ph type="body" idx="1"/>
          </p:nvPr>
        </p:nvSpPr>
        <p:spPr>
          <a:xfrm>
            <a:off x="304800" y="1371600"/>
            <a:ext cx="8610600" cy="5029200"/>
          </a:xfrm>
        </p:spPr>
        <p:txBody>
          <a:bodyPr/>
          <a:lstStyle/>
          <a:p>
            <a:pPr eaLnBrk="1" hangingPunct="1"/>
            <a:r>
              <a:rPr lang="en-US" altLang="en-US" sz="2400" i="1"/>
              <a:t>CLARANS</a:t>
            </a:r>
            <a:r>
              <a:rPr lang="en-US" altLang="en-US" sz="2400"/>
              <a:t> (A Clustering Algorithm based on Randomized Search)  (Ng and Han’94)</a:t>
            </a:r>
          </a:p>
          <a:p>
            <a:pPr lvl="1" eaLnBrk="1" hangingPunct="1"/>
            <a:r>
              <a:rPr lang="en-US" altLang="en-US" sz="2400"/>
              <a:t>Draws sample of neighbors dynamically</a:t>
            </a:r>
          </a:p>
          <a:p>
            <a:pPr lvl="1" eaLnBrk="1" hangingPunct="1"/>
            <a:r>
              <a:rPr lang="en-US" altLang="en-US" sz="2400"/>
              <a:t>The clustering process can be presented as searching a graph where every node is a potential solution, that is, a set of </a:t>
            </a:r>
            <a:r>
              <a:rPr lang="en-US" altLang="en-US" sz="2400" i="1"/>
              <a:t>k</a:t>
            </a:r>
            <a:r>
              <a:rPr lang="en-US" altLang="en-US" sz="2400"/>
              <a:t> medoids</a:t>
            </a:r>
          </a:p>
          <a:p>
            <a:pPr lvl="1" eaLnBrk="1" hangingPunct="1"/>
            <a:r>
              <a:rPr lang="en-US" altLang="en-US" sz="2400"/>
              <a:t>If the local optimum is found, </a:t>
            </a:r>
            <a:r>
              <a:rPr lang="en-US" altLang="en-US" sz="2400" i="1"/>
              <a:t>it</a:t>
            </a:r>
            <a:r>
              <a:rPr lang="en-US" altLang="en-US" sz="2400"/>
              <a:t> starts with new randomly selected node in search for a new local optimum</a:t>
            </a:r>
          </a:p>
          <a:p>
            <a:pPr eaLnBrk="1" hangingPunct="1"/>
            <a:r>
              <a:rPr lang="en-US" altLang="en-US" sz="2400"/>
              <a:t>Advantages:  More efficient and scalable than both </a:t>
            </a:r>
            <a:r>
              <a:rPr lang="en-US" altLang="en-US" sz="2400" i="1"/>
              <a:t>PAM</a:t>
            </a:r>
            <a:r>
              <a:rPr lang="en-US" altLang="en-US" sz="2400"/>
              <a:t> and </a:t>
            </a:r>
            <a:r>
              <a:rPr lang="en-US" altLang="en-US" sz="2400" i="1"/>
              <a:t>CLARA</a:t>
            </a:r>
            <a:endParaRPr lang="en-US" altLang="en-US" sz="2400"/>
          </a:p>
          <a:p>
            <a:pPr eaLnBrk="1" hangingPunct="1"/>
            <a:r>
              <a:rPr lang="en-US" altLang="en-US" sz="2400"/>
              <a:t>Further improvement: Focusing techniques and spatial access structures (Ester et al.’95)</a:t>
            </a:r>
          </a:p>
        </p:txBody>
      </p:sp>
    </p:spTree>
  </p:cSld>
  <p:clrMapOvr>
    <a:masterClrMapping/>
  </p:clrMapOvr>
  <p:transition>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Number Placeholder 5">
            <a:extLst>
              <a:ext uri="{FF2B5EF4-FFF2-40B4-BE49-F238E27FC236}">
                <a16:creationId xmlns:a16="http://schemas.microsoft.com/office/drawing/2014/main" id="{EFECE530-572C-E083-92F8-209DBF0A52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63AD7514-D37B-4135-B64A-67E1F26EC628}" type="slidenum">
              <a:rPr lang="en-US" altLang="en-US" sz="1200">
                <a:latin typeface="Tahoma" panose="020B0604030504040204" pitchFamily="34" charset="0"/>
              </a:rPr>
              <a:pPr>
                <a:spcBef>
                  <a:spcPct val="0"/>
                </a:spcBef>
                <a:buClrTx/>
                <a:buSzTx/>
                <a:buFontTx/>
                <a:buNone/>
              </a:pPr>
              <a:t>82</a:t>
            </a:fld>
            <a:endParaRPr lang="en-US" altLang="en-US" sz="1200">
              <a:latin typeface="Tahoma" panose="020B0604030504040204" pitchFamily="34" charset="0"/>
            </a:endParaRPr>
          </a:p>
        </p:txBody>
      </p:sp>
      <p:sp>
        <p:nvSpPr>
          <p:cNvPr id="173059" name="Rectangle 1026">
            <a:extLst>
              <a:ext uri="{FF2B5EF4-FFF2-40B4-BE49-F238E27FC236}">
                <a16:creationId xmlns:a16="http://schemas.microsoft.com/office/drawing/2014/main" id="{3F8C8682-4EB5-A382-4BC5-0BD10932C5B1}"/>
              </a:ext>
            </a:extLst>
          </p:cNvPr>
          <p:cNvSpPr>
            <a:spLocks noGrp="1" noChangeArrowheads="1"/>
          </p:cNvSpPr>
          <p:nvPr>
            <p:ph type="title"/>
          </p:nvPr>
        </p:nvSpPr>
        <p:spPr>
          <a:xfrm>
            <a:off x="0" y="228600"/>
            <a:ext cx="9144000" cy="838200"/>
          </a:xfrm>
          <a:noFill/>
        </p:spPr>
        <p:txBody>
          <a:bodyPr lIns="92075" tIns="46038" rIns="92075" bIns="46038" anchor="ctr"/>
          <a:lstStyle/>
          <a:p>
            <a:pPr eaLnBrk="1" hangingPunct="1"/>
            <a:r>
              <a:rPr lang="en-US" altLang="en-US" sz="3200"/>
              <a:t>ROCK: Clustering Categorical Data</a:t>
            </a:r>
          </a:p>
        </p:txBody>
      </p:sp>
      <p:sp>
        <p:nvSpPr>
          <p:cNvPr id="173060" name="Rectangle 1027">
            <a:extLst>
              <a:ext uri="{FF2B5EF4-FFF2-40B4-BE49-F238E27FC236}">
                <a16:creationId xmlns:a16="http://schemas.microsoft.com/office/drawing/2014/main" id="{A3660C6A-86DB-2C7D-9148-90AE389AD9A8}"/>
              </a:ext>
            </a:extLst>
          </p:cNvPr>
          <p:cNvSpPr>
            <a:spLocks noGrp="1" noChangeArrowheads="1"/>
          </p:cNvSpPr>
          <p:nvPr>
            <p:ph type="body" idx="1"/>
          </p:nvPr>
        </p:nvSpPr>
        <p:spPr>
          <a:xfrm>
            <a:off x="381000" y="1371600"/>
            <a:ext cx="8458200" cy="5105400"/>
          </a:xfrm>
          <a:noFill/>
        </p:spPr>
        <p:txBody>
          <a:bodyPr lIns="92075" tIns="46038" rIns="92075" bIns="46038"/>
          <a:lstStyle/>
          <a:p>
            <a:pPr eaLnBrk="1" hangingPunct="1"/>
            <a:r>
              <a:rPr lang="en-US" altLang="en-US" sz="2400"/>
              <a:t>ROCK: RObust Clustering using linKs </a:t>
            </a:r>
          </a:p>
          <a:p>
            <a:pPr lvl="1" eaLnBrk="1" hangingPunct="1"/>
            <a:r>
              <a:rPr lang="en-US" altLang="en-US" sz="2400"/>
              <a:t>S. Guha, R. Rastogi &amp; K. Shim, ICDE’99</a:t>
            </a:r>
          </a:p>
          <a:p>
            <a:pPr eaLnBrk="1" hangingPunct="1"/>
            <a:r>
              <a:rPr lang="en-US" altLang="en-US" sz="2400"/>
              <a:t>Major ideas</a:t>
            </a:r>
          </a:p>
          <a:p>
            <a:pPr lvl="1" eaLnBrk="1" hangingPunct="1"/>
            <a:r>
              <a:rPr lang="en-US" altLang="en-US" sz="2400"/>
              <a:t>Use links to measure similarity/proximity</a:t>
            </a:r>
          </a:p>
          <a:p>
            <a:pPr lvl="1" eaLnBrk="1" hangingPunct="1"/>
            <a:r>
              <a:rPr lang="en-US" altLang="en-US" sz="2400"/>
              <a:t>Not distance-based</a:t>
            </a:r>
          </a:p>
          <a:p>
            <a:pPr eaLnBrk="1" hangingPunct="1"/>
            <a:r>
              <a:rPr lang="en-US" altLang="en-US" sz="2400"/>
              <a:t>Algorithm: sampling-based clustering</a:t>
            </a:r>
          </a:p>
          <a:p>
            <a:pPr lvl="1" eaLnBrk="1" hangingPunct="1"/>
            <a:r>
              <a:rPr lang="en-US" altLang="en-US" sz="2400"/>
              <a:t>Draw random sample</a:t>
            </a:r>
          </a:p>
          <a:p>
            <a:pPr lvl="1" eaLnBrk="1" hangingPunct="1"/>
            <a:r>
              <a:rPr lang="en-US" altLang="en-US" sz="2400"/>
              <a:t>Cluster with links</a:t>
            </a:r>
          </a:p>
          <a:p>
            <a:pPr lvl="1" eaLnBrk="1" hangingPunct="1"/>
            <a:r>
              <a:rPr lang="en-US" altLang="en-US" sz="2400"/>
              <a:t>Label data in disk</a:t>
            </a:r>
          </a:p>
          <a:p>
            <a:pPr eaLnBrk="1" hangingPunct="1"/>
            <a:r>
              <a:rPr lang="en-US" altLang="en-US" sz="2400"/>
              <a:t>Experiments</a:t>
            </a:r>
          </a:p>
          <a:p>
            <a:pPr lvl="1" eaLnBrk="1" hangingPunct="1"/>
            <a:r>
              <a:rPr lang="en-US" altLang="en-US" sz="2400"/>
              <a:t>Congressional voting, mushroom data </a:t>
            </a:r>
          </a:p>
        </p:txBody>
      </p:sp>
    </p:spTree>
  </p:cSld>
  <p:clrMapOvr>
    <a:masterClrMapping/>
  </p:clrMapOvr>
  <p:transition>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Number Placeholder 5">
            <a:extLst>
              <a:ext uri="{FF2B5EF4-FFF2-40B4-BE49-F238E27FC236}">
                <a16:creationId xmlns:a16="http://schemas.microsoft.com/office/drawing/2014/main" id="{93A6C131-6251-C4AC-CD50-A1CF7358AF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3A7BDF1A-44E9-416B-B061-923EF537904D}" type="slidenum">
              <a:rPr lang="en-US" altLang="en-US" sz="1200">
                <a:latin typeface="Tahoma" panose="020B0604030504040204" pitchFamily="34" charset="0"/>
              </a:rPr>
              <a:pPr>
                <a:spcBef>
                  <a:spcPct val="0"/>
                </a:spcBef>
                <a:buClrTx/>
                <a:buSzTx/>
                <a:buFontTx/>
                <a:buNone/>
              </a:pPr>
              <a:t>83</a:t>
            </a:fld>
            <a:endParaRPr lang="en-US" altLang="en-US" sz="1200">
              <a:latin typeface="Tahoma" panose="020B0604030504040204" pitchFamily="34" charset="0"/>
            </a:endParaRPr>
          </a:p>
        </p:txBody>
      </p:sp>
      <p:sp>
        <p:nvSpPr>
          <p:cNvPr id="175107" name="Rectangle 2">
            <a:extLst>
              <a:ext uri="{FF2B5EF4-FFF2-40B4-BE49-F238E27FC236}">
                <a16:creationId xmlns:a16="http://schemas.microsoft.com/office/drawing/2014/main" id="{B766863B-BB6D-3DE1-0AA8-F8DE5B9AEA80}"/>
              </a:ext>
            </a:extLst>
          </p:cNvPr>
          <p:cNvSpPr>
            <a:spLocks noGrp="1" noChangeArrowheads="1"/>
          </p:cNvSpPr>
          <p:nvPr>
            <p:ph type="title"/>
          </p:nvPr>
        </p:nvSpPr>
        <p:spPr>
          <a:xfrm>
            <a:off x="914400" y="228600"/>
            <a:ext cx="7391400" cy="838200"/>
          </a:xfrm>
          <a:noFill/>
        </p:spPr>
        <p:txBody>
          <a:bodyPr lIns="92075" tIns="46038" rIns="92075" bIns="46038" anchor="ctr"/>
          <a:lstStyle/>
          <a:p>
            <a:pPr eaLnBrk="1" hangingPunct="1"/>
            <a:r>
              <a:rPr lang="en-US" altLang="en-US"/>
              <a:t>Similarity Measure in ROCK</a:t>
            </a:r>
          </a:p>
        </p:txBody>
      </p:sp>
      <p:sp>
        <p:nvSpPr>
          <p:cNvPr id="175108" name="Rectangle 3">
            <a:extLst>
              <a:ext uri="{FF2B5EF4-FFF2-40B4-BE49-F238E27FC236}">
                <a16:creationId xmlns:a16="http://schemas.microsoft.com/office/drawing/2014/main" id="{DE0DAC99-2FDD-231E-34A0-8DAAE79CD42D}"/>
              </a:ext>
            </a:extLst>
          </p:cNvPr>
          <p:cNvSpPr>
            <a:spLocks noGrp="1" noChangeArrowheads="1"/>
          </p:cNvSpPr>
          <p:nvPr>
            <p:ph type="body" idx="1"/>
          </p:nvPr>
        </p:nvSpPr>
        <p:spPr>
          <a:xfrm>
            <a:off x="381000" y="1371600"/>
            <a:ext cx="8458200" cy="5105400"/>
          </a:xfrm>
          <a:noFill/>
        </p:spPr>
        <p:txBody>
          <a:bodyPr lIns="92075" tIns="46038" rIns="92075" bIns="46038"/>
          <a:lstStyle/>
          <a:p>
            <a:pPr marL="533400" indent="-533400" eaLnBrk="1" hangingPunct="1"/>
            <a:r>
              <a:rPr lang="en-US" altLang="en-US" sz="2000"/>
              <a:t>Traditional measures for categorical data may not work well, e.g., Jaccard coefficient</a:t>
            </a:r>
          </a:p>
          <a:p>
            <a:pPr marL="533400" indent="-533400" eaLnBrk="1" hangingPunct="1"/>
            <a:r>
              <a:rPr lang="en-US" altLang="en-US" sz="2000"/>
              <a:t>Example: Two groups (clusters) of transactions</a:t>
            </a:r>
          </a:p>
          <a:p>
            <a:pPr marL="990600" lvl="1" indent="-533400" eaLnBrk="1" hangingPunct="1"/>
            <a:r>
              <a:rPr lang="en-US" altLang="en-US" sz="2000"/>
              <a:t>C</a:t>
            </a:r>
            <a:r>
              <a:rPr lang="en-US" altLang="en-US" sz="2000" baseline="-25000"/>
              <a:t>1</a:t>
            </a:r>
            <a:r>
              <a:rPr lang="en-US" altLang="en-US" sz="2000"/>
              <a:t>. &lt;a, b, c, d, e&gt;: {a, b, c}, {a, b, d}, {a, b, e}, {a, c, d}, {a, c, e}, {a, d, e}, {b, c, d}, {b, c, e}, {b, d, e}, {c, d, e}</a:t>
            </a:r>
          </a:p>
          <a:p>
            <a:pPr marL="990600" lvl="1" indent="-533400" eaLnBrk="1" hangingPunct="1"/>
            <a:r>
              <a:rPr lang="en-US" altLang="en-US" sz="2000"/>
              <a:t>C</a:t>
            </a:r>
            <a:r>
              <a:rPr lang="en-US" altLang="en-US" sz="2000" baseline="-25000"/>
              <a:t>2</a:t>
            </a:r>
            <a:r>
              <a:rPr lang="en-US" altLang="en-US" sz="2000"/>
              <a:t>. &lt;a, b, f, g&gt;: {a, b, f}, {a, b, g}, {a, f, g}, {b, f, g}</a:t>
            </a:r>
          </a:p>
          <a:p>
            <a:pPr marL="533400" indent="-533400" eaLnBrk="1" hangingPunct="1"/>
            <a:r>
              <a:rPr lang="en-US" altLang="en-US" sz="2000"/>
              <a:t>Jaccard co-efficient may lead to wrong clustering result</a:t>
            </a:r>
          </a:p>
          <a:p>
            <a:pPr marL="990600" lvl="1" indent="-533400" eaLnBrk="1" hangingPunct="1"/>
            <a:r>
              <a:rPr lang="en-US" altLang="en-US" sz="2000"/>
              <a:t>C</a:t>
            </a:r>
            <a:r>
              <a:rPr lang="en-US" altLang="en-US" sz="2000" baseline="-25000"/>
              <a:t>1</a:t>
            </a:r>
            <a:r>
              <a:rPr lang="en-US" altLang="en-US" sz="2000"/>
              <a:t>: 0.2 ({a, b, c}, {b, d, e}} to 0.5 ({a, b, c}, {a, b, d}) </a:t>
            </a:r>
          </a:p>
          <a:p>
            <a:pPr marL="990600" lvl="1" indent="-533400" eaLnBrk="1" hangingPunct="1"/>
            <a:r>
              <a:rPr lang="en-US" altLang="en-US" sz="2000"/>
              <a:t>C</a:t>
            </a:r>
            <a:r>
              <a:rPr lang="en-US" altLang="en-US" sz="2000" baseline="-25000"/>
              <a:t>1</a:t>
            </a:r>
            <a:r>
              <a:rPr lang="en-US" altLang="en-US" sz="2000"/>
              <a:t> &amp; C</a:t>
            </a:r>
            <a:r>
              <a:rPr lang="en-US" altLang="en-US" sz="2000" baseline="-25000"/>
              <a:t>2</a:t>
            </a:r>
            <a:r>
              <a:rPr lang="en-US" altLang="en-US" sz="2000"/>
              <a:t>: could be as high as 0.5  ({a, b, c}, {a, b, f}) </a:t>
            </a:r>
          </a:p>
          <a:p>
            <a:pPr marL="533400" indent="-533400" eaLnBrk="1" hangingPunct="1"/>
            <a:r>
              <a:rPr lang="en-US" altLang="en-US" sz="2000"/>
              <a:t>Jaccard co-efficient-based similarity function:	</a:t>
            </a:r>
          </a:p>
          <a:p>
            <a:pPr marL="990600" lvl="1" indent="-533400" eaLnBrk="1" hangingPunct="1"/>
            <a:endParaRPr lang="en-US" altLang="en-US" sz="2000"/>
          </a:p>
          <a:p>
            <a:pPr marL="990600" lvl="1" indent="-533400" eaLnBrk="1" hangingPunct="1"/>
            <a:r>
              <a:rPr lang="en-US" altLang="en-US" sz="2000"/>
              <a:t>Ex.  Let </a:t>
            </a:r>
            <a:r>
              <a:rPr lang="en-US" altLang="en-US" sz="2000" i="1"/>
              <a:t>T</a:t>
            </a:r>
            <a:r>
              <a:rPr lang="en-US" altLang="en-US" sz="2000" i="1" baseline="-25000"/>
              <a:t>1</a:t>
            </a:r>
            <a:r>
              <a:rPr lang="en-US" altLang="en-US" sz="2000"/>
              <a:t> = {a, b, c}, </a:t>
            </a:r>
            <a:r>
              <a:rPr lang="en-US" altLang="en-US" sz="2000" i="1"/>
              <a:t>T</a:t>
            </a:r>
            <a:r>
              <a:rPr lang="en-US" altLang="en-US" sz="2000" i="1" baseline="-25000"/>
              <a:t>2 </a:t>
            </a:r>
            <a:r>
              <a:rPr lang="en-US" altLang="en-US" sz="2000"/>
              <a:t>= {c, d, e}</a:t>
            </a:r>
          </a:p>
        </p:txBody>
      </p:sp>
      <p:graphicFrame>
        <p:nvGraphicFramePr>
          <p:cNvPr id="175109" name="Object 5">
            <a:extLst>
              <a:ext uri="{FF2B5EF4-FFF2-40B4-BE49-F238E27FC236}">
                <a16:creationId xmlns:a16="http://schemas.microsoft.com/office/drawing/2014/main" id="{2B0C2F83-8F5E-7248-7568-4AED15432D2A}"/>
              </a:ext>
            </a:extLst>
          </p:cNvPr>
          <p:cNvGraphicFramePr>
            <a:graphicFrameLocks/>
          </p:cNvGraphicFramePr>
          <p:nvPr/>
        </p:nvGraphicFramePr>
        <p:xfrm>
          <a:off x="6096000" y="4648200"/>
          <a:ext cx="2590800" cy="762000"/>
        </p:xfrm>
        <a:graphic>
          <a:graphicData uri="http://schemas.openxmlformats.org/presentationml/2006/ole">
            <mc:AlternateContent xmlns:mc="http://schemas.openxmlformats.org/markup-compatibility/2006">
              <mc:Choice xmlns:v="urn:schemas-microsoft-com:vml" Requires="v">
                <p:oleObj name="Equation" r:id="rId3" imgW="1485900" imgH="533400" progId="Equation.3">
                  <p:embed/>
                </p:oleObj>
              </mc:Choice>
              <mc:Fallback>
                <p:oleObj name="Equation" r:id="rId3" imgW="1485900" imgH="533400"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648200"/>
                        <a:ext cx="2590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5110" name="Object 6">
            <a:extLst>
              <a:ext uri="{FF2B5EF4-FFF2-40B4-BE49-F238E27FC236}">
                <a16:creationId xmlns:a16="http://schemas.microsoft.com/office/drawing/2014/main" id="{D5CC270A-385C-CCC0-E523-C5170689E05E}"/>
              </a:ext>
            </a:extLst>
          </p:cNvPr>
          <p:cNvGraphicFramePr>
            <a:graphicFrameLocks/>
          </p:cNvGraphicFramePr>
          <p:nvPr/>
        </p:nvGraphicFramePr>
        <p:xfrm>
          <a:off x="2252663" y="5715000"/>
          <a:ext cx="4910137" cy="688975"/>
        </p:xfrm>
        <a:graphic>
          <a:graphicData uri="http://schemas.openxmlformats.org/presentationml/2006/ole">
            <mc:AlternateContent xmlns:mc="http://schemas.openxmlformats.org/markup-compatibility/2006">
              <mc:Choice xmlns:v="urn:schemas-microsoft-com:vml" Requires="v">
                <p:oleObj name="Equation" r:id="rId5" imgW="2235200" imgH="469900" progId="Equation.3">
                  <p:embed/>
                </p:oleObj>
              </mc:Choice>
              <mc:Fallback>
                <p:oleObj name="Equation" r:id="rId5" imgW="2235200" imgH="469900"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2663" y="5715000"/>
                        <a:ext cx="4910137"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Number Placeholder 5">
            <a:extLst>
              <a:ext uri="{FF2B5EF4-FFF2-40B4-BE49-F238E27FC236}">
                <a16:creationId xmlns:a16="http://schemas.microsoft.com/office/drawing/2014/main" id="{15D13D35-D587-457B-1B29-6F1D7C4736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F0DA0C1A-F41C-4A8B-B2EB-90E4608B508A}" type="slidenum">
              <a:rPr lang="en-US" altLang="en-US" sz="1200">
                <a:latin typeface="Tahoma" panose="020B0604030504040204" pitchFamily="34" charset="0"/>
              </a:rPr>
              <a:pPr>
                <a:spcBef>
                  <a:spcPct val="0"/>
                </a:spcBef>
                <a:buClrTx/>
                <a:buSzTx/>
                <a:buFontTx/>
                <a:buNone/>
              </a:pPr>
              <a:t>84</a:t>
            </a:fld>
            <a:endParaRPr lang="en-US" altLang="en-US" sz="1200">
              <a:latin typeface="Tahoma" panose="020B0604030504040204" pitchFamily="34" charset="0"/>
            </a:endParaRPr>
          </a:p>
        </p:txBody>
      </p:sp>
      <p:sp>
        <p:nvSpPr>
          <p:cNvPr id="177155" name="Rectangle 2">
            <a:extLst>
              <a:ext uri="{FF2B5EF4-FFF2-40B4-BE49-F238E27FC236}">
                <a16:creationId xmlns:a16="http://schemas.microsoft.com/office/drawing/2014/main" id="{A0CAA063-16DE-355B-7732-991FC9FEAA61}"/>
              </a:ext>
            </a:extLst>
          </p:cNvPr>
          <p:cNvSpPr>
            <a:spLocks noGrp="1" noChangeArrowheads="1"/>
          </p:cNvSpPr>
          <p:nvPr>
            <p:ph type="title"/>
          </p:nvPr>
        </p:nvSpPr>
        <p:spPr/>
        <p:txBody>
          <a:bodyPr/>
          <a:lstStyle/>
          <a:p>
            <a:pPr eaLnBrk="1" hangingPunct="1"/>
            <a:r>
              <a:rPr lang="en-US" altLang="en-US" sz="3200"/>
              <a:t>Link Measure in ROCK</a:t>
            </a:r>
          </a:p>
        </p:txBody>
      </p:sp>
      <p:sp>
        <p:nvSpPr>
          <p:cNvPr id="177156" name="Rectangle 3">
            <a:extLst>
              <a:ext uri="{FF2B5EF4-FFF2-40B4-BE49-F238E27FC236}">
                <a16:creationId xmlns:a16="http://schemas.microsoft.com/office/drawing/2014/main" id="{39821636-F43C-3FD1-9A94-01BC5D048565}"/>
              </a:ext>
            </a:extLst>
          </p:cNvPr>
          <p:cNvSpPr>
            <a:spLocks noGrp="1" noChangeArrowheads="1"/>
          </p:cNvSpPr>
          <p:nvPr>
            <p:ph type="body" idx="1"/>
          </p:nvPr>
        </p:nvSpPr>
        <p:spPr>
          <a:xfrm>
            <a:off x="381000" y="1219200"/>
            <a:ext cx="8382000" cy="5410200"/>
          </a:xfrm>
        </p:spPr>
        <p:txBody>
          <a:bodyPr/>
          <a:lstStyle/>
          <a:p>
            <a:pPr eaLnBrk="1" hangingPunct="1">
              <a:lnSpc>
                <a:spcPct val="80000"/>
              </a:lnSpc>
            </a:pPr>
            <a:r>
              <a:rPr lang="en-US" altLang="en-US" sz="1800"/>
              <a:t>Clusters</a:t>
            </a:r>
          </a:p>
          <a:p>
            <a:pPr lvl="1" eaLnBrk="1" hangingPunct="1">
              <a:lnSpc>
                <a:spcPct val="80000"/>
              </a:lnSpc>
            </a:pPr>
            <a:r>
              <a:rPr lang="en-US" altLang="en-US" sz="1800"/>
              <a:t>C</a:t>
            </a:r>
            <a:r>
              <a:rPr lang="en-US" altLang="en-US" sz="1800" baseline="-25000"/>
              <a:t>1</a:t>
            </a:r>
            <a:r>
              <a:rPr lang="en-US" altLang="en-US" sz="1800"/>
              <a:t>:&lt;a, b, c, d, e&gt;: {a, b, c}, {a, b, d}, {a, b, e}, {a, c, d}, {a, c, e}, {a, d, e}, {b, c, d}, {b, c, e}, {b, d, e}, {c, d, e}</a:t>
            </a:r>
          </a:p>
          <a:p>
            <a:pPr lvl="1" eaLnBrk="1" hangingPunct="1">
              <a:lnSpc>
                <a:spcPct val="80000"/>
              </a:lnSpc>
            </a:pPr>
            <a:r>
              <a:rPr lang="en-US" altLang="en-US" sz="1800"/>
              <a:t>C</a:t>
            </a:r>
            <a:r>
              <a:rPr lang="en-US" altLang="en-US" sz="1800" baseline="-25000"/>
              <a:t>2</a:t>
            </a:r>
            <a:r>
              <a:rPr lang="en-US" altLang="en-US" sz="1800"/>
              <a:t>: &lt;a, b, f, g&gt;: {a, b, f}, {a, b, g}, {a, f, g}, {b, f, g}</a:t>
            </a:r>
          </a:p>
          <a:p>
            <a:pPr eaLnBrk="1" hangingPunct="1">
              <a:lnSpc>
                <a:spcPct val="80000"/>
              </a:lnSpc>
            </a:pPr>
            <a:r>
              <a:rPr lang="en-US" altLang="en-US" sz="1800"/>
              <a:t>Neighbors</a:t>
            </a:r>
          </a:p>
          <a:p>
            <a:pPr lvl="1" eaLnBrk="1" hangingPunct="1">
              <a:lnSpc>
                <a:spcPct val="80000"/>
              </a:lnSpc>
            </a:pPr>
            <a:r>
              <a:rPr lang="en-US" altLang="en-US" sz="1800"/>
              <a:t>Two transactions are neighbors if sim(T</a:t>
            </a:r>
            <a:r>
              <a:rPr lang="en-US" altLang="en-US" sz="1800" baseline="-25000"/>
              <a:t>1</a:t>
            </a:r>
            <a:r>
              <a:rPr lang="en-US" altLang="en-US" sz="1800"/>
              <a:t>,T</a:t>
            </a:r>
            <a:r>
              <a:rPr lang="en-US" altLang="en-US" sz="1800" baseline="-25000"/>
              <a:t>2</a:t>
            </a:r>
            <a:r>
              <a:rPr lang="en-US" altLang="en-US" sz="1800"/>
              <a:t>) &gt; threshold</a:t>
            </a:r>
          </a:p>
          <a:p>
            <a:pPr lvl="1" eaLnBrk="1" hangingPunct="1">
              <a:lnSpc>
                <a:spcPct val="120000"/>
              </a:lnSpc>
            </a:pPr>
            <a:r>
              <a:rPr lang="en-US" altLang="en-US" sz="1800"/>
              <a:t>Let </a:t>
            </a:r>
            <a:r>
              <a:rPr lang="en-US" altLang="en-US" sz="1800" i="1"/>
              <a:t>T</a:t>
            </a:r>
            <a:r>
              <a:rPr lang="en-US" altLang="en-US" sz="1800" i="1" baseline="-25000"/>
              <a:t>1</a:t>
            </a:r>
            <a:r>
              <a:rPr lang="en-US" altLang="en-US" sz="1800"/>
              <a:t> = {a, b, c}, </a:t>
            </a:r>
            <a:r>
              <a:rPr lang="en-US" altLang="en-US" sz="1800" i="1"/>
              <a:t>T</a:t>
            </a:r>
            <a:r>
              <a:rPr lang="en-US" altLang="en-US" sz="1800" i="1" baseline="-25000"/>
              <a:t>2 </a:t>
            </a:r>
            <a:r>
              <a:rPr lang="en-US" altLang="en-US" sz="1800"/>
              <a:t>= {c, d, e}, T</a:t>
            </a:r>
            <a:r>
              <a:rPr lang="en-US" altLang="en-US" sz="1800" baseline="-25000"/>
              <a:t>3</a:t>
            </a:r>
            <a:r>
              <a:rPr lang="en-US" altLang="en-US" sz="1800"/>
              <a:t> = {a, b, f}</a:t>
            </a:r>
          </a:p>
          <a:p>
            <a:pPr lvl="2" eaLnBrk="1" hangingPunct="1">
              <a:lnSpc>
                <a:spcPct val="80000"/>
              </a:lnSpc>
            </a:pPr>
            <a:r>
              <a:rPr lang="en-US" altLang="en-US" sz="1800" i="1"/>
              <a:t>T</a:t>
            </a:r>
            <a:r>
              <a:rPr lang="en-US" altLang="en-US" sz="1800" i="1" baseline="-25000"/>
              <a:t>1 </a:t>
            </a:r>
            <a:r>
              <a:rPr lang="en-US" altLang="en-US" sz="1800"/>
              <a:t> connected to: {a,b,d}, {a,b,e}, {a,c,d}, {a,c,e}, {b,c,d}, {b,c,e}, {a,b,f}, {a,b,g}</a:t>
            </a:r>
          </a:p>
          <a:p>
            <a:pPr lvl="2" eaLnBrk="1" hangingPunct="1">
              <a:lnSpc>
                <a:spcPct val="80000"/>
              </a:lnSpc>
            </a:pPr>
            <a:r>
              <a:rPr lang="en-US" altLang="en-US" sz="1800" i="1"/>
              <a:t>T</a:t>
            </a:r>
            <a:r>
              <a:rPr lang="en-US" altLang="en-US" sz="1800" i="1" baseline="-25000"/>
              <a:t>2</a:t>
            </a:r>
            <a:r>
              <a:rPr lang="en-US" altLang="en-US" sz="1800"/>
              <a:t> connected to: {a,c,d}, {a,c,e}, {a,d,e}, {b,c,e}, {b,d,e}, {b,c,d}</a:t>
            </a:r>
          </a:p>
          <a:p>
            <a:pPr lvl="2" eaLnBrk="1" hangingPunct="1">
              <a:lnSpc>
                <a:spcPct val="80000"/>
              </a:lnSpc>
            </a:pPr>
            <a:r>
              <a:rPr lang="en-US" altLang="en-US" sz="1800"/>
              <a:t>T</a:t>
            </a:r>
            <a:r>
              <a:rPr lang="en-US" altLang="en-US" sz="1800" baseline="-25000"/>
              <a:t>3</a:t>
            </a:r>
            <a:r>
              <a:rPr lang="en-US" altLang="en-US" sz="1800"/>
              <a:t> connected to: {a,b,c}, {a,b,d}, {a,b,e}, {a,b,g}, {a,f,g}, {b,f,g}</a:t>
            </a:r>
          </a:p>
          <a:p>
            <a:pPr eaLnBrk="1" hangingPunct="1">
              <a:lnSpc>
                <a:spcPct val="80000"/>
              </a:lnSpc>
            </a:pPr>
            <a:r>
              <a:rPr lang="en-US" altLang="en-US" sz="1800"/>
              <a:t>Link Similarity</a:t>
            </a:r>
          </a:p>
          <a:p>
            <a:pPr lvl="1" eaLnBrk="1" hangingPunct="1">
              <a:lnSpc>
                <a:spcPct val="80000"/>
              </a:lnSpc>
            </a:pPr>
            <a:r>
              <a:rPr lang="en-US" altLang="en-US" sz="1800"/>
              <a:t>Link similarity between two transactions is the # of common neighbors</a:t>
            </a:r>
          </a:p>
          <a:p>
            <a:pPr lvl="1" eaLnBrk="1" hangingPunct="1">
              <a:lnSpc>
                <a:spcPct val="120000"/>
              </a:lnSpc>
            </a:pPr>
            <a:r>
              <a:rPr lang="en-US" altLang="en-US" sz="1800"/>
              <a:t>link(</a:t>
            </a:r>
            <a:r>
              <a:rPr lang="en-US" altLang="en-US" sz="1800" i="1"/>
              <a:t>T</a:t>
            </a:r>
            <a:r>
              <a:rPr lang="en-US" altLang="en-US" sz="1800" i="1" baseline="-25000"/>
              <a:t>1, </a:t>
            </a:r>
            <a:r>
              <a:rPr lang="en-US" altLang="en-US" sz="1800" i="1"/>
              <a:t>T</a:t>
            </a:r>
            <a:r>
              <a:rPr lang="en-US" altLang="en-US" sz="1800" i="1" baseline="-25000"/>
              <a:t>2</a:t>
            </a:r>
            <a:r>
              <a:rPr lang="en-US" altLang="en-US" sz="1800" i="1"/>
              <a:t>) = 4, since they have 4 common neighbors</a:t>
            </a:r>
          </a:p>
          <a:p>
            <a:pPr lvl="2" eaLnBrk="1" hangingPunct="1">
              <a:lnSpc>
                <a:spcPct val="120000"/>
              </a:lnSpc>
            </a:pPr>
            <a:r>
              <a:rPr lang="en-US" altLang="en-US" sz="1800"/>
              <a:t>{a, c, d}, {a, c, e}, {b, c, d}, {b, c, e}</a:t>
            </a:r>
          </a:p>
          <a:p>
            <a:pPr lvl="1" eaLnBrk="1" hangingPunct="1">
              <a:lnSpc>
                <a:spcPct val="120000"/>
              </a:lnSpc>
            </a:pPr>
            <a:r>
              <a:rPr lang="en-US" altLang="en-US" sz="1800"/>
              <a:t>link(</a:t>
            </a:r>
            <a:r>
              <a:rPr lang="en-US" altLang="en-US" sz="1800" i="1"/>
              <a:t>T</a:t>
            </a:r>
            <a:r>
              <a:rPr lang="en-US" altLang="en-US" sz="1800" i="1" baseline="-25000"/>
              <a:t>1, </a:t>
            </a:r>
            <a:r>
              <a:rPr lang="en-US" altLang="en-US" sz="1800" i="1"/>
              <a:t>T</a:t>
            </a:r>
            <a:r>
              <a:rPr lang="en-US" altLang="en-US" sz="1800" i="1" baseline="-25000"/>
              <a:t>3</a:t>
            </a:r>
            <a:r>
              <a:rPr lang="en-US" altLang="en-US" sz="1800" i="1"/>
              <a:t>) = 3, since they have 3 common neighbors</a:t>
            </a:r>
          </a:p>
          <a:p>
            <a:pPr lvl="2" eaLnBrk="1" hangingPunct="1">
              <a:lnSpc>
                <a:spcPct val="120000"/>
              </a:lnSpc>
            </a:pPr>
            <a:r>
              <a:rPr lang="en-US" altLang="en-US" sz="1800"/>
              <a:t>{a, b, d}, {a, b, e}, {a, b, g}</a:t>
            </a:r>
          </a:p>
        </p:txBody>
      </p:sp>
    </p:spTree>
  </p:cSld>
  <p:clrMapOvr>
    <a:masterClrMapping/>
  </p:clrMapOvr>
  <p:transition>
    <p:zoom/>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9202" name="Slide Number Placeholder 5">
            <a:extLst>
              <a:ext uri="{FF2B5EF4-FFF2-40B4-BE49-F238E27FC236}">
                <a16:creationId xmlns:a16="http://schemas.microsoft.com/office/drawing/2014/main" id="{7C1B3541-2784-2E9C-FB51-F9A4D39488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A9203BF2-5EC6-4655-AAEC-792439DAE6A6}" type="slidenum">
              <a:rPr lang="en-US" altLang="en-US" sz="1200">
                <a:latin typeface="Tahoma" panose="020B0604030504040204" pitchFamily="34" charset="0"/>
              </a:rPr>
              <a:pPr>
                <a:spcBef>
                  <a:spcPct val="0"/>
                </a:spcBef>
                <a:buClrTx/>
                <a:buSzTx/>
                <a:buFontTx/>
                <a:buNone/>
              </a:pPr>
              <a:t>85</a:t>
            </a:fld>
            <a:endParaRPr lang="en-US" altLang="en-US" sz="1200">
              <a:latin typeface="Tahoma" panose="020B0604030504040204" pitchFamily="34" charset="0"/>
            </a:endParaRPr>
          </a:p>
        </p:txBody>
      </p:sp>
      <p:sp>
        <p:nvSpPr>
          <p:cNvPr id="179203" name="Rectangle 2">
            <a:extLst>
              <a:ext uri="{FF2B5EF4-FFF2-40B4-BE49-F238E27FC236}">
                <a16:creationId xmlns:a16="http://schemas.microsoft.com/office/drawing/2014/main" id="{4A2DE7AC-0011-6A9F-B5AE-24B31656EC08}"/>
              </a:ext>
            </a:extLst>
          </p:cNvPr>
          <p:cNvSpPr>
            <a:spLocks noGrp="1" noChangeArrowheads="1"/>
          </p:cNvSpPr>
          <p:nvPr>
            <p:ph type="title"/>
          </p:nvPr>
        </p:nvSpPr>
        <p:spPr/>
        <p:txBody>
          <a:bodyPr/>
          <a:lstStyle/>
          <a:p>
            <a:pPr eaLnBrk="1" hangingPunct="1"/>
            <a:r>
              <a:rPr lang="en-US" altLang="en-US" sz="3200"/>
              <a:t>Rock Algorithm</a:t>
            </a:r>
          </a:p>
        </p:txBody>
      </p:sp>
      <p:sp>
        <p:nvSpPr>
          <p:cNvPr id="179204" name="Rectangle 3">
            <a:extLst>
              <a:ext uri="{FF2B5EF4-FFF2-40B4-BE49-F238E27FC236}">
                <a16:creationId xmlns:a16="http://schemas.microsoft.com/office/drawing/2014/main" id="{FF33ECB9-104A-A5AA-1B11-2690C79EC9E3}"/>
              </a:ext>
            </a:extLst>
          </p:cNvPr>
          <p:cNvSpPr>
            <a:spLocks noGrp="1" noChangeArrowheads="1"/>
          </p:cNvSpPr>
          <p:nvPr>
            <p:ph type="body" idx="1"/>
          </p:nvPr>
        </p:nvSpPr>
        <p:spPr/>
        <p:txBody>
          <a:bodyPr/>
          <a:lstStyle/>
          <a:p>
            <a:pPr eaLnBrk="1" hangingPunct="1"/>
            <a:r>
              <a:rPr lang="en-US" altLang="en-US" sz="2400"/>
              <a:t>Method</a:t>
            </a:r>
          </a:p>
          <a:p>
            <a:pPr lvl="1" eaLnBrk="1" hangingPunct="1"/>
            <a:r>
              <a:rPr lang="en-US" altLang="en-US" sz="2400"/>
              <a:t>Compute similarity matrix</a:t>
            </a:r>
          </a:p>
          <a:p>
            <a:pPr lvl="2" eaLnBrk="1" hangingPunct="1"/>
            <a:r>
              <a:rPr lang="en-US" altLang="en-US" sz="2000"/>
              <a:t>Use link similarity</a:t>
            </a:r>
          </a:p>
          <a:p>
            <a:pPr lvl="1" eaLnBrk="1" hangingPunct="1"/>
            <a:r>
              <a:rPr lang="en-US" altLang="en-US" sz="2400"/>
              <a:t>Run agglomerative hierarchical clustering</a:t>
            </a:r>
          </a:p>
          <a:p>
            <a:pPr lvl="1" eaLnBrk="1" hangingPunct="1"/>
            <a:r>
              <a:rPr lang="en-US" altLang="en-US" sz="2400"/>
              <a:t>When the data set is big</a:t>
            </a:r>
          </a:p>
          <a:p>
            <a:pPr lvl="2" eaLnBrk="1" hangingPunct="1"/>
            <a:r>
              <a:rPr lang="en-US" altLang="en-US" sz="2000"/>
              <a:t>Get sample of transactions</a:t>
            </a:r>
          </a:p>
          <a:p>
            <a:pPr lvl="2" eaLnBrk="1" hangingPunct="1"/>
            <a:r>
              <a:rPr lang="en-US" altLang="en-US" sz="2000"/>
              <a:t>Cluster sample</a:t>
            </a:r>
          </a:p>
          <a:p>
            <a:pPr eaLnBrk="1" hangingPunct="1"/>
            <a:r>
              <a:rPr lang="en-US" altLang="en-US" sz="2400"/>
              <a:t>Problems:</a:t>
            </a:r>
          </a:p>
          <a:p>
            <a:pPr lvl="1" eaLnBrk="1" hangingPunct="1"/>
            <a:r>
              <a:rPr lang="en-US" altLang="en-US" sz="2400"/>
              <a:t>Guarantee cluster interconnectivity</a:t>
            </a:r>
          </a:p>
          <a:p>
            <a:pPr lvl="2" eaLnBrk="1" hangingPunct="1"/>
            <a:r>
              <a:rPr lang="en-US" altLang="en-US" sz="2000"/>
              <a:t>any two transactions in a cluster are very well connected</a:t>
            </a:r>
          </a:p>
          <a:p>
            <a:pPr lvl="1" eaLnBrk="1" hangingPunct="1"/>
            <a:r>
              <a:rPr lang="en-US" altLang="en-US" sz="2400"/>
              <a:t>Ignores information about closeness of two clusters</a:t>
            </a:r>
          </a:p>
          <a:p>
            <a:pPr lvl="2" eaLnBrk="1" hangingPunct="1"/>
            <a:r>
              <a:rPr lang="en-US" altLang="en-US" sz="2000"/>
              <a:t>two separate clusters may still be quite connected</a:t>
            </a:r>
          </a:p>
        </p:txBody>
      </p:sp>
    </p:spTree>
  </p:cSld>
  <p:clrMapOvr>
    <a:masterClrMapping/>
  </p:clrMapOvr>
  <p:transition>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5D895808-5B8C-2AE4-2129-9806778D06CC}"/>
              </a:ext>
            </a:extLst>
          </p:cNvPr>
          <p:cNvSpPr>
            <a:spLocks noGrp="1" noChangeArrowheads="1"/>
          </p:cNvSpPr>
          <p:nvPr>
            <p:ph type="title" idx="4294967295"/>
          </p:nvPr>
        </p:nvSpPr>
        <p:spPr>
          <a:xfrm>
            <a:off x="76200" y="304800"/>
            <a:ext cx="9067800" cy="533400"/>
          </a:xfrm>
        </p:spPr>
        <p:txBody>
          <a:bodyPr/>
          <a:lstStyle/>
          <a:p>
            <a:pPr eaLnBrk="1" hangingPunct="1"/>
            <a:r>
              <a:rPr lang="en-US" altLang="zh-CN" sz="2800">
                <a:ea typeface="SimSun" panose="02010600030101010101" pitchFamily="2" charset="-122"/>
              </a:rPr>
              <a:t>Aggregation-Based Similarity Computation</a:t>
            </a:r>
          </a:p>
        </p:txBody>
      </p:sp>
      <p:grpSp>
        <p:nvGrpSpPr>
          <p:cNvPr id="181251" name="Group 3">
            <a:extLst>
              <a:ext uri="{FF2B5EF4-FFF2-40B4-BE49-F238E27FC236}">
                <a16:creationId xmlns:a16="http://schemas.microsoft.com/office/drawing/2014/main" id="{5D675F0C-F9B5-906F-E25E-592C7443D7AA}"/>
              </a:ext>
            </a:extLst>
          </p:cNvPr>
          <p:cNvGrpSpPr>
            <a:grpSpLocks/>
          </p:cNvGrpSpPr>
          <p:nvPr/>
        </p:nvGrpSpPr>
        <p:grpSpPr bwMode="auto">
          <a:xfrm>
            <a:off x="2209800" y="990600"/>
            <a:ext cx="4953000" cy="2133600"/>
            <a:chOff x="1392" y="624"/>
            <a:chExt cx="3120" cy="1344"/>
          </a:xfrm>
        </p:grpSpPr>
        <p:sp>
          <p:nvSpPr>
            <p:cNvPr id="181264" name="Oval 4">
              <a:extLst>
                <a:ext uri="{FF2B5EF4-FFF2-40B4-BE49-F238E27FC236}">
                  <a16:creationId xmlns:a16="http://schemas.microsoft.com/office/drawing/2014/main" id="{56E6671B-29AB-ADBA-A612-2560A0E8909A}"/>
                </a:ext>
              </a:extLst>
            </p:cNvPr>
            <p:cNvSpPr>
              <a:spLocks noChangeArrowheads="1"/>
            </p:cNvSpPr>
            <p:nvPr/>
          </p:nvSpPr>
          <p:spPr bwMode="auto">
            <a:xfrm>
              <a:off x="1824" y="720"/>
              <a:ext cx="192" cy="192"/>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4</a:t>
              </a:r>
            </a:p>
          </p:txBody>
        </p:sp>
        <p:sp>
          <p:nvSpPr>
            <p:cNvPr id="181265" name="Oval 5">
              <a:extLst>
                <a:ext uri="{FF2B5EF4-FFF2-40B4-BE49-F238E27FC236}">
                  <a16:creationId xmlns:a16="http://schemas.microsoft.com/office/drawing/2014/main" id="{973C3733-BF85-73A6-823A-96AB606C7AA5}"/>
                </a:ext>
              </a:extLst>
            </p:cNvPr>
            <p:cNvSpPr>
              <a:spLocks noChangeArrowheads="1"/>
            </p:cNvSpPr>
            <p:nvPr/>
          </p:nvSpPr>
          <p:spPr bwMode="auto">
            <a:xfrm>
              <a:off x="3504" y="720"/>
              <a:ext cx="192" cy="192"/>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5</a:t>
              </a:r>
            </a:p>
          </p:txBody>
        </p:sp>
        <p:cxnSp>
          <p:nvCxnSpPr>
            <p:cNvPr id="181266" name="AutoShape 6">
              <a:extLst>
                <a:ext uri="{FF2B5EF4-FFF2-40B4-BE49-F238E27FC236}">
                  <a16:creationId xmlns:a16="http://schemas.microsoft.com/office/drawing/2014/main" id="{A02EA65A-1A3A-5B7A-CC76-67DB2E53F68C}"/>
                </a:ext>
              </a:extLst>
            </p:cNvPr>
            <p:cNvCxnSpPr>
              <a:cxnSpLocks noChangeShapeType="1"/>
              <a:stCxn id="181264" idx="4"/>
              <a:endCxn id="181270" idx="0"/>
            </p:cNvCxnSpPr>
            <p:nvPr/>
          </p:nvCxnSpPr>
          <p:spPr bwMode="auto">
            <a:xfrm flipH="1">
              <a:off x="1488" y="912"/>
              <a:ext cx="432"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1267" name="AutoShape 7">
              <a:extLst>
                <a:ext uri="{FF2B5EF4-FFF2-40B4-BE49-F238E27FC236}">
                  <a16:creationId xmlns:a16="http://schemas.microsoft.com/office/drawing/2014/main" id="{38D7BD22-1F37-5361-5D5C-27D9A286FB7F}"/>
                </a:ext>
              </a:extLst>
            </p:cNvPr>
            <p:cNvCxnSpPr>
              <a:cxnSpLocks noChangeShapeType="1"/>
              <a:stCxn id="181264" idx="4"/>
              <a:endCxn id="181271" idx="0"/>
            </p:cNvCxnSpPr>
            <p:nvPr/>
          </p:nvCxnSpPr>
          <p:spPr bwMode="auto">
            <a:xfrm>
              <a:off x="1920" y="912"/>
              <a:ext cx="480"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1268" name="AutoShape 8">
              <a:extLst>
                <a:ext uri="{FF2B5EF4-FFF2-40B4-BE49-F238E27FC236}">
                  <a16:creationId xmlns:a16="http://schemas.microsoft.com/office/drawing/2014/main" id="{097AD105-9D2B-A5A7-011E-4838AF853A00}"/>
                </a:ext>
              </a:extLst>
            </p:cNvPr>
            <p:cNvCxnSpPr>
              <a:cxnSpLocks noChangeShapeType="1"/>
              <a:stCxn id="181265" idx="4"/>
              <a:endCxn id="181272" idx="0"/>
            </p:cNvCxnSpPr>
            <p:nvPr/>
          </p:nvCxnSpPr>
          <p:spPr bwMode="auto">
            <a:xfrm flipH="1">
              <a:off x="3360" y="912"/>
              <a:ext cx="240"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1269" name="AutoShape 9">
              <a:extLst>
                <a:ext uri="{FF2B5EF4-FFF2-40B4-BE49-F238E27FC236}">
                  <a16:creationId xmlns:a16="http://schemas.microsoft.com/office/drawing/2014/main" id="{9852F9FC-4444-B0C4-5AE5-E8FC64E37CF2}"/>
                </a:ext>
              </a:extLst>
            </p:cNvPr>
            <p:cNvCxnSpPr>
              <a:cxnSpLocks noChangeShapeType="1"/>
              <a:stCxn id="181265" idx="4"/>
              <a:endCxn id="181273" idx="0"/>
            </p:cNvCxnSpPr>
            <p:nvPr/>
          </p:nvCxnSpPr>
          <p:spPr bwMode="auto">
            <a:xfrm>
              <a:off x="3600" y="912"/>
              <a:ext cx="240"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81270" name="Oval 10">
              <a:extLst>
                <a:ext uri="{FF2B5EF4-FFF2-40B4-BE49-F238E27FC236}">
                  <a16:creationId xmlns:a16="http://schemas.microsoft.com/office/drawing/2014/main" id="{7F1CA8A3-2EC3-837C-DFFD-747465F3B118}"/>
                </a:ext>
              </a:extLst>
            </p:cNvPr>
            <p:cNvSpPr>
              <a:spLocks noChangeArrowheads="1"/>
            </p:cNvSpPr>
            <p:nvPr/>
          </p:nvSpPr>
          <p:spPr bwMode="auto">
            <a:xfrm>
              <a:off x="1392" y="1200"/>
              <a:ext cx="192" cy="192"/>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600">
                  <a:latin typeface="Times New Roman" panose="02020603050405020304" pitchFamily="18" charset="0"/>
                  <a:ea typeface="SimSun" panose="02010600030101010101" pitchFamily="2" charset="-122"/>
                </a:rPr>
                <a:t>10</a:t>
              </a:r>
            </a:p>
          </p:txBody>
        </p:sp>
        <p:sp>
          <p:nvSpPr>
            <p:cNvPr id="181271" name="Oval 11">
              <a:extLst>
                <a:ext uri="{FF2B5EF4-FFF2-40B4-BE49-F238E27FC236}">
                  <a16:creationId xmlns:a16="http://schemas.microsoft.com/office/drawing/2014/main" id="{C6A9A45A-9E3C-17F1-75CF-F5406D722AE4}"/>
                </a:ext>
              </a:extLst>
            </p:cNvPr>
            <p:cNvSpPr>
              <a:spLocks noChangeArrowheads="1"/>
            </p:cNvSpPr>
            <p:nvPr/>
          </p:nvSpPr>
          <p:spPr bwMode="auto">
            <a:xfrm>
              <a:off x="2304" y="1200"/>
              <a:ext cx="192" cy="192"/>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600">
                  <a:latin typeface="Times New Roman" panose="02020603050405020304" pitchFamily="18" charset="0"/>
                  <a:ea typeface="SimSun" panose="02010600030101010101" pitchFamily="2" charset="-122"/>
                </a:rPr>
                <a:t>12</a:t>
              </a:r>
            </a:p>
          </p:txBody>
        </p:sp>
        <p:sp>
          <p:nvSpPr>
            <p:cNvPr id="181272" name="Oval 12">
              <a:extLst>
                <a:ext uri="{FF2B5EF4-FFF2-40B4-BE49-F238E27FC236}">
                  <a16:creationId xmlns:a16="http://schemas.microsoft.com/office/drawing/2014/main" id="{5D325EAE-758B-EAAF-C7FA-D4A1BF127FE9}"/>
                </a:ext>
              </a:extLst>
            </p:cNvPr>
            <p:cNvSpPr>
              <a:spLocks noChangeArrowheads="1"/>
            </p:cNvSpPr>
            <p:nvPr/>
          </p:nvSpPr>
          <p:spPr bwMode="auto">
            <a:xfrm>
              <a:off x="3264" y="1200"/>
              <a:ext cx="192" cy="192"/>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600">
                  <a:latin typeface="Times New Roman" panose="02020603050405020304" pitchFamily="18" charset="0"/>
                  <a:ea typeface="SimSun" panose="02010600030101010101" pitchFamily="2" charset="-122"/>
                </a:rPr>
                <a:t>13</a:t>
              </a:r>
            </a:p>
          </p:txBody>
        </p:sp>
        <p:sp>
          <p:nvSpPr>
            <p:cNvPr id="181273" name="Oval 13">
              <a:extLst>
                <a:ext uri="{FF2B5EF4-FFF2-40B4-BE49-F238E27FC236}">
                  <a16:creationId xmlns:a16="http://schemas.microsoft.com/office/drawing/2014/main" id="{04128ED6-C9F0-80D3-0A21-6FD49BFEFFC3}"/>
                </a:ext>
              </a:extLst>
            </p:cNvPr>
            <p:cNvSpPr>
              <a:spLocks noChangeArrowheads="1"/>
            </p:cNvSpPr>
            <p:nvPr/>
          </p:nvSpPr>
          <p:spPr bwMode="auto">
            <a:xfrm>
              <a:off x="3744" y="1200"/>
              <a:ext cx="192" cy="192"/>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600">
                  <a:latin typeface="Times New Roman" panose="02020603050405020304" pitchFamily="18" charset="0"/>
                  <a:ea typeface="SimSun" panose="02010600030101010101" pitchFamily="2" charset="-122"/>
                </a:rPr>
                <a:t>14</a:t>
              </a:r>
            </a:p>
          </p:txBody>
        </p:sp>
        <p:sp>
          <p:nvSpPr>
            <p:cNvPr id="181274" name="Oval 14">
              <a:extLst>
                <a:ext uri="{FF2B5EF4-FFF2-40B4-BE49-F238E27FC236}">
                  <a16:creationId xmlns:a16="http://schemas.microsoft.com/office/drawing/2014/main" id="{3C157D41-46DD-6EEA-2F22-52A4B3DDA833}"/>
                </a:ext>
              </a:extLst>
            </p:cNvPr>
            <p:cNvSpPr>
              <a:spLocks noChangeArrowheads="1"/>
            </p:cNvSpPr>
            <p:nvPr/>
          </p:nvSpPr>
          <p:spPr bwMode="auto">
            <a:xfrm>
              <a:off x="1824" y="1776"/>
              <a:ext cx="192" cy="192"/>
            </a:xfrm>
            <a:prstGeom prst="ellipse">
              <a:avLst/>
            </a:prstGeom>
            <a:solidFill>
              <a:schemeClr val="bg1"/>
            </a:solidFill>
            <a:ln w="222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a</a:t>
              </a:r>
            </a:p>
          </p:txBody>
        </p:sp>
        <p:sp>
          <p:nvSpPr>
            <p:cNvPr id="181275" name="Oval 15">
              <a:extLst>
                <a:ext uri="{FF2B5EF4-FFF2-40B4-BE49-F238E27FC236}">
                  <a16:creationId xmlns:a16="http://schemas.microsoft.com/office/drawing/2014/main" id="{4AC95E86-FB84-95BA-A9BD-17EB528CE5AD}"/>
                </a:ext>
              </a:extLst>
            </p:cNvPr>
            <p:cNvSpPr>
              <a:spLocks noChangeArrowheads="1"/>
            </p:cNvSpPr>
            <p:nvPr/>
          </p:nvSpPr>
          <p:spPr bwMode="auto">
            <a:xfrm>
              <a:off x="3504" y="1776"/>
              <a:ext cx="192" cy="192"/>
            </a:xfrm>
            <a:prstGeom prst="ellipse">
              <a:avLst/>
            </a:prstGeom>
            <a:solidFill>
              <a:schemeClr val="bg1"/>
            </a:solidFill>
            <a:ln w="222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b</a:t>
              </a:r>
            </a:p>
          </p:txBody>
        </p:sp>
        <p:cxnSp>
          <p:nvCxnSpPr>
            <p:cNvPr id="181276" name="AutoShape 16">
              <a:extLst>
                <a:ext uri="{FF2B5EF4-FFF2-40B4-BE49-F238E27FC236}">
                  <a16:creationId xmlns:a16="http://schemas.microsoft.com/office/drawing/2014/main" id="{5E901DA9-5D39-43F7-6D79-06DF52A4A26C}"/>
                </a:ext>
              </a:extLst>
            </p:cNvPr>
            <p:cNvCxnSpPr>
              <a:cxnSpLocks noChangeShapeType="1"/>
              <a:stCxn id="181274" idx="0"/>
              <a:endCxn id="181270" idx="4"/>
            </p:cNvCxnSpPr>
            <p:nvPr/>
          </p:nvCxnSpPr>
          <p:spPr bwMode="auto">
            <a:xfrm rot="5400000" flipH="1">
              <a:off x="1515" y="1365"/>
              <a:ext cx="377" cy="432"/>
            </a:xfrm>
            <a:prstGeom prst="curvedConnector3">
              <a:avLst>
                <a:gd name="adj1" fmla="val 49069"/>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81277" name="AutoShape 17">
              <a:extLst>
                <a:ext uri="{FF2B5EF4-FFF2-40B4-BE49-F238E27FC236}">
                  <a16:creationId xmlns:a16="http://schemas.microsoft.com/office/drawing/2014/main" id="{4E0D34DF-6B5B-5CC2-FA32-34DD3D7C9B6F}"/>
                </a:ext>
              </a:extLst>
            </p:cNvPr>
            <p:cNvCxnSpPr>
              <a:cxnSpLocks noChangeShapeType="1"/>
              <a:stCxn id="181274" idx="0"/>
              <a:endCxn id="181271" idx="4"/>
            </p:cNvCxnSpPr>
            <p:nvPr/>
          </p:nvCxnSpPr>
          <p:spPr bwMode="auto">
            <a:xfrm rot="-5400000">
              <a:off x="1971" y="1341"/>
              <a:ext cx="377" cy="480"/>
            </a:xfrm>
            <a:prstGeom prst="curvedConnector3">
              <a:avLst>
                <a:gd name="adj1" fmla="val 49069"/>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81278" name="AutoShape 18">
              <a:extLst>
                <a:ext uri="{FF2B5EF4-FFF2-40B4-BE49-F238E27FC236}">
                  <a16:creationId xmlns:a16="http://schemas.microsoft.com/office/drawing/2014/main" id="{9FF2B3F6-47FA-F60F-61EF-C7C409BDAF7E}"/>
                </a:ext>
              </a:extLst>
            </p:cNvPr>
            <p:cNvCxnSpPr>
              <a:cxnSpLocks noChangeShapeType="1"/>
              <a:stCxn id="181275" idx="0"/>
              <a:endCxn id="181273" idx="4"/>
            </p:cNvCxnSpPr>
            <p:nvPr/>
          </p:nvCxnSpPr>
          <p:spPr bwMode="auto">
            <a:xfrm rot="-5400000">
              <a:off x="3531" y="1461"/>
              <a:ext cx="377" cy="240"/>
            </a:xfrm>
            <a:prstGeom prst="curvedConnector3">
              <a:avLst>
                <a:gd name="adj1" fmla="val 49069"/>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181279" name="Text Box 19">
              <a:extLst>
                <a:ext uri="{FF2B5EF4-FFF2-40B4-BE49-F238E27FC236}">
                  <a16:creationId xmlns:a16="http://schemas.microsoft.com/office/drawing/2014/main" id="{F50B0E22-39DF-36A3-CAF3-61FAEF8F3C9C}"/>
                </a:ext>
              </a:extLst>
            </p:cNvPr>
            <p:cNvSpPr txBox="1">
              <a:spLocks noChangeArrowheads="1"/>
            </p:cNvSpPr>
            <p:nvPr/>
          </p:nvSpPr>
          <p:spPr bwMode="auto">
            <a:xfrm>
              <a:off x="3936" y="67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400" i="1">
                  <a:latin typeface="Times New Roman" panose="02020603050405020304" pitchFamily="18" charset="0"/>
                  <a:ea typeface="SimSun" panose="02010600030101010101" pitchFamily="2" charset="-122"/>
                </a:rPr>
                <a:t>ST</a:t>
              </a:r>
              <a:r>
                <a:rPr lang="en-US" altLang="zh-CN" sz="2400" baseline="-25000">
                  <a:latin typeface="Times New Roman" panose="02020603050405020304" pitchFamily="18" charset="0"/>
                  <a:ea typeface="SimSun" panose="02010600030101010101" pitchFamily="2" charset="-122"/>
                </a:rPr>
                <a:t>2</a:t>
              </a:r>
            </a:p>
          </p:txBody>
        </p:sp>
        <p:cxnSp>
          <p:nvCxnSpPr>
            <p:cNvPr id="181280" name="AutoShape 20">
              <a:extLst>
                <a:ext uri="{FF2B5EF4-FFF2-40B4-BE49-F238E27FC236}">
                  <a16:creationId xmlns:a16="http://schemas.microsoft.com/office/drawing/2014/main" id="{A5140548-5BB9-695E-23B0-B825788DF6C9}"/>
                </a:ext>
              </a:extLst>
            </p:cNvPr>
            <p:cNvCxnSpPr>
              <a:cxnSpLocks noChangeShapeType="1"/>
              <a:stCxn id="181264" idx="6"/>
              <a:endCxn id="181265" idx="2"/>
            </p:cNvCxnSpPr>
            <p:nvPr/>
          </p:nvCxnSpPr>
          <p:spPr bwMode="auto">
            <a:xfrm>
              <a:off x="2016" y="816"/>
              <a:ext cx="1488"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81281" name="Text Box 21">
              <a:extLst>
                <a:ext uri="{FF2B5EF4-FFF2-40B4-BE49-F238E27FC236}">
                  <a16:creationId xmlns:a16="http://schemas.microsoft.com/office/drawing/2014/main" id="{78BDFE35-7F36-61EC-B0E6-339823E3A188}"/>
                </a:ext>
              </a:extLst>
            </p:cNvPr>
            <p:cNvSpPr txBox="1">
              <a:spLocks noChangeArrowheads="1"/>
            </p:cNvSpPr>
            <p:nvPr/>
          </p:nvSpPr>
          <p:spPr bwMode="auto">
            <a:xfrm>
              <a:off x="3984" y="168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400" i="1">
                  <a:latin typeface="Times New Roman" panose="02020603050405020304" pitchFamily="18" charset="0"/>
                  <a:ea typeface="SimSun" panose="02010600030101010101" pitchFamily="2" charset="-122"/>
                </a:rPr>
                <a:t>ST</a:t>
              </a:r>
              <a:r>
                <a:rPr lang="en-US" altLang="zh-CN" sz="2400" baseline="-25000">
                  <a:latin typeface="Times New Roman" panose="02020603050405020304" pitchFamily="18" charset="0"/>
                  <a:ea typeface="SimSun" panose="02010600030101010101" pitchFamily="2" charset="-122"/>
                </a:rPr>
                <a:t>1</a:t>
              </a:r>
            </a:p>
          </p:txBody>
        </p:sp>
        <p:cxnSp>
          <p:nvCxnSpPr>
            <p:cNvPr id="181282" name="AutoShape 22">
              <a:extLst>
                <a:ext uri="{FF2B5EF4-FFF2-40B4-BE49-F238E27FC236}">
                  <a16:creationId xmlns:a16="http://schemas.microsoft.com/office/drawing/2014/main" id="{E212AFF2-3A5C-BC5C-921D-0356F3453C6C}"/>
                </a:ext>
              </a:extLst>
            </p:cNvPr>
            <p:cNvCxnSpPr>
              <a:cxnSpLocks noChangeShapeType="1"/>
              <a:stCxn id="181275" idx="0"/>
              <a:endCxn id="181272" idx="4"/>
            </p:cNvCxnSpPr>
            <p:nvPr/>
          </p:nvCxnSpPr>
          <p:spPr bwMode="auto">
            <a:xfrm rot="5400000" flipH="1">
              <a:off x="3291" y="1461"/>
              <a:ext cx="377" cy="240"/>
            </a:xfrm>
            <a:prstGeom prst="curvedConnector3">
              <a:avLst>
                <a:gd name="adj1" fmla="val 49069"/>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81283" name="AutoShape 23">
              <a:extLst>
                <a:ext uri="{FF2B5EF4-FFF2-40B4-BE49-F238E27FC236}">
                  <a16:creationId xmlns:a16="http://schemas.microsoft.com/office/drawing/2014/main" id="{C94203A8-95CF-17C5-2302-765085909ED9}"/>
                </a:ext>
              </a:extLst>
            </p:cNvPr>
            <p:cNvCxnSpPr>
              <a:cxnSpLocks noChangeShapeType="1"/>
              <a:stCxn id="181264" idx="4"/>
              <a:endCxn id="181284" idx="0"/>
            </p:cNvCxnSpPr>
            <p:nvPr/>
          </p:nvCxnSpPr>
          <p:spPr bwMode="auto">
            <a:xfrm>
              <a:off x="1920" y="912"/>
              <a:ext cx="0"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81284" name="Oval 24">
              <a:extLst>
                <a:ext uri="{FF2B5EF4-FFF2-40B4-BE49-F238E27FC236}">
                  <a16:creationId xmlns:a16="http://schemas.microsoft.com/office/drawing/2014/main" id="{2BF42CE9-D244-50DF-C50C-250484E45DB4}"/>
                </a:ext>
              </a:extLst>
            </p:cNvPr>
            <p:cNvSpPr>
              <a:spLocks noChangeArrowheads="1"/>
            </p:cNvSpPr>
            <p:nvPr/>
          </p:nvSpPr>
          <p:spPr bwMode="auto">
            <a:xfrm>
              <a:off x="1824" y="1200"/>
              <a:ext cx="192" cy="192"/>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600">
                  <a:latin typeface="Times New Roman" panose="02020603050405020304" pitchFamily="18" charset="0"/>
                  <a:ea typeface="SimSun" panose="02010600030101010101" pitchFamily="2" charset="-122"/>
                </a:rPr>
                <a:t>11</a:t>
              </a:r>
            </a:p>
          </p:txBody>
        </p:sp>
        <p:cxnSp>
          <p:nvCxnSpPr>
            <p:cNvPr id="181285" name="AutoShape 25">
              <a:extLst>
                <a:ext uri="{FF2B5EF4-FFF2-40B4-BE49-F238E27FC236}">
                  <a16:creationId xmlns:a16="http://schemas.microsoft.com/office/drawing/2014/main" id="{257F8B1D-5C80-9BBF-C33B-D51813B74B43}"/>
                </a:ext>
              </a:extLst>
            </p:cNvPr>
            <p:cNvCxnSpPr>
              <a:cxnSpLocks noChangeShapeType="1"/>
              <a:stCxn id="181274" idx="0"/>
              <a:endCxn id="181284" idx="4"/>
            </p:cNvCxnSpPr>
            <p:nvPr/>
          </p:nvCxnSpPr>
          <p:spPr bwMode="auto">
            <a:xfrm rot="-5400000">
              <a:off x="1731" y="1581"/>
              <a:ext cx="377" cy="0"/>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181286" name="Text Box 26">
              <a:extLst>
                <a:ext uri="{FF2B5EF4-FFF2-40B4-BE49-F238E27FC236}">
                  <a16:creationId xmlns:a16="http://schemas.microsoft.com/office/drawing/2014/main" id="{ACC160AC-6EBC-C033-0F58-A208187E0436}"/>
                </a:ext>
              </a:extLst>
            </p:cNvPr>
            <p:cNvSpPr txBox="1">
              <a:spLocks noChangeArrowheads="1"/>
            </p:cNvSpPr>
            <p:nvPr/>
          </p:nvSpPr>
          <p:spPr bwMode="auto">
            <a:xfrm>
              <a:off x="2544" y="62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Times New Roman" panose="02020603050405020304" pitchFamily="18" charset="0"/>
                  <a:ea typeface="SimSun" panose="02010600030101010101" pitchFamily="2" charset="-122"/>
                </a:rPr>
                <a:t>0.2</a:t>
              </a:r>
            </a:p>
          </p:txBody>
        </p:sp>
        <p:sp>
          <p:nvSpPr>
            <p:cNvPr id="181287" name="Text Box 27">
              <a:extLst>
                <a:ext uri="{FF2B5EF4-FFF2-40B4-BE49-F238E27FC236}">
                  <a16:creationId xmlns:a16="http://schemas.microsoft.com/office/drawing/2014/main" id="{96E0BCAD-6973-0926-97C6-D51A710FF7B3}"/>
                </a:ext>
              </a:extLst>
            </p:cNvPr>
            <p:cNvSpPr txBox="1">
              <a:spLocks noChangeArrowheads="1"/>
            </p:cNvSpPr>
            <p:nvPr/>
          </p:nvSpPr>
          <p:spPr bwMode="auto">
            <a:xfrm>
              <a:off x="1440" y="91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Times New Roman" panose="02020603050405020304" pitchFamily="18" charset="0"/>
                  <a:ea typeface="SimSun" panose="02010600030101010101" pitchFamily="2" charset="-122"/>
                </a:rPr>
                <a:t>0.9</a:t>
              </a:r>
            </a:p>
          </p:txBody>
        </p:sp>
        <p:sp>
          <p:nvSpPr>
            <p:cNvPr id="181288" name="Text Box 28">
              <a:extLst>
                <a:ext uri="{FF2B5EF4-FFF2-40B4-BE49-F238E27FC236}">
                  <a16:creationId xmlns:a16="http://schemas.microsoft.com/office/drawing/2014/main" id="{528B34CC-1872-5740-32AF-AC3375F76E21}"/>
                </a:ext>
              </a:extLst>
            </p:cNvPr>
            <p:cNvSpPr txBox="1">
              <a:spLocks noChangeArrowheads="1"/>
            </p:cNvSpPr>
            <p:nvPr/>
          </p:nvSpPr>
          <p:spPr bwMode="auto">
            <a:xfrm>
              <a:off x="1872" y="969"/>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Times New Roman" panose="02020603050405020304" pitchFamily="18" charset="0"/>
                  <a:ea typeface="SimSun" panose="02010600030101010101" pitchFamily="2" charset="-122"/>
                </a:rPr>
                <a:t>1.0</a:t>
              </a:r>
            </a:p>
          </p:txBody>
        </p:sp>
        <p:sp>
          <p:nvSpPr>
            <p:cNvPr id="181289" name="Text Box 29">
              <a:extLst>
                <a:ext uri="{FF2B5EF4-FFF2-40B4-BE49-F238E27FC236}">
                  <a16:creationId xmlns:a16="http://schemas.microsoft.com/office/drawing/2014/main" id="{CBD16B1A-4FAA-8A28-D798-DD7C2966FE8B}"/>
                </a:ext>
              </a:extLst>
            </p:cNvPr>
            <p:cNvSpPr txBox="1">
              <a:spLocks noChangeArrowheads="1"/>
            </p:cNvSpPr>
            <p:nvPr/>
          </p:nvSpPr>
          <p:spPr bwMode="auto">
            <a:xfrm>
              <a:off x="2160" y="91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Times New Roman" panose="02020603050405020304" pitchFamily="18" charset="0"/>
                  <a:ea typeface="SimSun" panose="02010600030101010101" pitchFamily="2" charset="-122"/>
                </a:rPr>
                <a:t>0.8</a:t>
              </a:r>
            </a:p>
          </p:txBody>
        </p:sp>
        <p:sp>
          <p:nvSpPr>
            <p:cNvPr id="181290" name="Text Box 30">
              <a:extLst>
                <a:ext uri="{FF2B5EF4-FFF2-40B4-BE49-F238E27FC236}">
                  <a16:creationId xmlns:a16="http://schemas.microsoft.com/office/drawing/2014/main" id="{B4FB2A02-29FD-69C3-0D2C-E76FAF3FC2CE}"/>
                </a:ext>
              </a:extLst>
            </p:cNvPr>
            <p:cNvSpPr txBox="1">
              <a:spLocks noChangeArrowheads="1"/>
            </p:cNvSpPr>
            <p:nvPr/>
          </p:nvSpPr>
          <p:spPr bwMode="auto">
            <a:xfrm>
              <a:off x="3216" y="91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Times New Roman" panose="02020603050405020304" pitchFamily="18" charset="0"/>
                  <a:ea typeface="SimSun" panose="02010600030101010101" pitchFamily="2" charset="-122"/>
                </a:rPr>
                <a:t>0.9</a:t>
              </a:r>
            </a:p>
          </p:txBody>
        </p:sp>
        <p:sp>
          <p:nvSpPr>
            <p:cNvPr id="181291" name="Text Box 31">
              <a:extLst>
                <a:ext uri="{FF2B5EF4-FFF2-40B4-BE49-F238E27FC236}">
                  <a16:creationId xmlns:a16="http://schemas.microsoft.com/office/drawing/2014/main" id="{F2463230-0494-B121-5E8F-F3693E1EF5C7}"/>
                </a:ext>
              </a:extLst>
            </p:cNvPr>
            <p:cNvSpPr txBox="1">
              <a:spLocks noChangeArrowheads="1"/>
            </p:cNvSpPr>
            <p:nvPr/>
          </p:nvSpPr>
          <p:spPr bwMode="auto">
            <a:xfrm>
              <a:off x="3696" y="91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Times New Roman" panose="02020603050405020304" pitchFamily="18" charset="0"/>
                  <a:ea typeface="SimSun" panose="02010600030101010101" pitchFamily="2" charset="-122"/>
                </a:rPr>
                <a:t>1.0</a:t>
              </a:r>
            </a:p>
          </p:txBody>
        </p:sp>
      </p:grpSp>
      <p:sp>
        <p:nvSpPr>
          <p:cNvPr id="181252" name="Text Box 32">
            <a:extLst>
              <a:ext uri="{FF2B5EF4-FFF2-40B4-BE49-F238E27FC236}">
                <a16:creationId xmlns:a16="http://schemas.microsoft.com/office/drawing/2014/main" id="{CFD677C7-0D00-ABA9-7ED5-6D349EC17F76}"/>
              </a:ext>
            </a:extLst>
          </p:cNvPr>
          <p:cNvSpPr txBox="1">
            <a:spLocks noChangeArrowheads="1"/>
          </p:cNvSpPr>
          <p:nvPr/>
        </p:nvSpPr>
        <p:spPr bwMode="auto">
          <a:xfrm>
            <a:off x="533400" y="3292475"/>
            <a:ext cx="792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2000">
                <a:latin typeface="Tahoma" panose="020B0604030504040204" pitchFamily="34" charset="0"/>
                <a:ea typeface="SimSun" panose="02010600030101010101" pitchFamily="2" charset="-122"/>
              </a:rPr>
              <a:t>For each node </a:t>
            </a:r>
            <a:r>
              <a:rPr lang="en-US" altLang="zh-CN" sz="2000" i="1">
                <a:latin typeface="Tahoma" panose="020B0604030504040204" pitchFamily="34" charset="0"/>
                <a:ea typeface="SimSun" panose="02010600030101010101" pitchFamily="2" charset="-122"/>
              </a:rPr>
              <a:t>n</a:t>
            </a:r>
            <a:r>
              <a:rPr lang="en-US" altLang="zh-CN" sz="2000" i="1" baseline="-25000">
                <a:latin typeface="Tahoma" panose="020B0604030504040204" pitchFamily="34" charset="0"/>
                <a:ea typeface="SimSun" panose="02010600030101010101" pitchFamily="2" charset="-122"/>
              </a:rPr>
              <a:t>k </a:t>
            </a:r>
            <a:r>
              <a:rPr lang="en-US" altLang="zh-CN" sz="2000">
                <a:latin typeface="Tahoma" panose="020B0604030504040204" pitchFamily="34" charset="0"/>
                <a:ea typeface="SimSun" panose="02010600030101010101" pitchFamily="2" charset="-122"/>
              </a:rPr>
              <a:t>∈ {</a:t>
            </a:r>
            <a:r>
              <a:rPr lang="en-US" altLang="zh-CN" sz="2000" i="1">
                <a:latin typeface="Tahoma" panose="020B0604030504040204" pitchFamily="34" charset="0"/>
                <a:ea typeface="SimSun" panose="02010600030101010101" pitchFamily="2" charset="-122"/>
              </a:rPr>
              <a:t>n</a:t>
            </a:r>
            <a:r>
              <a:rPr lang="en-US" altLang="zh-CN" sz="2000" baseline="-25000">
                <a:latin typeface="Tahoma" panose="020B0604030504040204" pitchFamily="34" charset="0"/>
                <a:ea typeface="SimSun" panose="02010600030101010101" pitchFamily="2" charset="-122"/>
              </a:rPr>
              <a:t>10</a:t>
            </a:r>
            <a:r>
              <a:rPr lang="en-US" altLang="zh-CN" sz="2000">
                <a:latin typeface="Tahoma" panose="020B0604030504040204" pitchFamily="34" charset="0"/>
                <a:ea typeface="SimSun" panose="02010600030101010101" pitchFamily="2" charset="-122"/>
              </a:rPr>
              <a:t>, </a:t>
            </a:r>
            <a:r>
              <a:rPr lang="en-US" altLang="zh-CN" sz="2000" i="1">
                <a:latin typeface="Tahoma" panose="020B0604030504040204" pitchFamily="34" charset="0"/>
                <a:ea typeface="SimSun" panose="02010600030101010101" pitchFamily="2" charset="-122"/>
              </a:rPr>
              <a:t>n</a:t>
            </a:r>
            <a:r>
              <a:rPr lang="en-US" altLang="zh-CN" sz="2000" baseline="-25000">
                <a:latin typeface="Tahoma" panose="020B0604030504040204" pitchFamily="34" charset="0"/>
                <a:ea typeface="SimSun" panose="02010600030101010101" pitchFamily="2" charset="-122"/>
              </a:rPr>
              <a:t>11</a:t>
            </a:r>
            <a:r>
              <a:rPr lang="en-US" altLang="zh-CN" sz="2000">
                <a:latin typeface="Tahoma" panose="020B0604030504040204" pitchFamily="34" charset="0"/>
                <a:ea typeface="SimSun" panose="02010600030101010101" pitchFamily="2" charset="-122"/>
              </a:rPr>
              <a:t>, </a:t>
            </a:r>
            <a:r>
              <a:rPr lang="en-US" altLang="zh-CN" sz="2000" i="1">
                <a:latin typeface="Tahoma" panose="020B0604030504040204" pitchFamily="34" charset="0"/>
                <a:ea typeface="SimSun" panose="02010600030101010101" pitchFamily="2" charset="-122"/>
              </a:rPr>
              <a:t>n</a:t>
            </a:r>
            <a:r>
              <a:rPr lang="en-US" altLang="zh-CN" sz="2000" baseline="-25000">
                <a:latin typeface="Tahoma" panose="020B0604030504040204" pitchFamily="34" charset="0"/>
                <a:ea typeface="SimSun" panose="02010600030101010101" pitchFamily="2" charset="-122"/>
              </a:rPr>
              <a:t>12</a:t>
            </a:r>
            <a:r>
              <a:rPr lang="en-US" altLang="zh-CN" sz="2000">
                <a:latin typeface="Tahoma" panose="020B0604030504040204" pitchFamily="34" charset="0"/>
                <a:ea typeface="SimSun" panose="02010600030101010101" pitchFamily="2" charset="-122"/>
              </a:rPr>
              <a:t>} and </a:t>
            </a:r>
            <a:r>
              <a:rPr lang="en-US" altLang="zh-CN" sz="2000" i="1">
                <a:latin typeface="Tahoma" panose="020B0604030504040204" pitchFamily="34" charset="0"/>
                <a:ea typeface="SimSun" panose="02010600030101010101" pitchFamily="2" charset="-122"/>
              </a:rPr>
              <a:t>n</a:t>
            </a:r>
            <a:r>
              <a:rPr lang="en-US" altLang="zh-CN" sz="2000" i="1" baseline="-25000">
                <a:latin typeface="Tahoma" panose="020B0604030504040204" pitchFamily="34" charset="0"/>
                <a:ea typeface="SimSun" panose="02010600030101010101" pitchFamily="2" charset="-122"/>
              </a:rPr>
              <a:t>l </a:t>
            </a:r>
            <a:r>
              <a:rPr lang="en-US" altLang="zh-CN" sz="2000">
                <a:latin typeface="Tahoma" panose="020B0604030504040204" pitchFamily="34" charset="0"/>
                <a:ea typeface="SimSun" panose="02010600030101010101" pitchFamily="2" charset="-122"/>
              </a:rPr>
              <a:t>∈ {</a:t>
            </a:r>
            <a:r>
              <a:rPr lang="en-US" altLang="zh-CN" sz="2000" i="1">
                <a:latin typeface="Tahoma" panose="020B0604030504040204" pitchFamily="34" charset="0"/>
                <a:ea typeface="SimSun" panose="02010600030101010101" pitchFamily="2" charset="-122"/>
              </a:rPr>
              <a:t>n</a:t>
            </a:r>
            <a:r>
              <a:rPr lang="en-US" altLang="zh-CN" sz="2000" baseline="-25000">
                <a:latin typeface="Tahoma" panose="020B0604030504040204" pitchFamily="34" charset="0"/>
                <a:ea typeface="SimSun" panose="02010600030101010101" pitchFamily="2" charset="-122"/>
              </a:rPr>
              <a:t>13</a:t>
            </a:r>
            <a:r>
              <a:rPr lang="en-US" altLang="zh-CN" sz="2000">
                <a:latin typeface="Tahoma" panose="020B0604030504040204" pitchFamily="34" charset="0"/>
                <a:ea typeface="SimSun" panose="02010600030101010101" pitchFamily="2" charset="-122"/>
              </a:rPr>
              <a:t>, </a:t>
            </a:r>
            <a:r>
              <a:rPr lang="en-US" altLang="zh-CN" sz="2000" i="1">
                <a:latin typeface="Tahoma" panose="020B0604030504040204" pitchFamily="34" charset="0"/>
                <a:ea typeface="SimSun" panose="02010600030101010101" pitchFamily="2" charset="-122"/>
              </a:rPr>
              <a:t>n</a:t>
            </a:r>
            <a:r>
              <a:rPr lang="en-US" altLang="zh-CN" sz="2000" baseline="-25000">
                <a:latin typeface="Tahoma" panose="020B0604030504040204" pitchFamily="34" charset="0"/>
                <a:ea typeface="SimSun" panose="02010600030101010101" pitchFamily="2" charset="-122"/>
              </a:rPr>
              <a:t>14</a:t>
            </a:r>
            <a:r>
              <a:rPr lang="en-US" altLang="zh-CN" sz="2000">
                <a:latin typeface="Tahoma" panose="020B0604030504040204" pitchFamily="34" charset="0"/>
                <a:ea typeface="SimSun" panose="02010600030101010101" pitchFamily="2" charset="-122"/>
              </a:rPr>
              <a:t>}, their path-based similarity </a:t>
            </a:r>
            <a:r>
              <a:rPr lang="en-US" altLang="zh-CN" sz="2000" i="1">
                <a:latin typeface="Tahoma" panose="020B0604030504040204" pitchFamily="34" charset="0"/>
                <a:ea typeface="SimSun" panose="02010600030101010101" pitchFamily="2" charset="-122"/>
              </a:rPr>
              <a:t>sim</a:t>
            </a:r>
            <a:r>
              <a:rPr lang="en-US" altLang="zh-CN" sz="2000" i="1" baseline="-25000">
                <a:latin typeface="Tahoma" panose="020B0604030504040204" pitchFamily="34" charset="0"/>
                <a:ea typeface="SimSun" panose="02010600030101010101" pitchFamily="2" charset="-122"/>
              </a:rPr>
              <a:t>p</a:t>
            </a:r>
            <a:r>
              <a:rPr lang="en-US" altLang="zh-CN" sz="2000">
                <a:latin typeface="Tahoma" panose="020B0604030504040204" pitchFamily="34" charset="0"/>
                <a:ea typeface="SimSun" panose="02010600030101010101" pitchFamily="2" charset="-122"/>
              </a:rPr>
              <a:t>(</a:t>
            </a:r>
            <a:r>
              <a:rPr lang="en-US" altLang="zh-CN" sz="2000" i="1">
                <a:latin typeface="Tahoma" panose="020B0604030504040204" pitchFamily="34" charset="0"/>
                <a:ea typeface="SimSun" panose="02010600030101010101" pitchFamily="2" charset="-122"/>
              </a:rPr>
              <a:t>n</a:t>
            </a:r>
            <a:r>
              <a:rPr lang="en-US" altLang="zh-CN" sz="2000" i="1" baseline="-25000">
                <a:latin typeface="Tahoma" panose="020B0604030504040204" pitchFamily="34" charset="0"/>
                <a:ea typeface="SimSun" panose="02010600030101010101" pitchFamily="2" charset="-122"/>
              </a:rPr>
              <a:t>k</a:t>
            </a:r>
            <a:r>
              <a:rPr lang="en-US" altLang="zh-CN" sz="2000">
                <a:latin typeface="Tahoma" panose="020B0604030504040204" pitchFamily="34" charset="0"/>
                <a:ea typeface="SimSun" panose="02010600030101010101" pitchFamily="2" charset="-122"/>
              </a:rPr>
              <a:t>, </a:t>
            </a:r>
            <a:r>
              <a:rPr lang="en-US" altLang="zh-CN" sz="2000" i="1">
                <a:latin typeface="Tahoma" panose="020B0604030504040204" pitchFamily="34" charset="0"/>
                <a:ea typeface="SimSun" panose="02010600030101010101" pitchFamily="2" charset="-122"/>
              </a:rPr>
              <a:t>n</a:t>
            </a:r>
            <a:r>
              <a:rPr lang="en-US" altLang="zh-CN" sz="2000" i="1" baseline="-25000">
                <a:latin typeface="Tahoma" panose="020B0604030504040204" pitchFamily="34" charset="0"/>
                <a:ea typeface="SimSun" panose="02010600030101010101" pitchFamily="2" charset="-122"/>
              </a:rPr>
              <a:t>l</a:t>
            </a:r>
            <a:r>
              <a:rPr lang="en-US" altLang="zh-CN" sz="2000">
                <a:latin typeface="Tahoma" panose="020B0604030504040204" pitchFamily="34" charset="0"/>
                <a:ea typeface="SimSun" panose="02010600030101010101" pitchFamily="2" charset="-122"/>
              </a:rPr>
              <a:t>) = </a:t>
            </a:r>
            <a:r>
              <a:rPr lang="en-US" altLang="zh-CN" sz="2000" i="1">
                <a:latin typeface="Tahoma" panose="020B0604030504040204" pitchFamily="34" charset="0"/>
                <a:ea typeface="SimSun" panose="02010600030101010101" pitchFamily="2" charset="-122"/>
              </a:rPr>
              <a:t>s</a:t>
            </a:r>
            <a:r>
              <a:rPr lang="en-US" altLang="zh-CN" sz="2000">
                <a:latin typeface="Tahoma" panose="020B0604030504040204" pitchFamily="34" charset="0"/>
                <a:ea typeface="SimSun" panose="02010600030101010101" pitchFamily="2" charset="-122"/>
              </a:rPr>
              <a:t>(</a:t>
            </a:r>
            <a:r>
              <a:rPr lang="en-US" altLang="zh-CN" sz="2000" i="1">
                <a:latin typeface="Tahoma" panose="020B0604030504040204" pitchFamily="34" charset="0"/>
                <a:ea typeface="SimSun" panose="02010600030101010101" pitchFamily="2" charset="-122"/>
              </a:rPr>
              <a:t>n</a:t>
            </a:r>
            <a:r>
              <a:rPr lang="en-US" altLang="zh-CN" sz="2000" i="1" baseline="-25000">
                <a:latin typeface="Tahoma" panose="020B0604030504040204" pitchFamily="34" charset="0"/>
                <a:ea typeface="SimSun" panose="02010600030101010101" pitchFamily="2" charset="-122"/>
              </a:rPr>
              <a:t>k</a:t>
            </a:r>
            <a:r>
              <a:rPr lang="en-US" altLang="zh-CN" sz="2000">
                <a:latin typeface="Tahoma" panose="020B0604030504040204" pitchFamily="34" charset="0"/>
                <a:ea typeface="SimSun" panose="02010600030101010101" pitchFamily="2" charset="-122"/>
              </a:rPr>
              <a:t>, </a:t>
            </a:r>
            <a:r>
              <a:rPr lang="en-US" altLang="zh-CN" sz="2000" i="1">
                <a:latin typeface="Tahoma" panose="020B0604030504040204" pitchFamily="34" charset="0"/>
                <a:ea typeface="SimSun" panose="02010600030101010101" pitchFamily="2" charset="-122"/>
              </a:rPr>
              <a:t>n</a:t>
            </a:r>
            <a:r>
              <a:rPr lang="en-US" altLang="zh-CN" sz="2000" baseline="-25000">
                <a:latin typeface="Tahoma" panose="020B0604030504040204" pitchFamily="34" charset="0"/>
                <a:ea typeface="SimSun" panose="02010600030101010101" pitchFamily="2" charset="-122"/>
              </a:rPr>
              <a:t>4</a:t>
            </a:r>
            <a:r>
              <a:rPr lang="en-US" altLang="zh-CN" sz="2000">
                <a:latin typeface="Tahoma" panose="020B0604030504040204" pitchFamily="34" charset="0"/>
                <a:ea typeface="SimSun" panose="02010600030101010101" pitchFamily="2" charset="-122"/>
              </a:rPr>
              <a:t>)·</a:t>
            </a:r>
            <a:r>
              <a:rPr lang="en-US" altLang="zh-CN" sz="2000" i="1">
                <a:latin typeface="Tahoma" panose="020B0604030504040204" pitchFamily="34" charset="0"/>
                <a:ea typeface="SimSun" panose="02010600030101010101" pitchFamily="2" charset="-122"/>
              </a:rPr>
              <a:t>s</a:t>
            </a:r>
            <a:r>
              <a:rPr lang="en-US" altLang="zh-CN" sz="2000">
                <a:latin typeface="Tahoma" panose="020B0604030504040204" pitchFamily="34" charset="0"/>
                <a:ea typeface="SimSun" panose="02010600030101010101" pitchFamily="2" charset="-122"/>
              </a:rPr>
              <a:t>(</a:t>
            </a:r>
            <a:r>
              <a:rPr lang="en-US" altLang="zh-CN" sz="2000" i="1">
                <a:latin typeface="Tahoma" panose="020B0604030504040204" pitchFamily="34" charset="0"/>
                <a:ea typeface="SimSun" panose="02010600030101010101" pitchFamily="2" charset="-122"/>
              </a:rPr>
              <a:t>n</a:t>
            </a:r>
            <a:r>
              <a:rPr lang="en-US" altLang="zh-CN" sz="2000" baseline="-25000">
                <a:latin typeface="Tahoma" panose="020B0604030504040204" pitchFamily="34" charset="0"/>
                <a:ea typeface="SimSun" panose="02010600030101010101" pitchFamily="2" charset="-122"/>
              </a:rPr>
              <a:t>4</a:t>
            </a:r>
            <a:r>
              <a:rPr lang="en-US" altLang="zh-CN" sz="2000">
                <a:latin typeface="Tahoma" panose="020B0604030504040204" pitchFamily="34" charset="0"/>
                <a:ea typeface="SimSun" panose="02010600030101010101" pitchFamily="2" charset="-122"/>
              </a:rPr>
              <a:t>, </a:t>
            </a:r>
            <a:r>
              <a:rPr lang="en-US" altLang="zh-CN" sz="2000" i="1">
                <a:latin typeface="Tahoma" panose="020B0604030504040204" pitchFamily="34" charset="0"/>
                <a:ea typeface="SimSun" panose="02010600030101010101" pitchFamily="2" charset="-122"/>
              </a:rPr>
              <a:t>n</a:t>
            </a:r>
            <a:r>
              <a:rPr lang="en-US" altLang="zh-CN" sz="2000" baseline="-25000">
                <a:latin typeface="Tahoma" panose="020B0604030504040204" pitchFamily="34" charset="0"/>
                <a:ea typeface="SimSun" panose="02010600030101010101" pitchFamily="2" charset="-122"/>
              </a:rPr>
              <a:t>5</a:t>
            </a:r>
            <a:r>
              <a:rPr lang="en-US" altLang="zh-CN" sz="2000">
                <a:latin typeface="Tahoma" panose="020B0604030504040204" pitchFamily="34" charset="0"/>
                <a:ea typeface="SimSun" panose="02010600030101010101" pitchFamily="2" charset="-122"/>
              </a:rPr>
              <a:t>)·</a:t>
            </a:r>
            <a:r>
              <a:rPr lang="en-US" altLang="zh-CN" sz="2000" i="1">
                <a:latin typeface="Tahoma" panose="020B0604030504040204" pitchFamily="34" charset="0"/>
                <a:ea typeface="SimSun" panose="02010600030101010101" pitchFamily="2" charset="-122"/>
              </a:rPr>
              <a:t>s</a:t>
            </a:r>
            <a:r>
              <a:rPr lang="en-US" altLang="zh-CN" sz="2000">
                <a:latin typeface="Tahoma" panose="020B0604030504040204" pitchFamily="34" charset="0"/>
                <a:ea typeface="SimSun" panose="02010600030101010101" pitchFamily="2" charset="-122"/>
              </a:rPr>
              <a:t>(</a:t>
            </a:r>
            <a:r>
              <a:rPr lang="en-US" altLang="zh-CN" sz="2000" i="1">
                <a:latin typeface="Tahoma" panose="020B0604030504040204" pitchFamily="34" charset="0"/>
                <a:ea typeface="SimSun" panose="02010600030101010101" pitchFamily="2" charset="-122"/>
              </a:rPr>
              <a:t>n</a:t>
            </a:r>
            <a:r>
              <a:rPr lang="en-US" altLang="zh-CN" sz="2000" baseline="-25000">
                <a:latin typeface="Tahoma" panose="020B0604030504040204" pitchFamily="34" charset="0"/>
                <a:ea typeface="SimSun" panose="02010600030101010101" pitchFamily="2" charset="-122"/>
              </a:rPr>
              <a:t>5</a:t>
            </a:r>
            <a:r>
              <a:rPr lang="en-US" altLang="zh-CN" sz="2000">
                <a:latin typeface="Tahoma" panose="020B0604030504040204" pitchFamily="34" charset="0"/>
                <a:ea typeface="SimSun" panose="02010600030101010101" pitchFamily="2" charset="-122"/>
              </a:rPr>
              <a:t>, </a:t>
            </a:r>
            <a:r>
              <a:rPr lang="en-US" altLang="zh-CN" sz="2000" i="1">
                <a:latin typeface="Tahoma" panose="020B0604030504040204" pitchFamily="34" charset="0"/>
                <a:ea typeface="SimSun" panose="02010600030101010101" pitchFamily="2" charset="-122"/>
              </a:rPr>
              <a:t>n</a:t>
            </a:r>
            <a:r>
              <a:rPr lang="en-US" altLang="zh-CN" sz="2000" i="1" baseline="-25000">
                <a:latin typeface="Tahoma" panose="020B0604030504040204" pitchFamily="34" charset="0"/>
                <a:ea typeface="SimSun" panose="02010600030101010101" pitchFamily="2" charset="-122"/>
              </a:rPr>
              <a:t>l</a:t>
            </a:r>
            <a:r>
              <a:rPr lang="en-US" altLang="zh-CN" sz="2000">
                <a:latin typeface="Tahoma" panose="020B0604030504040204" pitchFamily="34" charset="0"/>
                <a:ea typeface="SimSun" panose="02010600030101010101" pitchFamily="2" charset="-122"/>
              </a:rPr>
              <a:t>).</a:t>
            </a:r>
          </a:p>
        </p:txBody>
      </p:sp>
      <p:grpSp>
        <p:nvGrpSpPr>
          <p:cNvPr id="181253" name="Group 33">
            <a:extLst>
              <a:ext uri="{FF2B5EF4-FFF2-40B4-BE49-F238E27FC236}">
                <a16:creationId xmlns:a16="http://schemas.microsoft.com/office/drawing/2014/main" id="{72C4F9EA-E8E1-F448-C730-DE2DAC3D8919}"/>
              </a:ext>
            </a:extLst>
          </p:cNvPr>
          <p:cNvGrpSpPr>
            <a:grpSpLocks/>
          </p:cNvGrpSpPr>
          <p:nvPr/>
        </p:nvGrpSpPr>
        <p:grpSpPr bwMode="auto">
          <a:xfrm>
            <a:off x="2362200" y="1295400"/>
            <a:ext cx="3733800" cy="609600"/>
            <a:chOff x="1488" y="2736"/>
            <a:chExt cx="2352" cy="288"/>
          </a:xfrm>
        </p:grpSpPr>
        <p:cxnSp>
          <p:nvCxnSpPr>
            <p:cNvPr id="181258" name="AutoShape 34">
              <a:extLst>
                <a:ext uri="{FF2B5EF4-FFF2-40B4-BE49-F238E27FC236}">
                  <a16:creationId xmlns:a16="http://schemas.microsoft.com/office/drawing/2014/main" id="{D74717CB-5C59-30B1-A58A-17FDAD9E5410}"/>
                </a:ext>
              </a:extLst>
            </p:cNvPr>
            <p:cNvCxnSpPr>
              <a:cxnSpLocks noChangeShapeType="1"/>
            </p:cNvCxnSpPr>
            <p:nvPr/>
          </p:nvCxnSpPr>
          <p:spPr bwMode="auto">
            <a:xfrm flipH="1">
              <a:off x="1488" y="2736"/>
              <a:ext cx="432" cy="288"/>
            </a:xfrm>
            <a:prstGeom prst="straightConnector1">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181259" name="AutoShape 35">
              <a:extLst>
                <a:ext uri="{FF2B5EF4-FFF2-40B4-BE49-F238E27FC236}">
                  <a16:creationId xmlns:a16="http://schemas.microsoft.com/office/drawing/2014/main" id="{7AF71957-44C1-CD41-50DA-551C43386B67}"/>
                </a:ext>
              </a:extLst>
            </p:cNvPr>
            <p:cNvCxnSpPr>
              <a:cxnSpLocks noChangeShapeType="1"/>
            </p:cNvCxnSpPr>
            <p:nvPr/>
          </p:nvCxnSpPr>
          <p:spPr bwMode="auto">
            <a:xfrm>
              <a:off x="1920" y="2736"/>
              <a:ext cx="480" cy="288"/>
            </a:xfrm>
            <a:prstGeom prst="straightConnector1">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181260" name="AutoShape 36">
              <a:extLst>
                <a:ext uri="{FF2B5EF4-FFF2-40B4-BE49-F238E27FC236}">
                  <a16:creationId xmlns:a16="http://schemas.microsoft.com/office/drawing/2014/main" id="{A75DB162-F25B-D7AB-18CA-37F09ED6D121}"/>
                </a:ext>
              </a:extLst>
            </p:cNvPr>
            <p:cNvCxnSpPr>
              <a:cxnSpLocks noChangeShapeType="1"/>
            </p:cNvCxnSpPr>
            <p:nvPr/>
          </p:nvCxnSpPr>
          <p:spPr bwMode="auto">
            <a:xfrm flipH="1">
              <a:off x="3360" y="2736"/>
              <a:ext cx="240" cy="288"/>
            </a:xfrm>
            <a:prstGeom prst="straightConnector1">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181261" name="AutoShape 37">
              <a:extLst>
                <a:ext uri="{FF2B5EF4-FFF2-40B4-BE49-F238E27FC236}">
                  <a16:creationId xmlns:a16="http://schemas.microsoft.com/office/drawing/2014/main" id="{F98155E8-9293-DD5B-41A8-E69477826675}"/>
                </a:ext>
              </a:extLst>
            </p:cNvPr>
            <p:cNvCxnSpPr>
              <a:cxnSpLocks noChangeShapeType="1"/>
            </p:cNvCxnSpPr>
            <p:nvPr/>
          </p:nvCxnSpPr>
          <p:spPr bwMode="auto">
            <a:xfrm>
              <a:off x="3600" y="2736"/>
              <a:ext cx="240" cy="288"/>
            </a:xfrm>
            <a:prstGeom prst="straightConnector1">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181262" name="AutoShape 38">
              <a:extLst>
                <a:ext uri="{FF2B5EF4-FFF2-40B4-BE49-F238E27FC236}">
                  <a16:creationId xmlns:a16="http://schemas.microsoft.com/office/drawing/2014/main" id="{976DD258-EE71-F92E-985E-34DF8AFA975B}"/>
                </a:ext>
              </a:extLst>
            </p:cNvPr>
            <p:cNvCxnSpPr>
              <a:cxnSpLocks noChangeShapeType="1"/>
            </p:cNvCxnSpPr>
            <p:nvPr/>
          </p:nvCxnSpPr>
          <p:spPr bwMode="auto">
            <a:xfrm>
              <a:off x="1920" y="2736"/>
              <a:ext cx="0" cy="288"/>
            </a:xfrm>
            <a:prstGeom prst="straightConnector1">
              <a:avLst/>
            </a:prstGeom>
            <a:noFill/>
            <a:ln w="19050">
              <a:solidFill>
                <a:srgbClr val="FF0000"/>
              </a:solidFill>
              <a:round/>
              <a:headEnd/>
              <a:tailEnd/>
            </a:ln>
            <a:extLst>
              <a:ext uri="{909E8E84-426E-40DD-AFC4-6F175D3DCCD1}">
                <a14:hiddenFill xmlns:a14="http://schemas.microsoft.com/office/drawing/2010/main">
                  <a:noFill/>
                </a14:hiddenFill>
              </a:ext>
            </a:extLst>
          </p:spPr>
        </p:cxnSp>
        <p:cxnSp>
          <p:nvCxnSpPr>
            <p:cNvPr id="181263" name="AutoShape 39">
              <a:extLst>
                <a:ext uri="{FF2B5EF4-FFF2-40B4-BE49-F238E27FC236}">
                  <a16:creationId xmlns:a16="http://schemas.microsoft.com/office/drawing/2014/main" id="{7D614CE0-5422-82DA-3DBE-17AF678ADC9B}"/>
                </a:ext>
              </a:extLst>
            </p:cNvPr>
            <p:cNvCxnSpPr>
              <a:cxnSpLocks noChangeShapeType="1"/>
            </p:cNvCxnSpPr>
            <p:nvPr/>
          </p:nvCxnSpPr>
          <p:spPr bwMode="auto">
            <a:xfrm>
              <a:off x="1920" y="2736"/>
              <a:ext cx="1680" cy="0"/>
            </a:xfrm>
            <a:prstGeom prst="straightConnector1">
              <a:avLst/>
            </a:prstGeom>
            <a:noFill/>
            <a:ln w="19050">
              <a:solidFill>
                <a:srgbClr val="FF0000"/>
              </a:solidFill>
              <a:round/>
              <a:headEnd/>
              <a:tailEnd/>
            </a:ln>
            <a:extLst>
              <a:ext uri="{909E8E84-426E-40DD-AFC4-6F175D3DCCD1}">
                <a14:hiddenFill xmlns:a14="http://schemas.microsoft.com/office/drawing/2010/main">
                  <a:noFill/>
                </a14:hiddenFill>
              </a:ext>
            </a:extLst>
          </p:spPr>
        </p:cxnSp>
      </p:grpSp>
      <p:graphicFrame>
        <p:nvGraphicFramePr>
          <p:cNvPr id="181254" name="Object 40">
            <a:extLst>
              <a:ext uri="{FF2B5EF4-FFF2-40B4-BE49-F238E27FC236}">
                <a16:creationId xmlns:a16="http://schemas.microsoft.com/office/drawing/2014/main" id="{B51E90D2-759B-DF63-7296-EDA4542DDDEA}"/>
              </a:ext>
            </a:extLst>
          </p:cNvPr>
          <p:cNvGraphicFramePr>
            <a:graphicFrameLocks noChangeAspect="1"/>
          </p:cNvGraphicFramePr>
          <p:nvPr>
            <p:ph idx="4294967295"/>
          </p:nvPr>
        </p:nvGraphicFramePr>
        <p:xfrm>
          <a:off x="1143000" y="4191000"/>
          <a:ext cx="5830888" cy="735013"/>
        </p:xfrm>
        <a:graphic>
          <a:graphicData uri="http://schemas.openxmlformats.org/presentationml/2006/ole">
            <mc:AlternateContent xmlns:mc="http://schemas.openxmlformats.org/markup-compatibility/2006">
              <mc:Choice xmlns:v="urn:schemas-microsoft-com:vml" Requires="v">
                <p:oleObj name="Equation" r:id="rId3" imgW="3683000" imgH="469900" progId="Equation.3">
                  <p:embed/>
                </p:oleObj>
              </mc:Choice>
              <mc:Fallback>
                <p:oleObj name="Equation" r:id="rId3" imgW="3683000" imgH="469900"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191000"/>
                        <a:ext cx="5830888"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255" name="Text Box 41">
            <a:extLst>
              <a:ext uri="{FF2B5EF4-FFF2-40B4-BE49-F238E27FC236}">
                <a16:creationId xmlns:a16="http://schemas.microsoft.com/office/drawing/2014/main" id="{43F7B775-8732-0C2B-17EE-A0CCBF560381}"/>
              </a:ext>
            </a:extLst>
          </p:cNvPr>
          <p:cNvSpPr txBox="1">
            <a:spLocks noChangeArrowheads="1"/>
          </p:cNvSpPr>
          <p:nvPr/>
        </p:nvSpPr>
        <p:spPr bwMode="auto">
          <a:xfrm>
            <a:off x="533400" y="5622925"/>
            <a:ext cx="792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2000">
                <a:latin typeface="Tahoma" panose="020B0604030504040204" pitchFamily="34" charset="0"/>
                <a:ea typeface="SimSun" panose="02010600030101010101" pitchFamily="2" charset="-122"/>
              </a:rPr>
              <a:t>After aggregation, we reduce quadratic time computation to linear time computation.</a:t>
            </a:r>
          </a:p>
        </p:txBody>
      </p:sp>
      <p:sp>
        <p:nvSpPr>
          <p:cNvPr id="181256" name="Text Box 42">
            <a:extLst>
              <a:ext uri="{FF2B5EF4-FFF2-40B4-BE49-F238E27FC236}">
                <a16:creationId xmlns:a16="http://schemas.microsoft.com/office/drawing/2014/main" id="{CF4B4F4D-37A7-B44C-48F1-761EC5CDD89E}"/>
              </a:ext>
            </a:extLst>
          </p:cNvPr>
          <p:cNvSpPr txBox="1">
            <a:spLocks noChangeArrowheads="1"/>
          </p:cNvSpPr>
          <p:nvPr/>
        </p:nvSpPr>
        <p:spPr bwMode="auto">
          <a:xfrm>
            <a:off x="990600" y="51054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2400">
                <a:latin typeface="Times New Roman" panose="02020603050405020304" pitchFamily="18" charset="0"/>
                <a:ea typeface="SimSun" panose="02010600030101010101" pitchFamily="2" charset="-122"/>
              </a:rPr>
              <a:t>takes </a:t>
            </a:r>
            <a:r>
              <a:rPr lang="en-US" altLang="zh-CN" sz="2400" i="1">
                <a:latin typeface="Times New Roman" panose="02020603050405020304" pitchFamily="18" charset="0"/>
                <a:ea typeface="SimSun" panose="02010600030101010101" pitchFamily="2" charset="-122"/>
              </a:rPr>
              <a:t>O</a:t>
            </a:r>
            <a:r>
              <a:rPr lang="en-US" altLang="zh-CN" sz="2400">
                <a:latin typeface="Times New Roman" panose="02020603050405020304" pitchFamily="18" charset="0"/>
                <a:ea typeface="SimSun" panose="02010600030101010101" pitchFamily="2" charset="-122"/>
              </a:rPr>
              <a:t>(3</a:t>
            </a:r>
            <a:r>
              <a:rPr lang="en-US" altLang="zh-CN" sz="2400">
                <a:ea typeface="SimSun" panose="02010600030101010101" pitchFamily="2" charset="-122"/>
              </a:rPr>
              <a:t>+</a:t>
            </a:r>
            <a:r>
              <a:rPr lang="en-US" altLang="zh-CN" sz="2400">
                <a:latin typeface="Times New Roman" panose="02020603050405020304" pitchFamily="18" charset="0"/>
                <a:ea typeface="SimSun" panose="02010600030101010101" pitchFamily="2" charset="-122"/>
              </a:rPr>
              <a:t>2) time</a:t>
            </a:r>
          </a:p>
        </p:txBody>
      </p:sp>
      <p:sp>
        <p:nvSpPr>
          <p:cNvPr id="181257" name="Slide Number Placeholder 45">
            <a:extLst>
              <a:ext uri="{FF2B5EF4-FFF2-40B4-BE49-F238E27FC236}">
                <a16:creationId xmlns:a16="http://schemas.microsoft.com/office/drawing/2014/main" id="{E514CA60-D8D8-0E95-343B-8E57BDE7269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6C25B8FE-8E1E-47B6-9F22-E5BA1B07AAFB}" type="slidenum">
              <a:rPr lang="en-US" altLang="en-US" sz="1200">
                <a:latin typeface="Tahoma" panose="020B0604030504040204" pitchFamily="34" charset="0"/>
              </a:rPr>
              <a:pPr>
                <a:spcBef>
                  <a:spcPct val="0"/>
                </a:spcBef>
                <a:buClrTx/>
                <a:buSzTx/>
                <a:buFontTx/>
                <a:buNone/>
              </a:pPr>
              <a:t>86</a:t>
            </a:fld>
            <a:endParaRPr lang="en-US" altLang="en-US" sz="1200">
              <a:latin typeface="Tahoma" panose="020B0604030504040204" pitchFamily="34" charset="0"/>
            </a:endParaRPr>
          </a:p>
        </p:txBody>
      </p:sp>
    </p:spTree>
  </p:cSld>
  <p:clrMapOvr>
    <a:masterClrMapping/>
  </p:clrMapOvr>
  <p:transition>
    <p:zo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BFBF231E-EFDD-A6A9-4E9C-286426A14E70}"/>
              </a:ext>
            </a:extLst>
          </p:cNvPr>
          <p:cNvSpPr>
            <a:spLocks noGrp="1" noChangeArrowheads="1"/>
          </p:cNvSpPr>
          <p:nvPr>
            <p:ph type="title" idx="4294967295"/>
          </p:nvPr>
        </p:nvSpPr>
        <p:spPr>
          <a:xfrm>
            <a:off x="0" y="304800"/>
            <a:ext cx="9144000" cy="609600"/>
          </a:xfrm>
        </p:spPr>
        <p:txBody>
          <a:bodyPr/>
          <a:lstStyle/>
          <a:p>
            <a:pPr eaLnBrk="1" hangingPunct="1"/>
            <a:r>
              <a:rPr lang="en-US" altLang="zh-CN" sz="3200">
                <a:ea typeface="SimSun" panose="02010600030101010101" pitchFamily="2" charset="-122"/>
              </a:rPr>
              <a:t>Computing Similarity with Aggregation</a:t>
            </a:r>
          </a:p>
        </p:txBody>
      </p:sp>
      <p:sp>
        <p:nvSpPr>
          <p:cNvPr id="183299" name="Rectangle 3">
            <a:extLst>
              <a:ext uri="{FF2B5EF4-FFF2-40B4-BE49-F238E27FC236}">
                <a16:creationId xmlns:a16="http://schemas.microsoft.com/office/drawing/2014/main" id="{7CE8E9CE-A945-2333-E562-CA5C914AA853}"/>
              </a:ext>
            </a:extLst>
          </p:cNvPr>
          <p:cNvSpPr>
            <a:spLocks noGrp="1" noChangeArrowheads="1"/>
          </p:cNvSpPr>
          <p:nvPr>
            <p:ph type="body" idx="4294967295"/>
          </p:nvPr>
        </p:nvSpPr>
        <p:spPr>
          <a:xfrm>
            <a:off x="381000" y="4343400"/>
            <a:ext cx="8534400" cy="2286000"/>
          </a:xfrm>
        </p:spPr>
        <p:txBody>
          <a:bodyPr/>
          <a:lstStyle/>
          <a:p>
            <a:pPr eaLnBrk="1" hangingPunct="1">
              <a:lnSpc>
                <a:spcPct val="110000"/>
              </a:lnSpc>
              <a:buFont typeface="Wingdings" panose="05000000000000000000" pitchFamily="2" charset="2"/>
              <a:buNone/>
            </a:pPr>
            <a:r>
              <a:rPr lang="en-US" altLang="zh-CN" sz="2000">
                <a:ea typeface="SimSun" panose="02010600030101010101" pitchFamily="2" charset="-122"/>
              </a:rPr>
              <a:t>To compute</a:t>
            </a:r>
            <a:r>
              <a:rPr lang="en-US" altLang="zh-CN" sz="2000" i="1">
                <a:ea typeface="SimSun" panose="02010600030101010101" pitchFamily="2" charset="-122"/>
              </a:rPr>
              <a:t> sim</a:t>
            </a:r>
            <a:r>
              <a:rPr lang="en-US" altLang="zh-CN" sz="2000">
                <a:ea typeface="SimSun" panose="02010600030101010101" pitchFamily="2" charset="-122"/>
              </a:rPr>
              <a:t>(</a:t>
            </a:r>
            <a:r>
              <a:rPr lang="en-US" altLang="zh-CN" sz="2000" i="1">
                <a:ea typeface="SimSun" panose="02010600030101010101" pitchFamily="2" charset="-122"/>
              </a:rPr>
              <a:t>n</a:t>
            </a:r>
            <a:r>
              <a:rPr lang="en-US" altLang="zh-CN" sz="2000" i="1" baseline="-25000">
                <a:ea typeface="SimSun" panose="02010600030101010101" pitchFamily="2" charset="-122"/>
              </a:rPr>
              <a:t>a</a:t>
            </a:r>
            <a:r>
              <a:rPr lang="en-US" altLang="zh-CN" sz="2000">
                <a:ea typeface="SimSun" panose="02010600030101010101" pitchFamily="2" charset="-122"/>
              </a:rPr>
              <a:t>,</a:t>
            </a:r>
            <a:r>
              <a:rPr lang="en-US" altLang="zh-CN" sz="2000" i="1">
                <a:ea typeface="SimSun" panose="02010600030101010101" pitchFamily="2" charset="-122"/>
              </a:rPr>
              <a:t>n</a:t>
            </a:r>
            <a:r>
              <a:rPr lang="en-US" altLang="zh-CN" sz="2000" i="1" baseline="-25000">
                <a:ea typeface="SimSun" panose="02010600030101010101" pitchFamily="2" charset="-122"/>
              </a:rPr>
              <a:t>b</a:t>
            </a:r>
            <a:r>
              <a:rPr lang="en-US" altLang="zh-CN" sz="2000">
                <a:ea typeface="SimSun" panose="02010600030101010101" pitchFamily="2" charset="-122"/>
              </a:rPr>
              <a:t>):</a:t>
            </a:r>
          </a:p>
          <a:p>
            <a:pPr eaLnBrk="1" hangingPunct="1">
              <a:lnSpc>
                <a:spcPct val="110000"/>
              </a:lnSpc>
            </a:pPr>
            <a:r>
              <a:rPr lang="en-US" altLang="zh-CN" sz="2000">
                <a:ea typeface="SimSun" panose="02010600030101010101" pitchFamily="2" charset="-122"/>
              </a:rPr>
              <a:t>Find all pairs of sibling nodes </a:t>
            </a:r>
            <a:r>
              <a:rPr lang="en-US" altLang="zh-CN" sz="2000" i="1">
                <a:ea typeface="SimSun" panose="02010600030101010101" pitchFamily="2" charset="-122"/>
              </a:rPr>
              <a:t>n</a:t>
            </a:r>
            <a:r>
              <a:rPr lang="en-US" altLang="zh-CN" sz="2000" i="1" baseline="-25000">
                <a:ea typeface="SimSun" panose="02010600030101010101" pitchFamily="2" charset="-122"/>
              </a:rPr>
              <a:t>i</a:t>
            </a:r>
            <a:r>
              <a:rPr lang="en-US" altLang="zh-CN" sz="2000">
                <a:ea typeface="SimSun" panose="02010600030101010101" pitchFamily="2" charset="-122"/>
              </a:rPr>
              <a:t> and </a:t>
            </a:r>
            <a:r>
              <a:rPr lang="en-US" altLang="zh-CN" sz="2000" i="1">
                <a:ea typeface="SimSun" panose="02010600030101010101" pitchFamily="2" charset="-122"/>
              </a:rPr>
              <a:t>n</a:t>
            </a:r>
            <a:r>
              <a:rPr lang="en-US" altLang="zh-CN" sz="2000" i="1" baseline="-25000">
                <a:ea typeface="SimSun" panose="02010600030101010101" pitchFamily="2" charset="-122"/>
              </a:rPr>
              <a:t>j</a:t>
            </a:r>
            <a:r>
              <a:rPr lang="en-US" altLang="zh-CN" sz="2000">
                <a:ea typeface="SimSun" panose="02010600030101010101" pitchFamily="2" charset="-122"/>
              </a:rPr>
              <a:t>, so that </a:t>
            </a:r>
            <a:r>
              <a:rPr lang="en-US" altLang="zh-CN" sz="2000" i="1">
                <a:ea typeface="SimSun" panose="02010600030101010101" pitchFamily="2" charset="-122"/>
              </a:rPr>
              <a:t>n</a:t>
            </a:r>
            <a:r>
              <a:rPr lang="en-US" altLang="zh-CN" sz="2000" i="1" baseline="-25000">
                <a:ea typeface="SimSun" panose="02010600030101010101" pitchFamily="2" charset="-122"/>
              </a:rPr>
              <a:t>a</a:t>
            </a:r>
            <a:r>
              <a:rPr lang="en-US" altLang="zh-CN" sz="2000">
                <a:ea typeface="SimSun" panose="02010600030101010101" pitchFamily="2" charset="-122"/>
              </a:rPr>
              <a:t> linked with </a:t>
            </a:r>
            <a:r>
              <a:rPr lang="en-US" altLang="zh-CN" sz="2000" i="1">
                <a:ea typeface="SimSun" panose="02010600030101010101" pitchFamily="2" charset="-122"/>
              </a:rPr>
              <a:t>n</a:t>
            </a:r>
            <a:r>
              <a:rPr lang="en-US" altLang="zh-CN" sz="2000" i="1" baseline="-25000">
                <a:ea typeface="SimSun" panose="02010600030101010101" pitchFamily="2" charset="-122"/>
              </a:rPr>
              <a:t>i</a:t>
            </a:r>
            <a:r>
              <a:rPr lang="en-US" altLang="zh-CN" sz="2000">
                <a:ea typeface="SimSun" panose="02010600030101010101" pitchFamily="2" charset="-122"/>
              </a:rPr>
              <a:t> and </a:t>
            </a:r>
            <a:r>
              <a:rPr lang="en-US" altLang="zh-CN" sz="2000" i="1">
                <a:ea typeface="SimSun" panose="02010600030101010101" pitchFamily="2" charset="-122"/>
              </a:rPr>
              <a:t>n</a:t>
            </a:r>
            <a:r>
              <a:rPr lang="en-US" altLang="zh-CN" sz="2000" i="1" baseline="-25000">
                <a:ea typeface="SimSun" panose="02010600030101010101" pitchFamily="2" charset="-122"/>
              </a:rPr>
              <a:t>b</a:t>
            </a:r>
            <a:r>
              <a:rPr lang="en-US" altLang="zh-CN" sz="2000">
                <a:ea typeface="SimSun" panose="02010600030101010101" pitchFamily="2" charset="-122"/>
              </a:rPr>
              <a:t> with </a:t>
            </a:r>
            <a:r>
              <a:rPr lang="en-US" altLang="zh-CN" sz="2000" i="1">
                <a:ea typeface="SimSun" panose="02010600030101010101" pitchFamily="2" charset="-122"/>
              </a:rPr>
              <a:t>n</a:t>
            </a:r>
            <a:r>
              <a:rPr lang="en-US" altLang="zh-CN" sz="2000" i="1" baseline="-25000">
                <a:ea typeface="SimSun" panose="02010600030101010101" pitchFamily="2" charset="-122"/>
              </a:rPr>
              <a:t>j</a:t>
            </a:r>
            <a:r>
              <a:rPr lang="en-US" altLang="zh-CN" sz="2000">
                <a:ea typeface="SimSun" panose="02010600030101010101" pitchFamily="2" charset="-122"/>
              </a:rPr>
              <a:t>. </a:t>
            </a:r>
          </a:p>
          <a:p>
            <a:pPr eaLnBrk="1" hangingPunct="1">
              <a:lnSpc>
                <a:spcPct val="110000"/>
              </a:lnSpc>
            </a:pPr>
            <a:r>
              <a:rPr lang="en-US" altLang="zh-CN" sz="2000">
                <a:ea typeface="SimSun" panose="02010600030101010101" pitchFamily="2" charset="-122"/>
              </a:rPr>
              <a:t>Calculate similarity (and weight) between </a:t>
            </a:r>
            <a:r>
              <a:rPr lang="en-US" altLang="zh-CN" sz="2000" i="1">
                <a:ea typeface="SimSun" panose="02010600030101010101" pitchFamily="2" charset="-122"/>
              </a:rPr>
              <a:t>n</a:t>
            </a:r>
            <a:r>
              <a:rPr lang="en-US" altLang="zh-CN" sz="2000" i="1" baseline="-25000">
                <a:ea typeface="SimSun" panose="02010600030101010101" pitchFamily="2" charset="-122"/>
              </a:rPr>
              <a:t>a</a:t>
            </a:r>
            <a:r>
              <a:rPr lang="en-US" altLang="zh-CN" sz="2000">
                <a:ea typeface="SimSun" panose="02010600030101010101" pitchFamily="2" charset="-122"/>
              </a:rPr>
              <a:t> and </a:t>
            </a:r>
            <a:r>
              <a:rPr lang="en-US" altLang="zh-CN" sz="2000" i="1">
                <a:ea typeface="SimSun" panose="02010600030101010101" pitchFamily="2" charset="-122"/>
              </a:rPr>
              <a:t>n</a:t>
            </a:r>
            <a:r>
              <a:rPr lang="en-US" altLang="zh-CN" sz="2000" i="1" baseline="-25000">
                <a:ea typeface="SimSun" panose="02010600030101010101" pitchFamily="2" charset="-122"/>
              </a:rPr>
              <a:t>b </a:t>
            </a:r>
            <a:r>
              <a:rPr lang="en-US" altLang="zh-CN" sz="2000">
                <a:ea typeface="SimSun" panose="02010600030101010101" pitchFamily="2" charset="-122"/>
              </a:rPr>
              <a:t>w.r.t. </a:t>
            </a:r>
            <a:r>
              <a:rPr lang="en-US" altLang="zh-CN" sz="2000" i="1">
                <a:ea typeface="SimSun" panose="02010600030101010101" pitchFamily="2" charset="-122"/>
              </a:rPr>
              <a:t>n</a:t>
            </a:r>
            <a:r>
              <a:rPr lang="en-US" altLang="zh-CN" sz="2000" i="1" baseline="-25000">
                <a:ea typeface="SimSun" panose="02010600030101010101" pitchFamily="2" charset="-122"/>
              </a:rPr>
              <a:t>i</a:t>
            </a:r>
            <a:r>
              <a:rPr lang="en-US" altLang="zh-CN" sz="2000">
                <a:ea typeface="SimSun" panose="02010600030101010101" pitchFamily="2" charset="-122"/>
              </a:rPr>
              <a:t> and </a:t>
            </a:r>
            <a:r>
              <a:rPr lang="en-US" altLang="zh-CN" sz="2000" i="1">
                <a:ea typeface="SimSun" panose="02010600030101010101" pitchFamily="2" charset="-122"/>
              </a:rPr>
              <a:t>n</a:t>
            </a:r>
            <a:r>
              <a:rPr lang="en-US" altLang="zh-CN" sz="2000" i="1" baseline="-25000">
                <a:ea typeface="SimSun" panose="02010600030101010101" pitchFamily="2" charset="-122"/>
              </a:rPr>
              <a:t>j</a:t>
            </a:r>
            <a:r>
              <a:rPr lang="en-US" altLang="zh-CN" sz="2000">
                <a:ea typeface="SimSun" panose="02010600030101010101" pitchFamily="2" charset="-122"/>
              </a:rPr>
              <a:t>.</a:t>
            </a:r>
          </a:p>
          <a:p>
            <a:pPr eaLnBrk="1" hangingPunct="1">
              <a:lnSpc>
                <a:spcPct val="110000"/>
              </a:lnSpc>
            </a:pPr>
            <a:r>
              <a:rPr lang="en-US" altLang="zh-CN" sz="2000">
                <a:ea typeface="SimSun" panose="02010600030101010101" pitchFamily="2" charset="-122"/>
              </a:rPr>
              <a:t>Calculate weighted average similarity between </a:t>
            </a:r>
            <a:r>
              <a:rPr lang="en-US" altLang="zh-CN" sz="2000" i="1">
                <a:ea typeface="SimSun" panose="02010600030101010101" pitchFamily="2" charset="-122"/>
              </a:rPr>
              <a:t>n</a:t>
            </a:r>
            <a:r>
              <a:rPr lang="en-US" altLang="zh-CN" sz="2000" i="1" baseline="-25000">
                <a:ea typeface="SimSun" panose="02010600030101010101" pitchFamily="2" charset="-122"/>
              </a:rPr>
              <a:t>a</a:t>
            </a:r>
            <a:r>
              <a:rPr lang="en-US" altLang="zh-CN" sz="2000">
                <a:ea typeface="SimSun" panose="02010600030101010101" pitchFamily="2" charset="-122"/>
              </a:rPr>
              <a:t> and </a:t>
            </a:r>
            <a:r>
              <a:rPr lang="en-US" altLang="zh-CN" sz="2000" i="1">
                <a:ea typeface="SimSun" panose="02010600030101010101" pitchFamily="2" charset="-122"/>
              </a:rPr>
              <a:t>n</a:t>
            </a:r>
            <a:r>
              <a:rPr lang="en-US" altLang="zh-CN" sz="2000" i="1" baseline="-25000">
                <a:ea typeface="SimSun" panose="02010600030101010101" pitchFamily="2" charset="-122"/>
              </a:rPr>
              <a:t>b </a:t>
            </a:r>
            <a:r>
              <a:rPr lang="en-US" altLang="zh-CN" sz="2000">
                <a:ea typeface="SimSun" panose="02010600030101010101" pitchFamily="2" charset="-122"/>
              </a:rPr>
              <a:t>w.r.t. all such pairs.</a:t>
            </a:r>
          </a:p>
        </p:txBody>
      </p:sp>
      <p:sp>
        <p:nvSpPr>
          <p:cNvPr id="183300" name="Text Box 4">
            <a:extLst>
              <a:ext uri="{FF2B5EF4-FFF2-40B4-BE49-F238E27FC236}">
                <a16:creationId xmlns:a16="http://schemas.microsoft.com/office/drawing/2014/main" id="{B03F89F3-9719-1171-49A7-4C4B5A032C59}"/>
              </a:ext>
            </a:extLst>
          </p:cNvPr>
          <p:cNvSpPr txBox="1">
            <a:spLocks noChangeArrowheads="1"/>
          </p:cNvSpPr>
          <p:nvPr/>
        </p:nvSpPr>
        <p:spPr bwMode="auto">
          <a:xfrm>
            <a:off x="304800" y="3505200"/>
            <a:ext cx="8610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2000" i="1">
                <a:latin typeface="Tahoma" panose="020B0604030504040204" pitchFamily="34" charset="0"/>
                <a:ea typeface="SimSun" panose="02010600030101010101" pitchFamily="2" charset="-122"/>
              </a:rPr>
              <a:t>sim</a:t>
            </a:r>
            <a:r>
              <a:rPr lang="en-US" altLang="zh-CN" sz="2000">
                <a:latin typeface="Tahoma" panose="020B0604030504040204" pitchFamily="34" charset="0"/>
                <a:ea typeface="SimSun" panose="02010600030101010101" pitchFamily="2" charset="-122"/>
              </a:rPr>
              <a:t>(</a:t>
            </a:r>
            <a:r>
              <a:rPr lang="en-US" altLang="zh-CN" sz="2000" i="1">
                <a:latin typeface="Tahoma" panose="020B0604030504040204" pitchFamily="34" charset="0"/>
                <a:ea typeface="SimSun" panose="02010600030101010101" pitchFamily="2" charset="-122"/>
              </a:rPr>
              <a:t>n</a:t>
            </a:r>
            <a:r>
              <a:rPr lang="en-US" altLang="zh-CN" sz="2000" i="1" baseline="-25000">
                <a:latin typeface="Tahoma" panose="020B0604030504040204" pitchFamily="34" charset="0"/>
                <a:ea typeface="SimSun" panose="02010600030101010101" pitchFamily="2" charset="-122"/>
              </a:rPr>
              <a:t>a</a:t>
            </a:r>
            <a:r>
              <a:rPr lang="en-US" altLang="zh-CN" sz="2000" i="1">
                <a:latin typeface="Tahoma" panose="020B0604030504040204" pitchFamily="34" charset="0"/>
                <a:ea typeface="SimSun" panose="02010600030101010101" pitchFamily="2" charset="-122"/>
              </a:rPr>
              <a:t>, n</a:t>
            </a:r>
            <a:r>
              <a:rPr lang="en-US" altLang="zh-CN" sz="2000" i="1" baseline="-25000">
                <a:latin typeface="Tahoma" panose="020B0604030504040204" pitchFamily="34" charset="0"/>
                <a:ea typeface="SimSun" panose="02010600030101010101" pitchFamily="2" charset="-122"/>
              </a:rPr>
              <a:t>b</a:t>
            </a:r>
            <a:r>
              <a:rPr lang="en-US" altLang="zh-CN" sz="2000">
                <a:latin typeface="Tahoma" panose="020B0604030504040204" pitchFamily="34" charset="0"/>
                <a:ea typeface="SimSun" panose="02010600030101010101" pitchFamily="2" charset="-122"/>
              </a:rPr>
              <a:t>) = avg_sim(</a:t>
            </a:r>
            <a:r>
              <a:rPr lang="en-US" altLang="zh-CN" sz="2000" i="1">
                <a:latin typeface="Tahoma" panose="020B0604030504040204" pitchFamily="34" charset="0"/>
                <a:ea typeface="SimSun" panose="02010600030101010101" pitchFamily="2" charset="-122"/>
              </a:rPr>
              <a:t>n</a:t>
            </a:r>
            <a:r>
              <a:rPr lang="en-US" altLang="zh-CN" sz="2000" i="1" baseline="-25000">
                <a:latin typeface="Tahoma" panose="020B0604030504040204" pitchFamily="34" charset="0"/>
                <a:ea typeface="SimSun" panose="02010600030101010101" pitchFamily="2" charset="-122"/>
              </a:rPr>
              <a:t>a</a:t>
            </a:r>
            <a:r>
              <a:rPr lang="en-US" altLang="zh-CN" sz="2000" i="1">
                <a:latin typeface="Tahoma" panose="020B0604030504040204" pitchFamily="34" charset="0"/>
                <a:ea typeface="SimSun" panose="02010600030101010101" pitchFamily="2" charset="-122"/>
              </a:rPr>
              <a:t>,n</a:t>
            </a:r>
            <a:r>
              <a:rPr lang="en-US" altLang="zh-CN" sz="2000" baseline="-25000">
                <a:latin typeface="Tahoma" panose="020B0604030504040204" pitchFamily="34" charset="0"/>
                <a:ea typeface="SimSun" panose="02010600030101010101" pitchFamily="2" charset="-122"/>
              </a:rPr>
              <a:t>4</a:t>
            </a:r>
            <a:r>
              <a:rPr lang="en-US" altLang="zh-CN" sz="2000">
                <a:latin typeface="Tahoma" panose="020B0604030504040204" pitchFamily="34" charset="0"/>
                <a:ea typeface="SimSun" panose="02010600030101010101" pitchFamily="2" charset="-122"/>
              </a:rPr>
              <a:t>) x </a:t>
            </a:r>
            <a:r>
              <a:rPr lang="en-US" altLang="zh-CN" sz="2000" i="1">
                <a:latin typeface="Tahoma" panose="020B0604030504040204" pitchFamily="34" charset="0"/>
                <a:ea typeface="SimSun" panose="02010600030101010101" pitchFamily="2" charset="-122"/>
              </a:rPr>
              <a:t>s</a:t>
            </a:r>
            <a:r>
              <a:rPr lang="en-US" altLang="zh-CN" sz="2000">
                <a:latin typeface="Tahoma" panose="020B0604030504040204" pitchFamily="34" charset="0"/>
                <a:ea typeface="SimSun" panose="02010600030101010101" pitchFamily="2" charset="-122"/>
              </a:rPr>
              <a:t>(</a:t>
            </a:r>
            <a:r>
              <a:rPr lang="en-US" altLang="zh-CN" sz="2000" i="1">
                <a:latin typeface="Tahoma" panose="020B0604030504040204" pitchFamily="34" charset="0"/>
                <a:ea typeface="SimSun" panose="02010600030101010101" pitchFamily="2" charset="-122"/>
              </a:rPr>
              <a:t>n</a:t>
            </a:r>
            <a:r>
              <a:rPr lang="en-US" altLang="zh-CN" sz="2000" baseline="-25000">
                <a:latin typeface="Tahoma" panose="020B0604030504040204" pitchFamily="34" charset="0"/>
                <a:ea typeface="SimSun" panose="02010600030101010101" pitchFamily="2" charset="-122"/>
              </a:rPr>
              <a:t>4</a:t>
            </a:r>
            <a:r>
              <a:rPr lang="en-US" altLang="zh-CN" sz="2000" i="1">
                <a:latin typeface="Tahoma" panose="020B0604030504040204" pitchFamily="34" charset="0"/>
                <a:ea typeface="SimSun" panose="02010600030101010101" pitchFamily="2" charset="-122"/>
              </a:rPr>
              <a:t>, n</a:t>
            </a:r>
            <a:r>
              <a:rPr lang="en-US" altLang="zh-CN" sz="2000" baseline="-25000">
                <a:latin typeface="Tahoma" panose="020B0604030504040204" pitchFamily="34" charset="0"/>
                <a:ea typeface="SimSun" panose="02010600030101010101" pitchFamily="2" charset="-122"/>
              </a:rPr>
              <a:t>5</a:t>
            </a:r>
            <a:r>
              <a:rPr lang="en-US" altLang="zh-CN" sz="2000">
                <a:latin typeface="Tahoma" panose="020B0604030504040204" pitchFamily="34" charset="0"/>
                <a:ea typeface="SimSun" panose="02010600030101010101" pitchFamily="2" charset="-122"/>
              </a:rPr>
              <a:t>) x avg_sim(</a:t>
            </a:r>
            <a:r>
              <a:rPr lang="en-US" altLang="zh-CN" sz="2000" i="1">
                <a:latin typeface="Tahoma" panose="020B0604030504040204" pitchFamily="34" charset="0"/>
                <a:ea typeface="SimSun" panose="02010600030101010101" pitchFamily="2" charset="-122"/>
              </a:rPr>
              <a:t>n</a:t>
            </a:r>
            <a:r>
              <a:rPr lang="en-US" altLang="zh-CN" sz="2000" i="1" baseline="-25000">
                <a:latin typeface="Tahoma" panose="020B0604030504040204" pitchFamily="34" charset="0"/>
                <a:ea typeface="SimSun" panose="02010600030101010101" pitchFamily="2" charset="-122"/>
              </a:rPr>
              <a:t>b</a:t>
            </a:r>
            <a:r>
              <a:rPr lang="en-US" altLang="zh-CN" sz="2000" i="1">
                <a:latin typeface="Tahoma" panose="020B0604030504040204" pitchFamily="34" charset="0"/>
                <a:ea typeface="SimSun" panose="02010600030101010101" pitchFamily="2" charset="-122"/>
              </a:rPr>
              <a:t>,n</a:t>
            </a:r>
            <a:r>
              <a:rPr lang="en-US" altLang="zh-CN" sz="2000" baseline="-25000">
                <a:latin typeface="Tahoma" panose="020B0604030504040204" pitchFamily="34" charset="0"/>
                <a:ea typeface="SimSun" panose="02010600030101010101" pitchFamily="2" charset="-122"/>
              </a:rPr>
              <a:t>5</a:t>
            </a:r>
            <a:r>
              <a:rPr lang="en-US" altLang="zh-CN" sz="2000">
                <a:latin typeface="Tahoma" panose="020B0604030504040204" pitchFamily="34" charset="0"/>
                <a:ea typeface="SimSun" panose="02010600030101010101" pitchFamily="2" charset="-122"/>
              </a:rPr>
              <a:t>)</a:t>
            </a:r>
          </a:p>
          <a:p>
            <a:pPr eaLnBrk="1" hangingPunct="1">
              <a:spcBef>
                <a:spcPct val="50000"/>
              </a:spcBef>
              <a:buClrTx/>
              <a:buSzTx/>
              <a:buFontTx/>
              <a:buNone/>
            </a:pPr>
            <a:r>
              <a:rPr lang="en-US" altLang="zh-CN" sz="2000">
                <a:latin typeface="Tahoma" panose="020B0604030504040204" pitchFamily="34" charset="0"/>
                <a:ea typeface="SimSun" panose="02010600030101010101" pitchFamily="2" charset="-122"/>
              </a:rPr>
              <a:t>                  = 0.9 x 0.2 x 0.95 = 0.171</a:t>
            </a:r>
          </a:p>
        </p:txBody>
      </p:sp>
      <p:sp>
        <p:nvSpPr>
          <p:cNvPr id="183301" name="Text Box 5">
            <a:extLst>
              <a:ext uri="{FF2B5EF4-FFF2-40B4-BE49-F238E27FC236}">
                <a16:creationId xmlns:a16="http://schemas.microsoft.com/office/drawing/2014/main" id="{880BEEB3-F21E-BC88-C221-244E0AB4DC5B}"/>
              </a:ext>
            </a:extLst>
          </p:cNvPr>
          <p:cNvSpPr txBox="1">
            <a:spLocks noChangeArrowheads="1"/>
          </p:cNvSpPr>
          <p:nvPr/>
        </p:nvSpPr>
        <p:spPr bwMode="auto">
          <a:xfrm>
            <a:off x="381000" y="2117725"/>
            <a:ext cx="3733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2000" i="1">
                <a:latin typeface="Tahoma" panose="020B0604030504040204" pitchFamily="34" charset="0"/>
                <a:ea typeface="SimSun" panose="02010600030101010101" pitchFamily="2" charset="-122"/>
              </a:rPr>
              <a:t>sim</a:t>
            </a:r>
            <a:r>
              <a:rPr lang="en-US" altLang="zh-CN" sz="2000">
                <a:latin typeface="Tahoma" panose="020B0604030504040204" pitchFamily="34" charset="0"/>
                <a:ea typeface="SimSun" panose="02010600030101010101" pitchFamily="2" charset="-122"/>
              </a:rPr>
              <a:t>(</a:t>
            </a:r>
            <a:r>
              <a:rPr lang="en-US" altLang="zh-CN" sz="2000" i="1">
                <a:latin typeface="Tahoma" panose="020B0604030504040204" pitchFamily="34" charset="0"/>
                <a:ea typeface="SimSun" panose="02010600030101010101" pitchFamily="2" charset="-122"/>
              </a:rPr>
              <a:t>n</a:t>
            </a:r>
            <a:r>
              <a:rPr lang="en-US" altLang="zh-CN" sz="2000" i="1" baseline="-25000">
                <a:latin typeface="Tahoma" panose="020B0604030504040204" pitchFamily="34" charset="0"/>
                <a:ea typeface="SimSun" panose="02010600030101010101" pitchFamily="2" charset="-122"/>
              </a:rPr>
              <a:t>a</a:t>
            </a:r>
            <a:r>
              <a:rPr lang="en-US" altLang="zh-CN" sz="2000" i="1">
                <a:latin typeface="Tahoma" panose="020B0604030504040204" pitchFamily="34" charset="0"/>
                <a:ea typeface="SimSun" panose="02010600030101010101" pitchFamily="2" charset="-122"/>
              </a:rPr>
              <a:t>, n</a:t>
            </a:r>
            <a:r>
              <a:rPr lang="en-US" altLang="zh-CN" sz="2000" i="1" baseline="-25000">
                <a:latin typeface="Tahoma" panose="020B0604030504040204" pitchFamily="34" charset="0"/>
                <a:ea typeface="SimSun" panose="02010600030101010101" pitchFamily="2" charset="-122"/>
              </a:rPr>
              <a:t>b</a:t>
            </a:r>
            <a:r>
              <a:rPr lang="en-US" altLang="zh-CN" sz="2000">
                <a:latin typeface="Tahoma" panose="020B0604030504040204" pitchFamily="34" charset="0"/>
                <a:ea typeface="SimSun" panose="02010600030101010101" pitchFamily="2" charset="-122"/>
              </a:rPr>
              <a:t>) can be computed from aggregated similarities</a:t>
            </a:r>
          </a:p>
        </p:txBody>
      </p:sp>
      <p:sp>
        <p:nvSpPr>
          <p:cNvPr id="183302" name="Rectangle 6">
            <a:extLst>
              <a:ext uri="{FF2B5EF4-FFF2-40B4-BE49-F238E27FC236}">
                <a16:creationId xmlns:a16="http://schemas.microsoft.com/office/drawing/2014/main" id="{3DB8D232-6052-A725-F915-3D86A574EB4F}"/>
              </a:ext>
            </a:extLst>
          </p:cNvPr>
          <p:cNvSpPr>
            <a:spLocks noChangeArrowheads="1"/>
          </p:cNvSpPr>
          <p:nvPr/>
        </p:nvSpPr>
        <p:spPr bwMode="auto">
          <a:xfrm>
            <a:off x="1981200" y="1143000"/>
            <a:ext cx="20574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latin typeface="Tahoma" panose="020B0604030504040204" pitchFamily="34" charset="0"/>
                <a:ea typeface="SimSun" panose="02010600030101010101" pitchFamily="2" charset="-122"/>
              </a:rPr>
              <a:t>Average similarity</a:t>
            </a:r>
          </a:p>
          <a:p>
            <a:pPr algn="ctr" eaLnBrk="1" hangingPunct="1">
              <a:spcBef>
                <a:spcPct val="0"/>
              </a:spcBef>
              <a:buClrTx/>
              <a:buSzTx/>
              <a:buFontTx/>
              <a:buNone/>
            </a:pPr>
            <a:r>
              <a:rPr lang="en-US" altLang="en-US" sz="2000">
                <a:latin typeface="Tahoma" panose="020B0604030504040204" pitchFamily="34" charset="0"/>
                <a:ea typeface="SimSun" panose="02010600030101010101" pitchFamily="2" charset="-122"/>
              </a:rPr>
              <a:t>and total weight</a:t>
            </a:r>
          </a:p>
        </p:txBody>
      </p:sp>
      <p:grpSp>
        <p:nvGrpSpPr>
          <p:cNvPr id="183303" name="Group 7">
            <a:extLst>
              <a:ext uri="{FF2B5EF4-FFF2-40B4-BE49-F238E27FC236}">
                <a16:creationId xmlns:a16="http://schemas.microsoft.com/office/drawing/2014/main" id="{7E136A0B-93E0-2EE7-4B3A-25D687F80142}"/>
              </a:ext>
            </a:extLst>
          </p:cNvPr>
          <p:cNvGrpSpPr>
            <a:grpSpLocks/>
          </p:cNvGrpSpPr>
          <p:nvPr/>
        </p:nvGrpSpPr>
        <p:grpSpPr bwMode="auto">
          <a:xfrm>
            <a:off x="4114800" y="1219200"/>
            <a:ext cx="4114800" cy="2057400"/>
            <a:chOff x="2592" y="576"/>
            <a:chExt cx="2592" cy="1296"/>
          </a:xfrm>
        </p:grpSpPr>
        <p:sp>
          <p:nvSpPr>
            <p:cNvPr id="183305" name="Oval 8">
              <a:extLst>
                <a:ext uri="{FF2B5EF4-FFF2-40B4-BE49-F238E27FC236}">
                  <a16:creationId xmlns:a16="http://schemas.microsoft.com/office/drawing/2014/main" id="{F1C67226-DD80-1998-FDA4-9FDBBBFF9E25}"/>
                </a:ext>
              </a:extLst>
            </p:cNvPr>
            <p:cNvSpPr>
              <a:spLocks noChangeArrowheads="1"/>
            </p:cNvSpPr>
            <p:nvPr/>
          </p:nvSpPr>
          <p:spPr bwMode="auto">
            <a:xfrm>
              <a:off x="3024" y="784"/>
              <a:ext cx="192" cy="192"/>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4</a:t>
              </a:r>
            </a:p>
          </p:txBody>
        </p:sp>
        <p:sp>
          <p:nvSpPr>
            <p:cNvPr id="183306" name="Oval 9">
              <a:extLst>
                <a:ext uri="{FF2B5EF4-FFF2-40B4-BE49-F238E27FC236}">
                  <a16:creationId xmlns:a16="http://schemas.microsoft.com/office/drawing/2014/main" id="{3B779B7F-2212-7606-6FF2-F2D182FCC830}"/>
                </a:ext>
              </a:extLst>
            </p:cNvPr>
            <p:cNvSpPr>
              <a:spLocks noChangeArrowheads="1"/>
            </p:cNvSpPr>
            <p:nvPr/>
          </p:nvSpPr>
          <p:spPr bwMode="auto">
            <a:xfrm>
              <a:off x="4704" y="784"/>
              <a:ext cx="192" cy="192"/>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5</a:t>
              </a:r>
            </a:p>
          </p:txBody>
        </p:sp>
        <p:cxnSp>
          <p:nvCxnSpPr>
            <p:cNvPr id="183307" name="AutoShape 10">
              <a:extLst>
                <a:ext uri="{FF2B5EF4-FFF2-40B4-BE49-F238E27FC236}">
                  <a16:creationId xmlns:a16="http://schemas.microsoft.com/office/drawing/2014/main" id="{D6E3F767-7172-2FE7-1541-685F44AC1B40}"/>
                </a:ext>
              </a:extLst>
            </p:cNvPr>
            <p:cNvCxnSpPr>
              <a:cxnSpLocks noChangeShapeType="1"/>
              <a:stCxn id="183305" idx="4"/>
              <a:endCxn id="183311" idx="0"/>
            </p:cNvCxnSpPr>
            <p:nvPr/>
          </p:nvCxnSpPr>
          <p:spPr bwMode="auto">
            <a:xfrm flipH="1">
              <a:off x="2688" y="976"/>
              <a:ext cx="432" cy="22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3308" name="AutoShape 11">
              <a:extLst>
                <a:ext uri="{FF2B5EF4-FFF2-40B4-BE49-F238E27FC236}">
                  <a16:creationId xmlns:a16="http://schemas.microsoft.com/office/drawing/2014/main" id="{005FD2F3-C09A-D09B-CE70-A8DA9792D0EB}"/>
                </a:ext>
              </a:extLst>
            </p:cNvPr>
            <p:cNvCxnSpPr>
              <a:cxnSpLocks noChangeShapeType="1"/>
              <a:stCxn id="183305" idx="4"/>
              <a:endCxn id="183312" idx="0"/>
            </p:cNvCxnSpPr>
            <p:nvPr/>
          </p:nvCxnSpPr>
          <p:spPr bwMode="auto">
            <a:xfrm>
              <a:off x="3120" y="976"/>
              <a:ext cx="480" cy="22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3309" name="AutoShape 12">
              <a:extLst>
                <a:ext uri="{FF2B5EF4-FFF2-40B4-BE49-F238E27FC236}">
                  <a16:creationId xmlns:a16="http://schemas.microsoft.com/office/drawing/2014/main" id="{B75E5C09-2DCC-3B0D-5D24-EBEE9D7E2ED0}"/>
                </a:ext>
              </a:extLst>
            </p:cNvPr>
            <p:cNvCxnSpPr>
              <a:cxnSpLocks noChangeShapeType="1"/>
              <a:stCxn id="183306" idx="4"/>
              <a:endCxn id="183313" idx="0"/>
            </p:cNvCxnSpPr>
            <p:nvPr/>
          </p:nvCxnSpPr>
          <p:spPr bwMode="auto">
            <a:xfrm flipH="1">
              <a:off x="4560" y="976"/>
              <a:ext cx="240" cy="22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3310" name="AutoShape 13">
              <a:extLst>
                <a:ext uri="{FF2B5EF4-FFF2-40B4-BE49-F238E27FC236}">
                  <a16:creationId xmlns:a16="http://schemas.microsoft.com/office/drawing/2014/main" id="{0FD4E17A-D66B-FA9D-FEE6-63A2F8220463}"/>
                </a:ext>
              </a:extLst>
            </p:cNvPr>
            <p:cNvCxnSpPr>
              <a:cxnSpLocks noChangeShapeType="1"/>
              <a:stCxn id="183306" idx="4"/>
              <a:endCxn id="183314" idx="0"/>
            </p:cNvCxnSpPr>
            <p:nvPr/>
          </p:nvCxnSpPr>
          <p:spPr bwMode="auto">
            <a:xfrm>
              <a:off x="4800" y="976"/>
              <a:ext cx="240" cy="22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83311" name="Oval 14">
              <a:extLst>
                <a:ext uri="{FF2B5EF4-FFF2-40B4-BE49-F238E27FC236}">
                  <a16:creationId xmlns:a16="http://schemas.microsoft.com/office/drawing/2014/main" id="{CE6A50B0-5B8D-582C-344F-7B89BD97F5AC}"/>
                </a:ext>
              </a:extLst>
            </p:cNvPr>
            <p:cNvSpPr>
              <a:spLocks noChangeArrowheads="1"/>
            </p:cNvSpPr>
            <p:nvPr/>
          </p:nvSpPr>
          <p:spPr bwMode="auto">
            <a:xfrm>
              <a:off x="2592" y="1200"/>
              <a:ext cx="192" cy="192"/>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600">
                  <a:latin typeface="Times New Roman" panose="02020603050405020304" pitchFamily="18" charset="0"/>
                  <a:ea typeface="SimSun" panose="02010600030101010101" pitchFamily="2" charset="-122"/>
                </a:rPr>
                <a:t>10</a:t>
              </a:r>
            </a:p>
          </p:txBody>
        </p:sp>
        <p:sp>
          <p:nvSpPr>
            <p:cNvPr id="183312" name="Oval 15">
              <a:extLst>
                <a:ext uri="{FF2B5EF4-FFF2-40B4-BE49-F238E27FC236}">
                  <a16:creationId xmlns:a16="http://schemas.microsoft.com/office/drawing/2014/main" id="{7AD3CB08-8A0A-636C-BFF9-708CAEF75E9B}"/>
                </a:ext>
              </a:extLst>
            </p:cNvPr>
            <p:cNvSpPr>
              <a:spLocks noChangeArrowheads="1"/>
            </p:cNvSpPr>
            <p:nvPr/>
          </p:nvSpPr>
          <p:spPr bwMode="auto">
            <a:xfrm>
              <a:off x="3504" y="1200"/>
              <a:ext cx="192" cy="192"/>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600">
                  <a:latin typeface="Times New Roman" panose="02020603050405020304" pitchFamily="18" charset="0"/>
                  <a:ea typeface="SimSun" panose="02010600030101010101" pitchFamily="2" charset="-122"/>
                </a:rPr>
                <a:t>12</a:t>
              </a:r>
            </a:p>
          </p:txBody>
        </p:sp>
        <p:sp>
          <p:nvSpPr>
            <p:cNvPr id="183313" name="Oval 16">
              <a:extLst>
                <a:ext uri="{FF2B5EF4-FFF2-40B4-BE49-F238E27FC236}">
                  <a16:creationId xmlns:a16="http://schemas.microsoft.com/office/drawing/2014/main" id="{0511C4D1-D5B4-8DBC-239E-00A2610C2483}"/>
                </a:ext>
              </a:extLst>
            </p:cNvPr>
            <p:cNvSpPr>
              <a:spLocks noChangeArrowheads="1"/>
            </p:cNvSpPr>
            <p:nvPr/>
          </p:nvSpPr>
          <p:spPr bwMode="auto">
            <a:xfrm>
              <a:off x="4464" y="1200"/>
              <a:ext cx="192" cy="192"/>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600">
                  <a:latin typeface="Times New Roman" panose="02020603050405020304" pitchFamily="18" charset="0"/>
                  <a:ea typeface="SimSun" panose="02010600030101010101" pitchFamily="2" charset="-122"/>
                </a:rPr>
                <a:t>13</a:t>
              </a:r>
            </a:p>
          </p:txBody>
        </p:sp>
        <p:sp>
          <p:nvSpPr>
            <p:cNvPr id="183314" name="Oval 17">
              <a:extLst>
                <a:ext uri="{FF2B5EF4-FFF2-40B4-BE49-F238E27FC236}">
                  <a16:creationId xmlns:a16="http://schemas.microsoft.com/office/drawing/2014/main" id="{26BFD9DF-6B3F-F60C-0BDB-B043E9D0FCED}"/>
                </a:ext>
              </a:extLst>
            </p:cNvPr>
            <p:cNvSpPr>
              <a:spLocks noChangeArrowheads="1"/>
            </p:cNvSpPr>
            <p:nvPr/>
          </p:nvSpPr>
          <p:spPr bwMode="auto">
            <a:xfrm>
              <a:off x="4944" y="1200"/>
              <a:ext cx="192" cy="192"/>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600">
                  <a:latin typeface="Times New Roman" panose="02020603050405020304" pitchFamily="18" charset="0"/>
                  <a:ea typeface="SimSun" panose="02010600030101010101" pitchFamily="2" charset="-122"/>
                </a:rPr>
                <a:t>14</a:t>
              </a:r>
            </a:p>
          </p:txBody>
        </p:sp>
        <p:sp>
          <p:nvSpPr>
            <p:cNvPr id="183315" name="Oval 18">
              <a:extLst>
                <a:ext uri="{FF2B5EF4-FFF2-40B4-BE49-F238E27FC236}">
                  <a16:creationId xmlns:a16="http://schemas.microsoft.com/office/drawing/2014/main" id="{132B116C-3819-E564-404A-702CA9631A45}"/>
                </a:ext>
              </a:extLst>
            </p:cNvPr>
            <p:cNvSpPr>
              <a:spLocks noChangeArrowheads="1"/>
            </p:cNvSpPr>
            <p:nvPr/>
          </p:nvSpPr>
          <p:spPr bwMode="auto">
            <a:xfrm>
              <a:off x="3024" y="1680"/>
              <a:ext cx="192" cy="192"/>
            </a:xfrm>
            <a:prstGeom prst="ellipse">
              <a:avLst/>
            </a:prstGeom>
            <a:solidFill>
              <a:schemeClr val="bg1"/>
            </a:solidFill>
            <a:ln w="222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a</a:t>
              </a:r>
            </a:p>
          </p:txBody>
        </p:sp>
        <p:sp>
          <p:nvSpPr>
            <p:cNvPr id="183316" name="Oval 19">
              <a:extLst>
                <a:ext uri="{FF2B5EF4-FFF2-40B4-BE49-F238E27FC236}">
                  <a16:creationId xmlns:a16="http://schemas.microsoft.com/office/drawing/2014/main" id="{176F72ED-B31E-9193-6764-3AFBA637D967}"/>
                </a:ext>
              </a:extLst>
            </p:cNvPr>
            <p:cNvSpPr>
              <a:spLocks noChangeArrowheads="1"/>
            </p:cNvSpPr>
            <p:nvPr/>
          </p:nvSpPr>
          <p:spPr bwMode="auto">
            <a:xfrm>
              <a:off x="4704" y="1680"/>
              <a:ext cx="192" cy="192"/>
            </a:xfrm>
            <a:prstGeom prst="ellipse">
              <a:avLst/>
            </a:prstGeom>
            <a:solidFill>
              <a:schemeClr val="bg1"/>
            </a:solidFill>
            <a:ln w="222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b</a:t>
              </a:r>
            </a:p>
          </p:txBody>
        </p:sp>
        <p:cxnSp>
          <p:nvCxnSpPr>
            <p:cNvPr id="183317" name="AutoShape 20">
              <a:extLst>
                <a:ext uri="{FF2B5EF4-FFF2-40B4-BE49-F238E27FC236}">
                  <a16:creationId xmlns:a16="http://schemas.microsoft.com/office/drawing/2014/main" id="{D621CA41-06AE-1F35-BD0E-7CC7FCDAA413}"/>
                </a:ext>
              </a:extLst>
            </p:cNvPr>
            <p:cNvCxnSpPr>
              <a:cxnSpLocks noChangeShapeType="1"/>
              <a:stCxn id="183315" idx="0"/>
              <a:endCxn id="183311" idx="4"/>
            </p:cNvCxnSpPr>
            <p:nvPr/>
          </p:nvCxnSpPr>
          <p:spPr bwMode="auto">
            <a:xfrm rot="5400000" flipH="1">
              <a:off x="2763" y="1317"/>
              <a:ext cx="281" cy="432"/>
            </a:xfrm>
            <a:prstGeom prst="curvedConnector3">
              <a:avLst>
                <a:gd name="adj1" fmla="val 48755"/>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83318" name="AutoShape 21">
              <a:extLst>
                <a:ext uri="{FF2B5EF4-FFF2-40B4-BE49-F238E27FC236}">
                  <a16:creationId xmlns:a16="http://schemas.microsoft.com/office/drawing/2014/main" id="{2770A967-DA27-6886-840B-5276A6B4CF5F}"/>
                </a:ext>
              </a:extLst>
            </p:cNvPr>
            <p:cNvCxnSpPr>
              <a:cxnSpLocks noChangeShapeType="1"/>
              <a:stCxn id="183315" idx="0"/>
              <a:endCxn id="183312" idx="4"/>
            </p:cNvCxnSpPr>
            <p:nvPr/>
          </p:nvCxnSpPr>
          <p:spPr bwMode="auto">
            <a:xfrm rot="-5400000">
              <a:off x="3219" y="1293"/>
              <a:ext cx="281" cy="480"/>
            </a:xfrm>
            <a:prstGeom prst="curvedConnector3">
              <a:avLst>
                <a:gd name="adj1" fmla="val 48755"/>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83319" name="AutoShape 22">
              <a:extLst>
                <a:ext uri="{FF2B5EF4-FFF2-40B4-BE49-F238E27FC236}">
                  <a16:creationId xmlns:a16="http://schemas.microsoft.com/office/drawing/2014/main" id="{07F91E9A-57A7-4A98-DE9B-79311C7A2EDF}"/>
                </a:ext>
              </a:extLst>
            </p:cNvPr>
            <p:cNvCxnSpPr>
              <a:cxnSpLocks noChangeShapeType="1"/>
              <a:stCxn id="183316" idx="0"/>
              <a:endCxn id="183314" idx="4"/>
            </p:cNvCxnSpPr>
            <p:nvPr/>
          </p:nvCxnSpPr>
          <p:spPr bwMode="auto">
            <a:xfrm rot="-5400000">
              <a:off x="4779" y="1413"/>
              <a:ext cx="281" cy="240"/>
            </a:xfrm>
            <a:prstGeom prst="curvedConnector3">
              <a:avLst>
                <a:gd name="adj1" fmla="val 48755"/>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83320" name="AutoShape 23">
              <a:extLst>
                <a:ext uri="{FF2B5EF4-FFF2-40B4-BE49-F238E27FC236}">
                  <a16:creationId xmlns:a16="http://schemas.microsoft.com/office/drawing/2014/main" id="{1962BE64-0FFC-56A8-6A2E-199795F4395E}"/>
                </a:ext>
              </a:extLst>
            </p:cNvPr>
            <p:cNvCxnSpPr>
              <a:cxnSpLocks noChangeShapeType="1"/>
              <a:stCxn id="183305" idx="6"/>
              <a:endCxn id="183306" idx="2"/>
            </p:cNvCxnSpPr>
            <p:nvPr/>
          </p:nvCxnSpPr>
          <p:spPr bwMode="auto">
            <a:xfrm>
              <a:off x="3216" y="880"/>
              <a:ext cx="1488"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83321" name="Text Box 24">
              <a:extLst>
                <a:ext uri="{FF2B5EF4-FFF2-40B4-BE49-F238E27FC236}">
                  <a16:creationId xmlns:a16="http://schemas.microsoft.com/office/drawing/2014/main" id="{D35BB8DD-9C46-5C47-2C8F-04A7F1E0E756}"/>
                </a:ext>
              </a:extLst>
            </p:cNvPr>
            <p:cNvSpPr txBox="1">
              <a:spLocks noChangeArrowheads="1"/>
            </p:cNvSpPr>
            <p:nvPr/>
          </p:nvSpPr>
          <p:spPr bwMode="auto">
            <a:xfrm>
              <a:off x="2784" y="576"/>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i="1">
                  <a:latin typeface="Times New Roman" panose="02020603050405020304" pitchFamily="18" charset="0"/>
                  <a:ea typeface="SimSun" panose="02010600030101010101" pitchFamily="2" charset="-122"/>
                </a:rPr>
                <a:t>a:(0.9,3)</a:t>
              </a:r>
            </a:p>
          </p:txBody>
        </p:sp>
        <p:sp>
          <p:nvSpPr>
            <p:cNvPr id="183322" name="Text Box 25">
              <a:extLst>
                <a:ext uri="{FF2B5EF4-FFF2-40B4-BE49-F238E27FC236}">
                  <a16:creationId xmlns:a16="http://schemas.microsoft.com/office/drawing/2014/main" id="{436D4A91-60C5-9233-D78D-8B8766570F8A}"/>
                </a:ext>
              </a:extLst>
            </p:cNvPr>
            <p:cNvSpPr txBox="1">
              <a:spLocks noChangeArrowheads="1"/>
            </p:cNvSpPr>
            <p:nvPr/>
          </p:nvSpPr>
          <p:spPr bwMode="auto">
            <a:xfrm>
              <a:off x="4464" y="57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i="1">
                  <a:latin typeface="Times New Roman" panose="02020603050405020304" pitchFamily="18" charset="0"/>
                  <a:ea typeface="SimSun" panose="02010600030101010101" pitchFamily="2" charset="-122"/>
                </a:rPr>
                <a:t>b:(0.95,2)</a:t>
              </a:r>
            </a:p>
          </p:txBody>
        </p:sp>
        <p:cxnSp>
          <p:nvCxnSpPr>
            <p:cNvPr id="183323" name="AutoShape 26">
              <a:extLst>
                <a:ext uri="{FF2B5EF4-FFF2-40B4-BE49-F238E27FC236}">
                  <a16:creationId xmlns:a16="http://schemas.microsoft.com/office/drawing/2014/main" id="{91E806C1-253B-19D3-120D-21CDE40CB032}"/>
                </a:ext>
              </a:extLst>
            </p:cNvPr>
            <p:cNvCxnSpPr>
              <a:cxnSpLocks noChangeShapeType="1"/>
              <a:stCxn id="183316" idx="0"/>
              <a:endCxn id="183313" idx="4"/>
            </p:cNvCxnSpPr>
            <p:nvPr/>
          </p:nvCxnSpPr>
          <p:spPr bwMode="auto">
            <a:xfrm rot="5400000" flipH="1">
              <a:off x="4539" y="1413"/>
              <a:ext cx="281" cy="240"/>
            </a:xfrm>
            <a:prstGeom prst="curvedConnector3">
              <a:avLst>
                <a:gd name="adj1" fmla="val 48755"/>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83324" name="AutoShape 27">
              <a:extLst>
                <a:ext uri="{FF2B5EF4-FFF2-40B4-BE49-F238E27FC236}">
                  <a16:creationId xmlns:a16="http://schemas.microsoft.com/office/drawing/2014/main" id="{49B4B78F-1036-D542-F35F-444943B0D05E}"/>
                </a:ext>
              </a:extLst>
            </p:cNvPr>
            <p:cNvCxnSpPr>
              <a:cxnSpLocks noChangeShapeType="1"/>
              <a:stCxn id="183305" idx="4"/>
              <a:endCxn id="183325" idx="0"/>
            </p:cNvCxnSpPr>
            <p:nvPr/>
          </p:nvCxnSpPr>
          <p:spPr bwMode="auto">
            <a:xfrm>
              <a:off x="3120" y="976"/>
              <a:ext cx="0" cy="22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83325" name="Oval 28">
              <a:extLst>
                <a:ext uri="{FF2B5EF4-FFF2-40B4-BE49-F238E27FC236}">
                  <a16:creationId xmlns:a16="http://schemas.microsoft.com/office/drawing/2014/main" id="{82B769CA-E214-00AE-F4EB-86958EE88BA1}"/>
                </a:ext>
              </a:extLst>
            </p:cNvPr>
            <p:cNvSpPr>
              <a:spLocks noChangeArrowheads="1"/>
            </p:cNvSpPr>
            <p:nvPr/>
          </p:nvSpPr>
          <p:spPr bwMode="auto">
            <a:xfrm>
              <a:off x="3024" y="1200"/>
              <a:ext cx="192" cy="192"/>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600">
                  <a:latin typeface="Times New Roman" panose="02020603050405020304" pitchFamily="18" charset="0"/>
                  <a:ea typeface="SimSun" panose="02010600030101010101" pitchFamily="2" charset="-122"/>
                </a:rPr>
                <a:t>11</a:t>
              </a:r>
            </a:p>
          </p:txBody>
        </p:sp>
        <p:cxnSp>
          <p:nvCxnSpPr>
            <p:cNvPr id="183326" name="AutoShape 29">
              <a:extLst>
                <a:ext uri="{FF2B5EF4-FFF2-40B4-BE49-F238E27FC236}">
                  <a16:creationId xmlns:a16="http://schemas.microsoft.com/office/drawing/2014/main" id="{076CBCF4-FDFC-8DCC-0C22-BD334299EDED}"/>
                </a:ext>
              </a:extLst>
            </p:cNvPr>
            <p:cNvCxnSpPr>
              <a:cxnSpLocks noChangeShapeType="1"/>
              <a:stCxn id="183315" idx="0"/>
              <a:endCxn id="183325" idx="4"/>
            </p:cNvCxnSpPr>
            <p:nvPr/>
          </p:nvCxnSpPr>
          <p:spPr bwMode="auto">
            <a:xfrm rot="-5400000">
              <a:off x="2979" y="1533"/>
              <a:ext cx="281" cy="0"/>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183327" name="Text Box 30">
              <a:extLst>
                <a:ext uri="{FF2B5EF4-FFF2-40B4-BE49-F238E27FC236}">
                  <a16:creationId xmlns:a16="http://schemas.microsoft.com/office/drawing/2014/main" id="{CB3DE9DE-30D3-8C2C-FFD6-ED2377143A5C}"/>
                </a:ext>
              </a:extLst>
            </p:cNvPr>
            <p:cNvSpPr txBox="1">
              <a:spLocks noChangeArrowheads="1"/>
            </p:cNvSpPr>
            <p:nvPr/>
          </p:nvSpPr>
          <p:spPr bwMode="auto">
            <a:xfrm>
              <a:off x="3744" y="68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Times New Roman" panose="02020603050405020304" pitchFamily="18" charset="0"/>
                  <a:ea typeface="SimSun" panose="02010600030101010101" pitchFamily="2" charset="-122"/>
                </a:rPr>
                <a:t>0.2</a:t>
              </a:r>
            </a:p>
          </p:txBody>
        </p:sp>
        <p:sp>
          <p:nvSpPr>
            <p:cNvPr id="183328" name="Line 31">
              <a:extLst>
                <a:ext uri="{FF2B5EF4-FFF2-40B4-BE49-F238E27FC236}">
                  <a16:creationId xmlns:a16="http://schemas.microsoft.com/office/drawing/2014/main" id="{CE46A7E5-CB27-268D-FB8F-7FED96FE581C}"/>
                </a:ext>
              </a:extLst>
            </p:cNvPr>
            <p:cNvSpPr>
              <a:spLocks noChangeShapeType="1"/>
            </p:cNvSpPr>
            <p:nvPr/>
          </p:nvSpPr>
          <p:spPr bwMode="auto">
            <a:xfrm flipV="1">
              <a:off x="2592" y="720"/>
              <a:ext cx="432"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3329" name="Line 32">
              <a:extLst>
                <a:ext uri="{FF2B5EF4-FFF2-40B4-BE49-F238E27FC236}">
                  <a16:creationId xmlns:a16="http://schemas.microsoft.com/office/drawing/2014/main" id="{A67473CE-EE13-1DB2-1F0D-247E557F3F93}"/>
                </a:ext>
              </a:extLst>
            </p:cNvPr>
            <p:cNvSpPr>
              <a:spLocks noChangeShapeType="1"/>
            </p:cNvSpPr>
            <p:nvPr/>
          </p:nvSpPr>
          <p:spPr bwMode="auto">
            <a:xfrm flipV="1">
              <a:off x="2592" y="720"/>
              <a:ext cx="206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83304" name="Slide Number Placeholder 35">
            <a:extLst>
              <a:ext uri="{FF2B5EF4-FFF2-40B4-BE49-F238E27FC236}">
                <a16:creationId xmlns:a16="http://schemas.microsoft.com/office/drawing/2014/main" id="{5DA47523-2A12-BEE2-AF20-97F711BB711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C0B594D9-7FDF-4285-BF62-30AC768BD2EE}" type="slidenum">
              <a:rPr lang="en-US" altLang="en-US" sz="1200">
                <a:latin typeface="Tahoma" panose="020B0604030504040204" pitchFamily="34" charset="0"/>
              </a:rPr>
              <a:pPr>
                <a:spcBef>
                  <a:spcPct val="0"/>
                </a:spcBef>
                <a:buClrTx/>
                <a:buSzTx/>
                <a:buFontTx/>
                <a:buNone/>
              </a:pPr>
              <a:t>87</a:t>
            </a:fld>
            <a:endParaRPr lang="en-US" altLang="en-US" sz="1200">
              <a:latin typeface="Tahoma" panose="020B0604030504040204" pitchFamily="34" charset="0"/>
            </a:endParaRPr>
          </a:p>
        </p:txBody>
      </p:sp>
    </p:spTree>
  </p:cSld>
  <p:clrMapOvr>
    <a:masterClrMapping/>
  </p:clrMapOvr>
  <p:transition>
    <p:zo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Number Placeholder 5">
            <a:extLst>
              <a:ext uri="{FF2B5EF4-FFF2-40B4-BE49-F238E27FC236}">
                <a16:creationId xmlns:a16="http://schemas.microsoft.com/office/drawing/2014/main" id="{8EA85BF8-ECA2-9BA5-8CFF-54AC0198528A}"/>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7B67DD71-0F17-4F43-9E69-12513F7C11F5}" type="slidenum">
              <a:rPr lang="en-US" altLang="en-US" sz="1200">
                <a:latin typeface="Tahoma" panose="020B0604030504040204" pitchFamily="34" charset="0"/>
              </a:rPr>
              <a:pPr algn="r" eaLnBrk="1" hangingPunct="1">
                <a:spcBef>
                  <a:spcPct val="0"/>
                </a:spcBef>
                <a:buClrTx/>
                <a:buSzTx/>
                <a:buFontTx/>
                <a:buNone/>
              </a:pPr>
              <a:t>88</a:t>
            </a:fld>
            <a:endParaRPr lang="en-US" altLang="en-US" sz="1200">
              <a:latin typeface="Tahoma" panose="020B0604030504040204" pitchFamily="34" charset="0"/>
            </a:endParaRPr>
          </a:p>
        </p:txBody>
      </p:sp>
      <p:sp>
        <p:nvSpPr>
          <p:cNvPr id="185347" name="Rectangle 2">
            <a:extLst>
              <a:ext uri="{FF2B5EF4-FFF2-40B4-BE49-F238E27FC236}">
                <a16:creationId xmlns:a16="http://schemas.microsoft.com/office/drawing/2014/main" id="{934BEAED-BB75-4A62-3CDB-2BA24B99623B}"/>
              </a:ext>
            </a:extLst>
          </p:cNvPr>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en-US" sz="3200"/>
              <a:t>Chapter 10. </a:t>
            </a:r>
            <a:r>
              <a:rPr lang="en-AU" altLang="zh-TW" sz="3200">
                <a:ea typeface="PMingLiU" panose="02020500000000000000" pitchFamily="18" charset="-120"/>
              </a:rPr>
              <a:t>Cluster Analysis: Basic Concepts and Methods</a:t>
            </a:r>
            <a:endParaRPr lang="en-US" altLang="en-US" sz="3200">
              <a:ea typeface="PMingLiU" panose="02020500000000000000" pitchFamily="18" charset="-120"/>
            </a:endParaRPr>
          </a:p>
        </p:txBody>
      </p:sp>
      <p:sp>
        <p:nvSpPr>
          <p:cNvPr id="185348" name="Rectangle 3">
            <a:extLst>
              <a:ext uri="{FF2B5EF4-FFF2-40B4-BE49-F238E27FC236}">
                <a16:creationId xmlns:a16="http://schemas.microsoft.com/office/drawing/2014/main" id="{81D0DBBF-F56A-EE32-B2B4-17A38AB03520}"/>
              </a:ext>
            </a:extLst>
          </p:cNvPr>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30000"/>
              </a:lnSpc>
            </a:pPr>
            <a:r>
              <a:rPr lang="en-US" altLang="en-US" sz="3200">
                <a:latin typeface="Calibri" panose="020F0502020204030204" pitchFamily="34" charset="0"/>
              </a:rPr>
              <a:t>Cluster Analysis: Basic Concepts</a:t>
            </a:r>
          </a:p>
          <a:p>
            <a:pPr marL="533400" indent="-533400">
              <a:lnSpc>
                <a:spcPct val="130000"/>
              </a:lnSpc>
            </a:pPr>
            <a:r>
              <a:rPr lang="en-US" altLang="en-US" sz="3200">
                <a:latin typeface="Calibri" panose="020F0502020204030204" pitchFamily="34" charset="0"/>
              </a:rPr>
              <a:t>Overview of Clustering Methods</a:t>
            </a:r>
          </a:p>
          <a:p>
            <a:pPr marL="533400" indent="-533400">
              <a:lnSpc>
                <a:spcPct val="130000"/>
              </a:lnSpc>
            </a:pPr>
            <a:r>
              <a:rPr lang="en-US" altLang="en-US" sz="3200">
                <a:latin typeface="Calibri" panose="020F0502020204030204" pitchFamily="34" charset="0"/>
              </a:rPr>
              <a:t>Partitioning Methods</a:t>
            </a:r>
          </a:p>
          <a:p>
            <a:pPr marL="533400" indent="-533400">
              <a:lnSpc>
                <a:spcPct val="130000"/>
              </a:lnSpc>
            </a:pPr>
            <a:r>
              <a:rPr lang="en-US" altLang="en-US" sz="3200">
                <a:latin typeface="Calibri" panose="020F0502020204030204" pitchFamily="34" charset="0"/>
              </a:rPr>
              <a:t>Hierarchical Methods</a:t>
            </a:r>
          </a:p>
          <a:p>
            <a:pPr marL="533400" indent="-533400">
              <a:lnSpc>
                <a:spcPct val="130000"/>
              </a:lnSpc>
            </a:pPr>
            <a:r>
              <a:rPr lang="en-US" altLang="en-US" sz="3200">
                <a:latin typeface="Calibri" panose="020F0502020204030204" pitchFamily="34" charset="0"/>
              </a:rPr>
              <a:t>Density-Based Methods</a:t>
            </a:r>
          </a:p>
          <a:p>
            <a:pPr marL="533400" indent="-533400">
              <a:lnSpc>
                <a:spcPct val="130000"/>
              </a:lnSpc>
            </a:pPr>
            <a:r>
              <a:rPr lang="en-US" altLang="en-US" sz="3200">
                <a:latin typeface="Calibri" panose="020F0502020204030204" pitchFamily="34" charset="0"/>
              </a:rPr>
              <a:t>Grid-Based Methods</a:t>
            </a:r>
          </a:p>
          <a:p>
            <a:pPr marL="533400" indent="-533400">
              <a:lnSpc>
                <a:spcPct val="130000"/>
              </a:lnSpc>
            </a:pPr>
            <a:r>
              <a:rPr lang="en-US" altLang="en-US" sz="3200">
                <a:latin typeface="Calibri" panose="020F0502020204030204" pitchFamily="34" charset="0"/>
              </a:rPr>
              <a:t>Summary</a:t>
            </a:r>
          </a:p>
        </p:txBody>
      </p:sp>
      <p:sp>
        <p:nvSpPr>
          <p:cNvPr id="185349" name="AutoShape 5">
            <a:extLst>
              <a:ext uri="{FF2B5EF4-FFF2-40B4-BE49-F238E27FC236}">
                <a16:creationId xmlns:a16="http://schemas.microsoft.com/office/drawing/2014/main" id="{4C0D9D18-EF94-2B2C-8584-E8BEA89723D1}"/>
              </a:ext>
            </a:extLst>
          </p:cNvPr>
          <p:cNvSpPr>
            <a:spLocks noChangeArrowheads="1"/>
          </p:cNvSpPr>
          <p:nvPr/>
        </p:nvSpPr>
        <p:spPr bwMode="auto">
          <a:xfrm rot="9867012">
            <a:off x="5181600" y="43434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85350" name="Slide Number Placeholder 5">
            <a:extLst>
              <a:ext uri="{FF2B5EF4-FFF2-40B4-BE49-F238E27FC236}">
                <a16:creationId xmlns:a16="http://schemas.microsoft.com/office/drawing/2014/main" id="{F2BF3B5A-A4C6-A0EF-E68D-C8232E834C2A}"/>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AFA0CCBC-3C20-4C00-A75D-53816B495B1C}" type="slidenum">
              <a:rPr lang="en-US" altLang="en-US" sz="1200">
                <a:latin typeface="Tahoma" panose="020B0604030504040204" pitchFamily="34" charset="0"/>
              </a:rPr>
              <a:pPr algn="r" eaLnBrk="1" hangingPunct="1">
                <a:spcBef>
                  <a:spcPct val="0"/>
                </a:spcBef>
                <a:buClrTx/>
                <a:buSzTx/>
                <a:buFontTx/>
                <a:buNone/>
              </a:pPr>
              <a:t>88</a:t>
            </a:fld>
            <a:endParaRPr lang="en-US" altLang="en-US" sz="1200">
              <a:latin typeface="Tahoma" panose="020B0604030504040204" pitchFamily="34" charset="0"/>
            </a:endParaRPr>
          </a:p>
        </p:txBody>
      </p:sp>
    </p:spTree>
  </p:cSld>
  <p:clrMapOvr>
    <a:masterClrMapping/>
  </p:clrMapOvr>
  <p:transition>
    <p:zo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739CB633-52FF-53C8-A7DE-EFDCCCA73F2A}"/>
              </a:ext>
            </a:extLst>
          </p:cNvPr>
          <p:cNvSpPr>
            <a:spLocks noGrp="1" noChangeArrowheads="1"/>
          </p:cNvSpPr>
          <p:nvPr>
            <p:ph type="title" idx="4294967295"/>
          </p:nvPr>
        </p:nvSpPr>
        <p:spPr>
          <a:xfrm>
            <a:off x="152400" y="152400"/>
            <a:ext cx="8763000" cy="1066800"/>
          </a:xfrm>
        </p:spPr>
        <p:txBody>
          <a:bodyPr/>
          <a:lstStyle/>
          <a:p>
            <a:pPr eaLnBrk="1" hangingPunct="1"/>
            <a:r>
              <a:rPr lang="en-US" altLang="zh-CN" sz="3200">
                <a:ea typeface="SimSun" panose="02010600030101010101" pitchFamily="2" charset="-122"/>
              </a:rPr>
              <a:t>Link-Based Clustering: Calculate Similarities Based On Links</a:t>
            </a:r>
          </a:p>
        </p:txBody>
      </p:sp>
      <p:sp>
        <p:nvSpPr>
          <p:cNvPr id="187395" name="Rectangle 3">
            <a:extLst>
              <a:ext uri="{FF2B5EF4-FFF2-40B4-BE49-F238E27FC236}">
                <a16:creationId xmlns:a16="http://schemas.microsoft.com/office/drawing/2014/main" id="{974EC024-E081-2C01-A6B2-6B43E36900DC}"/>
              </a:ext>
            </a:extLst>
          </p:cNvPr>
          <p:cNvSpPr>
            <a:spLocks noGrp="1" noChangeArrowheads="1"/>
          </p:cNvSpPr>
          <p:nvPr>
            <p:ph type="body" sz="half" idx="4294967295"/>
          </p:nvPr>
        </p:nvSpPr>
        <p:spPr>
          <a:xfrm>
            <a:off x="228600" y="4876800"/>
            <a:ext cx="4800600" cy="1676400"/>
          </a:xfrm>
        </p:spPr>
        <p:txBody>
          <a:bodyPr/>
          <a:lstStyle/>
          <a:p>
            <a:pPr eaLnBrk="1" hangingPunct="1">
              <a:buFont typeface="Wingdings" panose="05000000000000000000" pitchFamily="2" charset="2"/>
              <a:buNone/>
            </a:pPr>
            <a:r>
              <a:rPr lang="en-US" altLang="zh-CN" sz="2200">
                <a:ea typeface="SimSun" panose="02010600030101010101" pitchFamily="2" charset="-122"/>
              </a:rPr>
              <a:t>Jeh &amp; Widom, KDD’2002: </a:t>
            </a:r>
            <a:r>
              <a:rPr lang="en-US" altLang="zh-CN" sz="2200" i="1">
                <a:ea typeface="SimSun" panose="02010600030101010101" pitchFamily="2" charset="-122"/>
              </a:rPr>
              <a:t>SimRank</a:t>
            </a:r>
          </a:p>
          <a:p>
            <a:pPr eaLnBrk="1" hangingPunct="1">
              <a:buFont typeface="Wingdings" panose="05000000000000000000" pitchFamily="2" charset="2"/>
              <a:buNone/>
            </a:pPr>
            <a:r>
              <a:rPr lang="en-US" altLang="zh-CN" sz="2200">
                <a:ea typeface="SimSun" panose="02010600030101010101" pitchFamily="2" charset="-122"/>
              </a:rPr>
              <a:t>Two objects are similar if they are linked with the same or similar objects</a:t>
            </a:r>
          </a:p>
        </p:txBody>
      </p:sp>
      <p:sp>
        <p:nvSpPr>
          <p:cNvPr id="187396" name="Rectangle 138">
            <a:extLst>
              <a:ext uri="{FF2B5EF4-FFF2-40B4-BE49-F238E27FC236}">
                <a16:creationId xmlns:a16="http://schemas.microsoft.com/office/drawing/2014/main" id="{A69E2A89-474F-38DF-085A-EC25AE60F214}"/>
              </a:ext>
            </a:extLst>
          </p:cNvPr>
          <p:cNvSpPr>
            <a:spLocks noGrp="1" noChangeArrowheads="1"/>
          </p:cNvSpPr>
          <p:nvPr>
            <p:ph type="body" sz="half" idx="4294967295"/>
          </p:nvPr>
        </p:nvSpPr>
        <p:spPr>
          <a:xfrm>
            <a:off x="4648200" y="1447800"/>
            <a:ext cx="4343400" cy="5029200"/>
          </a:xfrm>
        </p:spPr>
        <p:txBody>
          <a:bodyPr/>
          <a:lstStyle/>
          <a:p>
            <a:pPr eaLnBrk="1" hangingPunct="1"/>
            <a:r>
              <a:rPr lang="en-US" altLang="zh-CN" sz="2200">
                <a:ea typeface="SimSun" panose="02010600030101010101" pitchFamily="2" charset="-122"/>
              </a:rPr>
              <a:t>The similarity between two objects </a:t>
            </a:r>
            <a:r>
              <a:rPr lang="en-US" altLang="zh-CN" sz="2200" i="1">
                <a:ea typeface="SimSun" panose="02010600030101010101" pitchFamily="2" charset="-122"/>
              </a:rPr>
              <a:t>x</a:t>
            </a:r>
            <a:r>
              <a:rPr lang="en-US" altLang="zh-CN" sz="2200">
                <a:ea typeface="SimSun" panose="02010600030101010101" pitchFamily="2" charset="-122"/>
              </a:rPr>
              <a:t> and </a:t>
            </a:r>
            <a:r>
              <a:rPr lang="en-US" altLang="zh-CN" sz="2200" i="1">
                <a:ea typeface="SimSun" panose="02010600030101010101" pitchFamily="2" charset="-122"/>
              </a:rPr>
              <a:t>y</a:t>
            </a:r>
            <a:r>
              <a:rPr lang="en-US" altLang="zh-CN" sz="2200">
                <a:ea typeface="SimSun" panose="02010600030101010101" pitchFamily="2" charset="-122"/>
              </a:rPr>
              <a:t> is defined as the average similarity between objects linked with </a:t>
            </a:r>
            <a:r>
              <a:rPr lang="en-US" altLang="zh-CN" sz="2200" i="1">
                <a:ea typeface="SimSun" panose="02010600030101010101" pitchFamily="2" charset="-122"/>
              </a:rPr>
              <a:t>x</a:t>
            </a:r>
            <a:r>
              <a:rPr lang="en-US" altLang="zh-CN" sz="2200">
                <a:ea typeface="SimSun" panose="02010600030101010101" pitchFamily="2" charset="-122"/>
              </a:rPr>
              <a:t> and those with </a:t>
            </a:r>
            <a:r>
              <a:rPr lang="en-US" altLang="zh-CN" sz="2200" i="1">
                <a:ea typeface="SimSun" panose="02010600030101010101" pitchFamily="2" charset="-122"/>
              </a:rPr>
              <a:t>y</a:t>
            </a:r>
            <a:r>
              <a:rPr lang="en-US" altLang="zh-CN" sz="2200">
                <a:ea typeface="SimSun" panose="02010600030101010101" pitchFamily="2" charset="-122"/>
              </a:rPr>
              <a:t>:</a:t>
            </a:r>
          </a:p>
          <a:p>
            <a:pPr eaLnBrk="1" hangingPunct="1"/>
            <a:endParaRPr lang="en-US" altLang="zh-CN" sz="2200">
              <a:ea typeface="SimSun" panose="02010600030101010101" pitchFamily="2" charset="-122"/>
            </a:endParaRPr>
          </a:p>
          <a:p>
            <a:pPr eaLnBrk="1" hangingPunct="1"/>
            <a:endParaRPr lang="en-US" altLang="zh-CN" sz="2400">
              <a:ea typeface="SimSun" panose="02010600030101010101" pitchFamily="2" charset="-122"/>
            </a:endParaRPr>
          </a:p>
          <a:p>
            <a:pPr eaLnBrk="1" hangingPunct="1"/>
            <a:endParaRPr lang="en-US" altLang="zh-CN" sz="2200">
              <a:ea typeface="SimSun" panose="02010600030101010101" pitchFamily="2" charset="-122"/>
            </a:endParaRPr>
          </a:p>
          <a:p>
            <a:pPr eaLnBrk="1" hangingPunct="1"/>
            <a:r>
              <a:rPr lang="en-US" altLang="zh-CN" sz="2200">
                <a:ea typeface="SimSun" panose="02010600030101010101" pitchFamily="2" charset="-122"/>
              </a:rPr>
              <a:t>Issue: Expensive to compute:</a:t>
            </a:r>
          </a:p>
          <a:p>
            <a:pPr lvl="1" eaLnBrk="1" hangingPunct="1"/>
            <a:r>
              <a:rPr lang="en-US" altLang="zh-CN" sz="2200">
                <a:ea typeface="SimSun" panose="02010600030101010101" pitchFamily="2" charset="-122"/>
              </a:rPr>
              <a:t>For a dataset of </a:t>
            </a:r>
            <a:r>
              <a:rPr lang="en-US" altLang="zh-CN" sz="2200" i="1">
                <a:ea typeface="SimSun" panose="02010600030101010101" pitchFamily="2" charset="-122"/>
              </a:rPr>
              <a:t>N</a:t>
            </a:r>
            <a:r>
              <a:rPr lang="en-US" altLang="zh-CN" sz="2200">
                <a:ea typeface="SimSun" panose="02010600030101010101" pitchFamily="2" charset="-122"/>
              </a:rPr>
              <a:t> objects and </a:t>
            </a:r>
            <a:r>
              <a:rPr lang="en-US" altLang="zh-CN" sz="2200" i="1">
                <a:ea typeface="SimSun" panose="02010600030101010101" pitchFamily="2" charset="-122"/>
              </a:rPr>
              <a:t>M</a:t>
            </a:r>
            <a:r>
              <a:rPr lang="en-US" altLang="zh-CN" sz="2200">
                <a:ea typeface="SimSun" panose="02010600030101010101" pitchFamily="2" charset="-122"/>
              </a:rPr>
              <a:t> links, it takes </a:t>
            </a:r>
            <a:r>
              <a:rPr lang="en-US" altLang="zh-CN" sz="2200" i="1">
                <a:ea typeface="SimSun" panose="02010600030101010101" pitchFamily="2" charset="-122"/>
              </a:rPr>
              <a:t>O</a:t>
            </a:r>
            <a:r>
              <a:rPr lang="en-US" altLang="zh-CN" sz="2200">
                <a:ea typeface="SimSun" panose="02010600030101010101" pitchFamily="2" charset="-122"/>
              </a:rPr>
              <a:t>(</a:t>
            </a:r>
            <a:r>
              <a:rPr lang="en-US" altLang="zh-CN" sz="2200" i="1">
                <a:ea typeface="SimSun" panose="02010600030101010101" pitchFamily="2" charset="-122"/>
              </a:rPr>
              <a:t>N</a:t>
            </a:r>
            <a:r>
              <a:rPr lang="en-US" altLang="zh-CN" sz="2200" baseline="30000">
                <a:ea typeface="SimSun" panose="02010600030101010101" pitchFamily="2" charset="-122"/>
              </a:rPr>
              <a:t>2</a:t>
            </a:r>
            <a:r>
              <a:rPr lang="en-US" altLang="zh-CN" sz="2200">
                <a:ea typeface="SimSun" panose="02010600030101010101" pitchFamily="2" charset="-122"/>
              </a:rPr>
              <a:t>) space and </a:t>
            </a:r>
            <a:r>
              <a:rPr lang="en-US" altLang="zh-CN" sz="2200" i="1">
                <a:ea typeface="SimSun" panose="02010600030101010101" pitchFamily="2" charset="-122"/>
              </a:rPr>
              <a:t>O</a:t>
            </a:r>
            <a:r>
              <a:rPr lang="en-US" altLang="zh-CN" sz="2200">
                <a:ea typeface="SimSun" panose="02010600030101010101" pitchFamily="2" charset="-122"/>
              </a:rPr>
              <a:t>(</a:t>
            </a:r>
            <a:r>
              <a:rPr lang="en-US" altLang="zh-CN" sz="2200" i="1">
                <a:ea typeface="SimSun" panose="02010600030101010101" pitchFamily="2" charset="-122"/>
              </a:rPr>
              <a:t>M</a:t>
            </a:r>
            <a:r>
              <a:rPr lang="en-US" altLang="zh-CN" sz="2200" baseline="30000">
                <a:ea typeface="SimSun" panose="02010600030101010101" pitchFamily="2" charset="-122"/>
              </a:rPr>
              <a:t>2</a:t>
            </a:r>
            <a:r>
              <a:rPr lang="en-US" altLang="zh-CN" sz="2200">
                <a:ea typeface="SimSun" panose="02010600030101010101" pitchFamily="2" charset="-122"/>
              </a:rPr>
              <a:t>) time to compute all similarities.</a:t>
            </a:r>
            <a:endParaRPr lang="en-US" altLang="en-US" sz="2200"/>
          </a:p>
        </p:txBody>
      </p:sp>
      <p:grpSp>
        <p:nvGrpSpPr>
          <p:cNvPr id="187397" name="Group 4">
            <a:extLst>
              <a:ext uri="{FF2B5EF4-FFF2-40B4-BE49-F238E27FC236}">
                <a16:creationId xmlns:a16="http://schemas.microsoft.com/office/drawing/2014/main" id="{BE3B0156-21EB-3AF5-5A54-1B04E9A9DAFB}"/>
              </a:ext>
            </a:extLst>
          </p:cNvPr>
          <p:cNvGrpSpPr>
            <a:grpSpLocks/>
          </p:cNvGrpSpPr>
          <p:nvPr/>
        </p:nvGrpSpPr>
        <p:grpSpPr bwMode="auto">
          <a:xfrm>
            <a:off x="0" y="1371600"/>
            <a:ext cx="4876800" cy="3276600"/>
            <a:chOff x="1056" y="576"/>
            <a:chExt cx="3600" cy="2496"/>
          </a:xfrm>
        </p:grpSpPr>
        <p:sp>
          <p:nvSpPr>
            <p:cNvPr id="187400" name="Rectangle 5">
              <a:extLst>
                <a:ext uri="{FF2B5EF4-FFF2-40B4-BE49-F238E27FC236}">
                  <a16:creationId xmlns:a16="http://schemas.microsoft.com/office/drawing/2014/main" id="{F25B694D-1186-52CC-2BFE-A58D0605C040}"/>
                </a:ext>
              </a:extLst>
            </p:cNvPr>
            <p:cNvSpPr>
              <a:spLocks noChangeArrowheads="1"/>
            </p:cNvSpPr>
            <p:nvPr/>
          </p:nvSpPr>
          <p:spPr bwMode="auto">
            <a:xfrm>
              <a:off x="1104" y="864"/>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Tom</a:t>
              </a:r>
              <a:endParaRPr lang="en-US" altLang="zh-CN" sz="2000" baseline="-25000">
                <a:latin typeface="Times New Roman" panose="02020603050405020304" pitchFamily="18" charset="0"/>
                <a:ea typeface="SimSun" panose="02010600030101010101" pitchFamily="2" charset="-122"/>
              </a:endParaRPr>
            </a:p>
          </p:txBody>
        </p:sp>
        <p:sp>
          <p:nvSpPr>
            <p:cNvPr id="187401" name="Rectangle 6">
              <a:extLst>
                <a:ext uri="{FF2B5EF4-FFF2-40B4-BE49-F238E27FC236}">
                  <a16:creationId xmlns:a16="http://schemas.microsoft.com/office/drawing/2014/main" id="{395AE105-8C84-7B38-1B69-FC98CC64A99B}"/>
                </a:ext>
              </a:extLst>
            </p:cNvPr>
            <p:cNvSpPr>
              <a:spLocks noChangeArrowheads="1"/>
            </p:cNvSpPr>
            <p:nvPr/>
          </p:nvSpPr>
          <p:spPr bwMode="auto">
            <a:xfrm>
              <a:off x="2400" y="864"/>
              <a:ext cx="672" cy="192"/>
            </a:xfrm>
            <a:prstGeom prst="rect">
              <a:avLst/>
            </a:prstGeom>
            <a:solidFill>
              <a:srgbClr val="FFFFFF"/>
            </a:solidFill>
            <a:ln w="9525">
              <a:solidFill>
                <a:schemeClr val="tx1"/>
              </a:solidFill>
              <a:miter lim="800000"/>
              <a:headEnd/>
              <a:tailEnd/>
            </a:ln>
          </p:spPr>
          <p:txBody>
            <a:bodyPr wrap="none" lIns="45720" tIns="0" rIns="45720" bIns="0"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latin typeface="Times New Roman" panose="02020603050405020304" pitchFamily="18" charset="0"/>
                  <a:ea typeface="SimSun" panose="02010600030101010101" pitchFamily="2" charset="-122"/>
                </a:rPr>
                <a:t>sigmod03</a:t>
              </a:r>
            </a:p>
          </p:txBody>
        </p:sp>
        <p:sp>
          <p:nvSpPr>
            <p:cNvPr id="187402" name="Rectangle 7">
              <a:extLst>
                <a:ext uri="{FF2B5EF4-FFF2-40B4-BE49-F238E27FC236}">
                  <a16:creationId xmlns:a16="http://schemas.microsoft.com/office/drawing/2014/main" id="{2D3D8F91-7E92-DBA8-8AAC-08C40790CDCA}"/>
                </a:ext>
              </a:extLst>
            </p:cNvPr>
            <p:cNvSpPr>
              <a:spLocks noChangeArrowheads="1"/>
            </p:cNvSpPr>
            <p:nvPr/>
          </p:nvSpPr>
          <p:spPr bwMode="auto">
            <a:xfrm>
              <a:off x="1104" y="1344"/>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Mike</a:t>
              </a:r>
            </a:p>
          </p:txBody>
        </p:sp>
        <p:sp>
          <p:nvSpPr>
            <p:cNvPr id="187403" name="Rectangle 8">
              <a:extLst>
                <a:ext uri="{FF2B5EF4-FFF2-40B4-BE49-F238E27FC236}">
                  <a16:creationId xmlns:a16="http://schemas.microsoft.com/office/drawing/2014/main" id="{4DC92006-062E-B71A-AABF-1EBFF00322A8}"/>
                </a:ext>
              </a:extLst>
            </p:cNvPr>
            <p:cNvSpPr>
              <a:spLocks noChangeArrowheads="1"/>
            </p:cNvSpPr>
            <p:nvPr/>
          </p:nvSpPr>
          <p:spPr bwMode="auto">
            <a:xfrm>
              <a:off x="1104" y="1872"/>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Cathy</a:t>
              </a:r>
            </a:p>
          </p:txBody>
        </p:sp>
        <p:sp>
          <p:nvSpPr>
            <p:cNvPr id="187404" name="Rectangle 9">
              <a:extLst>
                <a:ext uri="{FF2B5EF4-FFF2-40B4-BE49-F238E27FC236}">
                  <a16:creationId xmlns:a16="http://schemas.microsoft.com/office/drawing/2014/main" id="{04CBE577-8D8C-D927-00D7-7C10AEE8190F}"/>
                </a:ext>
              </a:extLst>
            </p:cNvPr>
            <p:cNvSpPr>
              <a:spLocks noChangeArrowheads="1"/>
            </p:cNvSpPr>
            <p:nvPr/>
          </p:nvSpPr>
          <p:spPr bwMode="auto">
            <a:xfrm>
              <a:off x="1104" y="2352"/>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John</a:t>
              </a:r>
            </a:p>
          </p:txBody>
        </p:sp>
        <p:sp>
          <p:nvSpPr>
            <p:cNvPr id="187405" name="Rectangle 10">
              <a:extLst>
                <a:ext uri="{FF2B5EF4-FFF2-40B4-BE49-F238E27FC236}">
                  <a16:creationId xmlns:a16="http://schemas.microsoft.com/office/drawing/2014/main" id="{ED5B4894-81DC-0473-3BA9-D5687A8EFCF9}"/>
                </a:ext>
              </a:extLst>
            </p:cNvPr>
            <p:cNvSpPr>
              <a:spLocks noChangeArrowheads="1"/>
            </p:cNvSpPr>
            <p:nvPr/>
          </p:nvSpPr>
          <p:spPr bwMode="auto">
            <a:xfrm>
              <a:off x="2400" y="1152"/>
              <a:ext cx="672" cy="192"/>
            </a:xfrm>
            <a:prstGeom prst="rect">
              <a:avLst/>
            </a:prstGeom>
            <a:solidFill>
              <a:srgbClr val="FFFFFF"/>
            </a:solidFill>
            <a:ln w="9525">
              <a:solidFill>
                <a:schemeClr val="tx1"/>
              </a:solidFill>
              <a:miter lim="800000"/>
              <a:headEnd/>
              <a:tailEnd/>
            </a:ln>
          </p:spPr>
          <p:txBody>
            <a:bodyPr wrap="none" lIns="45720" tIns="0" rIns="45720" bIns="0"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latin typeface="Times New Roman" panose="02020603050405020304" pitchFamily="18" charset="0"/>
                  <a:ea typeface="SimSun" panose="02010600030101010101" pitchFamily="2" charset="-122"/>
                </a:rPr>
                <a:t>sigmod04</a:t>
              </a:r>
            </a:p>
          </p:txBody>
        </p:sp>
        <p:sp>
          <p:nvSpPr>
            <p:cNvPr id="187406" name="Rectangle 11">
              <a:extLst>
                <a:ext uri="{FF2B5EF4-FFF2-40B4-BE49-F238E27FC236}">
                  <a16:creationId xmlns:a16="http://schemas.microsoft.com/office/drawing/2014/main" id="{190C9205-CBE9-9FC5-D9EC-53B10B2CB50E}"/>
                </a:ext>
              </a:extLst>
            </p:cNvPr>
            <p:cNvSpPr>
              <a:spLocks noChangeArrowheads="1"/>
            </p:cNvSpPr>
            <p:nvPr/>
          </p:nvSpPr>
          <p:spPr bwMode="auto">
            <a:xfrm>
              <a:off x="2400" y="1440"/>
              <a:ext cx="672" cy="192"/>
            </a:xfrm>
            <a:prstGeom prst="rect">
              <a:avLst/>
            </a:prstGeom>
            <a:solidFill>
              <a:srgbClr val="FFFFFF"/>
            </a:solidFill>
            <a:ln w="9525">
              <a:solidFill>
                <a:schemeClr val="tx1"/>
              </a:solidFill>
              <a:miter lim="800000"/>
              <a:headEnd/>
              <a:tailEnd/>
            </a:ln>
          </p:spPr>
          <p:txBody>
            <a:bodyPr wrap="none" lIns="45720" tIns="0" rIns="45720" bIns="0"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latin typeface="Times New Roman" panose="02020603050405020304" pitchFamily="18" charset="0"/>
                  <a:ea typeface="SimSun" panose="02010600030101010101" pitchFamily="2" charset="-122"/>
                </a:rPr>
                <a:t>sigmod05</a:t>
              </a:r>
            </a:p>
          </p:txBody>
        </p:sp>
        <p:sp>
          <p:nvSpPr>
            <p:cNvPr id="187407" name="Rectangle 12">
              <a:extLst>
                <a:ext uri="{FF2B5EF4-FFF2-40B4-BE49-F238E27FC236}">
                  <a16:creationId xmlns:a16="http://schemas.microsoft.com/office/drawing/2014/main" id="{BEE20D51-9A78-D59E-7B95-46B40746ADA5}"/>
                </a:ext>
              </a:extLst>
            </p:cNvPr>
            <p:cNvSpPr>
              <a:spLocks noChangeArrowheads="1"/>
            </p:cNvSpPr>
            <p:nvPr/>
          </p:nvSpPr>
          <p:spPr bwMode="auto">
            <a:xfrm>
              <a:off x="2400" y="1728"/>
              <a:ext cx="672" cy="192"/>
            </a:xfrm>
            <a:prstGeom prst="rect">
              <a:avLst/>
            </a:prstGeom>
            <a:solidFill>
              <a:srgbClr val="FFFFFF"/>
            </a:solidFill>
            <a:ln w="9525">
              <a:solidFill>
                <a:schemeClr val="tx1"/>
              </a:solidFill>
              <a:miter lim="800000"/>
              <a:headEnd/>
              <a:tailEnd/>
            </a:ln>
          </p:spPr>
          <p:txBody>
            <a:bodyPr wrap="none" lIns="45720" tIns="0" rIns="45720" bIns="0"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vldb03</a:t>
              </a:r>
            </a:p>
          </p:txBody>
        </p:sp>
        <p:sp>
          <p:nvSpPr>
            <p:cNvPr id="187408" name="Rectangle 13">
              <a:extLst>
                <a:ext uri="{FF2B5EF4-FFF2-40B4-BE49-F238E27FC236}">
                  <a16:creationId xmlns:a16="http://schemas.microsoft.com/office/drawing/2014/main" id="{C3494436-09A3-2564-374E-68735227DED7}"/>
                </a:ext>
              </a:extLst>
            </p:cNvPr>
            <p:cNvSpPr>
              <a:spLocks noChangeArrowheads="1"/>
            </p:cNvSpPr>
            <p:nvPr/>
          </p:nvSpPr>
          <p:spPr bwMode="auto">
            <a:xfrm>
              <a:off x="2400" y="2016"/>
              <a:ext cx="672" cy="192"/>
            </a:xfrm>
            <a:prstGeom prst="rect">
              <a:avLst/>
            </a:prstGeom>
            <a:solidFill>
              <a:srgbClr val="FFFFFF"/>
            </a:solidFill>
            <a:ln w="9525">
              <a:solidFill>
                <a:schemeClr val="tx1"/>
              </a:solidFill>
              <a:miter lim="800000"/>
              <a:headEnd/>
              <a:tailEnd/>
            </a:ln>
          </p:spPr>
          <p:txBody>
            <a:bodyPr wrap="none" lIns="45720" tIns="0" rIns="45720" bIns="0"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vldb04</a:t>
              </a:r>
            </a:p>
          </p:txBody>
        </p:sp>
        <p:sp>
          <p:nvSpPr>
            <p:cNvPr id="187409" name="Rectangle 14">
              <a:extLst>
                <a:ext uri="{FF2B5EF4-FFF2-40B4-BE49-F238E27FC236}">
                  <a16:creationId xmlns:a16="http://schemas.microsoft.com/office/drawing/2014/main" id="{E643CAAF-2250-9676-D97F-A6C34D844F9F}"/>
                </a:ext>
              </a:extLst>
            </p:cNvPr>
            <p:cNvSpPr>
              <a:spLocks noChangeArrowheads="1"/>
            </p:cNvSpPr>
            <p:nvPr/>
          </p:nvSpPr>
          <p:spPr bwMode="auto">
            <a:xfrm>
              <a:off x="2400" y="2304"/>
              <a:ext cx="672" cy="192"/>
            </a:xfrm>
            <a:prstGeom prst="rect">
              <a:avLst/>
            </a:prstGeom>
            <a:solidFill>
              <a:srgbClr val="FFFFFF"/>
            </a:solidFill>
            <a:ln w="9525">
              <a:solidFill>
                <a:schemeClr val="tx1"/>
              </a:solidFill>
              <a:miter lim="800000"/>
              <a:headEnd/>
              <a:tailEnd/>
            </a:ln>
          </p:spPr>
          <p:txBody>
            <a:bodyPr wrap="none" lIns="45720" tIns="0" rIns="45720" bIns="0"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vldb05</a:t>
              </a:r>
            </a:p>
          </p:txBody>
        </p:sp>
        <p:sp>
          <p:nvSpPr>
            <p:cNvPr id="187410" name="Rectangle 15">
              <a:extLst>
                <a:ext uri="{FF2B5EF4-FFF2-40B4-BE49-F238E27FC236}">
                  <a16:creationId xmlns:a16="http://schemas.microsoft.com/office/drawing/2014/main" id="{471EFC59-05E3-7467-A95D-80D240FEB93D}"/>
                </a:ext>
              </a:extLst>
            </p:cNvPr>
            <p:cNvSpPr>
              <a:spLocks noChangeArrowheads="1"/>
            </p:cNvSpPr>
            <p:nvPr/>
          </p:nvSpPr>
          <p:spPr bwMode="auto">
            <a:xfrm>
              <a:off x="3792" y="1152"/>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sigmod</a:t>
              </a:r>
            </a:p>
          </p:txBody>
        </p:sp>
        <p:sp>
          <p:nvSpPr>
            <p:cNvPr id="187411" name="Rectangle 16">
              <a:extLst>
                <a:ext uri="{FF2B5EF4-FFF2-40B4-BE49-F238E27FC236}">
                  <a16:creationId xmlns:a16="http://schemas.microsoft.com/office/drawing/2014/main" id="{7D9BBA3E-3468-6464-83BF-7D0A507598B0}"/>
                </a:ext>
              </a:extLst>
            </p:cNvPr>
            <p:cNvSpPr>
              <a:spLocks noChangeArrowheads="1"/>
            </p:cNvSpPr>
            <p:nvPr/>
          </p:nvSpPr>
          <p:spPr bwMode="auto">
            <a:xfrm>
              <a:off x="3792" y="2016"/>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vldb</a:t>
              </a:r>
            </a:p>
          </p:txBody>
        </p:sp>
        <p:cxnSp>
          <p:nvCxnSpPr>
            <p:cNvPr id="187412" name="AutoShape 17">
              <a:extLst>
                <a:ext uri="{FF2B5EF4-FFF2-40B4-BE49-F238E27FC236}">
                  <a16:creationId xmlns:a16="http://schemas.microsoft.com/office/drawing/2014/main" id="{D9CBD98E-E8CD-65F4-1683-D0C6F10FE820}"/>
                </a:ext>
              </a:extLst>
            </p:cNvPr>
            <p:cNvCxnSpPr>
              <a:cxnSpLocks noChangeShapeType="1"/>
              <a:stCxn id="187400" idx="3"/>
              <a:endCxn id="187401" idx="1"/>
            </p:cNvCxnSpPr>
            <p:nvPr/>
          </p:nvCxnSpPr>
          <p:spPr bwMode="auto">
            <a:xfrm>
              <a:off x="1680" y="960"/>
              <a:ext cx="72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7413" name="AutoShape 18">
              <a:extLst>
                <a:ext uri="{FF2B5EF4-FFF2-40B4-BE49-F238E27FC236}">
                  <a16:creationId xmlns:a16="http://schemas.microsoft.com/office/drawing/2014/main" id="{CC2D55B7-6210-138E-79F3-24A25FDDCB84}"/>
                </a:ext>
              </a:extLst>
            </p:cNvPr>
            <p:cNvCxnSpPr>
              <a:cxnSpLocks noChangeShapeType="1"/>
              <a:stCxn id="187400" idx="3"/>
              <a:endCxn id="187406" idx="1"/>
            </p:cNvCxnSpPr>
            <p:nvPr/>
          </p:nvCxnSpPr>
          <p:spPr bwMode="auto">
            <a:xfrm>
              <a:off x="1680" y="960"/>
              <a:ext cx="720" cy="57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7414" name="AutoShape 19">
              <a:extLst>
                <a:ext uri="{FF2B5EF4-FFF2-40B4-BE49-F238E27FC236}">
                  <a16:creationId xmlns:a16="http://schemas.microsoft.com/office/drawing/2014/main" id="{86C2D2B6-C689-1B08-81EF-CCC98476FC8F}"/>
                </a:ext>
              </a:extLst>
            </p:cNvPr>
            <p:cNvCxnSpPr>
              <a:cxnSpLocks noChangeShapeType="1"/>
              <a:stCxn id="187404" idx="3"/>
              <a:endCxn id="187408" idx="1"/>
            </p:cNvCxnSpPr>
            <p:nvPr/>
          </p:nvCxnSpPr>
          <p:spPr bwMode="auto">
            <a:xfrm flipV="1">
              <a:off x="1680" y="2112"/>
              <a:ext cx="720" cy="3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7415" name="AutoShape 20">
              <a:extLst>
                <a:ext uri="{FF2B5EF4-FFF2-40B4-BE49-F238E27FC236}">
                  <a16:creationId xmlns:a16="http://schemas.microsoft.com/office/drawing/2014/main" id="{A0380304-ABC7-6930-8B49-12952D5D3547}"/>
                </a:ext>
              </a:extLst>
            </p:cNvPr>
            <p:cNvCxnSpPr>
              <a:cxnSpLocks noChangeShapeType="1"/>
              <a:stCxn id="187404" idx="3"/>
              <a:endCxn id="187409" idx="1"/>
            </p:cNvCxnSpPr>
            <p:nvPr/>
          </p:nvCxnSpPr>
          <p:spPr bwMode="auto">
            <a:xfrm flipV="1">
              <a:off x="1680" y="2400"/>
              <a:ext cx="720" cy="4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7416" name="AutoShape 21">
              <a:extLst>
                <a:ext uri="{FF2B5EF4-FFF2-40B4-BE49-F238E27FC236}">
                  <a16:creationId xmlns:a16="http://schemas.microsoft.com/office/drawing/2014/main" id="{25DBEC44-DCD0-8475-6C8F-626DCC1A5C93}"/>
                </a:ext>
              </a:extLst>
            </p:cNvPr>
            <p:cNvCxnSpPr>
              <a:cxnSpLocks noChangeShapeType="1"/>
              <a:stCxn id="187402" idx="3"/>
              <a:endCxn id="187405" idx="1"/>
            </p:cNvCxnSpPr>
            <p:nvPr/>
          </p:nvCxnSpPr>
          <p:spPr bwMode="auto">
            <a:xfrm flipV="1">
              <a:off x="1680" y="1248"/>
              <a:ext cx="720"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7417" name="AutoShape 22">
              <a:extLst>
                <a:ext uri="{FF2B5EF4-FFF2-40B4-BE49-F238E27FC236}">
                  <a16:creationId xmlns:a16="http://schemas.microsoft.com/office/drawing/2014/main" id="{323EE345-7BEA-C5CA-D7F1-B3F6DCA37092}"/>
                </a:ext>
              </a:extLst>
            </p:cNvPr>
            <p:cNvCxnSpPr>
              <a:cxnSpLocks noChangeShapeType="1"/>
              <a:stCxn id="187402" idx="3"/>
              <a:endCxn id="187407" idx="1"/>
            </p:cNvCxnSpPr>
            <p:nvPr/>
          </p:nvCxnSpPr>
          <p:spPr bwMode="auto">
            <a:xfrm>
              <a:off x="1680" y="1440"/>
              <a:ext cx="720" cy="38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7418" name="AutoShape 23">
              <a:extLst>
                <a:ext uri="{FF2B5EF4-FFF2-40B4-BE49-F238E27FC236}">
                  <a16:creationId xmlns:a16="http://schemas.microsoft.com/office/drawing/2014/main" id="{8296D19E-412C-3427-244F-34AE8EDF0FFB}"/>
                </a:ext>
              </a:extLst>
            </p:cNvPr>
            <p:cNvCxnSpPr>
              <a:cxnSpLocks noChangeShapeType="1"/>
              <a:stCxn id="187403" idx="3"/>
              <a:endCxn id="187406" idx="1"/>
            </p:cNvCxnSpPr>
            <p:nvPr/>
          </p:nvCxnSpPr>
          <p:spPr bwMode="auto">
            <a:xfrm flipV="1">
              <a:off x="1680" y="1536"/>
              <a:ext cx="720" cy="43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7419" name="AutoShape 24">
              <a:extLst>
                <a:ext uri="{FF2B5EF4-FFF2-40B4-BE49-F238E27FC236}">
                  <a16:creationId xmlns:a16="http://schemas.microsoft.com/office/drawing/2014/main" id="{A47229CF-3D4D-C37C-1D64-8E49D782D7CD}"/>
                </a:ext>
              </a:extLst>
            </p:cNvPr>
            <p:cNvCxnSpPr>
              <a:cxnSpLocks noChangeShapeType="1"/>
              <a:stCxn id="187403" idx="3"/>
              <a:endCxn id="187408" idx="1"/>
            </p:cNvCxnSpPr>
            <p:nvPr/>
          </p:nvCxnSpPr>
          <p:spPr bwMode="auto">
            <a:xfrm>
              <a:off x="1680" y="1968"/>
              <a:ext cx="720" cy="14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7420" name="AutoShape 25">
              <a:extLst>
                <a:ext uri="{FF2B5EF4-FFF2-40B4-BE49-F238E27FC236}">
                  <a16:creationId xmlns:a16="http://schemas.microsoft.com/office/drawing/2014/main" id="{ACEF3464-865D-7E51-C42A-A4B8FC816688}"/>
                </a:ext>
              </a:extLst>
            </p:cNvPr>
            <p:cNvCxnSpPr>
              <a:cxnSpLocks noChangeShapeType="1"/>
              <a:stCxn id="187404" idx="3"/>
              <a:endCxn id="187406" idx="1"/>
            </p:cNvCxnSpPr>
            <p:nvPr/>
          </p:nvCxnSpPr>
          <p:spPr bwMode="auto">
            <a:xfrm flipV="1">
              <a:off x="1680" y="1536"/>
              <a:ext cx="720" cy="9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7421" name="AutoShape 26">
              <a:extLst>
                <a:ext uri="{FF2B5EF4-FFF2-40B4-BE49-F238E27FC236}">
                  <a16:creationId xmlns:a16="http://schemas.microsoft.com/office/drawing/2014/main" id="{AD243E17-3FDE-9964-FB01-AD8569B59FCE}"/>
                </a:ext>
              </a:extLst>
            </p:cNvPr>
            <p:cNvCxnSpPr>
              <a:cxnSpLocks noChangeShapeType="1"/>
              <a:stCxn id="187401" idx="3"/>
              <a:endCxn id="187410" idx="1"/>
            </p:cNvCxnSpPr>
            <p:nvPr/>
          </p:nvCxnSpPr>
          <p:spPr bwMode="auto">
            <a:xfrm>
              <a:off x="3072" y="960"/>
              <a:ext cx="720"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7422" name="AutoShape 27">
              <a:extLst>
                <a:ext uri="{FF2B5EF4-FFF2-40B4-BE49-F238E27FC236}">
                  <a16:creationId xmlns:a16="http://schemas.microsoft.com/office/drawing/2014/main" id="{66E8F474-5432-CE31-8191-550F174B9B1D}"/>
                </a:ext>
              </a:extLst>
            </p:cNvPr>
            <p:cNvCxnSpPr>
              <a:cxnSpLocks noChangeShapeType="1"/>
              <a:stCxn id="187405" idx="3"/>
              <a:endCxn id="187410" idx="1"/>
            </p:cNvCxnSpPr>
            <p:nvPr/>
          </p:nvCxnSpPr>
          <p:spPr bwMode="auto">
            <a:xfrm>
              <a:off x="3072" y="1248"/>
              <a:ext cx="72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7423" name="AutoShape 28">
              <a:extLst>
                <a:ext uri="{FF2B5EF4-FFF2-40B4-BE49-F238E27FC236}">
                  <a16:creationId xmlns:a16="http://schemas.microsoft.com/office/drawing/2014/main" id="{E9909221-0E9B-7D7D-EDA1-1447B97EC3EF}"/>
                </a:ext>
              </a:extLst>
            </p:cNvPr>
            <p:cNvCxnSpPr>
              <a:cxnSpLocks noChangeShapeType="1"/>
              <a:stCxn id="187406" idx="3"/>
              <a:endCxn id="187410" idx="1"/>
            </p:cNvCxnSpPr>
            <p:nvPr/>
          </p:nvCxnSpPr>
          <p:spPr bwMode="auto">
            <a:xfrm flipV="1">
              <a:off x="3072" y="1248"/>
              <a:ext cx="720"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7424" name="AutoShape 29">
              <a:extLst>
                <a:ext uri="{FF2B5EF4-FFF2-40B4-BE49-F238E27FC236}">
                  <a16:creationId xmlns:a16="http://schemas.microsoft.com/office/drawing/2014/main" id="{07708832-69AF-7E12-02C5-3770115D4B6A}"/>
                </a:ext>
              </a:extLst>
            </p:cNvPr>
            <p:cNvCxnSpPr>
              <a:cxnSpLocks noChangeShapeType="1"/>
              <a:stCxn id="187407" idx="3"/>
              <a:endCxn id="187411" idx="1"/>
            </p:cNvCxnSpPr>
            <p:nvPr/>
          </p:nvCxnSpPr>
          <p:spPr bwMode="auto">
            <a:xfrm>
              <a:off x="3072" y="1824"/>
              <a:ext cx="720"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7425" name="AutoShape 30">
              <a:extLst>
                <a:ext uri="{FF2B5EF4-FFF2-40B4-BE49-F238E27FC236}">
                  <a16:creationId xmlns:a16="http://schemas.microsoft.com/office/drawing/2014/main" id="{85A7956E-9E9D-D367-A3EB-059C37C1DE1A}"/>
                </a:ext>
              </a:extLst>
            </p:cNvPr>
            <p:cNvCxnSpPr>
              <a:cxnSpLocks noChangeShapeType="1"/>
              <a:stCxn id="187408" idx="3"/>
              <a:endCxn id="187411" idx="1"/>
            </p:cNvCxnSpPr>
            <p:nvPr/>
          </p:nvCxnSpPr>
          <p:spPr bwMode="auto">
            <a:xfrm>
              <a:off x="3072" y="2112"/>
              <a:ext cx="72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7426" name="AutoShape 31">
              <a:extLst>
                <a:ext uri="{FF2B5EF4-FFF2-40B4-BE49-F238E27FC236}">
                  <a16:creationId xmlns:a16="http://schemas.microsoft.com/office/drawing/2014/main" id="{D901A54C-425E-597A-EA29-394F160D2427}"/>
                </a:ext>
              </a:extLst>
            </p:cNvPr>
            <p:cNvCxnSpPr>
              <a:cxnSpLocks noChangeShapeType="1"/>
              <a:stCxn id="187409" idx="3"/>
              <a:endCxn id="187411" idx="1"/>
            </p:cNvCxnSpPr>
            <p:nvPr/>
          </p:nvCxnSpPr>
          <p:spPr bwMode="auto">
            <a:xfrm flipV="1">
              <a:off x="3072" y="2112"/>
              <a:ext cx="720"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87427" name="Rectangle 32">
              <a:extLst>
                <a:ext uri="{FF2B5EF4-FFF2-40B4-BE49-F238E27FC236}">
                  <a16:creationId xmlns:a16="http://schemas.microsoft.com/office/drawing/2014/main" id="{FB4111D0-A8E4-B51F-5C1D-454CEDB1CEC8}"/>
                </a:ext>
              </a:extLst>
            </p:cNvPr>
            <p:cNvSpPr>
              <a:spLocks noChangeArrowheads="1"/>
            </p:cNvSpPr>
            <p:nvPr/>
          </p:nvSpPr>
          <p:spPr bwMode="auto">
            <a:xfrm>
              <a:off x="1104" y="2880"/>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Mary</a:t>
              </a:r>
            </a:p>
          </p:txBody>
        </p:sp>
        <p:sp>
          <p:nvSpPr>
            <p:cNvPr id="187428" name="Rectangle 33">
              <a:extLst>
                <a:ext uri="{FF2B5EF4-FFF2-40B4-BE49-F238E27FC236}">
                  <a16:creationId xmlns:a16="http://schemas.microsoft.com/office/drawing/2014/main" id="{2C19C3B8-E7AE-0A50-5A49-059C0D9845DF}"/>
                </a:ext>
              </a:extLst>
            </p:cNvPr>
            <p:cNvSpPr>
              <a:spLocks noChangeArrowheads="1"/>
            </p:cNvSpPr>
            <p:nvPr/>
          </p:nvSpPr>
          <p:spPr bwMode="auto">
            <a:xfrm>
              <a:off x="2400" y="2592"/>
              <a:ext cx="672" cy="192"/>
            </a:xfrm>
            <a:prstGeom prst="rect">
              <a:avLst/>
            </a:prstGeom>
            <a:solidFill>
              <a:srgbClr val="FFFFFF"/>
            </a:solidFill>
            <a:ln w="9525">
              <a:solidFill>
                <a:schemeClr val="tx1"/>
              </a:solidFill>
              <a:miter lim="800000"/>
              <a:headEnd/>
              <a:tailEnd/>
            </a:ln>
          </p:spPr>
          <p:txBody>
            <a:bodyPr wrap="none" lIns="45720" tIns="0" rIns="45720" bIns="0"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aaai04</a:t>
              </a:r>
            </a:p>
          </p:txBody>
        </p:sp>
        <p:cxnSp>
          <p:nvCxnSpPr>
            <p:cNvPr id="187429" name="AutoShape 34">
              <a:extLst>
                <a:ext uri="{FF2B5EF4-FFF2-40B4-BE49-F238E27FC236}">
                  <a16:creationId xmlns:a16="http://schemas.microsoft.com/office/drawing/2014/main" id="{77CF5B11-50BA-C5C6-EFD6-25368F4ACB2E}"/>
                </a:ext>
              </a:extLst>
            </p:cNvPr>
            <p:cNvCxnSpPr>
              <a:cxnSpLocks noChangeShapeType="1"/>
              <a:stCxn id="187427" idx="3"/>
              <a:endCxn id="187428" idx="1"/>
            </p:cNvCxnSpPr>
            <p:nvPr/>
          </p:nvCxnSpPr>
          <p:spPr bwMode="auto">
            <a:xfrm flipV="1">
              <a:off x="1680" y="2688"/>
              <a:ext cx="720" cy="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87430" name="Rectangle 35">
              <a:extLst>
                <a:ext uri="{FF2B5EF4-FFF2-40B4-BE49-F238E27FC236}">
                  <a16:creationId xmlns:a16="http://schemas.microsoft.com/office/drawing/2014/main" id="{BA7C9E0F-1C30-7889-3E38-8A1E2704F6DA}"/>
                </a:ext>
              </a:extLst>
            </p:cNvPr>
            <p:cNvSpPr>
              <a:spLocks noChangeArrowheads="1"/>
            </p:cNvSpPr>
            <p:nvPr/>
          </p:nvSpPr>
          <p:spPr bwMode="auto">
            <a:xfrm>
              <a:off x="2400" y="2880"/>
              <a:ext cx="672" cy="192"/>
            </a:xfrm>
            <a:prstGeom prst="rect">
              <a:avLst/>
            </a:prstGeom>
            <a:solidFill>
              <a:srgbClr val="FFFFFF"/>
            </a:solidFill>
            <a:ln w="9525">
              <a:solidFill>
                <a:schemeClr val="tx1"/>
              </a:solidFill>
              <a:miter lim="800000"/>
              <a:headEnd/>
              <a:tailEnd/>
            </a:ln>
          </p:spPr>
          <p:txBody>
            <a:bodyPr wrap="none" lIns="45720" tIns="0" rIns="45720" bIns="0"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aaai05</a:t>
              </a:r>
            </a:p>
          </p:txBody>
        </p:sp>
        <p:sp>
          <p:nvSpPr>
            <p:cNvPr id="187431" name="Rectangle 36">
              <a:extLst>
                <a:ext uri="{FF2B5EF4-FFF2-40B4-BE49-F238E27FC236}">
                  <a16:creationId xmlns:a16="http://schemas.microsoft.com/office/drawing/2014/main" id="{18FCED25-3A19-CFCA-C57A-0F89B65B84F5}"/>
                </a:ext>
              </a:extLst>
            </p:cNvPr>
            <p:cNvSpPr>
              <a:spLocks noChangeArrowheads="1"/>
            </p:cNvSpPr>
            <p:nvPr/>
          </p:nvSpPr>
          <p:spPr bwMode="auto">
            <a:xfrm>
              <a:off x="3792" y="2736"/>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aaai</a:t>
              </a:r>
            </a:p>
          </p:txBody>
        </p:sp>
        <p:cxnSp>
          <p:nvCxnSpPr>
            <p:cNvPr id="187432" name="AutoShape 37">
              <a:extLst>
                <a:ext uri="{FF2B5EF4-FFF2-40B4-BE49-F238E27FC236}">
                  <a16:creationId xmlns:a16="http://schemas.microsoft.com/office/drawing/2014/main" id="{94CB1117-399A-6422-56EC-EE295B1F7690}"/>
                </a:ext>
              </a:extLst>
            </p:cNvPr>
            <p:cNvCxnSpPr>
              <a:cxnSpLocks noChangeShapeType="1"/>
              <a:stCxn id="187428" idx="3"/>
              <a:endCxn id="187431" idx="1"/>
            </p:cNvCxnSpPr>
            <p:nvPr/>
          </p:nvCxnSpPr>
          <p:spPr bwMode="auto">
            <a:xfrm>
              <a:off x="3072" y="2688"/>
              <a:ext cx="720" cy="14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7433" name="AutoShape 38">
              <a:extLst>
                <a:ext uri="{FF2B5EF4-FFF2-40B4-BE49-F238E27FC236}">
                  <a16:creationId xmlns:a16="http://schemas.microsoft.com/office/drawing/2014/main" id="{5C70BC7C-8EB9-5E32-031A-A9A6C25D2C3B}"/>
                </a:ext>
              </a:extLst>
            </p:cNvPr>
            <p:cNvCxnSpPr>
              <a:cxnSpLocks noChangeShapeType="1"/>
              <a:stCxn id="187430" idx="3"/>
              <a:endCxn id="187431" idx="1"/>
            </p:cNvCxnSpPr>
            <p:nvPr/>
          </p:nvCxnSpPr>
          <p:spPr bwMode="auto">
            <a:xfrm flipV="1">
              <a:off x="3072" y="2832"/>
              <a:ext cx="720" cy="14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7434" name="AutoShape 39">
              <a:extLst>
                <a:ext uri="{FF2B5EF4-FFF2-40B4-BE49-F238E27FC236}">
                  <a16:creationId xmlns:a16="http://schemas.microsoft.com/office/drawing/2014/main" id="{B0BF95A9-68F2-BA65-E760-84DA9D977005}"/>
                </a:ext>
              </a:extLst>
            </p:cNvPr>
            <p:cNvCxnSpPr>
              <a:cxnSpLocks noChangeShapeType="1"/>
              <a:stCxn id="187427" idx="3"/>
              <a:endCxn id="187430" idx="1"/>
            </p:cNvCxnSpPr>
            <p:nvPr/>
          </p:nvCxnSpPr>
          <p:spPr bwMode="auto">
            <a:xfrm>
              <a:off x="1680" y="2976"/>
              <a:ext cx="72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7435" name="AutoShape 40">
              <a:extLst>
                <a:ext uri="{FF2B5EF4-FFF2-40B4-BE49-F238E27FC236}">
                  <a16:creationId xmlns:a16="http://schemas.microsoft.com/office/drawing/2014/main" id="{DC442F7C-AFAF-F24B-2153-B23B99960C86}"/>
                </a:ext>
              </a:extLst>
            </p:cNvPr>
            <p:cNvCxnSpPr>
              <a:cxnSpLocks noChangeShapeType="1"/>
              <a:stCxn id="187427" idx="3"/>
              <a:endCxn id="187409" idx="1"/>
            </p:cNvCxnSpPr>
            <p:nvPr/>
          </p:nvCxnSpPr>
          <p:spPr bwMode="auto">
            <a:xfrm flipV="1">
              <a:off x="1680" y="2400"/>
              <a:ext cx="720" cy="57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87436" name="Text Box 41">
              <a:extLst>
                <a:ext uri="{FF2B5EF4-FFF2-40B4-BE49-F238E27FC236}">
                  <a16:creationId xmlns:a16="http://schemas.microsoft.com/office/drawing/2014/main" id="{82B58341-B9AE-0009-80A5-79425ED8B738}"/>
                </a:ext>
              </a:extLst>
            </p:cNvPr>
            <p:cNvSpPr txBox="1">
              <a:spLocks noChangeArrowheads="1"/>
            </p:cNvSpPr>
            <p:nvPr/>
          </p:nvSpPr>
          <p:spPr bwMode="auto">
            <a:xfrm>
              <a:off x="1056" y="576"/>
              <a:ext cx="86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b="1" i="1">
                  <a:ea typeface="SimSun" panose="02010600030101010101" pitchFamily="2" charset="-122"/>
                </a:rPr>
                <a:t>Authors</a:t>
              </a:r>
            </a:p>
          </p:txBody>
        </p:sp>
        <p:sp>
          <p:nvSpPr>
            <p:cNvPr id="187437" name="Text Box 42">
              <a:extLst>
                <a:ext uri="{FF2B5EF4-FFF2-40B4-BE49-F238E27FC236}">
                  <a16:creationId xmlns:a16="http://schemas.microsoft.com/office/drawing/2014/main" id="{572C2547-4FDE-8C65-9B56-5FD67EF707CA}"/>
                </a:ext>
              </a:extLst>
            </p:cNvPr>
            <p:cNvSpPr txBox="1">
              <a:spLocks noChangeArrowheads="1"/>
            </p:cNvSpPr>
            <p:nvPr/>
          </p:nvSpPr>
          <p:spPr bwMode="auto">
            <a:xfrm>
              <a:off x="2206" y="576"/>
              <a:ext cx="110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400" b="1" i="1">
                  <a:ea typeface="SimSun" panose="02010600030101010101" pitchFamily="2" charset="-122"/>
                </a:rPr>
                <a:t>Proceedings</a:t>
              </a:r>
            </a:p>
          </p:txBody>
        </p:sp>
        <p:sp>
          <p:nvSpPr>
            <p:cNvPr id="187438" name="Text Box 43">
              <a:extLst>
                <a:ext uri="{FF2B5EF4-FFF2-40B4-BE49-F238E27FC236}">
                  <a16:creationId xmlns:a16="http://schemas.microsoft.com/office/drawing/2014/main" id="{AA992B82-1276-6D64-FF99-588433A94E4F}"/>
                </a:ext>
              </a:extLst>
            </p:cNvPr>
            <p:cNvSpPr txBox="1">
              <a:spLocks noChangeArrowheads="1"/>
            </p:cNvSpPr>
            <p:nvPr/>
          </p:nvSpPr>
          <p:spPr bwMode="auto">
            <a:xfrm>
              <a:off x="3553" y="576"/>
              <a:ext cx="11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400" b="1" i="1">
                  <a:ea typeface="SimSun" panose="02010600030101010101" pitchFamily="2" charset="-122"/>
                </a:rPr>
                <a:t>Conferences</a:t>
              </a:r>
            </a:p>
          </p:txBody>
        </p:sp>
        <p:cxnSp>
          <p:nvCxnSpPr>
            <p:cNvPr id="187439" name="AutoShape 44">
              <a:extLst>
                <a:ext uri="{FF2B5EF4-FFF2-40B4-BE49-F238E27FC236}">
                  <a16:creationId xmlns:a16="http://schemas.microsoft.com/office/drawing/2014/main" id="{A1ABFFD2-98FF-BFF9-4325-57F8B6463A81}"/>
                </a:ext>
              </a:extLst>
            </p:cNvPr>
            <p:cNvCxnSpPr>
              <a:cxnSpLocks noChangeShapeType="1"/>
              <a:stCxn id="187400" idx="3"/>
              <a:endCxn id="187407" idx="1"/>
            </p:cNvCxnSpPr>
            <p:nvPr/>
          </p:nvCxnSpPr>
          <p:spPr bwMode="auto">
            <a:xfrm>
              <a:off x="1680" y="960"/>
              <a:ext cx="720" cy="86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aphicFrame>
        <p:nvGraphicFramePr>
          <p:cNvPr id="1877131" name="Object 139">
            <a:extLst>
              <a:ext uri="{FF2B5EF4-FFF2-40B4-BE49-F238E27FC236}">
                <a16:creationId xmlns:a16="http://schemas.microsoft.com/office/drawing/2014/main" id="{83CA784F-2D37-0A30-2ADC-FE936B3D8C77}"/>
              </a:ext>
            </a:extLst>
          </p:cNvPr>
          <p:cNvGraphicFramePr>
            <a:graphicFrameLocks noChangeAspect="1"/>
          </p:cNvGraphicFramePr>
          <p:nvPr/>
        </p:nvGraphicFramePr>
        <p:xfrm>
          <a:off x="4495800" y="3275013"/>
          <a:ext cx="4648200" cy="839787"/>
        </p:xfrm>
        <a:graphic>
          <a:graphicData uri="http://schemas.openxmlformats.org/presentationml/2006/ole">
            <mc:AlternateContent xmlns:mc="http://schemas.openxmlformats.org/markup-compatibility/2006">
              <mc:Choice xmlns:v="urn:schemas-microsoft-com:vml" Requires="v">
                <p:oleObj name="Equation" r:id="rId3" imgW="2667000" imgH="482600" progId="Equation.3">
                  <p:embed/>
                </p:oleObj>
              </mc:Choice>
              <mc:Fallback>
                <p:oleObj name="Equation" r:id="rId3" imgW="2667000" imgH="482600" progId="Equation.3">
                  <p:embed/>
                  <p:pic>
                    <p:nvPicPr>
                      <p:cNvPr id="0" name="Object 1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275013"/>
                        <a:ext cx="4648200" cy="839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399" name="Slide Number Placeholder 49">
            <a:extLst>
              <a:ext uri="{FF2B5EF4-FFF2-40B4-BE49-F238E27FC236}">
                <a16:creationId xmlns:a16="http://schemas.microsoft.com/office/drawing/2014/main" id="{946C5AAC-7B39-FE0A-DA8A-3F2732048948}"/>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881DE68E-0316-4860-807D-897BA2CDF35C}" type="slidenum">
              <a:rPr lang="en-US" altLang="en-US" sz="1200">
                <a:latin typeface="Tahoma" panose="020B0604030504040204" pitchFamily="34" charset="0"/>
              </a:rPr>
              <a:pPr algn="r" eaLnBrk="1" hangingPunct="1">
                <a:spcBef>
                  <a:spcPct val="0"/>
                </a:spcBef>
                <a:buClrTx/>
                <a:buSzTx/>
                <a:buFontTx/>
                <a:buNone/>
              </a:pPr>
              <a:t>89</a:t>
            </a:fld>
            <a:endParaRPr lang="en-US" altLang="en-US" sz="1200">
              <a:latin typeface="Tahoma" panose="020B060403050404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7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35BC4E4-8E8E-9F9E-5029-3F421093EF42}"/>
              </a:ext>
            </a:extLst>
          </p:cNvPr>
          <p:cNvSpPr>
            <a:spLocks noGrp="1" noChangeArrowheads="1"/>
          </p:cNvSpPr>
          <p:nvPr>
            <p:ph type="title"/>
          </p:nvPr>
        </p:nvSpPr>
        <p:spPr/>
        <p:txBody>
          <a:bodyPr/>
          <a:lstStyle/>
          <a:p>
            <a:r>
              <a:rPr lang="en-US" altLang="en-US"/>
              <a:t>Requirements and Challenges</a:t>
            </a:r>
          </a:p>
        </p:txBody>
      </p:sp>
      <p:sp>
        <p:nvSpPr>
          <p:cNvPr id="23555" name="Content Placeholder 2">
            <a:extLst>
              <a:ext uri="{FF2B5EF4-FFF2-40B4-BE49-F238E27FC236}">
                <a16:creationId xmlns:a16="http://schemas.microsoft.com/office/drawing/2014/main" id="{A46C5789-43BA-2BD3-BF1E-9F296DD94C29}"/>
              </a:ext>
            </a:extLst>
          </p:cNvPr>
          <p:cNvSpPr>
            <a:spLocks noGrp="1" noChangeArrowheads="1"/>
          </p:cNvSpPr>
          <p:nvPr>
            <p:ph idx="1"/>
          </p:nvPr>
        </p:nvSpPr>
        <p:spPr/>
        <p:txBody>
          <a:bodyPr/>
          <a:lstStyle/>
          <a:p>
            <a:r>
              <a:rPr lang="en-US" altLang="en-US" sz="2000"/>
              <a:t>Scalability</a:t>
            </a:r>
          </a:p>
          <a:p>
            <a:pPr lvl="1"/>
            <a:r>
              <a:rPr lang="en-US" altLang="en-US" sz="2000"/>
              <a:t>Clustering all the data instead of only on samples</a:t>
            </a:r>
          </a:p>
          <a:p>
            <a:r>
              <a:rPr lang="en-US" altLang="en-US" sz="2000"/>
              <a:t>Ability to deal with different types of attributes</a:t>
            </a:r>
          </a:p>
          <a:p>
            <a:pPr lvl="1"/>
            <a:r>
              <a:rPr lang="en-US" altLang="en-US" sz="2000"/>
              <a:t>Numerical, binary, categorical, ordinal, linked, and mixture of these </a:t>
            </a:r>
          </a:p>
          <a:p>
            <a:r>
              <a:rPr lang="en-US" altLang="en-US" sz="2000"/>
              <a:t>Constraint-based clustering</a:t>
            </a:r>
          </a:p>
          <a:p>
            <a:pPr marL="742950" lvl="2" indent="-342900">
              <a:buSzPct val="60000"/>
            </a:pPr>
            <a:r>
              <a:rPr lang="en-US" altLang="en-US" sz="2000"/>
              <a:t>User may give inputs on constraints</a:t>
            </a:r>
          </a:p>
          <a:p>
            <a:pPr marL="742950" lvl="2" indent="-342900">
              <a:buSzPct val="60000"/>
            </a:pPr>
            <a:r>
              <a:rPr lang="en-US" altLang="en-US" sz="2000"/>
              <a:t>Use domain knowledge to determine input parameters</a:t>
            </a:r>
          </a:p>
          <a:p>
            <a:r>
              <a:rPr lang="en-US" altLang="en-US" sz="2000"/>
              <a:t>Interpretability and usability</a:t>
            </a:r>
          </a:p>
          <a:p>
            <a:r>
              <a:rPr lang="en-US" altLang="en-US" sz="2000"/>
              <a:t>Others </a:t>
            </a:r>
          </a:p>
          <a:p>
            <a:pPr lvl="1"/>
            <a:r>
              <a:rPr lang="en-US" altLang="en-US" sz="2000"/>
              <a:t>Discovery of clusters with arbitrary shape</a:t>
            </a:r>
          </a:p>
          <a:p>
            <a:pPr lvl="1"/>
            <a:r>
              <a:rPr lang="en-US" altLang="en-US" sz="2000"/>
              <a:t>Ability to deal with noisy data</a:t>
            </a:r>
          </a:p>
          <a:p>
            <a:pPr lvl="1"/>
            <a:r>
              <a:rPr lang="en-US" altLang="en-US" sz="2000"/>
              <a:t>Incremental clustering and insensitivity to input order</a:t>
            </a:r>
          </a:p>
          <a:p>
            <a:pPr lvl="1"/>
            <a:r>
              <a:rPr lang="en-US" altLang="en-US" sz="2000"/>
              <a:t>High dimensionality</a:t>
            </a:r>
          </a:p>
        </p:txBody>
      </p:sp>
      <p:sp>
        <p:nvSpPr>
          <p:cNvPr id="23556" name="Slide Number Placeholder 6">
            <a:extLst>
              <a:ext uri="{FF2B5EF4-FFF2-40B4-BE49-F238E27FC236}">
                <a16:creationId xmlns:a16="http://schemas.microsoft.com/office/drawing/2014/main" id="{B7A4D695-C8EB-9EC9-26E6-BE2A3D6467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9192B773-5744-45C9-8AF8-ED1A2F194E2F}" type="slidenum">
              <a:rPr lang="en-US" altLang="en-US" sz="1200">
                <a:latin typeface="Tahoma" panose="020B0604030504040204" pitchFamily="34" charset="0"/>
              </a:rPr>
              <a:pPr>
                <a:spcBef>
                  <a:spcPct val="0"/>
                </a:spcBef>
                <a:buClrTx/>
                <a:buSzTx/>
                <a:buFontTx/>
                <a:buNone/>
              </a:pPr>
              <a:t>9</a:t>
            </a:fld>
            <a:endParaRPr lang="en-US" altLang="en-US" sz="1200">
              <a:latin typeface="Tahoma" panose="020B0604030504040204" pitchFamily="34" charset="0"/>
            </a:endParaRPr>
          </a:p>
        </p:txBody>
      </p:sp>
    </p:spTree>
  </p:cSld>
  <p:clrMapOvr>
    <a:masterClrMapping/>
  </p:clrMapOvr>
  <p:transition>
    <p:zo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CA1282F6-28F9-46EC-4541-B9FB89185AC6}"/>
              </a:ext>
            </a:extLst>
          </p:cNvPr>
          <p:cNvSpPr>
            <a:spLocks noGrp="1" noChangeArrowheads="1"/>
          </p:cNvSpPr>
          <p:nvPr>
            <p:ph type="title" idx="4294967295"/>
          </p:nvPr>
        </p:nvSpPr>
        <p:spPr>
          <a:xfrm>
            <a:off x="0" y="304800"/>
            <a:ext cx="8915400" cy="609600"/>
          </a:xfrm>
        </p:spPr>
        <p:txBody>
          <a:bodyPr/>
          <a:lstStyle/>
          <a:p>
            <a:pPr eaLnBrk="1" hangingPunct="1"/>
            <a:r>
              <a:rPr lang="en-US" altLang="zh-CN" sz="3200">
                <a:ea typeface="SimSun" panose="02010600030101010101" pitchFamily="2" charset="-122"/>
              </a:rPr>
              <a:t>Observation 1: Hierarchical Structures</a:t>
            </a:r>
          </a:p>
        </p:txBody>
      </p:sp>
      <p:sp>
        <p:nvSpPr>
          <p:cNvPr id="189443" name="Rectangle 3">
            <a:extLst>
              <a:ext uri="{FF2B5EF4-FFF2-40B4-BE49-F238E27FC236}">
                <a16:creationId xmlns:a16="http://schemas.microsoft.com/office/drawing/2014/main" id="{4C17CD06-F492-43F9-637A-241E0E6D43E7}"/>
              </a:ext>
            </a:extLst>
          </p:cNvPr>
          <p:cNvSpPr>
            <a:spLocks noGrp="1" noChangeArrowheads="1"/>
          </p:cNvSpPr>
          <p:nvPr>
            <p:ph type="body" idx="4294967295"/>
          </p:nvPr>
        </p:nvSpPr>
        <p:spPr>
          <a:xfrm>
            <a:off x="304800" y="1371600"/>
            <a:ext cx="8610600" cy="762000"/>
          </a:xfrm>
        </p:spPr>
        <p:txBody>
          <a:bodyPr/>
          <a:lstStyle/>
          <a:p>
            <a:pPr eaLnBrk="1" hangingPunct="1">
              <a:lnSpc>
                <a:spcPct val="90000"/>
              </a:lnSpc>
            </a:pPr>
            <a:r>
              <a:rPr lang="en-US" altLang="zh-CN" sz="2400">
                <a:ea typeface="SimSun" panose="02010600030101010101" pitchFamily="2" charset="-122"/>
              </a:rPr>
              <a:t>Hierarchical structures often exist naturally among objects (e.g., taxonomy of animals)</a:t>
            </a:r>
          </a:p>
          <a:p>
            <a:pPr lvl="1" eaLnBrk="1" hangingPunct="1">
              <a:lnSpc>
                <a:spcPct val="90000"/>
              </a:lnSpc>
            </a:pPr>
            <a:endParaRPr lang="en-US" altLang="zh-CN">
              <a:ea typeface="SimSun" panose="02010600030101010101" pitchFamily="2" charset="-122"/>
            </a:endParaRPr>
          </a:p>
        </p:txBody>
      </p:sp>
      <p:grpSp>
        <p:nvGrpSpPr>
          <p:cNvPr id="189444" name="Group 4">
            <a:extLst>
              <a:ext uri="{FF2B5EF4-FFF2-40B4-BE49-F238E27FC236}">
                <a16:creationId xmlns:a16="http://schemas.microsoft.com/office/drawing/2014/main" id="{700BFD65-A34F-B6DA-22CA-8199F5D27ADC}"/>
              </a:ext>
            </a:extLst>
          </p:cNvPr>
          <p:cNvGrpSpPr>
            <a:grpSpLocks/>
          </p:cNvGrpSpPr>
          <p:nvPr/>
        </p:nvGrpSpPr>
        <p:grpSpPr bwMode="auto">
          <a:xfrm>
            <a:off x="68263" y="2286000"/>
            <a:ext cx="4427537" cy="3886200"/>
            <a:chOff x="43" y="1440"/>
            <a:chExt cx="2789" cy="2448"/>
          </a:xfrm>
        </p:grpSpPr>
        <p:sp>
          <p:nvSpPr>
            <p:cNvPr id="189454" name="Oval 5">
              <a:extLst>
                <a:ext uri="{FF2B5EF4-FFF2-40B4-BE49-F238E27FC236}">
                  <a16:creationId xmlns:a16="http://schemas.microsoft.com/office/drawing/2014/main" id="{9503DD43-F856-4B35-2F08-81E485A7AD2E}"/>
                </a:ext>
              </a:extLst>
            </p:cNvPr>
            <p:cNvSpPr>
              <a:spLocks noChangeArrowheads="1"/>
            </p:cNvSpPr>
            <p:nvPr/>
          </p:nvSpPr>
          <p:spPr bwMode="auto">
            <a:xfrm>
              <a:off x="1192" y="2016"/>
              <a:ext cx="488" cy="28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All</a:t>
              </a:r>
            </a:p>
          </p:txBody>
        </p:sp>
        <p:sp>
          <p:nvSpPr>
            <p:cNvPr id="189455" name="Oval 6">
              <a:extLst>
                <a:ext uri="{FF2B5EF4-FFF2-40B4-BE49-F238E27FC236}">
                  <a16:creationId xmlns:a16="http://schemas.microsoft.com/office/drawing/2014/main" id="{FBB0FBE8-40A0-1618-50C8-A2357302B8D9}"/>
                </a:ext>
              </a:extLst>
            </p:cNvPr>
            <p:cNvSpPr>
              <a:spLocks noChangeArrowheads="1"/>
            </p:cNvSpPr>
            <p:nvPr/>
          </p:nvSpPr>
          <p:spPr bwMode="auto">
            <a:xfrm>
              <a:off x="804" y="2592"/>
              <a:ext cx="732" cy="28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electronics</a:t>
              </a:r>
            </a:p>
          </p:txBody>
        </p:sp>
        <p:sp>
          <p:nvSpPr>
            <p:cNvPr id="189456" name="Oval 7">
              <a:extLst>
                <a:ext uri="{FF2B5EF4-FFF2-40B4-BE49-F238E27FC236}">
                  <a16:creationId xmlns:a16="http://schemas.microsoft.com/office/drawing/2014/main" id="{F0625251-C59B-3DAD-B028-4724D6CAD274}"/>
                </a:ext>
              </a:extLst>
            </p:cNvPr>
            <p:cNvSpPr>
              <a:spLocks noChangeArrowheads="1"/>
            </p:cNvSpPr>
            <p:nvPr/>
          </p:nvSpPr>
          <p:spPr bwMode="auto">
            <a:xfrm>
              <a:off x="134" y="2592"/>
              <a:ext cx="586" cy="28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grocery</a:t>
              </a:r>
            </a:p>
          </p:txBody>
        </p:sp>
        <p:sp>
          <p:nvSpPr>
            <p:cNvPr id="189457" name="Oval 8">
              <a:extLst>
                <a:ext uri="{FF2B5EF4-FFF2-40B4-BE49-F238E27FC236}">
                  <a16:creationId xmlns:a16="http://schemas.microsoft.com/office/drawing/2014/main" id="{AAAB3D71-31E0-B287-911E-BEBC98CC0314}"/>
                </a:ext>
              </a:extLst>
            </p:cNvPr>
            <p:cNvSpPr>
              <a:spLocks noChangeArrowheads="1"/>
            </p:cNvSpPr>
            <p:nvPr/>
          </p:nvSpPr>
          <p:spPr bwMode="auto">
            <a:xfrm>
              <a:off x="2007" y="2592"/>
              <a:ext cx="537" cy="28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apparel</a:t>
              </a:r>
            </a:p>
          </p:txBody>
        </p:sp>
        <p:sp>
          <p:nvSpPr>
            <p:cNvPr id="189458" name="Oval 9">
              <a:extLst>
                <a:ext uri="{FF2B5EF4-FFF2-40B4-BE49-F238E27FC236}">
                  <a16:creationId xmlns:a16="http://schemas.microsoft.com/office/drawing/2014/main" id="{6EC87EEA-C5B1-B5FA-AD22-C3DEA8BBF293}"/>
                </a:ext>
              </a:extLst>
            </p:cNvPr>
            <p:cNvSpPr>
              <a:spLocks noChangeArrowheads="1"/>
            </p:cNvSpPr>
            <p:nvPr/>
          </p:nvSpPr>
          <p:spPr bwMode="auto">
            <a:xfrm>
              <a:off x="1631" y="2688"/>
              <a:ext cx="49" cy="48"/>
            </a:xfrm>
            <a:prstGeom prst="ellipse">
              <a:avLst/>
            </a:prstGeom>
            <a:solidFill>
              <a:srgbClr val="00000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89459" name="Oval 10">
              <a:extLst>
                <a:ext uri="{FF2B5EF4-FFF2-40B4-BE49-F238E27FC236}">
                  <a16:creationId xmlns:a16="http://schemas.microsoft.com/office/drawing/2014/main" id="{251F9004-76D6-AB4D-17F5-BB184FCB3822}"/>
                </a:ext>
              </a:extLst>
            </p:cNvPr>
            <p:cNvSpPr>
              <a:spLocks noChangeArrowheads="1"/>
            </p:cNvSpPr>
            <p:nvPr/>
          </p:nvSpPr>
          <p:spPr bwMode="auto">
            <a:xfrm>
              <a:off x="1727" y="2688"/>
              <a:ext cx="49" cy="48"/>
            </a:xfrm>
            <a:prstGeom prst="ellipse">
              <a:avLst/>
            </a:prstGeom>
            <a:solidFill>
              <a:srgbClr val="00000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89460" name="Oval 11">
              <a:extLst>
                <a:ext uri="{FF2B5EF4-FFF2-40B4-BE49-F238E27FC236}">
                  <a16:creationId xmlns:a16="http://schemas.microsoft.com/office/drawing/2014/main" id="{9859976C-F6BD-4B1F-EB6F-61CA08F84EE7}"/>
                </a:ext>
              </a:extLst>
            </p:cNvPr>
            <p:cNvSpPr>
              <a:spLocks noChangeArrowheads="1"/>
            </p:cNvSpPr>
            <p:nvPr/>
          </p:nvSpPr>
          <p:spPr bwMode="auto">
            <a:xfrm>
              <a:off x="1823" y="2688"/>
              <a:ext cx="49" cy="48"/>
            </a:xfrm>
            <a:prstGeom prst="ellipse">
              <a:avLst/>
            </a:prstGeom>
            <a:solidFill>
              <a:srgbClr val="00000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89461" name="Oval 12">
              <a:extLst>
                <a:ext uri="{FF2B5EF4-FFF2-40B4-BE49-F238E27FC236}">
                  <a16:creationId xmlns:a16="http://schemas.microsoft.com/office/drawing/2014/main" id="{FBDF58CB-A27D-0BD1-7461-DF0301D40679}"/>
                </a:ext>
              </a:extLst>
            </p:cNvPr>
            <p:cNvSpPr>
              <a:spLocks noChangeArrowheads="1"/>
            </p:cNvSpPr>
            <p:nvPr/>
          </p:nvSpPr>
          <p:spPr bwMode="auto">
            <a:xfrm>
              <a:off x="808" y="3600"/>
              <a:ext cx="488" cy="28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DVD</a:t>
              </a:r>
            </a:p>
          </p:txBody>
        </p:sp>
        <p:sp>
          <p:nvSpPr>
            <p:cNvPr id="189462" name="Oval 13">
              <a:extLst>
                <a:ext uri="{FF2B5EF4-FFF2-40B4-BE49-F238E27FC236}">
                  <a16:creationId xmlns:a16="http://schemas.microsoft.com/office/drawing/2014/main" id="{24DCDB18-94BC-774C-FACB-A93C0C803471}"/>
                </a:ext>
              </a:extLst>
            </p:cNvPr>
            <p:cNvSpPr>
              <a:spLocks noChangeArrowheads="1"/>
            </p:cNvSpPr>
            <p:nvPr/>
          </p:nvSpPr>
          <p:spPr bwMode="auto">
            <a:xfrm>
              <a:off x="1624" y="3600"/>
              <a:ext cx="488" cy="28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camera</a:t>
              </a:r>
            </a:p>
          </p:txBody>
        </p:sp>
        <p:sp>
          <p:nvSpPr>
            <p:cNvPr id="189463" name="Oval 14">
              <a:extLst>
                <a:ext uri="{FF2B5EF4-FFF2-40B4-BE49-F238E27FC236}">
                  <a16:creationId xmlns:a16="http://schemas.microsoft.com/office/drawing/2014/main" id="{F10687A7-0AAD-842E-91F7-04F89EE792B2}"/>
                </a:ext>
              </a:extLst>
            </p:cNvPr>
            <p:cNvSpPr>
              <a:spLocks noChangeArrowheads="1"/>
            </p:cNvSpPr>
            <p:nvPr/>
          </p:nvSpPr>
          <p:spPr bwMode="auto">
            <a:xfrm>
              <a:off x="1343" y="3696"/>
              <a:ext cx="49" cy="48"/>
            </a:xfrm>
            <a:prstGeom prst="ellipse">
              <a:avLst/>
            </a:prstGeom>
            <a:solidFill>
              <a:srgbClr val="00000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89464" name="Oval 15">
              <a:extLst>
                <a:ext uri="{FF2B5EF4-FFF2-40B4-BE49-F238E27FC236}">
                  <a16:creationId xmlns:a16="http://schemas.microsoft.com/office/drawing/2014/main" id="{18E2ED18-90E9-49F5-2ABF-5808E750705D}"/>
                </a:ext>
              </a:extLst>
            </p:cNvPr>
            <p:cNvSpPr>
              <a:spLocks noChangeArrowheads="1"/>
            </p:cNvSpPr>
            <p:nvPr/>
          </p:nvSpPr>
          <p:spPr bwMode="auto">
            <a:xfrm>
              <a:off x="1439" y="3696"/>
              <a:ext cx="49" cy="48"/>
            </a:xfrm>
            <a:prstGeom prst="ellipse">
              <a:avLst/>
            </a:prstGeom>
            <a:solidFill>
              <a:srgbClr val="00000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89465" name="Oval 16">
              <a:extLst>
                <a:ext uri="{FF2B5EF4-FFF2-40B4-BE49-F238E27FC236}">
                  <a16:creationId xmlns:a16="http://schemas.microsoft.com/office/drawing/2014/main" id="{03FDDB36-499D-465C-2FB5-9652F5DFF22D}"/>
                </a:ext>
              </a:extLst>
            </p:cNvPr>
            <p:cNvSpPr>
              <a:spLocks noChangeArrowheads="1"/>
            </p:cNvSpPr>
            <p:nvPr/>
          </p:nvSpPr>
          <p:spPr bwMode="auto">
            <a:xfrm>
              <a:off x="1535" y="3696"/>
              <a:ext cx="49" cy="48"/>
            </a:xfrm>
            <a:prstGeom prst="ellipse">
              <a:avLst/>
            </a:prstGeom>
            <a:solidFill>
              <a:srgbClr val="00000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89466" name="Oval 17">
              <a:extLst>
                <a:ext uri="{FF2B5EF4-FFF2-40B4-BE49-F238E27FC236}">
                  <a16:creationId xmlns:a16="http://schemas.microsoft.com/office/drawing/2014/main" id="{67DD0132-52D0-AE12-67F4-4A2E93E29742}"/>
                </a:ext>
              </a:extLst>
            </p:cNvPr>
            <p:cNvSpPr>
              <a:spLocks noChangeArrowheads="1"/>
            </p:cNvSpPr>
            <p:nvPr/>
          </p:nvSpPr>
          <p:spPr bwMode="auto">
            <a:xfrm>
              <a:off x="280" y="3600"/>
              <a:ext cx="488" cy="28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latin typeface="Times New Roman" panose="02020603050405020304" pitchFamily="18" charset="0"/>
                  <a:ea typeface="SimSun" panose="02010600030101010101" pitchFamily="2" charset="-122"/>
                </a:rPr>
                <a:t>TV</a:t>
              </a:r>
            </a:p>
          </p:txBody>
        </p:sp>
        <p:cxnSp>
          <p:nvCxnSpPr>
            <p:cNvPr id="189467" name="AutoShape 18">
              <a:extLst>
                <a:ext uri="{FF2B5EF4-FFF2-40B4-BE49-F238E27FC236}">
                  <a16:creationId xmlns:a16="http://schemas.microsoft.com/office/drawing/2014/main" id="{515913B8-0508-1C7B-4CFE-25528F9D33BD}"/>
                </a:ext>
              </a:extLst>
            </p:cNvPr>
            <p:cNvCxnSpPr>
              <a:cxnSpLocks noChangeShapeType="1"/>
              <a:stCxn id="189454" idx="4"/>
              <a:endCxn id="189456" idx="0"/>
            </p:cNvCxnSpPr>
            <p:nvPr/>
          </p:nvCxnSpPr>
          <p:spPr bwMode="auto">
            <a:xfrm flipH="1">
              <a:off x="427" y="2304"/>
              <a:ext cx="1009" cy="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9468" name="AutoShape 19">
              <a:extLst>
                <a:ext uri="{FF2B5EF4-FFF2-40B4-BE49-F238E27FC236}">
                  <a16:creationId xmlns:a16="http://schemas.microsoft.com/office/drawing/2014/main" id="{82DF973E-FC3D-1634-F5FE-8FAF48FFA033}"/>
                </a:ext>
              </a:extLst>
            </p:cNvPr>
            <p:cNvCxnSpPr>
              <a:cxnSpLocks noChangeShapeType="1"/>
              <a:stCxn id="189454" idx="4"/>
              <a:endCxn id="189455" idx="0"/>
            </p:cNvCxnSpPr>
            <p:nvPr/>
          </p:nvCxnSpPr>
          <p:spPr bwMode="auto">
            <a:xfrm flipH="1">
              <a:off x="1170" y="2304"/>
              <a:ext cx="266" cy="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9469" name="AutoShape 20">
              <a:extLst>
                <a:ext uri="{FF2B5EF4-FFF2-40B4-BE49-F238E27FC236}">
                  <a16:creationId xmlns:a16="http://schemas.microsoft.com/office/drawing/2014/main" id="{98726839-179E-65AD-D8BF-3B800F4B9F2B}"/>
                </a:ext>
              </a:extLst>
            </p:cNvPr>
            <p:cNvCxnSpPr>
              <a:cxnSpLocks noChangeShapeType="1"/>
              <a:stCxn id="189454" idx="4"/>
              <a:endCxn id="189457" idx="0"/>
            </p:cNvCxnSpPr>
            <p:nvPr/>
          </p:nvCxnSpPr>
          <p:spPr bwMode="auto">
            <a:xfrm>
              <a:off x="1436" y="2304"/>
              <a:ext cx="840" cy="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9470" name="AutoShape 21">
              <a:extLst>
                <a:ext uri="{FF2B5EF4-FFF2-40B4-BE49-F238E27FC236}">
                  <a16:creationId xmlns:a16="http://schemas.microsoft.com/office/drawing/2014/main" id="{E628E06A-CA2B-2085-1ED8-F20623DB85DD}"/>
                </a:ext>
              </a:extLst>
            </p:cNvPr>
            <p:cNvCxnSpPr>
              <a:cxnSpLocks noChangeShapeType="1"/>
              <a:stCxn id="189455" idx="4"/>
              <a:endCxn id="189466" idx="0"/>
            </p:cNvCxnSpPr>
            <p:nvPr/>
          </p:nvCxnSpPr>
          <p:spPr bwMode="auto">
            <a:xfrm flipH="1">
              <a:off x="524" y="2880"/>
              <a:ext cx="646" cy="72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9471" name="AutoShape 22">
              <a:extLst>
                <a:ext uri="{FF2B5EF4-FFF2-40B4-BE49-F238E27FC236}">
                  <a16:creationId xmlns:a16="http://schemas.microsoft.com/office/drawing/2014/main" id="{2FB4B192-3C83-DFBF-6DD1-80DC1BAA170D}"/>
                </a:ext>
              </a:extLst>
            </p:cNvPr>
            <p:cNvCxnSpPr>
              <a:cxnSpLocks noChangeShapeType="1"/>
              <a:stCxn id="189455" idx="4"/>
              <a:endCxn id="189461" idx="0"/>
            </p:cNvCxnSpPr>
            <p:nvPr/>
          </p:nvCxnSpPr>
          <p:spPr bwMode="auto">
            <a:xfrm flipH="1">
              <a:off x="1052" y="2880"/>
              <a:ext cx="118" cy="72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9472" name="AutoShape 23">
              <a:extLst>
                <a:ext uri="{FF2B5EF4-FFF2-40B4-BE49-F238E27FC236}">
                  <a16:creationId xmlns:a16="http://schemas.microsoft.com/office/drawing/2014/main" id="{8FFC4F36-9AE0-1C53-70FA-435BD916EA41}"/>
                </a:ext>
              </a:extLst>
            </p:cNvPr>
            <p:cNvCxnSpPr>
              <a:cxnSpLocks noChangeShapeType="1"/>
              <a:stCxn id="189455" idx="4"/>
              <a:endCxn id="189462" idx="0"/>
            </p:cNvCxnSpPr>
            <p:nvPr/>
          </p:nvCxnSpPr>
          <p:spPr bwMode="auto">
            <a:xfrm>
              <a:off x="1170" y="2880"/>
              <a:ext cx="698" cy="72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9473" name="AutoShape 24">
              <a:extLst>
                <a:ext uri="{FF2B5EF4-FFF2-40B4-BE49-F238E27FC236}">
                  <a16:creationId xmlns:a16="http://schemas.microsoft.com/office/drawing/2014/main" id="{0DF7634E-FED0-B35B-3CCE-E4703961DF5F}"/>
                </a:ext>
              </a:extLst>
            </p:cNvPr>
            <p:cNvCxnSpPr>
              <a:cxnSpLocks noChangeShapeType="1"/>
              <a:stCxn id="189456" idx="4"/>
            </p:cNvCxnSpPr>
            <p:nvPr/>
          </p:nvCxnSpPr>
          <p:spPr bwMode="auto">
            <a:xfrm flipH="1">
              <a:off x="43" y="2880"/>
              <a:ext cx="384"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9474" name="AutoShape 25">
              <a:extLst>
                <a:ext uri="{FF2B5EF4-FFF2-40B4-BE49-F238E27FC236}">
                  <a16:creationId xmlns:a16="http://schemas.microsoft.com/office/drawing/2014/main" id="{D33EF19C-29AD-AF91-B8CC-102EF1AAAB9C}"/>
                </a:ext>
              </a:extLst>
            </p:cNvPr>
            <p:cNvCxnSpPr>
              <a:cxnSpLocks noChangeShapeType="1"/>
              <a:stCxn id="189456" idx="4"/>
            </p:cNvCxnSpPr>
            <p:nvPr/>
          </p:nvCxnSpPr>
          <p:spPr bwMode="auto">
            <a:xfrm flipH="1">
              <a:off x="283" y="2880"/>
              <a:ext cx="144"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9475" name="AutoShape 26">
              <a:extLst>
                <a:ext uri="{FF2B5EF4-FFF2-40B4-BE49-F238E27FC236}">
                  <a16:creationId xmlns:a16="http://schemas.microsoft.com/office/drawing/2014/main" id="{9846A483-06B6-86AA-CF4D-B3094B28E6D3}"/>
                </a:ext>
              </a:extLst>
            </p:cNvPr>
            <p:cNvCxnSpPr>
              <a:cxnSpLocks noChangeShapeType="1"/>
              <a:stCxn id="189456" idx="4"/>
            </p:cNvCxnSpPr>
            <p:nvPr/>
          </p:nvCxnSpPr>
          <p:spPr bwMode="auto">
            <a:xfrm>
              <a:off x="427" y="2880"/>
              <a:ext cx="96"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9476" name="AutoShape 27">
              <a:extLst>
                <a:ext uri="{FF2B5EF4-FFF2-40B4-BE49-F238E27FC236}">
                  <a16:creationId xmlns:a16="http://schemas.microsoft.com/office/drawing/2014/main" id="{4D5D0E95-5349-515E-45F4-E899E88770F0}"/>
                </a:ext>
              </a:extLst>
            </p:cNvPr>
            <p:cNvCxnSpPr>
              <a:cxnSpLocks noChangeShapeType="1"/>
              <a:stCxn id="189457" idx="4"/>
            </p:cNvCxnSpPr>
            <p:nvPr/>
          </p:nvCxnSpPr>
          <p:spPr bwMode="auto">
            <a:xfrm flipH="1">
              <a:off x="1988" y="2880"/>
              <a:ext cx="288"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9477" name="AutoShape 28">
              <a:extLst>
                <a:ext uri="{FF2B5EF4-FFF2-40B4-BE49-F238E27FC236}">
                  <a16:creationId xmlns:a16="http://schemas.microsoft.com/office/drawing/2014/main" id="{F5935E92-F8D7-2923-94E0-64C52BA9B4E9}"/>
                </a:ext>
              </a:extLst>
            </p:cNvPr>
            <p:cNvCxnSpPr>
              <a:cxnSpLocks noChangeShapeType="1"/>
              <a:stCxn id="189457" idx="4"/>
            </p:cNvCxnSpPr>
            <p:nvPr/>
          </p:nvCxnSpPr>
          <p:spPr bwMode="auto">
            <a:xfrm>
              <a:off x="2276" y="2880"/>
              <a:ext cx="0"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9478" name="AutoShape 29">
              <a:extLst>
                <a:ext uri="{FF2B5EF4-FFF2-40B4-BE49-F238E27FC236}">
                  <a16:creationId xmlns:a16="http://schemas.microsoft.com/office/drawing/2014/main" id="{048CE18A-ADDB-E6B1-3867-6427D56F0C6B}"/>
                </a:ext>
              </a:extLst>
            </p:cNvPr>
            <p:cNvCxnSpPr>
              <a:cxnSpLocks noChangeShapeType="1"/>
              <a:stCxn id="189457" idx="4"/>
            </p:cNvCxnSpPr>
            <p:nvPr/>
          </p:nvCxnSpPr>
          <p:spPr bwMode="auto">
            <a:xfrm>
              <a:off x="2276" y="2880"/>
              <a:ext cx="336"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9479" name="Text Box 30">
              <a:extLst>
                <a:ext uri="{FF2B5EF4-FFF2-40B4-BE49-F238E27FC236}">
                  <a16:creationId xmlns:a16="http://schemas.microsoft.com/office/drawing/2014/main" id="{65F19903-CA55-09E6-5C78-C4B5A295A58D}"/>
                </a:ext>
              </a:extLst>
            </p:cNvPr>
            <p:cNvSpPr txBox="1">
              <a:spLocks noChangeArrowheads="1"/>
            </p:cNvSpPr>
            <p:nvPr/>
          </p:nvSpPr>
          <p:spPr bwMode="auto">
            <a:xfrm>
              <a:off x="144" y="1440"/>
              <a:ext cx="26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400">
                  <a:ea typeface="SimSun" panose="02010600030101010101" pitchFamily="2" charset="-122"/>
                </a:rPr>
                <a:t>A hierarchical structure of products in Walmart</a:t>
              </a:r>
            </a:p>
          </p:txBody>
        </p:sp>
      </p:grpSp>
      <p:pic>
        <p:nvPicPr>
          <p:cNvPr id="189445" name="Picture 31">
            <a:extLst>
              <a:ext uri="{FF2B5EF4-FFF2-40B4-BE49-F238E27FC236}">
                <a16:creationId xmlns:a16="http://schemas.microsoft.com/office/drawing/2014/main" id="{88BD5AD6-E76C-C1F9-F7F8-BF3FF945E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288" y="3124200"/>
            <a:ext cx="3962400" cy="313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6" name="Text Box 32">
            <a:extLst>
              <a:ext uri="{FF2B5EF4-FFF2-40B4-BE49-F238E27FC236}">
                <a16:creationId xmlns:a16="http://schemas.microsoft.com/office/drawing/2014/main" id="{C78F3269-FBC8-D76D-A955-57F7D626ABAF}"/>
              </a:ext>
            </a:extLst>
          </p:cNvPr>
          <p:cNvSpPr txBox="1">
            <a:spLocks noChangeArrowheads="1"/>
          </p:cNvSpPr>
          <p:nvPr/>
        </p:nvSpPr>
        <p:spPr bwMode="auto">
          <a:xfrm rot="-5400000">
            <a:off x="3773488" y="4125913"/>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2400">
                <a:latin typeface="Times New Roman" panose="02020603050405020304" pitchFamily="18" charset="0"/>
                <a:ea typeface="SimSun" panose="02010600030101010101" pitchFamily="2" charset="-122"/>
              </a:rPr>
              <a:t>Articles</a:t>
            </a:r>
          </a:p>
        </p:txBody>
      </p:sp>
      <p:sp>
        <p:nvSpPr>
          <p:cNvPr id="189447" name="Text Box 33">
            <a:extLst>
              <a:ext uri="{FF2B5EF4-FFF2-40B4-BE49-F238E27FC236}">
                <a16:creationId xmlns:a16="http://schemas.microsoft.com/office/drawing/2014/main" id="{5B415229-9D9C-F38F-108A-375E9E5E0BC4}"/>
              </a:ext>
            </a:extLst>
          </p:cNvPr>
          <p:cNvSpPr txBox="1">
            <a:spLocks noChangeArrowheads="1"/>
          </p:cNvSpPr>
          <p:nvPr/>
        </p:nvSpPr>
        <p:spPr bwMode="auto">
          <a:xfrm>
            <a:off x="6288088" y="62595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2400">
                <a:latin typeface="Times New Roman" panose="02020603050405020304" pitchFamily="18" charset="0"/>
                <a:ea typeface="SimSun" panose="02010600030101010101" pitchFamily="2" charset="-122"/>
              </a:rPr>
              <a:t>Words</a:t>
            </a:r>
          </a:p>
        </p:txBody>
      </p:sp>
      <p:sp>
        <p:nvSpPr>
          <p:cNvPr id="189448" name="Rectangle 34">
            <a:extLst>
              <a:ext uri="{FF2B5EF4-FFF2-40B4-BE49-F238E27FC236}">
                <a16:creationId xmlns:a16="http://schemas.microsoft.com/office/drawing/2014/main" id="{3D41C4FE-BEDE-6DB9-16E0-309DFDE11910}"/>
              </a:ext>
            </a:extLst>
          </p:cNvPr>
          <p:cNvSpPr>
            <a:spLocks noChangeArrowheads="1"/>
          </p:cNvSpPr>
          <p:nvPr/>
        </p:nvSpPr>
        <p:spPr bwMode="auto">
          <a:xfrm>
            <a:off x="4764088" y="4735513"/>
            <a:ext cx="931862" cy="579437"/>
          </a:xfrm>
          <a:prstGeom prst="rect">
            <a:avLst/>
          </a:prstGeom>
          <a:noFill/>
          <a:ln w="25400">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89449" name="Rectangle 35">
            <a:extLst>
              <a:ext uri="{FF2B5EF4-FFF2-40B4-BE49-F238E27FC236}">
                <a16:creationId xmlns:a16="http://schemas.microsoft.com/office/drawing/2014/main" id="{30205593-B6F5-72AD-8C0D-113E367AC5E0}"/>
              </a:ext>
            </a:extLst>
          </p:cNvPr>
          <p:cNvSpPr>
            <a:spLocks noChangeArrowheads="1"/>
          </p:cNvSpPr>
          <p:nvPr/>
        </p:nvSpPr>
        <p:spPr bwMode="auto">
          <a:xfrm>
            <a:off x="5602288" y="4125913"/>
            <a:ext cx="1025525" cy="620712"/>
          </a:xfrm>
          <a:prstGeom prst="rect">
            <a:avLst/>
          </a:prstGeom>
          <a:noFill/>
          <a:ln w="25400">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89450" name="Rectangle 36">
            <a:extLst>
              <a:ext uri="{FF2B5EF4-FFF2-40B4-BE49-F238E27FC236}">
                <a16:creationId xmlns:a16="http://schemas.microsoft.com/office/drawing/2014/main" id="{416CC60A-2CDB-CBCE-D16C-5C8C20BD2100}"/>
              </a:ext>
            </a:extLst>
          </p:cNvPr>
          <p:cNvSpPr>
            <a:spLocks noChangeArrowheads="1"/>
          </p:cNvSpPr>
          <p:nvPr/>
        </p:nvSpPr>
        <p:spPr bwMode="auto">
          <a:xfrm>
            <a:off x="6973888" y="3194050"/>
            <a:ext cx="1865312" cy="703263"/>
          </a:xfrm>
          <a:prstGeom prst="rect">
            <a:avLst/>
          </a:prstGeom>
          <a:noFill/>
          <a:ln w="25400">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89451" name="Rectangle 37">
            <a:extLst>
              <a:ext uri="{FF2B5EF4-FFF2-40B4-BE49-F238E27FC236}">
                <a16:creationId xmlns:a16="http://schemas.microsoft.com/office/drawing/2014/main" id="{866E48D3-DAB3-5112-D478-F2431A37603B}"/>
              </a:ext>
            </a:extLst>
          </p:cNvPr>
          <p:cNvSpPr>
            <a:spLocks noChangeArrowheads="1"/>
          </p:cNvSpPr>
          <p:nvPr/>
        </p:nvSpPr>
        <p:spPr bwMode="auto">
          <a:xfrm>
            <a:off x="6583363" y="3821113"/>
            <a:ext cx="466725" cy="373062"/>
          </a:xfrm>
          <a:prstGeom prst="rect">
            <a:avLst/>
          </a:prstGeom>
          <a:noFill/>
          <a:ln w="25400">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89452" name="Text Box 38">
            <a:extLst>
              <a:ext uri="{FF2B5EF4-FFF2-40B4-BE49-F238E27FC236}">
                <a16:creationId xmlns:a16="http://schemas.microsoft.com/office/drawing/2014/main" id="{7A594EBE-D684-407F-D1DC-114489589FC3}"/>
              </a:ext>
            </a:extLst>
          </p:cNvPr>
          <p:cNvSpPr txBox="1">
            <a:spLocks noChangeArrowheads="1"/>
          </p:cNvSpPr>
          <p:nvPr/>
        </p:nvSpPr>
        <p:spPr bwMode="auto">
          <a:xfrm>
            <a:off x="4648200" y="2057400"/>
            <a:ext cx="4267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000">
                <a:ea typeface="SimSun" panose="02010600030101010101" pitchFamily="2" charset="-122"/>
              </a:rPr>
              <a:t>Relationships between articles and words (Chakrabarti, Papadimitriou, Modha, Faloutsos, 2004)</a:t>
            </a:r>
          </a:p>
        </p:txBody>
      </p:sp>
      <p:sp>
        <p:nvSpPr>
          <p:cNvPr id="189453" name="Slide Number Placeholder 41">
            <a:extLst>
              <a:ext uri="{FF2B5EF4-FFF2-40B4-BE49-F238E27FC236}">
                <a16:creationId xmlns:a16="http://schemas.microsoft.com/office/drawing/2014/main" id="{BDCF4111-517C-A8F3-E182-99940DACDD0D}"/>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86B443BE-6F38-4817-BA0F-7B4D5E4D4F7F}" type="slidenum">
              <a:rPr lang="en-US" altLang="en-US" sz="1200">
                <a:latin typeface="Tahoma" panose="020B0604030504040204" pitchFamily="34" charset="0"/>
              </a:rPr>
              <a:pPr algn="r" eaLnBrk="1" hangingPunct="1">
                <a:spcBef>
                  <a:spcPct val="0"/>
                </a:spcBef>
                <a:buClrTx/>
                <a:buSzTx/>
                <a:buFontTx/>
                <a:buNone/>
              </a:pPr>
              <a:t>90</a:t>
            </a:fld>
            <a:endParaRPr lang="en-US" altLang="en-US" sz="1200">
              <a:latin typeface="Tahoma" panose="020B0604030504040204" pitchFamily="34" charset="0"/>
            </a:endParaRPr>
          </a:p>
        </p:txBody>
      </p:sp>
    </p:spTree>
  </p:cSld>
  <p:clrMapOvr>
    <a:masterClrMapping/>
  </p:clrMapOvr>
  <p:transition>
    <p:zo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A33D449A-F38D-5ECD-87E2-DEBFBE89D226}"/>
              </a:ext>
            </a:extLst>
          </p:cNvPr>
          <p:cNvSpPr>
            <a:spLocks noGrp="1" noChangeArrowheads="1"/>
          </p:cNvSpPr>
          <p:nvPr>
            <p:ph type="title" idx="4294967295"/>
          </p:nvPr>
        </p:nvSpPr>
        <p:spPr>
          <a:xfrm>
            <a:off x="0" y="304800"/>
            <a:ext cx="9144000" cy="609600"/>
          </a:xfrm>
        </p:spPr>
        <p:txBody>
          <a:bodyPr/>
          <a:lstStyle/>
          <a:p>
            <a:pPr eaLnBrk="1" hangingPunct="1"/>
            <a:r>
              <a:rPr lang="en-US" altLang="zh-CN" sz="3200">
                <a:ea typeface="SimSun" panose="02010600030101010101" pitchFamily="2" charset="-122"/>
              </a:rPr>
              <a:t>Observation 2: Distribution of Similarity</a:t>
            </a:r>
          </a:p>
        </p:txBody>
      </p:sp>
      <p:sp>
        <p:nvSpPr>
          <p:cNvPr id="191491" name="Rectangle 3">
            <a:extLst>
              <a:ext uri="{FF2B5EF4-FFF2-40B4-BE49-F238E27FC236}">
                <a16:creationId xmlns:a16="http://schemas.microsoft.com/office/drawing/2014/main" id="{340A7F6D-B246-2629-4F92-0E16CBB35BD3}"/>
              </a:ext>
            </a:extLst>
          </p:cNvPr>
          <p:cNvSpPr>
            <a:spLocks noChangeArrowheads="1"/>
          </p:cNvSpPr>
          <p:nvPr>
            <p:ph type="body" sz="half" idx="4294967295"/>
          </p:nvPr>
        </p:nvSpPr>
        <p:spPr>
          <a:xfrm>
            <a:off x="152400" y="4267200"/>
            <a:ext cx="8839200" cy="2209800"/>
          </a:xfrm>
          <a:noFill/>
        </p:spPr>
        <p:txBody>
          <a:bodyPr/>
          <a:lstStyle/>
          <a:p>
            <a:pPr eaLnBrk="1" hangingPunct="1"/>
            <a:r>
              <a:rPr lang="en-US" altLang="zh-CN" sz="2400">
                <a:ea typeface="SimSun" panose="02010600030101010101" pitchFamily="2" charset="-122"/>
              </a:rPr>
              <a:t>Power law distribution exists in similarities</a:t>
            </a:r>
          </a:p>
          <a:p>
            <a:pPr lvl="1" eaLnBrk="1" hangingPunct="1"/>
            <a:r>
              <a:rPr lang="en-US" altLang="zh-CN" sz="2400">
                <a:ea typeface="SimSun" panose="02010600030101010101" pitchFamily="2" charset="-122"/>
              </a:rPr>
              <a:t>56% of similarity entries are in [0.005, 0.015]</a:t>
            </a:r>
          </a:p>
          <a:p>
            <a:pPr lvl="1" eaLnBrk="1" hangingPunct="1"/>
            <a:r>
              <a:rPr lang="en-US" altLang="zh-CN" sz="2400">
                <a:ea typeface="SimSun" panose="02010600030101010101" pitchFamily="2" charset="-122"/>
              </a:rPr>
              <a:t>1.4% of similarity entries are larger than 0.1</a:t>
            </a:r>
          </a:p>
          <a:p>
            <a:pPr lvl="1" eaLnBrk="1" hangingPunct="1"/>
            <a:r>
              <a:rPr lang="en-US" altLang="zh-CN" sz="2400">
                <a:ea typeface="SimSun" panose="02010600030101010101" pitchFamily="2" charset="-122"/>
              </a:rPr>
              <a:t>Can we design a data structure that stores the significant similarities and compresses insignificant ones?</a:t>
            </a:r>
          </a:p>
        </p:txBody>
      </p:sp>
      <p:graphicFrame>
        <p:nvGraphicFramePr>
          <p:cNvPr id="191492" name="Object 4">
            <a:extLst>
              <a:ext uri="{FF2B5EF4-FFF2-40B4-BE49-F238E27FC236}">
                <a16:creationId xmlns:a16="http://schemas.microsoft.com/office/drawing/2014/main" id="{40E896F5-95F0-AC38-E404-F7979B3664CD}"/>
              </a:ext>
            </a:extLst>
          </p:cNvPr>
          <p:cNvGraphicFramePr>
            <a:graphicFrameLocks noChangeAspect="1"/>
          </p:cNvGraphicFramePr>
          <p:nvPr>
            <p:ph sz="half" idx="4294967295"/>
          </p:nvPr>
        </p:nvGraphicFramePr>
        <p:xfrm>
          <a:off x="762000" y="1144588"/>
          <a:ext cx="7239000" cy="3275012"/>
        </p:xfrm>
        <a:graphic>
          <a:graphicData uri="http://schemas.openxmlformats.org/presentationml/2006/ole">
            <mc:AlternateContent xmlns:mc="http://schemas.openxmlformats.org/markup-compatibility/2006">
              <mc:Choice xmlns:v="urn:schemas-microsoft-com:vml" Requires="v">
                <p:oleObj name="Chart" r:id="rId3" imgW="7829510" imgH="3543380" progId="Excel.Chart.8">
                  <p:embed/>
                </p:oleObj>
              </mc:Choice>
              <mc:Fallback>
                <p:oleObj name="Chart" r:id="rId3" imgW="7829510" imgH="3543380" progId="Excel.Char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144588"/>
                        <a:ext cx="7239000" cy="327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1493" name="Text Box 5">
            <a:extLst>
              <a:ext uri="{FF2B5EF4-FFF2-40B4-BE49-F238E27FC236}">
                <a16:creationId xmlns:a16="http://schemas.microsoft.com/office/drawing/2014/main" id="{8A011831-5C72-0162-5DA9-EB1410A25708}"/>
              </a:ext>
            </a:extLst>
          </p:cNvPr>
          <p:cNvSpPr txBox="1">
            <a:spLocks noChangeArrowheads="1"/>
          </p:cNvSpPr>
          <p:nvPr/>
        </p:nvSpPr>
        <p:spPr bwMode="auto">
          <a:xfrm>
            <a:off x="3048000" y="1524000"/>
            <a:ext cx="472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400">
                <a:latin typeface="Times New Roman" panose="02020603050405020304" pitchFamily="18" charset="0"/>
                <a:ea typeface="SimSun" panose="02010600030101010101" pitchFamily="2" charset="-122"/>
              </a:rPr>
              <a:t>Distribution of </a:t>
            </a:r>
            <a:r>
              <a:rPr lang="en-US" altLang="zh-CN" sz="2400" i="1">
                <a:latin typeface="Times New Roman" panose="02020603050405020304" pitchFamily="18" charset="0"/>
                <a:ea typeface="SimSun" panose="02010600030101010101" pitchFamily="2" charset="-122"/>
              </a:rPr>
              <a:t>SimRank</a:t>
            </a:r>
            <a:r>
              <a:rPr lang="en-US" altLang="zh-CN" sz="2400">
                <a:latin typeface="Times New Roman" panose="02020603050405020304" pitchFamily="18" charset="0"/>
                <a:ea typeface="SimSun" panose="02010600030101010101" pitchFamily="2" charset="-122"/>
              </a:rPr>
              <a:t> similarities among DBLP authors</a:t>
            </a:r>
          </a:p>
        </p:txBody>
      </p:sp>
      <p:sp>
        <p:nvSpPr>
          <p:cNvPr id="191494" name="Slide Number Placeholder 8">
            <a:extLst>
              <a:ext uri="{FF2B5EF4-FFF2-40B4-BE49-F238E27FC236}">
                <a16:creationId xmlns:a16="http://schemas.microsoft.com/office/drawing/2014/main" id="{0AF6481C-C07E-4783-717A-CB1DC9C6D2E3}"/>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C4FE9A74-EC4F-449D-9731-0A201FA0636C}" type="slidenum">
              <a:rPr lang="en-US" altLang="en-US" sz="1200">
                <a:latin typeface="Tahoma" panose="020B0604030504040204" pitchFamily="34" charset="0"/>
              </a:rPr>
              <a:pPr algn="r" eaLnBrk="1" hangingPunct="1">
                <a:spcBef>
                  <a:spcPct val="0"/>
                </a:spcBef>
                <a:buClrTx/>
                <a:buSzTx/>
                <a:buFontTx/>
                <a:buNone/>
              </a:pPr>
              <a:t>91</a:t>
            </a:fld>
            <a:endParaRPr lang="en-US" altLang="en-US" sz="1200">
              <a:latin typeface="Tahoma" panose="020B0604030504040204" pitchFamily="34" charset="0"/>
            </a:endParaRPr>
          </a:p>
        </p:txBody>
      </p:sp>
    </p:spTree>
  </p:cSld>
  <p:clrMapOvr>
    <a:masterClrMapping/>
  </p:clrMapOvr>
  <p:transition>
    <p:zo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F1A50221-399A-F8E2-FAFC-8094ACD5E008}"/>
              </a:ext>
            </a:extLst>
          </p:cNvPr>
          <p:cNvSpPr>
            <a:spLocks noGrp="1" noChangeArrowheads="1"/>
          </p:cNvSpPr>
          <p:nvPr>
            <p:ph type="title" idx="4294967295"/>
          </p:nvPr>
        </p:nvSpPr>
        <p:spPr/>
        <p:txBody>
          <a:bodyPr/>
          <a:lstStyle/>
          <a:p>
            <a:pPr eaLnBrk="1" hangingPunct="1"/>
            <a:r>
              <a:rPr lang="en-US" altLang="zh-CN">
                <a:ea typeface="SimSun" panose="02010600030101010101" pitchFamily="2" charset="-122"/>
              </a:rPr>
              <a:t>A Novel Data Structure: SimTree</a:t>
            </a:r>
          </a:p>
        </p:txBody>
      </p:sp>
      <p:grpSp>
        <p:nvGrpSpPr>
          <p:cNvPr id="193539" name="Group 3">
            <a:extLst>
              <a:ext uri="{FF2B5EF4-FFF2-40B4-BE49-F238E27FC236}">
                <a16:creationId xmlns:a16="http://schemas.microsoft.com/office/drawing/2014/main" id="{190392A1-FA06-6F0A-CF32-FE180619E510}"/>
              </a:ext>
            </a:extLst>
          </p:cNvPr>
          <p:cNvGrpSpPr>
            <a:grpSpLocks/>
          </p:cNvGrpSpPr>
          <p:nvPr/>
        </p:nvGrpSpPr>
        <p:grpSpPr bwMode="auto">
          <a:xfrm>
            <a:off x="2819400" y="1219200"/>
            <a:ext cx="3429000" cy="2514600"/>
            <a:chOff x="1440" y="144"/>
            <a:chExt cx="2544" cy="2016"/>
          </a:xfrm>
        </p:grpSpPr>
        <p:sp>
          <p:nvSpPr>
            <p:cNvPr id="193596" name="Oval 4">
              <a:extLst>
                <a:ext uri="{FF2B5EF4-FFF2-40B4-BE49-F238E27FC236}">
                  <a16:creationId xmlns:a16="http://schemas.microsoft.com/office/drawing/2014/main" id="{62422811-082B-2754-FF18-33503FE1A1A3}"/>
                </a:ext>
              </a:extLst>
            </p:cNvPr>
            <p:cNvSpPr>
              <a:spLocks noChangeArrowheads="1"/>
            </p:cNvSpPr>
            <p:nvPr/>
          </p:nvSpPr>
          <p:spPr bwMode="auto">
            <a:xfrm>
              <a:off x="2624" y="1392"/>
              <a:ext cx="192" cy="192"/>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3597" name="Oval 5">
              <a:extLst>
                <a:ext uri="{FF2B5EF4-FFF2-40B4-BE49-F238E27FC236}">
                  <a16:creationId xmlns:a16="http://schemas.microsoft.com/office/drawing/2014/main" id="{C39F30BB-0BBA-72E6-FEC0-474379D8140A}"/>
                </a:ext>
              </a:extLst>
            </p:cNvPr>
            <p:cNvSpPr>
              <a:spLocks noChangeArrowheads="1"/>
            </p:cNvSpPr>
            <p:nvPr/>
          </p:nvSpPr>
          <p:spPr bwMode="auto">
            <a:xfrm>
              <a:off x="2432" y="1776"/>
              <a:ext cx="192" cy="192"/>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3598" name="Oval 6">
              <a:extLst>
                <a:ext uri="{FF2B5EF4-FFF2-40B4-BE49-F238E27FC236}">
                  <a16:creationId xmlns:a16="http://schemas.microsoft.com/office/drawing/2014/main" id="{4CC6F191-D5EC-2922-0F73-48AFCAE18D04}"/>
                </a:ext>
              </a:extLst>
            </p:cNvPr>
            <p:cNvSpPr>
              <a:spLocks noChangeArrowheads="1"/>
            </p:cNvSpPr>
            <p:nvPr/>
          </p:nvSpPr>
          <p:spPr bwMode="auto">
            <a:xfrm>
              <a:off x="2816" y="1776"/>
              <a:ext cx="192" cy="192"/>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193599" name="AutoShape 7">
              <a:extLst>
                <a:ext uri="{FF2B5EF4-FFF2-40B4-BE49-F238E27FC236}">
                  <a16:creationId xmlns:a16="http://schemas.microsoft.com/office/drawing/2014/main" id="{36F2C7AC-F261-1F3C-CDEB-A580CD610EC6}"/>
                </a:ext>
              </a:extLst>
            </p:cNvPr>
            <p:cNvCxnSpPr>
              <a:cxnSpLocks noChangeShapeType="1"/>
              <a:stCxn id="193596" idx="3"/>
              <a:endCxn id="193597" idx="0"/>
            </p:cNvCxnSpPr>
            <p:nvPr/>
          </p:nvCxnSpPr>
          <p:spPr bwMode="auto">
            <a:xfrm flipH="1">
              <a:off x="2528" y="1556"/>
              <a:ext cx="124"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3600" name="AutoShape 8">
              <a:extLst>
                <a:ext uri="{FF2B5EF4-FFF2-40B4-BE49-F238E27FC236}">
                  <a16:creationId xmlns:a16="http://schemas.microsoft.com/office/drawing/2014/main" id="{71FED143-4233-C5B5-1752-C835A3DFDD60}"/>
                </a:ext>
              </a:extLst>
            </p:cNvPr>
            <p:cNvCxnSpPr>
              <a:cxnSpLocks noChangeShapeType="1"/>
              <a:stCxn id="193596" idx="5"/>
              <a:endCxn id="193598" idx="0"/>
            </p:cNvCxnSpPr>
            <p:nvPr/>
          </p:nvCxnSpPr>
          <p:spPr bwMode="auto">
            <a:xfrm>
              <a:off x="2788" y="1556"/>
              <a:ext cx="124"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3601" name="Oval 9">
              <a:extLst>
                <a:ext uri="{FF2B5EF4-FFF2-40B4-BE49-F238E27FC236}">
                  <a16:creationId xmlns:a16="http://schemas.microsoft.com/office/drawing/2014/main" id="{4B30199B-86EE-86E9-FD50-EF192E4BC35E}"/>
                </a:ext>
              </a:extLst>
            </p:cNvPr>
            <p:cNvSpPr>
              <a:spLocks noChangeArrowheads="1"/>
            </p:cNvSpPr>
            <p:nvPr/>
          </p:nvSpPr>
          <p:spPr bwMode="auto">
            <a:xfrm rot="8706364">
              <a:off x="2068" y="1004"/>
              <a:ext cx="192" cy="192"/>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3602" name="Oval 10">
              <a:extLst>
                <a:ext uri="{FF2B5EF4-FFF2-40B4-BE49-F238E27FC236}">
                  <a16:creationId xmlns:a16="http://schemas.microsoft.com/office/drawing/2014/main" id="{65E83CE9-F567-C529-25F8-64F9CC814A89}"/>
                </a:ext>
              </a:extLst>
            </p:cNvPr>
            <p:cNvSpPr>
              <a:spLocks noChangeArrowheads="1"/>
            </p:cNvSpPr>
            <p:nvPr/>
          </p:nvSpPr>
          <p:spPr bwMode="auto">
            <a:xfrm rot="8706364">
              <a:off x="2006" y="579"/>
              <a:ext cx="192" cy="192"/>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3603" name="Oval 11">
              <a:extLst>
                <a:ext uri="{FF2B5EF4-FFF2-40B4-BE49-F238E27FC236}">
                  <a16:creationId xmlns:a16="http://schemas.microsoft.com/office/drawing/2014/main" id="{27272897-1669-4A4A-BCFF-4C431F03CFDB}"/>
                </a:ext>
              </a:extLst>
            </p:cNvPr>
            <p:cNvSpPr>
              <a:spLocks noChangeArrowheads="1"/>
            </p:cNvSpPr>
            <p:nvPr/>
          </p:nvSpPr>
          <p:spPr bwMode="auto">
            <a:xfrm rot="8706364">
              <a:off x="1691" y="799"/>
              <a:ext cx="192" cy="192"/>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193604" name="AutoShape 12">
              <a:extLst>
                <a:ext uri="{FF2B5EF4-FFF2-40B4-BE49-F238E27FC236}">
                  <a16:creationId xmlns:a16="http://schemas.microsoft.com/office/drawing/2014/main" id="{6C1594C9-0B6C-A72E-8FBF-7A9C30A4E647}"/>
                </a:ext>
              </a:extLst>
            </p:cNvPr>
            <p:cNvCxnSpPr>
              <a:cxnSpLocks noChangeShapeType="1"/>
              <a:stCxn id="193601" idx="3"/>
              <a:endCxn id="193602" idx="0"/>
            </p:cNvCxnSpPr>
            <p:nvPr/>
          </p:nvCxnSpPr>
          <p:spPr bwMode="auto">
            <a:xfrm flipH="1" flipV="1">
              <a:off x="2156" y="753"/>
              <a:ext cx="24" cy="25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3605" name="AutoShape 13">
              <a:extLst>
                <a:ext uri="{FF2B5EF4-FFF2-40B4-BE49-F238E27FC236}">
                  <a16:creationId xmlns:a16="http://schemas.microsoft.com/office/drawing/2014/main" id="{024CA569-F58C-F286-A240-74C80D699E00}"/>
                </a:ext>
              </a:extLst>
            </p:cNvPr>
            <p:cNvCxnSpPr>
              <a:cxnSpLocks noChangeShapeType="1"/>
              <a:stCxn id="193601" idx="5"/>
              <a:endCxn id="193603" idx="0"/>
            </p:cNvCxnSpPr>
            <p:nvPr/>
          </p:nvCxnSpPr>
          <p:spPr bwMode="auto">
            <a:xfrm flipH="1" flipV="1">
              <a:off x="1841" y="973"/>
              <a:ext cx="228" cy="11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3606" name="Oval 14">
              <a:extLst>
                <a:ext uri="{FF2B5EF4-FFF2-40B4-BE49-F238E27FC236}">
                  <a16:creationId xmlns:a16="http://schemas.microsoft.com/office/drawing/2014/main" id="{08CDC0ED-B6CE-6911-9543-F37ED6EA67B8}"/>
                </a:ext>
              </a:extLst>
            </p:cNvPr>
            <p:cNvSpPr>
              <a:spLocks noChangeArrowheads="1"/>
            </p:cNvSpPr>
            <p:nvPr/>
          </p:nvSpPr>
          <p:spPr bwMode="auto">
            <a:xfrm rot="-8230754">
              <a:off x="3212" y="988"/>
              <a:ext cx="192" cy="192"/>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3607" name="Oval 15">
              <a:extLst>
                <a:ext uri="{FF2B5EF4-FFF2-40B4-BE49-F238E27FC236}">
                  <a16:creationId xmlns:a16="http://schemas.microsoft.com/office/drawing/2014/main" id="{CEAAD652-D9EA-491B-E4DA-9E2F39C562B1}"/>
                </a:ext>
              </a:extLst>
            </p:cNvPr>
            <p:cNvSpPr>
              <a:spLocks noChangeArrowheads="1"/>
            </p:cNvSpPr>
            <p:nvPr/>
          </p:nvSpPr>
          <p:spPr bwMode="auto">
            <a:xfrm rot="-8230754">
              <a:off x="3614" y="837"/>
              <a:ext cx="192" cy="192"/>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3608" name="Oval 16">
              <a:extLst>
                <a:ext uri="{FF2B5EF4-FFF2-40B4-BE49-F238E27FC236}">
                  <a16:creationId xmlns:a16="http://schemas.microsoft.com/office/drawing/2014/main" id="{5C9E6535-FF84-4B84-CD27-26EAA9ECE37F}"/>
                </a:ext>
              </a:extLst>
            </p:cNvPr>
            <p:cNvSpPr>
              <a:spLocks noChangeArrowheads="1"/>
            </p:cNvSpPr>
            <p:nvPr/>
          </p:nvSpPr>
          <p:spPr bwMode="auto">
            <a:xfrm rot="-8230754">
              <a:off x="3332" y="576"/>
              <a:ext cx="192" cy="192"/>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193609" name="AutoShape 17">
              <a:extLst>
                <a:ext uri="{FF2B5EF4-FFF2-40B4-BE49-F238E27FC236}">
                  <a16:creationId xmlns:a16="http://schemas.microsoft.com/office/drawing/2014/main" id="{6CBE1214-0C75-FA54-A9AF-B9AEDCB622A0}"/>
                </a:ext>
              </a:extLst>
            </p:cNvPr>
            <p:cNvCxnSpPr>
              <a:cxnSpLocks noChangeShapeType="1"/>
              <a:stCxn id="193606" idx="3"/>
              <a:endCxn id="193607" idx="0"/>
            </p:cNvCxnSpPr>
            <p:nvPr/>
          </p:nvCxnSpPr>
          <p:spPr bwMode="auto">
            <a:xfrm flipV="1">
              <a:off x="3403" y="1003"/>
              <a:ext cx="241" cy="7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3610" name="AutoShape 18">
              <a:extLst>
                <a:ext uri="{FF2B5EF4-FFF2-40B4-BE49-F238E27FC236}">
                  <a16:creationId xmlns:a16="http://schemas.microsoft.com/office/drawing/2014/main" id="{CDB7507B-35E0-AB87-C5A1-89469F7DD6B0}"/>
                </a:ext>
              </a:extLst>
            </p:cNvPr>
            <p:cNvCxnSpPr>
              <a:cxnSpLocks noChangeShapeType="1"/>
              <a:stCxn id="193606" idx="5"/>
              <a:endCxn id="193608" idx="0"/>
            </p:cNvCxnSpPr>
            <p:nvPr/>
          </p:nvCxnSpPr>
          <p:spPr bwMode="auto">
            <a:xfrm flipV="1">
              <a:off x="3304" y="742"/>
              <a:ext cx="58" cy="24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3611" name="AutoShape 19">
              <a:extLst>
                <a:ext uri="{FF2B5EF4-FFF2-40B4-BE49-F238E27FC236}">
                  <a16:creationId xmlns:a16="http://schemas.microsoft.com/office/drawing/2014/main" id="{6F6ACD08-9CA1-B9F2-CFC7-E5149549B61C}"/>
                </a:ext>
              </a:extLst>
            </p:cNvPr>
            <p:cNvCxnSpPr>
              <a:cxnSpLocks noChangeShapeType="1"/>
              <a:stCxn id="193603" idx="2"/>
              <a:endCxn id="193602" idx="6"/>
            </p:cNvCxnSpPr>
            <p:nvPr/>
          </p:nvCxnSpPr>
          <p:spPr bwMode="auto">
            <a:xfrm flipV="1">
              <a:off x="1865" y="729"/>
              <a:ext cx="158" cy="11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3612" name="AutoShape 20">
              <a:extLst>
                <a:ext uri="{FF2B5EF4-FFF2-40B4-BE49-F238E27FC236}">
                  <a16:creationId xmlns:a16="http://schemas.microsoft.com/office/drawing/2014/main" id="{9ACF34B4-494A-ED5E-3F46-7663C8DAC3CF}"/>
                </a:ext>
              </a:extLst>
            </p:cNvPr>
            <p:cNvCxnSpPr>
              <a:cxnSpLocks noChangeShapeType="1"/>
              <a:stCxn id="193608" idx="2"/>
              <a:endCxn id="193607" idx="6"/>
            </p:cNvCxnSpPr>
            <p:nvPr/>
          </p:nvCxnSpPr>
          <p:spPr bwMode="auto">
            <a:xfrm>
              <a:off x="3498" y="737"/>
              <a:ext cx="141" cy="13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3613" name="AutoShape 21">
              <a:extLst>
                <a:ext uri="{FF2B5EF4-FFF2-40B4-BE49-F238E27FC236}">
                  <a16:creationId xmlns:a16="http://schemas.microsoft.com/office/drawing/2014/main" id="{ABFAE750-08FD-F197-897A-E9705DEBCFD4}"/>
                </a:ext>
              </a:extLst>
            </p:cNvPr>
            <p:cNvCxnSpPr>
              <a:cxnSpLocks noChangeShapeType="1"/>
              <a:stCxn id="193597" idx="6"/>
              <a:endCxn id="193598" idx="2"/>
            </p:cNvCxnSpPr>
            <p:nvPr/>
          </p:nvCxnSpPr>
          <p:spPr bwMode="auto">
            <a:xfrm>
              <a:off x="2624" y="1872"/>
              <a:ext cx="19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3614" name="Oval 22">
              <a:extLst>
                <a:ext uri="{FF2B5EF4-FFF2-40B4-BE49-F238E27FC236}">
                  <a16:creationId xmlns:a16="http://schemas.microsoft.com/office/drawing/2014/main" id="{7D9A0D58-82FD-A4F7-D1B8-526C0A510586}"/>
                </a:ext>
              </a:extLst>
            </p:cNvPr>
            <p:cNvSpPr>
              <a:spLocks noChangeArrowheads="1"/>
            </p:cNvSpPr>
            <p:nvPr/>
          </p:nvSpPr>
          <p:spPr bwMode="auto">
            <a:xfrm>
              <a:off x="1616" y="480"/>
              <a:ext cx="768" cy="816"/>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3615" name="Oval 23">
              <a:extLst>
                <a:ext uri="{FF2B5EF4-FFF2-40B4-BE49-F238E27FC236}">
                  <a16:creationId xmlns:a16="http://schemas.microsoft.com/office/drawing/2014/main" id="{63B39959-EA68-CB8B-FC47-D4BB7C3E9185}"/>
                </a:ext>
              </a:extLst>
            </p:cNvPr>
            <p:cNvSpPr>
              <a:spLocks noChangeArrowheads="1"/>
            </p:cNvSpPr>
            <p:nvPr/>
          </p:nvSpPr>
          <p:spPr bwMode="auto">
            <a:xfrm>
              <a:off x="3072" y="480"/>
              <a:ext cx="768" cy="816"/>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3616" name="Oval 24">
              <a:extLst>
                <a:ext uri="{FF2B5EF4-FFF2-40B4-BE49-F238E27FC236}">
                  <a16:creationId xmlns:a16="http://schemas.microsoft.com/office/drawing/2014/main" id="{BE59733F-FC57-58BD-0E07-B80D124D6856}"/>
                </a:ext>
              </a:extLst>
            </p:cNvPr>
            <p:cNvSpPr>
              <a:spLocks noChangeArrowheads="1"/>
            </p:cNvSpPr>
            <p:nvPr/>
          </p:nvSpPr>
          <p:spPr bwMode="auto">
            <a:xfrm>
              <a:off x="2336" y="1344"/>
              <a:ext cx="768" cy="768"/>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193617" name="AutoShape 25">
              <a:extLst>
                <a:ext uri="{FF2B5EF4-FFF2-40B4-BE49-F238E27FC236}">
                  <a16:creationId xmlns:a16="http://schemas.microsoft.com/office/drawing/2014/main" id="{369255B4-25D6-41EA-ABAD-2A8C9E5C02A3}"/>
                </a:ext>
              </a:extLst>
            </p:cNvPr>
            <p:cNvCxnSpPr>
              <a:cxnSpLocks noChangeShapeType="1"/>
              <a:stCxn id="193614" idx="6"/>
              <a:endCxn id="193615" idx="2"/>
            </p:cNvCxnSpPr>
            <p:nvPr/>
          </p:nvCxnSpPr>
          <p:spPr bwMode="auto">
            <a:xfrm>
              <a:off x="2384" y="888"/>
              <a:ext cx="688"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3618" name="AutoShape 26">
              <a:extLst>
                <a:ext uri="{FF2B5EF4-FFF2-40B4-BE49-F238E27FC236}">
                  <a16:creationId xmlns:a16="http://schemas.microsoft.com/office/drawing/2014/main" id="{876E95A4-0ABD-DDD4-921E-A445C1E91982}"/>
                </a:ext>
              </a:extLst>
            </p:cNvPr>
            <p:cNvCxnSpPr>
              <a:cxnSpLocks noChangeShapeType="1"/>
              <a:stCxn id="193614" idx="5"/>
              <a:endCxn id="193616" idx="1"/>
            </p:cNvCxnSpPr>
            <p:nvPr/>
          </p:nvCxnSpPr>
          <p:spPr bwMode="auto">
            <a:xfrm>
              <a:off x="2272" y="1177"/>
              <a:ext cx="176" cy="27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3619" name="AutoShape 27">
              <a:extLst>
                <a:ext uri="{FF2B5EF4-FFF2-40B4-BE49-F238E27FC236}">
                  <a16:creationId xmlns:a16="http://schemas.microsoft.com/office/drawing/2014/main" id="{BF342965-E16C-A2CE-F7A7-4555C7090102}"/>
                </a:ext>
              </a:extLst>
            </p:cNvPr>
            <p:cNvCxnSpPr>
              <a:cxnSpLocks noChangeShapeType="1"/>
              <a:stCxn id="193615" idx="3"/>
              <a:endCxn id="193616" idx="7"/>
            </p:cNvCxnSpPr>
            <p:nvPr/>
          </p:nvCxnSpPr>
          <p:spPr bwMode="auto">
            <a:xfrm flipH="1">
              <a:off x="2992" y="1177"/>
              <a:ext cx="192" cy="27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3620" name="Oval 28">
              <a:extLst>
                <a:ext uri="{FF2B5EF4-FFF2-40B4-BE49-F238E27FC236}">
                  <a16:creationId xmlns:a16="http://schemas.microsoft.com/office/drawing/2014/main" id="{2915BFDE-F7BF-6883-BB08-36186B5A0131}"/>
                </a:ext>
              </a:extLst>
            </p:cNvPr>
            <p:cNvSpPr>
              <a:spLocks noChangeArrowheads="1"/>
            </p:cNvSpPr>
            <p:nvPr/>
          </p:nvSpPr>
          <p:spPr bwMode="auto">
            <a:xfrm>
              <a:off x="1440" y="144"/>
              <a:ext cx="2544" cy="2016"/>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cxnSp>
        <p:nvCxnSpPr>
          <p:cNvPr id="193540" name="AutoShape 29">
            <a:extLst>
              <a:ext uri="{FF2B5EF4-FFF2-40B4-BE49-F238E27FC236}">
                <a16:creationId xmlns:a16="http://schemas.microsoft.com/office/drawing/2014/main" id="{BEB7B9E2-AA1B-277C-6ED0-492E7CEF74CB}"/>
              </a:ext>
            </a:extLst>
          </p:cNvPr>
          <p:cNvCxnSpPr>
            <a:cxnSpLocks noChangeShapeType="1"/>
            <a:stCxn id="193620" idx="3"/>
            <a:endCxn id="193580" idx="1"/>
          </p:cNvCxnSpPr>
          <p:nvPr/>
        </p:nvCxnSpPr>
        <p:spPr bwMode="auto">
          <a:xfrm flipH="1">
            <a:off x="2697163" y="3365500"/>
            <a:ext cx="623887" cy="4778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193541" name="Group 30">
            <a:extLst>
              <a:ext uri="{FF2B5EF4-FFF2-40B4-BE49-F238E27FC236}">
                <a16:creationId xmlns:a16="http://schemas.microsoft.com/office/drawing/2014/main" id="{66DA38BA-ED78-A756-C26B-E8C7E644BE32}"/>
              </a:ext>
            </a:extLst>
          </p:cNvPr>
          <p:cNvGrpSpPr>
            <a:grpSpLocks/>
          </p:cNvGrpSpPr>
          <p:nvPr/>
        </p:nvGrpSpPr>
        <p:grpSpPr bwMode="auto">
          <a:xfrm rot="2535540">
            <a:off x="1589088" y="4044950"/>
            <a:ext cx="2751137" cy="1905000"/>
            <a:chOff x="1248" y="2784"/>
            <a:chExt cx="1968" cy="1392"/>
          </a:xfrm>
        </p:grpSpPr>
        <p:sp>
          <p:nvSpPr>
            <p:cNvPr id="193580" name="Oval 31">
              <a:extLst>
                <a:ext uri="{FF2B5EF4-FFF2-40B4-BE49-F238E27FC236}">
                  <a16:creationId xmlns:a16="http://schemas.microsoft.com/office/drawing/2014/main" id="{E55CD943-D0D7-27EC-75CA-DB395D4E6247}"/>
                </a:ext>
              </a:extLst>
            </p:cNvPr>
            <p:cNvSpPr>
              <a:spLocks noChangeArrowheads="1"/>
            </p:cNvSpPr>
            <p:nvPr/>
          </p:nvSpPr>
          <p:spPr bwMode="auto">
            <a:xfrm>
              <a:off x="1248" y="2784"/>
              <a:ext cx="1968" cy="1392"/>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3581" name="Oval 32">
              <a:extLst>
                <a:ext uri="{FF2B5EF4-FFF2-40B4-BE49-F238E27FC236}">
                  <a16:creationId xmlns:a16="http://schemas.microsoft.com/office/drawing/2014/main" id="{F26C49EB-D709-429F-F50E-3BE4FDC23BC1}"/>
                </a:ext>
              </a:extLst>
            </p:cNvPr>
            <p:cNvSpPr>
              <a:spLocks noChangeArrowheads="1"/>
            </p:cNvSpPr>
            <p:nvPr/>
          </p:nvSpPr>
          <p:spPr bwMode="auto">
            <a:xfrm rot="8706364">
              <a:off x="1748" y="3596"/>
              <a:ext cx="192" cy="192"/>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3582" name="Oval 33">
              <a:extLst>
                <a:ext uri="{FF2B5EF4-FFF2-40B4-BE49-F238E27FC236}">
                  <a16:creationId xmlns:a16="http://schemas.microsoft.com/office/drawing/2014/main" id="{7F0394F4-B68B-B830-3108-7E5BED48F1D3}"/>
                </a:ext>
              </a:extLst>
            </p:cNvPr>
            <p:cNvSpPr>
              <a:spLocks noChangeArrowheads="1"/>
            </p:cNvSpPr>
            <p:nvPr/>
          </p:nvSpPr>
          <p:spPr bwMode="auto">
            <a:xfrm rot="8706364">
              <a:off x="1686" y="3171"/>
              <a:ext cx="192" cy="192"/>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3583" name="Oval 34">
              <a:extLst>
                <a:ext uri="{FF2B5EF4-FFF2-40B4-BE49-F238E27FC236}">
                  <a16:creationId xmlns:a16="http://schemas.microsoft.com/office/drawing/2014/main" id="{FD24BC3C-6211-337E-9A0D-7196B879E3FD}"/>
                </a:ext>
              </a:extLst>
            </p:cNvPr>
            <p:cNvSpPr>
              <a:spLocks noChangeArrowheads="1"/>
            </p:cNvSpPr>
            <p:nvPr/>
          </p:nvSpPr>
          <p:spPr bwMode="auto">
            <a:xfrm rot="8706364">
              <a:off x="1371" y="3391"/>
              <a:ext cx="192" cy="192"/>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193584" name="AutoShape 35">
              <a:extLst>
                <a:ext uri="{FF2B5EF4-FFF2-40B4-BE49-F238E27FC236}">
                  <a16:creationId xmlns:a16="http://schemas.microsoft.com/office/drawing/2014/main" id="{C104468D-43A9-84AA-5BDE-8926C447CF04}"/>
                </a:ext>
              </a:extLst>
            </p:cNvPr>
            <p:cNvCxnSpPr>
              <a:cxnSpLocks noChangeShapeType="1"/>
              <a:stCxn id="193581" idx="3"/>
              <a:endCxn id="193582" idx="0"/>
            </p:cNvCxnSpPr>
            <p:nvPr/>
          </p:nvCxnSpPr>
          <p:spPr bwMode="auto">
            <a:xfrm flipH="1" flipV="1">
              <a:off x="1836" y="3345"/>
              <a:ext cx="24" cy="25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3585" name="AutoShape 36">
              <a:extLst>
                <a:ext uri="{FF2B5EF4-FFF2-40B4-BE49-F238E27FC236}">
                  <a16:creationId xmlns:a16="http://schemas.microsoft.com/office/drawing/2014/main" id="{0D472BCE-8784-8053-224A-567BA36AA38D}"/>
                </a:ext>
              </a:extLst>
            </p:cNvPr>
            <p:cNvCxnSpPr>
              <a:cxnSpLocks noChangeShapeType="1"/>
              <a:stCxn id="193581" idx="5"/>
              <a:endCxn id="193583" idx="0"/>
            </p:cNvCxnSpPr>
            <p:nvPr/>
          </p:nvCxnSpPr>
          <p:spPr bwMode="auto">
            <a:xfrm flipH="1" flipV="1">
              <a:off x="1521" y="3565"/>
              <a:ext cx="228" cy="11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3586" name="Oval 37">
              <a:extLst>
                <a:ext uri="{FF2B5EF4-FFF2-40B4-BE49-F238E27FC236}">
                  <a16:creationId xmlns:a16="http://schemas.microsoft.com/office/drawing/2014/main" id="{DC206771-DC05-D2CC-4E12-A40F1710DD1C}"/>
                </a:ext>
              </a:extLst>
            </p:cNvPr>
            <p:cNvSpPr>
              <a:spLocks noChangeArrowheads="1"/>
            </p:cNvSpPr>
            <p:nvPr/>
          </p:nvSpPr>
          <p:spPr bwMode="auto">
            <a:xfrm rot="-8230754">
              <a:off x="2540" y="3580"/>
              <a:ext cx="192" cy="192"/>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3587" name="Oval 38">
              <a:extLst>
                <a:ext uri="{FF2B5EF4-FFF2-40B4-BE49-F238E27FC236}">
                  <a16:creationId xmlns:a16="http://schemas.microsoft.com/office/drawing/2014/main" id="{A44FD69B-116B-E38E-0EE5-8C6F721EAEF3}"/>
                </a:ext>
              </a:extLst>
            </p:cNvPr>
            <p:cNvSpPr>
              <a:spLocks noChangeArrowheads="1"/>
            </p:cNvSpPr>
            <p:nvPr/>
          </p:nvSpPr>
          <p:spPr bwMode="auto">
            <a:xfrm rot="-8230754">
              <a:off x="2942" y="3429"/>
              <a:ext cx="192" cy="192"/>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3588" name="Oval 39">
              <a:extLst>
                <a:ext uri="{FF2B5EF4-FFF2-40B4-BE49-F238E27FC236}">
                  <a16:creationId xmlns:a16="http://schemas.microsoft.com/office/drawing/2014/main" id="{941A4B42-2F7C-12B5-D578-64FE8A6212D8}"/>
                </a:ext>
              </a:extLst>
            </p:cNvPr>
            <p:cNvSpPr>
              <a:spLocks noChangeArrowheads="1"/>
            </p:cNvSpPr>
            <p:nvPr/>
          </p:nvSpPr>
          <p:spPr bwMode="auto">
            <a:xfrm rot="-8230754">
              <a:off x="2660" y="3168"/>
              <a:ext cx="192" cy="192"/>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193589" name="AutoShape 40">
              <a:extLst>
                <a:ext uri="{FF2B5EF4-FFF2-40B4-BE49-F238E27FC236}">
                  <a16:creationId xmlns:a16="http://schemas.microsoft.com/office/drawing/2014/main" id="{1FA9E54A-0B19-E743-5489-B45F30CA3068}"/>
                </a:ext>
              </a:extLst>
            </p:cNvPr>
            <p:cNvCxnSpPr>
              <a:cxnSpLocks noChangeShapeType="1"/>
              <a:stCxn id="193586" idx="3"/>
              <a:endCxn id="193587" idx="0"/>
            </p:cNvCxnSpPr>
            <p:nvPr/>
          </p:nvCxnSpPr>
          <p:spPr bwMode="auto">
            <a:xfrm flipV="1">
              <a:off x="2731" y="3595"/>
              <a:ext cx="241" cy="7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3590" name="AutoShape 41">
              <a:extLst>
                <a:ext uri="{FF2B5EF4-FFF2-40B4-BE49-F238E27FC236}">
                  <a16:creationId xmlns:a16="http://schemas.microsoft.com/office/drawing/2014/main" id="{6509A3FF-A3F3-0599-2F87-DA51C05BAACE}"/>
                </a:ext>
              </a:extLst>
            </p:cNvPr>
            <p:cNvCxnSpPr>
              <a:cxnSpLocks noChangeShapeType="1"/>
              <a:stCxn id="193586" idx="5"/>
              <a:endCxn id="193588" idx="0"/>
            </p:cNvCxnSpPr>
            <p:nvPr/>
          </p:nvCxnSpPr>
          <p:spPr bwMode="auto">
            <a:xfrm flipV="1">
              <a:off x="2632" y="3334"/>
              <a:ext cx="58" cy="24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3591" name="AutoShape 42">
              <a:extLst>
                <a:ext uri="{FF2B5EF4-FFF2-40B4-BE49-F238E27FC236}">
                  <a16:creationId xmlns:a16="http://schemas.microsoft.com/office/drawing/2014/main" id="{F7C9E84B-F792-4120-3B82-14EA327BC112}"/>
                </a:ext>
              </a:extLst>
            </p:cNvPr>
            <p:cNvCxnSpPr>
              <a:cxnSpLocks noChangeShapeType="1"/>
              <a:stCxn id="193583" idx="2"/>
              <a:endCxn id="193582" idx="6"/>
            </p:cNvCxnSpPr>
            <p:nvPr/>
          </p:nvCxnSpPr>
          <p:spPr bwMode="auto">
            <a:xfrm flipV="1">
              <a:off x="1545" y="3321"/>
              <a:ext cx="158" cy="11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3592" name="AutoShape 43">
              <a:extLst>
                <a:ext uri="{FF2B5EF4-FFF2-40B4-BE49-F238E27FC236}">
                  <a16:creationId xmlns:a16="http://schemas.microsoft.com/office/drawing/2014/main" id="{BA52186F-26BC-2A66-C951-29E743A23688}"/>
                </a:ext>
              </a:extLst>
            </p:cNvPr>
            <p:cNvCxnSpPr>
              <a:cxnSpLocks noChangeShapeType="1"/>
              <a:stCxn id="193588" idx="2"/>
              <a:endCxn id="193587" idx="6"/>
            </p:cNvCxnSpPr>
            <p:nvPr/>
          </p:nvCxnSpPr>
          <p:spPr bwMode="auto">
            <a:xfrm>
              <a:off x="2826" y="3329"/>
              <a:ext cx="141" cy="13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3593" name="Oval 44">
              <a:extLst>
                <a:ext uri="{FF2B5EF4-FFF2-40B4-BE49-F238E27FC236}">
                  <a16:creationId xmlns:a16="http://schemas.microsoft.com/office/drawing/2014/main" id="{AA694C33-397A-DF3F-0162-F21FF3C0E0F0}"/>
                </a:ext>
              </a:extLst>
            </p:cNvPr>
            <p:cNvSpPr>
              <a:spLocks noChangeArrowheads="1"/>
            </p:cNvSpPr>
            <p:nvPr/>
          </p:nvSpPr>
          <p:spPr bwMode="auto">
            <a:xfrm>
              <a:off x="1296" y="3072"/>
              <a:ext cx="768" cy="816"/>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3594" name="Oval 45">
              <a:extLst>
                <a:ext uri="{FF2B5EF4-FFF2-40B4-BE49-F238E27FC236}">
                  <a16:creationId xmlns:a16="http://schemas.microsoft.com/office/drawing/2014/main" id="{89B3D205-1D8F-5F58-5A02-E40BADB26C53}"/>
                </a:ext>
              </a:extLst>
            </p:cNvPr>
            <p:cNvSpPr>
              <a:spLocks noChangeArrowheads="1"/>
            </p:cNvSpPr>
            <p:nvPr/>
          </p:nvSpPr>
          <p:spPr bwMode="auto">
            <a:xfrm>
              <a:off x="2400" y="3072"/>
              <a:ext cx="768" cy="816"/>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193595" name="AutoShape 46">
              <a:extLst>
                <a:ext uri="{FF2B5EF4-FFF2-40B4-BE49-F238E27FC236}">
                  <a16:creationId xmlns:a16="http://schemas.microsoft.com/office/drawing/2014/main" id="{C36626C5-DC4A-3DC0-CAF1-9ADA5DEFAF58}"/>
                </a:ext>
              </a:extLst>
            </p:cNvPr>
            <p:cNvCxnSpPr>
              <a:cxnSpLocks noChangeShapeType="1"/>
              <a:stCxn id="193593" idx="6"/>
              <a:endCxn id="193594" idx="2"/>
            </p:cNvCxnSpPr>
            <p:nvPr/>
          </p:nvCxnSpPr>
          <p:spPr bwMode="auto">
            <a:xfrm>
              <a:off x="2064" y="3480"/>
              <a:ext cx="336"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93542" name="Group 47">
            <a:extLst>
              <a:ext uri="{FF2B5EF4-FFF2-40B4-BE49-F238E27FC236}">
                <a16:creationId xmlns:a16="http://schemas.microsoft.com/office/drawing/2014/main" id="{82816C50-54E7-47A8-63D1-4441B074C833}"/>
              </a:ext>
            </a:extLst>
          </p:cNvPr>
          <p:cNvGrpSpPr>
            <a:grpSpLocks/>
          </p:cNvGrpSpPr>
          <p:nvPr/>
        </p:nvGrpSpPr>
        <p:grpSpPr bwMode="auto">
          <a:xfrm rot="-2814623">
            <a:off x="4832350" y="3946525"/>
            <a:ext cx="2746375" cy="1863725"/>
            <a:chOff x="1248" y="2784"/>
            <a:chExt cx="1968" cy="1392"/>
          </a:xfrm>
        </p:grpSpPr>
        <p:sp>
          <p:nvSpPr>
            <p:cNvPr id="193564" name="Oval 48">
              <a:extLst>
                <a:ext uri="{FF2B5EF4-FFF2-40B4-BE49-F238E27FC236}">
                  <a16:creationId xmlns:a16="http://schemas.microsoft.com/office/drawing/2014/main" id="{1930EF47-F519-E191-0A8D-A2787A8995BF}"/>
                </a:ext>
              </a:extLst>
            </p:cNvPr>
            <p:cNvSpPr>
              <a:spLocks noChangeArrowheads="1"/>
            </p:cNvSpPr>
            <p:nvPr/>
          </p:nvSpPr>
          <p:spPr bwMode="auto">
            <a:xfrm>
              <a:off x="1248" y="2784"/>
              <a:ext cx="1968" cy="1392"/>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3565" name="Oval 49">
              <a:extLst>
                <a:ext uri="{FF2B5EF4-FFF2-40B4-BE49-F238E27FC236}">
                  <a16:creationId xmlns:a16="http://schemas.microsoft.com/office/drawing/2014/main" id="{C48EFC2D-DD30-138E-5B46-74BA0ED11E8D}"/>
                </a:ext>
              </a:extLst>
            </p:cNvPr>
            <p:cNvSpPr>
              <a:spLocks noChangeArrowheads="1"/>
            </p:cNvSpPr>
            <p:nvPr/>
          </p:nvSpPr>
          <p:spPr bwMode="auto">
            <a:xfrm rot="8706364">
              <a:off x="1748" y="3596"/>
              <a:ext cx="192" cy="192"/>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3566" name="Oval 50">
              <a:extLst>
                <a:ext uri="{FF2B5EF4-FFF2-40B4-BE49-F238E27FC236}">
                  <a16:creationId xmlns:a16="http://schemas.microsoft.com/office/drawing/2014/main" id="{82950B32-BB0E-7179-4E22-080C79D1370A}"/>
                </a:ext>
              </a:extLst>
            </p:cNvPr>
            <p:cNvSpPr>
              <a:spLocks noChangeArrowheads="1"/>
            </p:cNvSpPr>
            <p:nvPr/>
          </p:nvSpPr>
          <p:spPr bwMode="auto">
            <a:xfrm rot="8706364">
              <a:off x="1686" y="3171"/>
              <a:ext cx="192" cy="192"/>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3567" name="Oval 51">
              <a:extLst>
                <a:ext uri="{FF2B5EF4-FFF2-40B4-BE49-F238E27FC236}">
                  <a16:creationId xmlns:a16="http://schemas.microsoft.com/office/drawing/2014/main" id="{A089A21E-FA81-E372-C635-6FB397CBCBF0}"/>
                </a:ext>
              </a:extLst>
            </p:cNvPr>
            <p:cNvSpPr>
              <a:spLocks noChangeArrowheads="1"/>
            </p:cNvSpPr>
            <p:nvPr/>
          </p:nvSpPr>
          <p:spPr bwMode="auto">
            <a:xfrm rot="8706364">
              <a:off x="1371" y="3391"/>
              <a:ext cx="192" cy="192"/>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193568" name="AutoShape 52">
              <a:extLst>
                <a:ext uri="{FF2B5EF4-FFF2-40B4-BE49-F238E27FC236}">
                  <a16:creationId xmlns:a16="http://schemas.microsoft.com/office/drawing/2014/main" id="{924574A8-3446-2027-3BDE-D450066D3F96}"/>
                </a:ext>
              </a:extLst>
            </p:cNvPr>
            <p:cNvCxnSpPr>
              <a:cxnSpLocks noChangeShapeType="1"/>
              <a:stCxn id="193565" idx="3"/>
              <a:endCxn id="193566" idx="0"/>
            </p:cNvCxnSpPr>
            <p:nvPr/>
          </p:nvCxnSpPr>
          <p:spPr bwMode="auto">
            <a:xfrm flipH="1" flipV="1">
              <a:off x="1836" y="3345"/>
              <a:ext cx="24" cy="25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3569" name="AutoShape 53">
              <a:extLst>
                <a:ext uri="{FF2B5EF4-FFF2-40B4-BE49-F238E27FC236}">
                  <a16:creationId xmlns:a16="http://schemas.microsoft.com/office/drawing/2014/main" id="{8F8B9451-AB79-8600-C939-3E81766E5F77}"/>
                </a:ext>
              </a:extLst>
            </p:cNvPr>
            <p:cNvCxnSpPr>
              <a:cxnSpLocks noChangeShapeType="1"/>
              <a:stCxn id="193565" idx="5"/>
              <a:endCxn id="193567" idx="0"/>
            </p:cNvCxnSpPr>
            <p:nvPr/>
          </p:nvCxnSpPr>
          <p:spPr bwMode="auto">
            <a:xfrm flipH="1" flipV="1">
              <a:off x="1521" y="3565"/>
              <a:ext cx="228" cy="11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3570" name="Oval 54">
              <a:extLst>
                <a:ext uri="{FF2B5EF4-FFF2-40B4-BE49-F238E27FC236}">
                  <a16:creationId xmlns:a16="http://schemas.microsoft.com/office/drawing/2014/main" id="{58997459-7116-53AB-9186-B7BC31E4DDEB}"/>
                </a:ext>
              </a:extLst>
            </p:cNvPr>
            <p:cNvSpPr>
              <a:spLocks noChangeArrowheads="1"/>
            </p:cNvSpPr>
            <p:nvPr/>
          </p:nvSpPr>
          <p:spPr bwMode="auto">
            <a:xfrm rot="-8230754">
              <a:off x="2540" y="3580"/>
              <a:ext cx="192" cy="192"/>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3571" name="Oval 55">
              <a:extLst>
                <a:ext uri="{FF2B5EF4-FFF2-40B4-BE49-F238E27FC236}">
                  <a16:creationId xmlns:a16="http://schemas.microsoft.com/office/drawing/2014/main" id="{0CB07C19-92A1-C8D9-1026-852E217DDC92}"/>
                </a:ext>
              </a:extLst>
            </p:cNvPr>
            <p:cNvSpPr>
              <a:spLocks noChangeArrowheads="1"/>
            </p:cNvSpPr>
            <p:nvPr/>
          </p:nvSpPr>
          <p:spPr bwMode="auto">
            <a:xfrm rot="-8230754">
              <a:off x="2942" y="3429"/>
              <a:ext cx="192" cy="192"/>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3572" name="Oval 56">
              <a:extLst>
                <a:ext uri="{FF2B5EF4-FFF2-40B4-BE49-F238E27FC236}">
                  <a16:creationId xmlns:a16="http://schemas.microsoft.com/office/drawing/2014/main" id="{048CF108-2FB0-D351-FB23-5580C0CA3754}"/>
                </a:ext>
              </a:extLst>
            </p:cNvPr>
            <p:cNvSpPr>
              <a:spLocks noChangeArrowheads="1"/>
            </p:cNvSpPr>
            <p:nvPr/>
          </p:nvSpPr>
          <p:spPr bwMode="auto">
            <a:xfrm rot="-8230754">
              <a:off x="2660" y="3168"/>
              <a:ext cx="192" cy="192"/>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193573" name="AutoShape 57">
              <a:extLst>
                <a:ext uri="{FF2B5EF4-FFF2-40B4-BE49-F238E27FC236}">
                  <a16:creationId xmlns:a16="http://schemas.microsoft.com/office/drawing/2014/main" id="{6A5F37DC-39D8-F309-B7A2-9C7388676391}"/>
                </a:ext>
              </a:extLst>
            </p:cNvPr>
            <p:cNvCxnSpPr>
              <a:cxnSpLocks noChangeShapeType="1"/>
              <a:stCxn id="193570" idx="3"/>
              <a:endCxn id="193571" idx="0"/>
            </p:cNvCxnSpPr>
            <p:nvPr/>
          </p:nvCxnSpPr>
          <p:spPr bwMode="auto">
            <a:xfrm flipV="1">
              <a:off x="2731" y="3595"/>
              <a:ext cx="241" cy="7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3574" name="AutoShape 58">
              <a:extLst>
                <a:ext uri="{FF2B5EF4-FFF2-40B4-BE49-F238E27FC236}">
                  <a16:creationId xmlns:a16="http://schemas.microsoft.com/office/drawing/2014/main" id="{04D44F65-AB2A-EDD2-1DC5-4C863C96C800}"/>
                </a:ext>
              </a:extLst>
            </p:cNvPr>
            <p:cNvCxnSpPr>
              <a:cxnSpLocks noChangeShapeType="1"/>
              <a:stCxn id="193570" idx="5"/>
              <a:endCxn id="193572" idx="0"/>
            </p:cNvCxnSpPr>
            <p:nvPr/>
          </p:nvCxnSpPr>
          <p:spPr bwMode="auto">
            <a:xfrm flipV="1">
              <a:off x="2632" y="3334"/>
              <a:ext cx="58" cy="24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3575" name="AutoShape 59">
              <a:extLst>
                <a:ext uri="{FF2B5EF4-FFF2-40B4-BE49-F238E27FC236}">
                  <a16:creationId xmlns:a16="http://schemas.microsoft.com/office/drawing/2014/main" id="{8698DCA6-C0B5-6AD4-A65C-CCA23850F86F}"/>
                </a:ext>
              </a:extLst>
            </p:cNvPr>
            <p:cNvCxnSpPr>
              <a:cxnSpLocks noChangeShapeType="1"/>
              <a:stCxn id="193567" idx="2"/>
              <a:endCxn id="193566" idx="6"/>
            </p:cNvCxnSpPr>
            <p:nvPr/>
          </p:nvCxnSpPr>
          <p:spPr bwMode="auto">
            <a:xfrm flipV="1">
              <a:off x="1545" y="3321"/>
              <a:ext cx="158" cy="11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3576" name="AutoShape 60">
              <a:extLst>
                <a:ext uri="{FF2B5EF4-FFF2-40B4-BE49-F238E27FC236}">
                  <a16:creationId xmlns:a16="http://schemas.microsoft.com/office/drawing/2014/main" id="{83A8DC4D-AFCC-6E4D-6864-62583F243015}"/>
                </a:ext>
              </a:extLst>
            </p:cNvPr>
            <p:cNvCxnSpPr>
              <a:cxnSpLocks noChangeShapeType="1"/>
              <a:stCxn id="193572" idx="2"/>
              <a:endCxn id="193571" idx="6"/>
            </p:cNvCxnSpPr>
            <p:nvPr/>
          </p:nvCxnSpPr>
          <p:spPr bwMode="auto">
            <a:xfrm>
              <a:off x="2826" y="3329"/>
              <a:ext cx="141" cy="13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3577" name="Oval 61">
              <a:extLst>
                <a:ext uri="{FF2B5EF4-FFF2-40B4-BE49-F238E27FC236}">
                  <a16:creationId xmlns:a16="http://schemas.microsoft.com/office/drawing/2014/main" id="{7B1AEDA8-6348-6C33-1DB0-844BA2D7DFE2}"/>
                </a:ext>
              </a:extLst>
            </p:cNvPr>
            <p:cNvSpPr>
              <a:spLocks noChangeArrowheads="1"/>
            </p:cNvSpPr>
            <p:nvPr/>
          </p:nvSpPr>
          <p:spPr bwMode="auto">
            <a:xfrm>
              <a:off x="1296" y="3072"/>
              <a:ext cx="768" cy="816"/>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3578" name="Oval 62">
              <a:extLst>
                <a:ext uri="{FF2B5EF4-FFF2-40B4-BE49-F238E27FC236}">
                  <a16:creationId xmlns:a16="http://schemas.microsoft.com/office/drawing/2014/main" id="{23AB85E1-EBA8-FB0F-BD29-BC582C3397A4}"/>
                </a:ext>
              </a:extLst>
            </p:cNvPr>
            <p:cNvSpPr>
              <a:spLocks noChangeArrowheads="1"/>
            </p:cNvSpPr>
            <p:nvPr/>
          </p:nvSpPr>
          <p:spPr bwMode="auto">
            <a:xfrm>
              <a:off x="2400" y="3072"/>
              <a:ext cx="768" cy="816"/>
            </a:xfrm>
            <a:prstGeom prst="ellipse">
              <a:avLst/>
            </a:prstGeom>
            <a:noFill/>
            <a:ln w="9525" algn="ctr">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193579" name="AutoShape 63">
              <a:extLst>
                <a:ext uri="{FF2B5EF4-FFF2-40B4-BE49-F238E27FC236}">
                  <a16:creationId xmlns:a16="http://schemas.microsoft.com/office/drawing/2014/main" id="{DEB836F0-9AB3-7BC3-D0D3-E461A56D3C3D}"/>
                </a:ext>
              </a:extLst>
            </p:cNvPr>
            <p:cNvCxnSpPr>
              <a:cxnSpLocks noChangeShapeType="1"/>
              <a:stCxn id="193577" idx="6"/>
              <a:endCxn id="193578" idx="2"/>
            </p:cNvCxnSpPr>
            <p:nvPr/>
          </p:nvCxnSpPr>
          <p:spPr bwMode="auto">
            <a:xfrm>
              <a:off x="2064" y="3480"/>
              <a:ext cx="336"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93543" name="AutoShape 64">
            <a:extLst>
              <a:ext uri="{FF2B5EF4-FFF2-40B4-BE49-F238E27FC236}">
                <a16:creationId xmlns:a16="http://schemas.microsoft.com/office/drawing/2014/main" id="{E9430C56-95AD-6D45-37AC-1AE02002B15E}"/>
              </a:ext>
            </a:extLst>
          </p:cNvPr>
          <p:cNvCxnSpPr>
            <a:cxnSpLocks noChangeShapeType="1"/>
            <a:stCxn id="193564" idx="7"/>
            <a:endCxn id="193620" idx="5"/>
          </p:cNvCxnSpPr>
          <p:nvPr/>
        </p:nvCxnSpPr>
        <p:spPr bwMode="auto">
          <a:xfrm flipH="1" flipV="1">
            <a:off x="5746750" y="3365500"/>
            <a:ext cx="639763" cy="3524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3544" name="AutoShape 65">
            <a:extLst>
              <a:ext uri="{FF2B5EF4-FFF2-40B4-BE49-F238E27FC236}">
                <a16:creationId xmlns:a16="http://schemas.microsoft.com/office/drawing/2014/main" id="{43C19035-4951-88E2-6E08-2B51FDD4316E}"/>
              </a:ext>
            </a:extLst>
          </p:cNvPr>
          <p:cNvCxnSpPr>
            <a:cxnSpLocks noChangeShapeType="1"/>
            <a:stCxn id="193580" idx="7"/>
            <a:endCxn id="193564" idx="1"/>
          </p:cNvCxnSpPr>
          <p:nvPr/>
        </p:nvCxnSpPr>
        <p:spPr bwMode="auto">
          <a:xfrm flipV="1">
            <a:off x="4137025" y="5137150"/>
            <a:ext cx="923925" cy="142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3545" name="AutoShape 66">
            <a:extLst>
              <a:ext uri="{FF2B5EF4-FFF2-40B4-BE49-F238E27FC236}">
                <a16:creationId xmlns:a16="http://schemas.microsoft.com/office/drawing/2014/main" id="{A90471F6-9362-9A5F-DC41-0B78B7747BDB}"/>
              </a:ext>
            </a:extLst>
          </p:cNvPr>
          <p:cNvSpPr>
            <a:spLocks noChangeArrowheads="1"/>
          </p:cNvSpPr>
          <p:nvPr/>
        </p:nvSpPr>
        <p:spPr bwMode="auto">
          <a:xfrm>
            <a:off x="1676400" y="1066800"/>
            <a:ext cx="5791200" cy="5181600"/>
          </a:xfrm>
          <a:prstGeom prst="roundRect">
            <a:avLst>
              <a:gd name="adj" fmla="val 16667"/>
            </a:avLst>
          </a:pr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3546" name="Text Box 67">
            <a:extLst>
              <a:ext uri="{FF2B5EF4-FFF2-40B4-BE49-F238E27FC236}">
                <a16:creationId xmlns:a16="http://schemas.microsoft.com/office/drawing/2014/main" id="{CA6AD8A0-FF35-8BD6-9A7C-D1546DB7CAF9}"/>
              </a:ext>
            </a:extLst>
          </p:cNvPr>
          <p:cNvSpPr txBox="1">
            <a:spLocks noChangeArrowheads="1"/>
          </p:cNvSpPr>
          <p:nvPr/>
        </p:nvSpPr>
        <p:spPr bwMode="auto">
          <a:xfrm>
            <a:off x="-152400" y="1143000"/>
            <a:ext cx="281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000">
                <a:ea typeface="SimSun" panose="02010600030101010101" pitchFamily="2" charset="-122"/>
              </a:rPr>
              <a:t>Each leaf node represents an object</a:t>
            </a:r>
          </a:p>
        </p:txBody>
      </p:sp>
      <p:sp>
        <p:nvSpPr>
          <p:cNvPr id="193547" name="Line 68">
            <a:extLst>
              <a:ext uri="{FF2B5EF4-FFF2-40B4-BE49-F238E27FC236}">
                <a16:creationId xmlns:a16="http://schemas.microsoft.com/office/drawing/2014/main" id="{0F7F08FA-6AC8-45FE-246A-E08E099BC208}"/>
              </a:ext>
            </a:extLst>
          </p:cNvPr>
          <p:cNvSpPr>
            <a:spLocks noChangeShapeType="1"/>
          </p:cNvSpPr>
          <p:nvPr/>
        </p:nvSpPr>
        <p:spPr bwMode="auto">
          <a:xfrm>
            <a:off x="2286000" y="1524000"/>
            <a:ext cx="914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3548" name="Text Box 69">
            <a:extLst>
              <a:ext uri="{FF2B5EF4-FFF2-40B4-BE49-F238E27FC236}">
                <a16:creationId xmlns:a16="http://schemas.microsoft.com/office/drawing/2014/main" id="{DDB34654-C184-6E92-D954-4C6A65926207}"/>
              </a:ext>
            </a:extLst>
          </p:cNvPr>
          <p:cNvSpPr txBox="1">
            <a:spLocks noChangeArrowheads="1"/>
          </p:cNvSpPr>
          <p:nvPr/>
        </p:nvSpPr>
        <p:spPr bwMode="auto">
          <a:xfrm>
            <a:off x="6477000" y="1066800"/>
            <a:ext cx="2590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000">
                <a:ea typeface="SimSun" panose="02010600030101010101" pitchFamily="2" charset="-122"/>
              </a:rPr>
              <a:t>Each non-leaf node represents a group of similar lower-level nodes</a:t>
            </a:r>
          </a:p>
        </p:txBody>
      </p:sp>
      <p:sp>
        <p:nvSpPr>
          <p:cNvPr id="193549" name="Line 70">
            <a:extLst>
              <a:ext uri="{FF2B5EF4-FFF2-40B4-BE49-F238E27FC236}">
                <a16:creationId xmlns:a16="http://schemas.microsoft.com/office/drawing/2014/main" id="{86FDA265-B566-95D9-AA34-2243D6F078B9}"/>
              </a:ext>
            </a:extLst>
          </p:cNvPr>
          <p:cNvSpPr>
            <a:spLocks noChangeShapeType="1"/>
          </p:cNvSpPr>
          <p:nvPr/>
        </p:nvSpPr>
        <p:spPr bwMode="auto">
          <a:xfrm flipH="1">
            <a:off x="6019800" y="1524000"/>
            <a:ext cx="609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3550" name="Text Box 71">
            <a:extLst>
              <a:ext uri="{FF2B5EF4-FFF2-40B4-BE49-F238E27FC236}">
                <a16:creationId xmlns:a16="http://schemas.microsoft.com/office/drawing/2014/main" id="{30A6F2A7-3107-3FB1-8DBF-01C5D791FD5C}"/>
              </a:ext>
            </a:extLst>
          </p:cNvPr>
          <p:cNvSpPr txBox="1">
            <a:spLocks noChangeArrowheads="1"/>
          </p:cNvSpPr>
          <p:nvPr/>
        </p:nvSpPr>
        <p:spPr bwMode="auto">
          <a:xfrm>
            <a:off x="152400" y="2362200"/>
            <a:ext cx="281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000">
                <a:ea typeface="SimSun" panose="02010600030101010101" pitchFamily="2" charset="-122"/>
              </a:rPr>
              <a:t>Similarities between siblings are stored</a:t>
            </a:r>
          </a:p>
        </p:txBody>
      </p:sp>
      <p:sp>
        <p:nvSpPr>
          <p:cNvPr id="193551" name="Line 72">
            <a:extLst>
              <a:ext uri="{FF2B5EF4-FFF2-40B4-BE49-F238E27FC236}">
                <a16:creationId xmlns:a16="http://schemas.microsoft.com/office/drawing/2014/main" id="{210B0DE6-23ED-5803-1ED0-B519767A34AA}"/>
              </a:ext>
            </a:extLst>
          </p:cNvPr>
          <p:cNvSpPr>
            <a:spLocks noChangeShapeType="1"/>
          </p:cNvSpPr>
          <p:nvPr/>
        </p:nvSpPr>
        <p:spPr bwMode="auto">
          <a:xfrm flipV="1">
            <a:off x="2743200" y="2286000"/>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3552" name="Line 73">
            <a:extLst>
              <a:ext uri="{FF2B5EF4-FFF2-40B4-BE49-F238E27FC236}">
                <a16:creationId xmlns:a16="http://schemas.microsoft.com/office/drawing/2014/main" id="{84E7D64B-6434-5B97-26CF-7EEEC7045420}"/>
              </a:ext>
            </a:extLst>
          </p:cNvPr>
          <p:cNvSpPr>
            <a:spLocks noChangeShapeType="1"/>
          </p:cNvSpPr>
          <p:nvPr/>
        </p:nvSpPr>
        <p:spPr bwMode="auto">
          <a:xfrm>
            <a:off x="2667000" y="2971800"/>
            <a:ext cx="381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3553" name="Text Box 74">
            <a:extLst>
              <a:ext uri="{FF2B5EF4-FFF2-40B4-BE49-F238E27FC236}">
                <a16:creationId xmlns:a16="http://schemas.microsoft.com/office/drawing/2014/main" id="{CCCCD4B8-6B44-D184-F49B-6C5FB4FA2C75}"/>
              </a:ext>
            </a:extLst>
          </p:cNvPr>
          <p:cNvSpPr txBox="1">
            <a:spLocks noChangeArrowheads="1"/>
          </p:cNvSpPr>
          <p:nvPr/>
        </p:nvSpPr>
        <p:spPr bwMode="auto">
          <a:xfrm>
            <a:off x="1981200" y="4572000"/>
            <a:ext cx="1828800" cy="701675"/>
          </a:xfrm>
          <a:prstGeom prst="rect">
            <a:avLst/>
          </a:prstGeom>
          <a:solidFill>
            <a:schemeClr val="bg1">
              <a:alpha val="79999"/>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000">
                <a:ea typeface="SimSun" panose="02010600030101010101" pitchFamily="2" charset="-122"/>
              </a:rPr>
              <a:t>Consumer electronics</a:t>
            </a:r>
          </a:p>
        </p:txBody>
      </p:sp>
      <p:sp>
        <p:nvSpPr>
          <p:cNvPr id="193554" name="Text Box 75">
            <a:extLst>
              <a:ext uri="{FF2B5EF4-FFF2-40B4-BE49-F238E27FC236}">
                <a16:creationId xmlns:a16="http://schemas.microsoft.com/office/drawing/2014/main" id="{5299B99C-CEA1-C35F-0262-BB2F321856C5}"/>
              </a:ext>
            </a:extLst>
          </p:cNvPr>
          <p:cNvSpPr txBox="1">
            <a:spLocks noChangeArrowheads="1"/>
          </p:cNvSpPr>
          <p:nvPr/>
        </p:nvSpPr>
        <p:spPr bwMode="auto">
          <a:xfrm>
            <a:off x="5334000" y="4572000"/>
            <a:ext cx="1828800" cy="396875"/>
          </a:xfrm>
          <a:prstGeom prst="rect">
            <a:avLst/>
          </a:prstGeom>
          <a:solidFill>
            <a:schemeClr val="bg1">
              <a:alpha val="79999"/>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000">
                <a:ea typeface="SimSun" panose="02010600030101010101" pitchFamily="2" charset="-122"/>
              </a:rPr>
              <a:t>Apparels</a:t>
            </a:r>
          </a:p>
        </p:txBody>
      </p:sp>
      <p:grpSp>
        <p:nvGrpSpPr>
          <p:cNvPr id="193555" name="Group 76">
            <a:extLst>
              <a:ext uri="{FF2B5EF4-FFF2-40B4-BE49-F238E27FC236}">
                <a16:creationId xmlns:a16="http://schemas.microsoft.com/office/drawing/2014/main" id="{1FEC8083-DCC6-81F3-7EFF-86B38098D94B}"/>
              </a:ext>
            </a:extLst>
          </p:cNvPr>
          <p:cNvGrpSpPr>
            <a:grpSpLocks/>
          </p:cNvGrpSpPr>
          <p:nvPr/>
        </p:nvGrpSpPr>
        <p:grpSpPr bwMode="auto">
          <a:xfrm>
            <a:off x="152400" y="3581400"/>
            <a:ext cx="1905000" cy="641350"/>
            <a:chOff x="96" y="2256"/>
            <a:chExt cx="1200" cy="404"/>
          </a:xfrm>
        </p:grpSpPr>
        <p:sp>
          <p:nvSpPr>
            <p:cNvPr id="193562" name="Text Box 77">
              <a:extLst>
                <a:ext uri="{FF2B5EF4-FFF2-40B4-BE49-F238E27FC236}">
                  <a16:creationId xmlns:a16="http://schemas.microsoft.com/office/drawing/2014/main" id="{BC41D274-6445-B7F9-CE31-B42456D67DDA}"/>
                </a:ext>
              </a:extLst>
            </p:cNvPr>
            <p:cNvSpPr txBox="1">
              <a:spLocks noChangeArrowheads="1"/>
            </p:cNvSpPr>
            <p:nvPr/>
          </p:nvSpPr>
          <p:spPr bwMode="auto">
            <a:xfrm>
              <a:off x="96" y="2256"/>
              <a:ext cx="1152" cy="404"/>
            </a:xfrm>
            <a:prstGeom prst="rect">
              <a:avLst/>
            </a:prstGeom>
            <a:solidFill>
              <a:schemeClr val="bg1">
                <a:alpha val="79999"/>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1800">
                  <a:ea typeface="SimSun" panose="02010600030101010101" pitchFamily="2" charset="-122"/>
                </a:rPr>
                <a:t>Canon A40 digital camera</a:t>
              </a:r>
            </a:p>
          </p:txBody>
        </p:sp>
        <p:sp>
          <p:nvSpPr>
            <p:cNvPr id="193563" name="Line 78">
              <a:extLst>
                <a:ext uri="{FF2B5EF4-FFF2-40B4-BE49-F238E27FC236}">
                  <a16:creationId xmlns:a16="http://schemas.microsoft.com/office/drawing/2014/main" id="{5CA1684A-A4AB-8E05-0C26-6B26C5EF4375}"/>
                </a:ext>
              </a:extLst>
            </p:cNvPr>
            <p:cNvSpPr>
              <a:spLocks noChangeShapeType="1"/>
            </p:cNvSpPr>
            <p:nvPr/>
          </p:nvSpPr>
          <p:spPr bwMode="auto">
            <a:xfrm>
              <a:off x="1152" y="2544"/>
              <a:ext cx="14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3556" name="Group 79">
            <a:extLst>
              <a:ext uri="{FF2B5EF4-FFF2-40B4-BE49-F238E27FC236}">
                <a16:creationId xmlns:a16="http://schemas.microsoft.com/office/drawing/2014/main" id="{316303D0-3A58-7653-5025-55A18CC2BF71}"/>
              </a:ext>
            </a:extLst>
          </p:cNvPr>
          <p:cNvGrpSpPr>
            <a:grpSpLocks/>
          </p:cNvGrpSpPr>
          <p:nvPr/>
        </p:nvGrpSpPr>
        <p:grpSpPr bwMode="auto">
          <a:xfrm>
            <a:off x="76200" y="4495800"/>
            <a:ext cx="2209800" cy="641350"/>
            <a:chOff x="48" y="2832"/>
            <a:chExt cx="1392" cy="404"/>
          </a:xfrm>
        </p:grpSpPr>
        <p:sp>
          <p:nvSpPr>
            <p:cNvPr id="193560" name="Text Box 80">
              <a:extLst>
                <a:ext uri="{FF2B5EF4-FFF2-40B4-BE49-F238E27FC236}">
                  <a16:creationId xmlns:a16="http://schemas.microsoft.com/office/drawing/2014/main" id="{142FBB8F-20B4-8AEE-BA26-5882A02204AF}"/>
                </a:ext>
              </a:extLst>
            </p:cNvPr>
            <p:cNvSpPr txBox="1">
              <a:spLocks noChangeArrowheads="1"/>
            </p:cNvSpPr>
            <p:nvPr/>
          </p:nvSpPr>
          <p:spPr bwMode="auto">
            <a:xfrm>
              <a:off x="48" y="2832"/>
              <a:ext cx="1152" cy="404"/>
            </a:xfrm>
            <a:prstGeom prst="rect">
              <a:avLst/>
            </a:prstGeom>
            <a:solidFill>
              <a:schemeClr val="bg1">
                <a:alpha val="79999"/>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1800">
                  <a:ea typeface="SimSun" panose="02010600030101010101" pitchFamily="2" charset="-122"/>
                </a:rPr>
                <a:t>Sony V3 digital camera</a:t>
              </a:r>
            </a:p>
          </p:txBody>
        </p:sp>
        <p:sp>
          <p:nvSpPr>
            <p:cNvPr id="193561" name="Line 81">
              <a:extLst>
                <a:ext uri="{FF2B5EF4-FFF2-40B4-BE49-F238E27FC236}">
                  <a16:creationId xmlns:a16="http://schemas.microsoft.com/office/drawing/2014/main" id="{E8CD70B5-5387-580A-47FF-7A31E2973AE2}"/>
                </a:ext>
              </a:extLst>
            </p:cNvPr>
            <p:cNvSpPr>
              <a:spLocks noChangeShapeType="1"/>
            </p:cNvSpPr>
            <p:nvPr/>
          </p:nvSpPr>
          <p:spPr bwMode="auto">
            <a:xfrm>
              <a:off x="1104" y="302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93557" name="Text Box 82">
            <a:extLst>
              <a:ext uri="{FF2B5EF4-FFF2-40B4-BE49-F238E27FC236}">
                <a16:creationId xmlns:a16="http://schemas.microsoft.com/office/drawing/2014/main" id="{86C282EC-0BDC-3055-717E-CE2355FA641A}"/>
              </a:ext>
            </a:extLst>
          </p:cNvPr>
          <p:cNvSpPr txBox="1">
            <a:spLocks noChangeArrowheads="1"/>
          </p:cNvSpPr>
          <p:nvPr/>
        </p:nvSpPr>
        <p:spPr bwMode="auto">
          <a:xfrm>
            <a:off x="1676400" y="4114800"/>
            <a:ext cx="1371600" cy="701675"/>
          </a:xfrm>
          <a:prstGeom prst="rect">
            <a:avLst/>
          </a:prstGeom>
          <a:solidFill>
            <a:schemeClr val="bg1">
              <a:alpha val="79999"/>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000">
                <a:ea typeface="SimSun" panose="02010600030101010101" pitchFamily="2" charset="-122"/>
              </a:rPr>
              <a:t>Digital Cameras</a:t>
            </a:r>
          </a:p>
        </p:txBody>
      </p:sp>
      <p:sp>
        <p:nvSpPr>
          <p:cNvPr id="193558" name="Text Box 83">
            <a:extLst>
              <a:ext uri="{FF2B5EF4-FFF2-40B4-BE49-F238E27FC236}">
                <a16:creationId xmlns:a16="http://schemas.microsoft.com/office/drawing/2014/main" id="{269AC935-0CBB-BDCB-EC75-15C1C278DB41}"/>
              </a:ext>
            </a:extLst>
          </p:cNvPr>
          <p:cNvSpPr txBox="1">
            <a:spLocks noChangeArrowheads="1"/>
          </p:cNvSpPr>
          <p:nvPr/>
        </p:nvSpPr>
        <p:spPr bwMode="auto">
          <a:xfrm>
            <a:off x="2667000" y="5287963"/>
            <a:ext cx="1828800" cy="396875"/>
          </a:xfrm>
          <a:prstGeom prst="rect">
            <a:avLst/>
          </a:prstGeom>
          <a:solidFill>
            <a:schemeClr val="bg1">
              <a:alpha val="79999"/>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000">
                <a:ea typeface="SimSun" panose="02010600030101010101" pitchFamily="2" charset="-122"/>
              </a:rPr>
              <a:t>TVs</a:t>
            </a:r>
          </a:p>
        </p:txBody>
      </p:sp>
      <p:sp>
        <p:nvSpPr>
          <p:cNvPr id="193559" name="Slide Number Placeholder 86">
            <a:extLst>
              <a:ext uri="{FF2B5EF4-FFF2-40B4-BE49-F238E27FC236}">
                <a16:creationId xmlns:a16="http://schemas.microsoft.com/office/drawing/2014/main" id="{BA95F9B8-937F-A356-A6C9-065554804CC8}"/>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375BD30D-D7FD-47C9-AC7C-F589DAEC9C9D}" type="slidenum">
              <a:rPr lang="en-US" altLang="en-US" sz="1200">
                <a:latin typeface="Tahoma" panose="020B0604030504040204" pitchFamily="34" charset="0"/>
              </a:rPr>
              <a:pPr algn="r" eaLnBrk="1" hangingPunct="1">
                <a:spcBef>
                  <a:spcPct val="0"/>
                </a:spcBef>
                <a:buClrTx/>
                <a:buSzTx/>
                <a:buFontTx/>
                <a:buNone/>
              </a:pPr>
              <a:t>92</a:t>
            </a:fld>
            <a:endParaRPr lang="en-US" altLang="en-US" sz="1200">
              <a:latin typeface="Tahoma" panose="020B0604030504040204" pitchFamily="34" charset="0"/>
            </a:endParaRPr>
          </a:p>
        </p:txBody>
      </p:sp>
    </p:spTree>
  </p:cSld>
  <p:clrMapOvr>
    <a:masterClrMapping/>
  </p:clrMapOvr>
  <p:transition>
    <p:zo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46EB5EB2-DCCA-8809-6B22-EB04C3C759A1}"/>
              </a:ext>
            </a:extLst>
          </p:cNvPr>
          <p:cNvSpPr>
            <a:spLocks noGrp="1" noChangeArrowheads="1"/>
          </p:cNvSpPr>
          <p:nvPr>
            <p:ph type="title" idx="4294967295"/>
          </p:nvPr>
        </p:nvSpPr>
        <p:spPr>
          <a:xfrm>
            <a:off x="381000" y="304800"/>
            <a:ext cx="8250238" cy="609600"/>
          </a:xfrm>
        </p:spPr>
        <p:txBody>
          <a:bodyPr/>
          <a:lstStyle/>
          <a:p>
            <a:pPr eaLnBrk="1" hangingPunct="1"/>
            <a:r>
              <a:rPr lang="en-US" altLang="zh-CN">
                <a:ea typeface="SimSun" panose="02010600030101010101" pitchFamily="2" charset="-122"/>
              </a:rPr>
              <a:t>Similarity Defined by SimTree</a:t>
            </a:r>
          </a:p>
        </p:txBody>
      </p:sp>
      <p:sp>
        <p:nvSpPr>
          <p:cNvPr id="195587" name="Rectangle 3">
            <a:extLst>
              <a:ext uri="{FF2B5EF4-FFF2-40B4-BE49-F238E27FC236}">
                <a16:creationId xmlns:a16="http://schemas.microsoft.com/office/drawing/2014/main" id="{6918D217-D26C-CF24-63FC-E63253EDB91B}"/>
              </a:ext>
            </a:extLst>
          </p:cNvPr>
          <p:cNvSpPr>
            <a:spLocks noGrp="1" noChangeArrowheads="1"/>
          </p:cNvSpPr>
          <p:nvPr>
            <p:ph type="body" idx="4294967295"/>
          </p:nvPr>
        </p:nvSpPr>
        <p:spPr>
          <a:xfrm>
            <a:off x="228600" y="3962400"/>
            <a:ext cx="8763000" cy="2590800"/>
          </a:xfrm>
        </p:spPr>
        <p:txBody>
          <a:bodyPr/>
          <a:lstStyle/>
          <a:p>
            <a:pPr eaLnBrk="1" hangingPunct="1">
              <a:lnSpc>
                <a:spcPct val="110000"/>
              </a:lnSpc>
            </a:pPr>
            <a:r>
              <a:rPr lang="en-US" altLang="zh-CN" sz="2400">
                <a:ea typeface="SimSun" panose="02010600030101010101" pitchFamily="2" charset="-122"/>
              </a:rPr>
              <a:t>Path-based node similarity</a:t>
            </a:r>
            <a:r>
              <a:rPr lang="en-US" altLang="zh-CN" sz="2400" i="1">
                <a:ea typeface="SimSun" panose="02010600030101010101" pitchFamily="2" charset="-122"/>
              </a:rPr>
              <a:t> </a:t>
            </a:r>
          </a:p>
          <a:p>
            <a:pPr lvl="1" eaLnBrk="1" hangingPunct="1">
              <a:lnSpc>
                <a:spcPct val="110000"/>
              </a:lnSpc>
            </a:pPr>
            <a:r>
              <a:rPr lang="en-US" altLang="zh-CN" sz="2400" i="1">
                <a:ea typeface="SimSun" panose="02010600030101010101" pitchFamily="2" charset="-122"/>
              </a:rPr>
              <a:t>sim</a:t>
            </a:r>
            <a:r>
              <a:rPr lang="en-US" altLang="zh-CN" sz="2400" i="1" baseline="-25000">
                <a:ea typeface="SimSun" panose="02010600030101010101" pitchFamily="2" charset="-122"/>
              </a:rPr>
              <a:t>p</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baseline="-25000">
                <a:ea typeface="SimSun" panose="02010600030101010101" pitchFamily="2" charset="-122"/>
              </a:rPr>
              <a:t>7</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baseline="-25000">
                <a:ea typeface="SimSun" panose="02010600030101010101" pitchFamily="2" charset="-122"/>
              </a:rPr>
              <a:t>8</a:t>
            </a:r>
            <a:r>
              <a:rPr lang="en-US" altLang="zh-CN" sz="2400">
                <a:ea typeface="SimSun" panose="02010600030101010101" pitchFamily="2" charset="-122"/>
              </a:rPr>
              <a:t>) =  </a:t>
            </a:r>
            <a:r>
              <a:rPr lang="en-US" altLang="zh-CN" sz="2400" i="1">
                <a:ea typeface="SimSun" panose="02010600030101010101" pitchFamily="2" charset="-122"/>
              </a:rPr>
              <a:t>s</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baseline="-25000">
                <a:ea typeface="SimSun" panose="02010600030101010101" pitchFamily="2" charset="-122"/>
              </a:rPr>
              <a:t>7</a:t>
            </a:r>
            <a:r>
              <a:rPr lang="en-US" altLang="zh-CN" sz="2400">
                <a:ea typeface="SimSun" panose="02010600030101010101" pitchFamily="2" charset="-122"/>
              </a:rPr>
              <a:t>, </a:t>
            </a:r>
            <a:r>
              <a:rPr lang="en-US" altLang="zh-CN" sz="2400" i="1">
                <a:ea typeface="SimSun" panose="02010600030101010101" pitchFamily="2" charset="-122"/>
              </a:rPr>
              <a:t>n</a:t>
            </a:r>
            <a:r>
              <a:rPr lang="en-US" altLang="zh-CN" sz="2400" baseline="-25000">
                <a:ea typeface="SimSun" panose="02010600030101010101" pitchFamily="2" charset="-122"/>
              </a:rPr>
              <a:t>4</a:t>
            </a:r>
            <a:r>
              <a:rPr lang="en-US" altLang="zh-CN" sz="2400">
                <a:ea typeface="SimSun" panose="02010600030101010101" pitchFamily="2" charset="-122"/>
              </a:rPr>
              <a:t>) x </a:t>
            </a:r>
            <a:r>
              <a:rPr lang="en-US" altLang="zh-CN" sz="2400" i="1">
                <a:ea typeface="SimSun" panose="02010600030101010101" pitchFamily="2" charset="-122"/>
              </a:rPr>
              <a:t>s</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baseline="-25000">
                <a:ea typeface="SimSun" panose="02010600030101010101" pitchFamily="2" charset="-122"/>
              </a:rPr>
              <a:t>4</a:t>
            </a:r>
            <a:r>
              <a:rPr lang="en-US" altLang="zh-CN" sz="2400">
                <a:ea typeface="SimSun" panose="02010600030101010101" pitchFamily="2" charset="-122"/>
              </a:rPr>
              <a:t>, </a:t>
            </a:r>
            <a:r>
              <a:rPr lang="en-US" altLang="zh-CN" sz="2400" i="1">
                <a:ea typeface="SimSun" panose="02010600030101010101" pitchFamily="2" charset="-122"/>
              </a:rPr>
              <a:t>n</a:t>
            </a:r>
            <a:r>
              <a:rPr lang="en-US" altLang="zh-CN" sz="2400" baseline="-25000">
                <a:ea typeface="SimSun" panose="02010600030101010101" pitchFamily="2" charset="-122"/>
              </a:rPr>
              <a:t>5</a:t>
            </a:r>
            <a:r>
              <a:rPr lang="en-US" altLang="zh-CN" sz="2400">
                <a:ea typeface="SimSun" panose="02010600030101010101" pitchFamily="2" charset="-122"/>
              </a:rPr>
              <a:t>) x</a:t>
            </a:r>
            <a:r>
              <a:rPr lang="en-US" altLang="zh-CN" sz="2400" i="1">
                <a:ea typeface="SimSun" panose="02010600030101010101" pitchFamily="2" charset="-122"/>
              </a:rPr>
              <a:t> s</a:t>
            </a:r>
            <a:r>
              <a:rPr lang="en-US" altLang="zh-CN" sz="2400">
                <a:ea typeface="SimSun" panose="02010600030101010101" pitchFamily="2" charset="-122"/>
              </a:rPr>
              <a:t>(</a:t>
            </a:r>
            <a:r>
              <a:rPr lang="en-US" altLang="zh-CN" sz="2400" i="1">
                <a:ea typeface="SimSun" panose="02010600030101010101" pitchFamily="2" charset="-122"/>
              </a:rPr>
              <a:t>n</a:t>
            </a:r>
            <a:r>
              <a:rPr lang="en-US" altLang="zh-CN" sz="2400" baseline="-25000">
                <a:ea typeface="SimSun" panose="02010600030101010101" pitchFamily="2" charset="-122"/>
              </a:rPr>
              <a:t>5</a:t>
            </a:r>
            <a:r>
              <a:rPr lang="en-US" altLang="zh-CN" sz="2400">
                <a:ea typeface="SimSun" panose="02010600030101010101" pitchFamily="2" charset="-122"/>
              </a:rPr>
              <a:t>, </a:t>
            </a:r>
            <a:r>
              <a:rPr lang="en-US" altLang="zh-CN" sz="2400" i="1">
                <a:ea typeface="SimSun" panose="02010600030101010101" pitchFamily="2" charset="-122"/>
              </a:rPr>
              <a:t>n</a:t>
            </a:r>
            <a:r>
              <a:rPr lang="en-US" altLang="zh-CN" sz="2400" baseline="-25000">
                <a:ea typeface="SimSun" panose="02010600030101010101" pitchFamily="2" charset="-122"/>
              </a:rPr>
              <a:t>8</a:t>
            </a:r>
            <a:r>
              <a:rPr lang="en-US" altLang="zh-CN" sz="2400">
                <a:ea typeface="SimSun" panose="02010600030101010101" pitchFamily="2" charset="-122"/>
              </a:rPr>
              <a:t>)</a:t>
            </a:r>
          </a:p>
          <a:p>
            <a:pPr eaLnBrk="1" hangingPunct="1">
              <a:lnSpc>
                <a:spcPct val="110000"/>
              </a:lnSpc>
            </a:pPr>
            <a:r>
              <a:rPr lang="en-US" altLang="zh-CN" sz="2400">
                <a:ea typeface="SimSun" panose="02010600030101010101" pitchFamily="2" charset="-122"/>
              </a:rPr>
              <a:t>Similarity between two nodes is the average similarity between objects linked with them in other SimTrees</a:t>
            </a:r>
          </a:p>
          <a:p>
            <a:pPr eaLnBrk="1" hangingPunct="1">
              <a:lnSpc>
                <a:spcPct val="110000"/>
              </a:lnSpc>
            </a:pPr>
            <a:r>
              <a:rPr lang="en-US" altLang="zh-CN" sz="2400">
                <a:ea typeface="SimSun" panose="02010600030101010101" pitchFamily="2" charset="-122"/>
              </a:rPr>
              <a:t>Adjust/ ratio for </a:t>
            </a:r>
            <a:r>
              <a:rPr lang="en-US" altLang="zh-CN" sz="2400" i="1">
                <a:ea typeface="SimSun" panose="02010600030101010101" pitchFamily="2" charset="-122"/>
              </a:rPr>
              <a:t>x = </a:t>
            </a:r>
            <a:r>
              <a:rPr lang="en-US" altLang="zh-CN" sz="2400">
                <a:ea typeface="SimSun" panose="02010600030101010101" pitchFamily="2" charset="-122"/>
              </a:rPr>
              <a:t> </a:t>
            </a:r>
          </a:p>
        </p:txBody>
      </p:sp>
      <p:grpSp>
        <p:nvGrpSpPr>
          <p:cNvPr id="195588" name="Group 4">
            <a:extLst>
              <a:ext uri="{FF2B5EF4-FFF2-40B4-BE49-F238E27FC236}">
                <a16:creationId xmlns:a16="http://schemas.microsoft.com/office/drawing/2014/main" id="{F71391B5-F7C5-9BF7-2FAD-A090BD17BE41}"/>
              </a:ext>
            </a:extLst>
          </p:cNvPr>
          <p:cNvGrpSpPr>
            <a:grpSpLocks/>
          </p:cNvGrpSpPr>
          <p:nvPr/>
        </p:nvGrpSpPr>
        <p:grpSpPr bwMode="auto">
          <a:xfrm>
            <a:off x="838200" y="1219200"/>
            <a:ext cx="6858000" cy="2895600"/>
            <a:chOff x="336" y="624"/>
            <a:chExt cx="4320" cy="1824"/>
          </a:xfrm>
        </p:grpSpPr>
        <p:sp>
          <p:nvSpPr>
            <p:cNvPr id="195594" name="Oval 5">
              <a:extLst>
                <a:ext uri="{FF2B5EF4-FFF2-40B4-BE49-F238E27FC236}">
                  <a16:creationId xmlns:a16="http://schemas.microsoft.com/office/drawing/2014/main" id="{B2EEB1F0-4D84-1AF9-40CD-094CD46457B1}"/>
                </a:ext>
              </a:extLst>
            </p:cNvPr>
            <p:cNvSpPr>
              <a:spLocks noChangeArrowheads="1"/>
            </p:cNvSpPr>
            <p:nvPr/>
          </p:nvSpPr>
          <p:spPr bwMode="auto">
            <a:xfrm>
              <a:off x="3408" y="624"/>
              <a:ext cx="192" cy="192"/>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5595" name="Oval 6">
              <a:extLst>
                <a:ext uri="{FF2B5EF4-FFF2-40B4-BE49-F238E27FC236}">
                  <a16:creationId xmlns:a16="http://schemas.microsoft.com/office/drawing/2014/main" id="{7CE3CFF7-3B54-00E3-0405-8709900FEDFE}"/>
                </a:ext>
              </a:extLst>
            </p:cNvPr>
            <p:cNvSpPr>
              <a:spLocks noChangeArrowheads="1"/>
            </p:cNvSpPr>
            <p:nvPr/>
          </p:nvSpPr>
          <p:spPr bwMode="auto">
            <a:xfrm>
              <a:off x="2544" y="1248"/>
              <a:ext cx="192" cy="192"/>
            </a:xfrm>
            <a:prstGeom prst="ellipse">
              <a:avLst/>
            </a:prstGeom>
            <a:solidFill>
              <a:schemeClr val="bg1"/>
            </a:solidFill>
            <a:ln w="9525" algn="ctr">
              <a:solidFill>
                <a:schemeClr val="tx1"/>
              </a:solidFill>
              <a:round/>
              <a:headEnd/>
              <a:tailEnd/>
            </a:ln>
          </p:spPr>
          <p:txBody>
            <a:bodyPr wrap="none"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1</a:t>
              </a:r>
            </a:p>
          </p:txBody>
        </p:sp>
        <p:sp>
          <p:nvSpPr>
            <p:cNvPr id="195596" name="Oval 7">
              <a:extLst>
                <a:ext uri="{FF2B5EF4-FFF2-40B4-BE49-F238E27FC236}">
                  <a16:creationId xmlns:a16="http://schemas.microsoft.com/office/drawing/2014/main" id="{685E9330-54C6-D06C-0260-E1370892E493}"/>
                </a:ext>
              </a:extLst>
            </p:cNvPr>
            <p:cNvSpPr>
              <a:spLocks noChangeArrowheads="1"/>
            </p:cNvSpPr>
            <p:nvPr/>
          </p:nvSpPr>
          <p:spPr bwMode="auto">
            <a:xfrm>
              <a:off x="3408" y="1248"/>
              <a:ext cx="192" cy="192"/>
            </a:xfrm>
            <a:prstGeom prst="ellipse">
              <a:avLst/>
            </a:prstGeom>
            <a:solidFill>
              <a:schemeClr val="bg1"/>
            </a:solidFill>
            <a:ln w="9525" algn="ctr">
              <a:solidFill>
                <a:schemeClr val="tx1"/>
              </a:solidFill>
              <a:round/>
              <a:headEnd/>
              <a:tailEnd/>
            </a:ln>
          </p:spPr>
          <p:txBody>
            <a:bodyPr wrap="none"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2</a:t>
              </a:r>
            </a:p>
          </p:txBody>
        </p:sp>
        <p:sp>
          <p:nvSpPr>
            <p:cNvPr id="195597" name="Oval 8">
              <a:extLst>
                <a:ext uri="{FF2B5EF4-FFF2-40B4-BE49-F238E27FC236}">
                  <a16:creationId xmlns:a16="http://schemas.microsoft.com/office/drawing/2014/main" id="{C9AF805C-328C-587D-8738-483631AF9A2B}"/>
                </a:ext>
              </a:extLst>
            </p:cNvPr>
            <p:cNvSpPr>
              <a:spLocks noChangeArrowheads="1"/>
            </p:cNvSpPr>
            <p:nvPr/>
          </p:nvSpPr>
          <p:spPr bwMode="auto">
            <a:xfrm>
              <a:off x="2352" y="1785"/>
              <a:ext cx="192" cy="192"/>
            </a:xfrm>
            <a:prstGeom prst="ellipse">
              <a:avLst/>
            </a:prstGeom>
            <a:solidFill>
              <a:schemeClr val="bg1"/>
            </a:solidFill>
            <a:ln w="9525" algn="ctr">
              <a:solidFill>
                <a:schemeClr val="tx1"/>
              </a:solidFill>
              <a:round/>
              <a:headEnd/>
              <a:tailEnd/>
            </a:ln>
          </p:spPr>
          <p:txBody>
            <a:bodyPr wrap="none" tIns="0" bIns="0"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4</a:t>
              </a:r>
            </a:p>
          </p:txBody>
        </p:sp>
        <p:sp>
          <p:nvSpPr>
            <p:cNvPr id="195598" name="Oval 9">
              <a:extLst>
                <a:ext uri="{FF2B5EF4-FFF2-40B4-BE49-F238E27FC236}">
                  <a16:creationId xmlns:a16="http://schemas.microsoft.com/office/drawing/2014/main" id="{0E0A1170-1272-7A1C-BF5C-802847F14CC9}"/>
                </a:ext>
              </a:extLst>
            </p:cNvPr>
            <p:cNvSpPr>
              <a:spLocks noChangeArrowheads="1"/>
            </p:cNvSpPr>
            <p:nvPr/>
          </p:nvSpPr>
          <p:spPr bwMode="auto">
            <a:xfrm>
              <a:off x="2736" y="1785"/>
              <a:ext cx="192" cy="192"/>
            </a:xfrm>
            <a:prstGeom prst="ellipse">
              <a:avLst/>
            </a:prstGeom>
            <a:solidFill>
              <a:schemeClr val="bg1"/>
            </a:solidFill>
            <a:ln w="9525" algn="ctr">
              <a:solidFill>
                <a:schemeClr val="tx1"/>
              </a:solidFill>
              <a:round/>
              <a:headEnd/>
              <a:tailEnd/>
            </a:ln>
          </p:spPr>
          <p:txBody>
            <a:bodyPr wrap="none" tIns="0" bIns="0"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5</a:t>
              </a:r>
            </a:p>
          </p:txBody>
        </p:sp>
        <p:sp>
          <p:nvSpPr>
            <p:cNvPr id="195599" name="Oval 10">
              <a:extLst>
                <a:ext uri="{FF2B5EF4-FFF2-40B4-BE49-F238E27FC236}">
                  <a16:creationId xmlns:a16="http://schemas.microsoft.com/office/drawing/2014/main" id="{39B83CBD-0FB2-F3AF-F08B-06660C5B1450}"/>
                </a:ext>
              </a:extLst>
            </p:cNvPr>
            <p:cNvSpPr>
              <a:spLocks noChangeArrowheads="1"/>
            </p:cNvSpPr>
            <p:nvPr/>
          </p:nvSpPr>
          <p:spPr bwMode="auto">
            <a:xfrm>
              <a:off x="3120" y="1785"/>
              <a:ext cx="192" cy="192"/>
            </a:xfrm>
            <a:prstGeom prst="ellipse">
              <a:avLst/>
            </a:prstGeom>
            <a:solidFill>
              <a:schemeClr val="bg1"/>
            </a:solidFill>
            <a:ln w="9525" algn="ctr">
              <a:solidFill>
                <a:schemeClr val="tx1"/>
              </a:solidFill>
              <a:round/>
              <a:headEnd/>
              <a:tailEnd/>
            </a:ln>
          </p:spPr>
          <p:txBody>
            <a:bodyPr wrap="none"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6</a:t>
              </a:r>
            </a:p>
          </p:txBody>
        </p:sp>
        <p:sp>
          <p:nvSpPr>
            <p:cNvPr id="195600" name="Oval 11">
              <a:extLst>
                <a:ext uri="{FF2B5EF4-FFF2-40B4-BE49-F238E27FC236}">
                  <a16:creationId xmlns:a16="http://schemas.microsoft.com/office/drawing/2014/main" id="{7B199E38-FA83-7194-57CE-A948849AABAB}"/>
                </a:ext>
              </a:extLst>
            </p:cNvPr>
            <p:cNvSpPr>
              <a:spLocks noChangeArrowheads="1"/>
            </p:cNvSpPr>
            <p:nvPr/>
          </p:nvSpPr>
          <p:spPr bwMode="auto">
            <a:xfrm>
              <a:off x="3696" y="1785"/>
              <a:ext cx="192" cy="192"/>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195601" name="AutoShape 12">
              <a:extLst>
                <a:ext uri="{FF2B5EF4-FFF2-40B4-BE49-F238E27FC236}">
                  <a16:creationId xmlns:a16="http://schemas.microsoft.com/office/drawing/2014/main" id="{98D6E9D6-3953-9938-E62B-2D0D838550A0}"/>
                </a:ext>
              </a:extLst>
            </p:cNvPr>
            <p:cNvCxnSpPr>
              <a:cxnSpLocks noChangeShapeType="1"/>
              <a:stCxn id="195594" idx="4"/>
              <a:endCxn id="195596" idx="0"/>
            </p:cNvCxnSpPr>
            <p:nvPr/>
          </p:nvCxnSpPr>
          <p:spPr bwMode="auto">
            <a:xfrm>
              <a:off x="3504" y="816"/>
              <a:ext cx="0" cy="43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02" name="AutoShape 13">
              <a:extLst>
                <a:ext uri="{FF2B5EF4-FFF2-40B4-BE49-F238E27FC236}">
                  <a16:creationId xmlns:a16="http://schemas.microsoft.com/office/drawing/2014/main" id="{3F174D2B-DA59-A226-97B4-9C0655C280CD}"/>
                </a:ext>
              </a:extLst>
            </p:cNvPr>
            <p:cNvCxnSpPr>
              <a:cxnSpLocks noChangeShapeType="1"/>
              <a:stCxn id="195594" idx="3"/>
              <a:endCxn id="195595" idx="0"/>
            </p:cNvCxnSpPr>
            <p:nvPr/>
          </p:nvCxnSpPr>
          <p:spPr bwMode="auto">
            <a:xfrm flipH="1">
              <a:off x="2640" y="788"/>
              <a:ext cx="796" cy="46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03" name="AutoShape 14">
              <a:extLst>
                <a:ext uri="{FF2B5EF4-FFF2-40B4-BE49-F238E27FC236}">
                  <a16:creationId xmlns:a16="http://schemas.microsoft.com/office/drawing/2014/main" id="{6C67AED5-9E82-1EDB-202C-18FB9F114962}"/>
                </a:ext>
              </a:extLst>
            </p:cNvPr>
            <p:cNvCxnSpPr>
              <a:cxnSpLocks noChangeShapeType="1"/>
              <a:stCxn id="195595" idx="3"/>
              <a:endCxn id="195597" idx="0"/>
            </p:cNvCxnSpPr>
            <p:nvPr/>
          </p:nvCxnSpPr>
          <p:spPr bwMode="auto">
            <a:xfrm flipH="1">
              <a:off x="2448" y="1412"/>
              <a:ext cx="124" cy="37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04" name="AutoShape 15">
              <a:extLst>
                <a:ext uri="{FF2B5EF4-FFF2-40B4-BE49-F238E27FC236}">
                  <a16:creationId xmlns:a16="http://schemas.microsoft.com/office/drawing/2014/main" id="{99ACC538-7C73-3772-C4ED-55390CC42F2E}"/>
                </a:ext>
              </a:extLst>
            </p:cNvPr>
            <p:cNvCxnSpPr>
              <a:cxnSpLocks noChangeShapeType="1"/>
              <a:stCxn id="195595" idx="5"/>
              <a:endCxn id="195598" idx="0"/>
            </p:cNvCxnSpPr>
            <p:nvPr/>
          </p:nvCxnSpPr>
          <p:spPr bwMode="auto">
            <a:xfrm>
              <a:off x="2708" y="1412"/>
              <a:ext cx="124" cy="37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05" name="AutoShape 16">
              <a:extLst>
                <a:ext uri="{FF2B5EF4-FFF2-40B4-BE49-F238E27FC236}">
                  <a16:creationId xmlns:a16="http://schemas.microsoft.com/office/drawing/2014/main" id="{EA2669FC-1EA9-DFD6-EA3B-A0B4261DF953}"/>
                </a:ext>
              </a:extLst>
            </p:cNvPr>
            <p:cNvCxnSpPr>
              <a:cxnSpLocks noChangeShapeType="1"/>
              <a:stCxn id="195596" idx="3"/>
              <a:endCxn id="195599" idx="0"/>
            </p:cNvCxnSpPr>
            <p:nvPr/>
          </p:nvCxnSpPr>
          <p:spPr bwMode="auto">
            <a:xfrm flipH="1">
              <a:off x="3216" y="1412"/>
              <a:ext cx="220" cy="37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06" name="AutoShape 17">
              <a:extLst>
                <a:ext uri="{FF2B5EF4-FFF2-40B4-BE49-F238E27FC236}">
                  <a16:creationId xmlns:a16="http://schemas.microsoft.com/office/drawing/2014/main" id="{9FB997C3-F530-3732-3F46-7D24896DAA85}"/>
                </a:ext>
              </a:extLst>
            </p:cNvPr>
            <p:cNvCxnSpPr>
              <a:cxnSpLocks noChangeShapeType="1"/>
              <a:stCxn id="195596" idx="5"/>
              <a:endCxn id="195600" idx="0"/>
            </p:cNvCxnSpPr>
            <p:nvPr/>
          </p:nvCxnSpPr>
          <p:spPr bwMode="auto">
            <a:xfrm>
              <a:off x="3572" y="1412"/>
              <a:ext cx="220" cy="37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07" name="AutoShape 18">
              <a:extLst>
                <a:ext uri="{FF2B5EF4-FFF2-40B4-BE49-F238E27FC236}">
                  <a16:creationId xmlns:a16="http://schemas.microsoft.com/office/drawing/2014/main" id="{DA5E073D-5997-FBC4-8165-530DDE483B66}"/>
                </a:ext>
              </a:extLst>
            </p:cNvPr>
            <p:cNvCxnSpPr>
              <a:cxnSpLocks noChangeShapeType="1"/>
              <a:stCxn id="195597" idx="3"/>
              <a:endCxn id="195628" idx="0"/>
            </p:cNvCxnSpPr>
            <p:nvPr/>
          </p:nvCxnSpPr>
          <p:spPr bwMode="auto">
            <a:xfrm flipH="1">
              <a:off x="2352" y="1949"/>
              <a:ext cx="28" cy="2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08" name="AutoShape 19">
              <a:extLst>
                <a:ext uri="{FF2B5EF4-FFF2-40B4-BE49-F238E27FC236}">
                  <a16:creationId xmlns:a16="http://schemas.microsoft.com/office/drawing/2014/main" id="{3F1113E9-C32C-43E8-0812-B044C1AA3554}"/>
                </a:ext>
              </a:extLst>
            </p:cNvPr>
            <p:cNvCxnSpPr>
              <a:cxnSpLocks noChangeShapeType="1"/>
              <a:stCxn id="195597" idx="5"/>
              <a:endCxn id="195630" idx="0"/>
            </p:cNvCxnSpPr>
            <p:nvPr/>
          </p:nvCxnSpPr>
          <p:spPr bwMode="auto">
            <a:xfrm>
              <a:off x="2516"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09" name="AutoShape 20">
              <a:extLst>
                <a:ext uri="{FF2B5EF4-FFF2-40B4-BE49-F238E27FC236}">
                  <a16:creationId xmlns:a16="http://schemas.microsoft.com/office/drawing/2014/main" id="{1C7CBE8A-E627-E848-BC83-CB927E6B7A8F}"/>
                </a:ext>
              </a:extLst>
            </p:cNvPr>
            <p:cNvCxnSpPr>
              <a:cxnSpLocks noChangeShapeType="1"/>
              <a:stCxn id="195598" idx="3"/>
              <a:endCxn id="195631" idx="0"/>
            </p:cNvCxnSpPr>
            <p:nvPr/>
          </p:nvCxnSpPr>
          <p:spPr bwMode="auto">
            <a:xfrm flipH="1">
              <a:off x="2736" y="1949"/>
              <a:ext cx="28" cy="2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10" name="AutoShape 21">
              <a:extLst>
                <a:ext uri="{FF2B5EF4-FFF2-40B4-BE49-F238E27FC236}">
                  <a16:creationId xmlns:a16="http://schemas.microsoft.com/office/drawing/2014/main" id="{909628A6-432F-2F2D-6609-699547E5EE01}"/>
                </a:ext>
              </a:extLst>
            </p:cNvPr>
            <p:cNvCxnSpPr>
              <a:cxnSpLocks noChangeShapeType="1"/>
              <a:stCxn id="195598" idx="5"/>
              <a:endCxn id="195632" idx="0"/>
            </p:cNvCxnSpPr>
            <p:nvPr/>
          </p:nvCxnSpPr>
          <p:spPr bwMode="auto">
            <a:xfrm>
              <a:off x="2900"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11" name="AutoShape 22">
              <a:extLst>
                <a:ext uri="{FF2B5EF4-FFF2-40B4-BE49-F238E27FC236}">
                  <a16:creationId xmlns:a16="http://schemas.microsoft.com/office/drawing/2014/main" id="{A21B55BD-D50E-54C6-8A47-21EE19B775B1}"/>
                </a:ext>
              </a:extLst>
            </p:cNvPr>
            <p:cNvCxnSpPr>
              <a:cxnSpLocks noChangeShapeType="1"/>
              <a:stCxn id="195599" idx="3"/>
              <a:endCxn id="195633" idx="0"/>
            </p:cNvCxnSpPr>
            <p:nvPr/>
          </p:nvCxnSpPr>
          <p:spPr bwMode="auto">
            <a:xfrm flipH="1">
              <a:off x="3120" y="1949"/>
              <a:ext cx="28" cy="2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12" name="AutoShape 23">
              <a:extLst>
                <a:ext uri="{FF2B5EF4-FFF2-40B4-BE49-F238E27FC236}">
                  <a16:creationId xmlns:a16="http://schemas.microsoft.com/office/drawing/2014/main" id="{2D688743-6FE7-32A0-05BE-739B3FC4DAA9}"/>
                </a:ext>
              </a:extLst>
            </p:cNvPr>
            <p:cNvCxnSpPr>
              <a:cxnSpLocks noChangeShapeType="1"/>
              <a:stCxn id="195599" idx="5"/>
              <a:endCxn id="195635" idx="0"/>
            </p:cNvCxnSpPr>
            <p:nvPr/>
          </p:nvCxnSpPr>
          <p:spPr bwMode="auto">
            <a:xfrm>
              <a:off x="3284"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13" name="AutoShape 24">
              <a:extLst>
                <a:ext uri="{FF2B5EF4-FFF2-40B4-BE49-F238E27FC236}">
                  <a16:creationId xmlns:a16="http://schemas.microsoft.com/office/drawing/2014/main" id="{6F9C821A-1CD0-F5C8-66B8-1FCB85A54A87}"/>
                </a:ext>
              </a:extLst>
            </p:cNvPr>
            <p:cNvCxnSpPr>
              <a:cxnSpLocks noChangeShapeType="1"/>
              <a:stCxn id="195600" idx="3"/>
              <a:endCxn id="195636" idx="0"/>
            </p:cNvCxnSpPr>
            <p:nvPr/>
          </p:nvCxnSpPr>
          <p:spPr bwMode="auto">
            <a:xfrm flipH="1">
              <a:off x="3696"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14" name="AutoShape 25">
              <a:extLst>
                <a:ext uri="{FF2B5EF4-FFF2-40B4-BE49-F238E27FC236}">
                  <a16:creationId xmlns:a16="http://schemas.microsoft.com/office/drawing/2014/main" id="{D48E7EC2-380A-1E65-81F1-AD2B6C487D3D}"/>
                </a:ext>
              </a:extLst>
            </p:cNvPr>
            <p:cNvCxnSpPr>
              <a:cxnSpLocks noChangeShapeType="1"/>
              <a:stCxn id="195600" idx="5"/>
              <a:endCxn id="195637" idx="0"/>
            </p:cNvCxnSpPr>
            <p:nvPr/>
          </p:nvCxnSpPr>
          <p:spPr bwMode="auto">
            <a:xfrm>
              <a:off x="3860"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15" name="AutoShape 26">
              <a:extLst>
                <a:ext uri="{FF2B5EF4-FFF2-40B4-BE49-F238E27FC236}">
                  <a16:creationId xmlns:a16="http://schemas.microsoft.com/office/drawing/2014/main" id="{C7C2DA5C-BCCD-9506-E4EC-F295852B5CDC}"/>
                </a:ext>
              </a:extLst>
            </p:cNvPr>
            <p:cNvCxnSpPr>
              <a:cxnSpLocks noChangeShapeType="1"/>
              <a:stCxn id="195599" idx="4"/>
              <a:endCxn id="195634" idx="0"/>
            </p:cNvCxnSpPr>
            <p:nvPr/>
          </p:nvCxnSpPr>
          <p:spPr bwMode="auto">
            <a:xfrm>
              <a:off x="3216" y="1977"/>
              <a:ext cx="0"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16" name="AutoShape 27">
              <a:extLst>
                <a:ext uri="{FF2B5EF4-FFF2-40B4-BE49-F238E27FC236}">
                  <a16:creationId xmlns:a16="http://schemas.microsoft.com/office/drawing/2014/main" id="{46E6BB99-7C7A-A4EF-DCFF-2A651322A83C}"/>
                </a:ext>
              </a:extLst>
            </p:cNvPr>
            <p:cNvCxnSpPr>
              <a:cxnSpLocks noChangeShapeType="1"/>
              <a:stCxn id="195597" idx="4"/>
              <a:endCxn id="195629" idx="0"/>
            </p:cNvCxnSpPr>
            <p:nvPr/>
          </p:nvCxnSpPr>
          <p:spPr bwMode="auto">
            <a:xfrm>
              <a:off x="2448" y="1977"/>
              <a:ext cx="0"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5617" name="Oval 28">
              <a:extLst>
                <a:ext uri="{FF2B5EF4-FFF2-40B4-BE49-F238E27FC236}">
                  <a16:creationId xmlns:a16="http://schemas.microsoft.com/office/drawing/2014/main" id="{CF4FF54D-8936-1288-7928-4302AB8A218F}"/>
                </a:ext>
              </a:extLst>
            </p:cNvPr>
            <p:cNvSpPr>
              <a:spLocks noChangeArrowheads="1"/>
            </p:cNvSpPr>
            <p:nvPr/>
          </p:nvSpPr>
          <p:spPr bwMode="auto">
            <a:xfrm>
              <a:off x="4224" y="1248"/>
              <a:ext cx="192" cy="192"/>
            </a:xfrm>
            <a:prstGeom prst="ellipse">
              <a:avLst/>
            </a:prstGeom>
            <a:solidFill>
              <a:schemeClr val="bg1"/>
            </a:solidFill>
            <a:ln w="9525" algn="ctr">
              <a:solidFill>
                <a:schemeClr val="tx1"/>
              </a:solidFill>
              <a:round/>
              <a:headEnd/>
              <a:tailEnd/>
            </a:ln>
          </p:spPr>
          <p:txBody>
            <a:bodyPr wrap="none"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3</a:t>
              </a:r>
            </a:p>
          </p:txBody>
        </p:sp>
        <p:sp>
          <p:nvSpPr>
            <p:cNvPr id="195618" name="Oval 29">
              <a:extLst>
                <a:ext uri="{FF2B5EF4-FFF2-40B4-BE49-F238E27FC236}">
                  <a16:creationId xmlns:a16="http://schemas.microsoft.com/office/drawing/2014/main" id="{E3B1C64F-E91C-CE08-3122-BEF08BAB9233}"/>
                </a:ext>
              </a:extLst>
            </p:cNvPr>
            <p:cNvSpPr>
              <a:spLocks noChangeArrowheads="1"/>
            </p:cNvSpPr>
            <p:nvPr/>
          </p:nvSpPr>
          <p:spPr bwMode="auto">
            <a:xfrm>
              <a:off x="4032" y="1785"/>
              <a:ext cx="192" cy="192"/>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5619" name="Oval 30">
              <a:extLst>
                <a:ext uri="{FF2B5EF4-FFF2-40B4-BE49-F238E27FC236}">
                  <a16:creationId xmlns:a16="http://schemas.microsoft.com/office/drawing/2014/main" id="{E6487E62-6CA6-025A-6131-4F92B741E69E}"/>
                </a:ext>
              </a:extLst>
            </p:cNvPr>
            <p:cNvSpPr>
              <a:spLocks noChangeArrowheads="1"/>
            </p:cNvSpPr>
            <p:nvPr/>
          </p:nvSpPr>
          <p:spPr bwMode="auto">
            <a:xfrm>
              <a:off x="4416" y="1785"/>
              <a:ext cx="192" cy="192"/>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195620" name="AutoShape 31">
              <a:extLst>
                <a:ext uri="{FF2B5EF4-FFF2-40B4-BE49-F238E27FC236}">
                  <a16:creationId xmlns:a16="http://schemas.microsoft.com/office/drawing/2014/main" id="{0BE34973-0FD1-79D7-8B27-F89098C443ED}"/>
                </a:ext>
              </a:extLst>
            </p:cNvPr>
            <p:cNvCxnSpPr>
              <a:cxnSpLocks noChangeShapeType="1"/>
              <a:stCxn id="195617" idx="3"/>
              <a:endCxn id="195618" idx="0"/>
            </p:cNvCxnSpPr>
            <p:nvPr/>
          </p:nvCxnSpPr>
          <p:spPr bwMode="auto">
            <a:xfrm flipH="1">
              <a:off x="4128" y="1412"/>
              <a:ext cx="124" cy="37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21" name="AutoShape 32">
              <a:extLst>
                <a:ext uri="{FF2B5EF4-FFF2-40B4-BE49-F238E27FC236}">
                  <a16:creationId xmlns:a16="http://schemas.microsoft.com/office/drawing/2014/main" id="{1B26FE3C-0176-6933-E15A-EB808EBC837F}"/>
                </a:ext>
              </a:extLst>
            </p:cNvPr>
            <p:cNvCxnSpPr>
              <a:cxnSpLocks noChangeShapeType="1"/>
              <a:stCxn id="195617" idx="5"/>
              <a:endCxn id="195619" idx="0"/>
            </p:cNvCxnSpPr>
            <p:nvPr/>
          </p:nvCxnSpPr>
          <p:spPr bwMode="auto">
            <a:xfrm>
              <a:off x="4388" y="1412"/>
              <a:ext cx="124" cy="37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22" name="AutoShape 33">
              <a:extLst>
                <a:ext uri="{FF2B5EF4-FFF2-40B4-BE49-F238E27FC236}">
                  <a16:creationId xmlns:a16="http://schemas.microsoft.com/office/drawing/2014/main" id="{6BB1B32B-94A9-CA59-8DED-005341F83530}"/>
                </a:ext>
              </a:extLst>
            </p:cNvPr>
            <p:cNvCxnSpPr>
              <a:cxnSpLocks noChangeShapeType="1"/>
              <a:stCxn id="195618" idx="3"/>
              <a:endCxn id="195638" idx="0"/>
            </p:cNvCxnSpPr>
            <p:nvPr/>
          </p:nvCxnSpPr>
          <p:spPr bwMode="auto">
            <a:xfrm flipH="1">
              <a:off x="4032"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23" name="AutoShape 34">
              <a:extLst>
                <a:ext uri="{FF2B5EF4-FFF2-40B4-BE49-F238E27FC236}">
                  <a16:creationId xmlns:a16="http://schemas.microsoft.com/office/drawing/2014/main" id="{B53C0B3F-D892-B87D-6815-02E13E7D8657}"/>
                </a:ext>
              </a:extLst>
            </p:cNvPr>
            <p:cNvCxnSpPr>
              <a:cxnSpLocks noChangeShapeType="1"/>
              <a:stCxn id="195618" idx="5"/>
              <a:endCxn id="195640" idx="0"/>
            </p:cNvCxnSpPr>
            <p:nvPr/>
          </p:nvCxnSpPr>
          <p:spPr bwMode="auto">
            <a:xfrm>
              <a:off x="4196"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24" name="AutoShape 35">
              <a:extLst>
                <a:ext uri="{FF2B5EF4-FFF2-40B4-BE49-F238E27FC236}">
                  <a16:creationId xmlns:a16="http://schemas.microsoft.com/office/drawing/2014/main" id="{8026EB4F-671C-F78E-905D-D63291EB9191}"/>
                </a:ext>
              </a:extLst>
            </p:cNvPr>
            <p:cNvCxnSpPr>
              <a:cxnSpLocks noChangeShapeType="1"/>
              <a:stCxn id="195619" idx="3"/>
              <a:endCxn id="195641" idx="0"/>
            </p:cNvCxnSpPr>
            <p:nvPr/>
          </p:nvCxnSpPr>
          <p:spPr bwMode="auto">
            <a:xfrm flipH="1">
              <a:off x="4416"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25" name="AutoShape 36">
              <a:extLst>
                <a:ext uri="{FF2B5EF4-FFF2-40B4-BE49-F238E27FC236}">
                  <a16:creationId xmlns:a16="http://schemas.microsoft.com/office/drawing/2014/main" id="{92435CB6-24C9-29C8-B1CB-E8729AAB2801}"/>
                </a:ext>
              </a:extLst>
            </p:cNvPr>
            <p:cNvCxnSpPr>
              <a:cxnSpLocks noChangeShapeType="1"/>
              <a:stCxn id="195619" idx="5"/>
              <a:endCxn id="195642" idx="0"/>
            </p:cNvCxnSpPr>
            <p:nvPr/>
          </p:nvCxnSpPr>
          <p:spPr bwMode="auto">
            <a:xfrm>
              <a:off x="4580"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26" name="AutoShape 37">
              <a:extLst>
                <a:ext uri="{FF2B5EF4-FFF2-40B4-BE49-F238E27FC236}">
                  <a16:creationId xmlns:a16="http://schemas.microsoft.com/office/drawing/2014/main" id="{1E272F4B-C5D6-5A39-58A3-93F38D518DA2}"/>
                </a:ext>
              </a:extLst>
            </p:cNvPr>
            <p:cNvCxnSpPr>
              <a:cxnSpLocks noChangeShapeType="1"/>
              <a:stCxn id="195618" idx="4"/>
              <a:endCxn id="195639" idx="0"/>
            </p:cNvCxnSpPr>
            <p:nvPr/>
          </p:nvCxnSpPr>
          <p:spPr bwMode="auto">
            <a:xfrm>
              <a:off x="4128" y="1977"/>
              <a:ext cx="0"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27" name="AutoShape 38">
              <a:extLst>
                <a:ext uri="{FF2B5EF4-FFF2-40B4-BE49-F238E27FC236}">
                  <a16:creationId xmlns:a16="http://schemas.microsoft.com/office/drawing/2014/main" id="{9DC76426-EA38-1FFA-8963-FFDC321A67DA}"/>
                </a:ext>
              </a:extLst>
            </p:cNvPr>
            <p:cNvCxnSpPr>
              <a:cxnSpLocks noChangeShapeType="1"/>
              <a:stCxn id="195594" idx="5"/>
              <a:endCxn id="195617" idx="0"/>
            </p:cNvCxnSpPr>
            <p:nvPr/>
          </p:nvCxnSpPr>
          <p:spPr bwMode="auto">
            <a:xfrm>
              <a:off x="3572" y="788"/>
              <a:ext cx="748" cy="46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5628" name="Oval 39">
              <a:extLst>
                <a:ext uri="{FF2B5EF4-FFF2-40B4-BE49-F238E27FC236}">
                  <a16:creationId xmlns:a16="http://schemas.microsoft.com/office/drawing/2014/main" id="{85EB5255-A764-9B94-4CA0-E1CA9B17D7F7}"/>
                </a:ext>
              </a:extLst>
            </p:cNvPr>
            <p:cNvSpPr>
              <a:spLocks noChangeArrowheads="1"/>
            </p:cNvSpPr>
            <p:nvPr/>
          </p:nvSpPr>
          <p:spPr bwMode="auto">
            <a:xfrm>
              <a:off x="2304" y="2169"/>
              <a:ext cx="96" cy="96"/>
            </a:xfrm>
            <a:prstGeom prst="ellipse">
              <a:avLst/>
            </a:prstGeom>
            <a:solidFill>
              <a:srgbClr val="C0C0C0"/>
            </a:solidFill>
            <a:ln w="25400"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600">
                <a:ea typeface="SimSun" panose="02010600030101010101" pitchFamily="2" charset="-122"/>
              </a:endParaRPr>
            </a:p>
          </p:txBody>
        </p:sp>
        <p:sp>
          <p:nvSpPr>
            <p:cNvPr id="195629" name="Oval 40">
              <a:extLst>
                <a:ext uri="{FF2B5EF4-FFF2-40B4-BE49-F238E27FC236}">
                  <a16:creationId xmlns:a16="http://schemas.microsoft.com/office/drawing/2014/main" id="{F5284B81-C713-E31E-8A94-EAA44C39A5E0}"/>
                </a:ext>
              </a:extLst>
            </p:cNvPr>
            <p:cNvSpPr>
              <a:spLocks noChangeArrowheads="1"/>
            </p:cNvSpPr>
            <p:nvPr/>
          </p:nvSpPr>
          <p:spPr bwMode="auto">
            <a:xfrm>
              <a:off x="2400" y="2169"/>
              <a:ext cx="96" cy="96"/>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400">
                <a:ea typeface="SimSun" panose="02010600030101010101" pitchFamily="2" charset="-122"/>
              </a:endParaRPr>
            </a:p>
          </p:txBody>
        </p:sp>
        <p:sp>
          <p:nvSpPr>
            <p:cNvPr id="195630" name="Oval 41">
              <a:extLst>
                <a:ext uri="{FF2B5EF4-FFF2-40B4-BE49-F238E27FC236}">
                  <a16:creationId xmlns:a16="http://schemas.microsoft.com/office/drawing/2014/main" id="{37CA466E-32EB-BD54-20EE-8A8F805AD605}"/>
                </a:ext>
              </a:extLst>
            </p:cNvPr>
            <p:cNvSpPr>
              <a:spLocks noChangeArrowheads="1"/>
            </p:cNvSpPr>
            <p:nvPr/>
          </p:nvSpPr>
          <p:spPr bwMode="auto">
            <a:xfrm>
              <a:off x="2496" y="2169"/>
              <a:ext cx="96" cy="96"/>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5631" name="Oval 42">
              <a:extLst>
                <a:ext uri="{FF2B5EF4-FFF2-40B4-BE49-F238E27FC236}">
                  <a16:creationId xmlns:a16="http://schemas.microsoft.com/office/drawing/2014/main" id="{0D994372-EDC6-A6B2-DCBF-29A086F30ADE}"/>
                </a:ext>
              </a:extLst>
            </p:cNvPr>
            <p:cNvSpPr>
              <a:spLocks noChangeArrowheads="1"/>
            </p:cNvSpPr>
            <p:nvPr/>
          </p:nvSpPr>
          <p:spPr bwMode="auto">
            <a:xfrm>
              <a:off x="2688" y="2169"/>
              <a:ext cx="96" cy="96"/>
            </a:xfrm>
            <a:prstGeom prst="ellipse">
              <a:avLst/>
            </a:prstGeom>
            <a:solidFill>
              <a:srgbClr val="C0C0C0"/>
            </a:solidFill>
            <a:ln w="25400"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5632" name="Oval 43">
              <a:extLst>
                <a:ext uri="{FF2B5EF4-FFF2-40B4-BE49-F238E27FC236}">
                  <a16:creationId xmlns:a16="http://schemas.microsoft.com/office/drawing/2014/main" id="{F16A9584-13AB-D552-C10F-FA07160B8717}"/>
                </a:ext>
              </a:extLst>
            </p:cNvPr>
            <p:cNvSpPr>
              <a:spLocks noChangeArrowheads="1"/>
            </p:cNvSpPr>
            <p:nvPr/>
          </p:nvSpPr>
          <p:spPr bwMode="auto">
            <a:xfrm>
              <a:off x="2880" y="2169"/>
              <a:ext cx="96" cy="96"/>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600">
                <a:ea typeface="SimSun" panose="02010600030101010101" pitchFamily="2" charset="-122"/>
              </a:endParaRPr>
            </a:p>
          </p:txBody>
        </p:sp>
        <p:sp>
          <p:nvSpPr>
            <p:cNvPr id="195633" name="Oval 44">
              <a:extLst>
                <a:ext uri="{FF2B5EF4-FFF2-40B4-BE49-F238E27FC236}">
                  <a16:creationId xmlns:a16="http://schemas.microsoft.com/office/drawing/2014/main" id="{5A7B1B04-FC9A-6FFF-5F1B-CF49220DA8DC}"/>
                </a:ext>
              </a:extLst>
            </p:cNvPr>
            <p:cNvSpPr>
              <a:spLocks noChangeArrowheads="1"/>
            </p:cNvSpPr>
            <p:nvPr/>
          </p:nvSpPr>
          <p:spPr bwMode="auto">
            <a:xfrm>
              <a:off x="3072" y="2169"/>
              <a:ext cx="96" cy="96"/>
            </a:xfrm>
            <a:prstGeom prst="ellipse">
              <a:avLst/>
            </a:prstGeom>
            <a:solidFill>
              <a:srgbClr val="C0C0C0"/>
            </a:solidFill>
            <a:ln w="25400"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5634" name="Oval 45">
              <a:extLst>
                <a:ext uri="{FF2B5EF4-FFF2-40B4-BE49-F238E27FC236}">
                  <a16:creationId xmlns:a16="http://schemas.microsoft.com/office/drawing/2014/main" id="{C3668D21-2304-4CBE-06A3-A80FA925AFDD}"/>
                </a:ext>
              </a:extLst>
            </p:cNvPr>
            <p:cNvSpPr>
              <a:spLocks noChangeArrowheads="1"/>
            </p:cNvSpPr>
            <p:nvPr/>
          </p:nvSpPr>
          <p:spPr bwMode="auto">
            <a:xfrm>
              <a:off x="3168" y="2169"/>
              <a:ext cx="96" cy="96"/>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5635" name="Oval 46">
              <a:extLst>
                <a:ext uri="{FF2B5EF4-FFF2-40B4-BE49-F238E27FC236}">
                  <a16:creationId xmlns:a16="http://schemas.microsoft.com/office/drawing/2014/main" id="{FDDCB561-FD58-FE72-0AC5-6A0E13650EB5}"/>
                </a:ext>
              </a:extLst>
            </p:cNvPr>
            <p:cNvSpPr>
              <a:spLocks noChangeArrowheads="1"/>
            </p:cNvSpPr>
            <p:nvPr/>
          </p:nvSpPr>
          <p:spPr bwMode="auto">
            <a:xfrm>
              <a:off x="3264" y="2169"/>
              <a:ext cx="96" cy="96"/>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5636" name="Oval 47">
              <a:extLst>
                <a:ext uri="{FF2B5EF4-FFF2-40B4-BE49-F238E27FC236}">
                  <a16:creationId xmlns:a16="http://schemas.microsoft.com/office/drawing/2014/main" id="{D6A64C8D-FC73-7B1B-ABB4-3FD710ED89DC}"/>
                </a:ext>
              </a:extLst>
            </p:cNvPr>
            <p:cNvSpPr>
              <a:spLocks noChangeArrowheads="1"/>
            </p:cNvSpPr>
            <p:nvPr/>
          </p:nvSpPr>
          <p:spPr bwMode="auto">
            <a:xfrm>
              <a:off x="3648" y="2169"/>
              <a:ext cx="96" cy="96"/>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5637" name="Oval 48">
              <a:extLst>
                <a:ext uri="{FF2B5EF4-FFF2-40B4-BE49-F238E27FC236}">
                  <a16:creationId xmlns:a16="http://schemas.microsoft.com/office/drawing/2014/main" id="{84703C39-F36B-2415-F2DD-A4D90BC52B7A}"/>
                </a:ext>
              </a:extLst>
            </p:cNvPr>
            <p:cNvSpPr>
              <a:spLocks noChangeArrowheads="1"/>
            </p:cNvSpPr>
            <p:nvPr/>
          </p:nvSpPr>
          <p:spPr bwMode="auto">
            <a:xfrm>
              <a:off x="3840" y="2169"/>
              <a:ext cx="96" cy="96"/>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5638" name="Oval 49">
              <a:extLst>
                <a:ext uri="{FF2B5EF4-FFF2-40B4-BE49-F238E27FC236}">
                  <a16:creationId xmlns:a16="http://schemas.microsoft.com/office/drawing/2014/main" id="{56DC3FF0-864B-1939-11C7-2633725EA4F6}"/>
                </a:ext>
              </a:extLst>
            </p:cNvPr>
            <p:cNvSpPr>
              <a:spLocks noChangeArrowheads="1"/>
            </p:cNvSpPr>
            <p:nvPr/>
          </p:nvSpPr>
          <p:spPr bwMode="auto">
            <a:xfrm>
              <a:off x="3984" y="2169"/>
              <a:ext cx="96" cy="96"/>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5639" name="Oval 50">
              <a:extLst>
                <a:ext uri="{FF2B5EF4-FFF2-40B4-BE49-F238E27FC236}">
                  <a16:creationId xmlns:a16="http://schemas.microsoft.com/office/drawing/2014/main" id="{18C15552-A050-529D-BFBD-7C1C427F5351}"/>
                </a:ext>
              </a:extLst>
            </p:cNvPr>
            <p:cNvSpPr>
              <a:spLocks noChangeArrowheads="1"/>
            </p:cNvSpPr>
            <p:nvPr/>
          </p:nvSpPr>
          <p:spPr bwMode="auto">
            <a:xfrm>
              <a:off x="4080" y="2169"/>
              <a:ext cx="96" cy="96"/>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5640" name="Oval 51">
              <a:extLst>
                <a:ext uri="{FF2B5EF4-FFF2-40B4-BE49-F238E27FC236}">
                  <a16:creationId xmlns:a16="http://schemas.microsoft.com/office/drawing/2014/main" id="{D5E656BD-FA38-5CE9-327E-D26FF9FE3A01}"/>
                </a:ext>
              </a:extLst>
            </p:cNvPr>
            <p:cNvSpPr>
              <a:spLocks noChangeArrowheads="1"/>
            </p:cNvSpPr>
            <p:nvPr/>
          </p:nvSpPr>
          <p:spPr bwMode="auto">
            <a:xfrm>
              <a:off x="4176" y="2169"/>
              <a:ext cx="96" cy="96"/>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5641" name="Oval 52">
              <a:extLst>
                <a:ext uri="{FF2B5EF4-FFF2-40B4-BE49-F238E27FC236}">
                  <a16:creationId xmlns:a16="http://schemas.microsoft.com/office/drawing/2014/main" id="{752F690C-3769-64D0-2AEA-F1286A2CEA0E}"/>
                </a:ext>
              </a:extLst>
            </p:cNvPr>
            <p:cNvSpPr>
              <a:spLocks noChangeArrowheads="1"/>
            </p:cNvSpPr>
            <p:nvPr/>
          </p:nvSpPr>
          <p:spPr bwMode="auto">
            <a:xfrm>
              <a:off x="4368" y="2169"/>
              <a:ext cx="96" cy="96"/>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5642" name="Oval 53">
              <a:extLst>
                <a:ext uri="{FF2B5EF4-FFF2-40B4-BE49-F238E27FC236}">
                  <a16:creationId xmlns:a16="http://schemas.microsoft.com/office/drawing/2014/main" id="{C117B45D-EF9E-0870-0C52-B5E05349A348}"/>
                </a:ext>
              </a:extLst>
            </p:cNvPr>
            <p:cNvSpPr>
              <a:spLocks noChangeArrowheads="1"/>
            </p:cNvSpPr>
            <p:nvPr/>
          </p:nvSpPr>
          <p:spPr bwMode="auto">
            <a:xfrm>
              <a:off x="4560" y="2169"/>
              <a:ext cx="96" cy="96"/>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195643" name="AutoShape 54">
              <a:extLst>
                <a:ext uri="{FF2B5EF4-FFF2-40B4-BE49-F238E27FC236}">
                  <a16:creationId xmlns:a16="http://schemas.microsoft.com/office/drawing/2014/main" id="{AE7616EE-B2A7-ED39-8702-66AD4818CF5C}"/>
                </a:ext>
              </a:extLst>
            </p:cNvPr>
            <p:cNvCxnSpPr>
              <a:cxnSpLocks noChangeShapeType="1"/>
              <a:stCxn id="195597" idx="6"/>
              <a:endCxn id="195598" idx="2"/>
            </p:cNvCxnSpPr>
            <p:nvPr/>
          </p:nvCxnSpPr>
          <p:spPr bwMode="auto">
            <a:xfrm>
              <a:off x="2544" y="1881"/>
              <a:ext cx="19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5644" name="Text Box 55">
              <a:extLst>
                <a:ext uri="{FF2B5EF4-FFF2-40B4-BE49-F238E27FC236}">
                  <a16:creationId xmlns:a16="http://schemas.microsoft.com/office/drawing/2014/main" id="{81A3EE13-8AED-F378-CD1A-63C60A396CFE}"/>
                </a:ext>
              </a:extLst>
            </p:cNvPr>
            <p:cNvSpPr txBox="1">
              <a:spLocks noChangeArrowheads="1"/>
            </p:cNvSpPr>
            <p:nvPr/>
          </p:nvSpPr>
          <p:spPr bwMode="auto">
            <a:xfrm>
              <a:off x="2160" y="1920"/>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1400">
                  <a:latin typeface="Times New Roman" panose="02020603050405020304" pitchFamily="18" charset="0"/>
                  <a:ea typeface="SimSun" panose="02010600030101010101" pitchFamily="2" charset="-122"/>
                </a:rPr>
                <a:t>0.9</a:t>
              </a:r>
            </a:p>
          </p:txBody>
        </p:sp>
        <p:sp>
          <p:nvSpPr>
            <p:cNvPr id="195645" name="Text Box 56">
              <a:extLst>
                <a:ext uri="{FF2B5EF4-FFF2-40B4-BE49-F238E27FC236}">
                  <a16:creationId xmlns:a16="http://schemas.microsoft.com/office/drawing/2014/main" id="{88C3697A-C1B7-398A-701B-D4C8F4ACCF75}"/>
                </a:ext>
              </a:extLst>
            </p:cNvPr>
            <p:cNvSpPr txBox="1">
              <a:spLocks noChangeArrowheads="1"/>
            </p:cNvSpPr>
            <p:nvPr/>
          </p:nvSpPr>
          <p:spPr bwMode="auto">
            <a:xfrm>
              <a:off x="2928" y="1929"/>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1400">
                  <a:latin typeface="Times New Roman" panose="02020603050405020304" pitchFamily="18" charset="0"/>
                  <a:ea typeface="SimSun" panose="02010600030101010101" pitchFamily="2" charset="-122"/>
                </a:rPr>
                <a:t>1.0</a:t>
              </a:r>
            </a:p>
          </p:txBody>
        </p:sp>
        <p:sp>
          <p:nvSpPr>
            <p:cNvPr id="195646" name="Text Box 57">
              <a:extLst>
                <a:ext uri="{FF2B5EF4-FFF2-40B4-BE49-F238E27FC236}">
                  <a16:creationId xmlns:a16="http://schemas.microsoft.com/office/drawing/2014/main" id="{6AA50498-EC8D-F565-9056-6E52B73D5A37}"/>
                </a:ext>
              </a:extLst>
            </p:cNvPr>
            <p:cNvSpPr txBox="1">
              <a:spLocks noChangeArrowheads="1"/>
            </p:cNvSpPr>
            <p:nvPr/>
          </p:nvSpPr>
          <p:spPr bwMode="auto">
            <a:xfrm>
              <a:off x="3072" y="1488"/>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1400">
                  <a:latin typeface="Times New Roman" panose="02020603050405020304" pitchFamily="18" charset="0"/>
                  <a:ea typeface="SimSun" panose="02010600030101010101" pitchFamily="2" charset="-122"/>
                </a:rPr>
                <a:t>0.9</a:t>
              </a:r>
            </a:p>
          </p:txBody>
        </p:sp>
        <p:cxnSp>
          <p:nvCxnSpPr>
            <p:cNvPr id="195647" name="AutoShape 58">
              <a:extLst>
                <a:ext uri="{FF2B5EF4-FFF2-40B4-BE49-F238E27FC236}">
                  <a16:creationId xmlns:a16="http://schemas.microsoft.com/office/drawing/2014/main" id="{8B7C2CC7-8AB6-84D9-76D2-F0A3039C2114}"/>
                </a:ext>
              </a:extLst>
            </p:cNvPr>
            <p:cNvCxnSpPr>
              <a:cxnSpLocks noChangeShapeType="1"/>
              <a:stCxn id="195599" idx="7"/>
              <a:endCxn id="195600" idx="1"/>
            </p:cNvCxnSpPr>
            <p:nvPr/>
          </p:nvCxnSpPr>
          <p:spPr bwMode="auto">
            <a:xfrm rot="5400000" flipV="1">
              <a:off x="3503" y="1594"/>
              <a:ext cx="1" cy="440"/>
            </a:xfrm>
            <a:prstGeom prst="curvedConnector3">
              <a:avLst>
                <a:gd name="adj1" fmla="val -10600005"/>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48" name="AutoShape 59">
              <a:extLst>
                <a:ext uri="{FF2B5EF4-FFF2-40B4-BE49-F238E27FC236}">
                  <a16:creationId xmlns:a16="http://schemas.microsoft.com/office/drawing/2014/main" id="{EF3C0EC8-1126-A6CE-88D5-811103A5AA72}"/>
                </a:ext>
              </a:extLst>
            </p:cNvPr>
            <p:cNvCxnSpPr>
              <a:cxnSpLocks noChangeShapeType="1"/>
              <a:stCxn id="195618" idx="6"/>
              <a:endCxn id="195619" idx="2"/>
            </p:cNvCxnSpPr>
            <p:nvPr/>
          </p:nvCxnSpPr>
          <p:spPr bwMode="auto">
            <a:xfrm>
              <a:off x="4224" y="1881"/>
              <a:ext cx="19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49" name="AutoShape 60">
              <a:extLst>
                <a:ext uri="{FF2B5EF4-FFF2-40B4-BE49-F238E27FC236}">
                  <a16:creationId xmlns:a16="http://schemas.microsoft.com/office/drawing/2014/main" id="{7E97C457-D4D1-33CF-B58E-D2C625C9C9C9}"/>
                </a:ext>
              </a:extLst>
            </p:cNvPr>
            <p:cNvCxnSpPr>
              <a:cxnSpLocks noChangeShapeType="1"/>
              <a:stCxn id="195595" idx="6"/>
              <a:endCxn id="195596" idx="2"/>
            </p:cNvCxnSpPr>
            <p:nvPr/>
          </p:nvCxnSpPr>
          <p:spPr bwMode="auto">
            <a:xfrm>
              <a:off x="2736" y="1344"/>
              <a:ext cx="67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50" name="AutoShape 61">
              <a:extLst>
                <a:ext uri="{FF2B5EF4-FFF2-40B4-BE49-F238E27FC236}">
                  <a16:creationId xmlns:a16="http://schemas.microsoft.com/office/drawing/2014/main" id="{1B88C739-422E-8578-9FB0-FCC65BD5A016}"/>
                </a:ext>
              </a:extLst>
            </p:cNvPr>
            <p:cNvCxnSpPr>
              <a:cxnSpLocks noChangeShapeType="1"/>
              <a:stCxn id="195596" idx="6"/>
              <a:endCxn id="195617" idx="2"/>
            </p:cNvCxnSpPr>
            <p:nvPr/>
          </p:nvCxnSpPr>
          <p:spPr bwMode="auto">
            <a:xfrm>
              <a:off x="3600" y="1344"/>
              <a:ext cx="624"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51" name="AutoShape 62">
              <a:extLst>
                <a:ext uri="{FF2B5EF4-FFF2-40B4-BE49-F238E27FC236}">
                  <a16:creationId xmlns:a16="http://schemas.microsoft.com/office/drawing/2014/main" id="{5400D14E-A0B2-5DEB-F4D3-337D5F97511D}"/>
                </a:ext>
              </a:extLst>
            </p:cNvPr>
            <p:cNvCxnSpPr>
              <a:cxnSpLocks noChangeShapeType="1"/>
              <a:stCxn id="195595" idx="7"/>
              <a:endCxn id="195617" idx="1"/>
            </p:cNvCxnSpPr>
            <p:nvPr/>
          </p:nvCxnSpPr>
          <p:spPr bwMode="auto">
            <a:xfrm rot="5400000" flipV="1">
              <a:off x="3479" y="505"/>
              <a:ext cx="1" cy="1544"/>
            </a:xfrm>
            <a:prstGeom prst="curvedConnector3">
              <a:avLst>
                <a:gd name="adj1" fmla="val -17200009"/>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52" name="AutoShape 63">
              <a:extLst>
                <a:ext uri="{FF2B5EF4-FFF2-40B4-BE49-F238E27FC236}">
                  <a16:creationId xmlns:a16="http://schemas.microsoft.com/office/drawing/2014/main" id="{29B8A102-1F68-B79E-EAC2-6EE216DF8A5A}"/>
                </a:ext>
              </a:extLst>
            </p:cNvPr>
            <p:cNvCxnSpPr>
              <a:cxnSpLocks noChangeShapeType="1"/>
              <a:stCxn id="195619" idx="4"/>
              <a:endCxn id="195653" idx="0"/>
            </p:cNvCxnSpPr>
            <p:nvPr/>
          </p:nvCxnSpPr>
          <p:spPr bwMode="auto">
            <a:xfrm>
              <a:off x="4512" y="1977"/>
              <a:ext cx="0"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5653" name="Oval 64">
              <a:extLst>
                <a:ext uri="{FF2B5EF4-FFF2-40B4-BE49-F238E27FC236}">
                  <a16:creationId xmlns:a16="http://schemas.microsoft.com/office/drawing/2014/main" id="{78E72D24-3106-D4F5-8113-2B27C3ECD560}"/>
                </a:ext>
              </a:extLst>
            </p:cNvPr>
            <p:cNvSpPr>
              <a:spLocks noChangeArrowheads="1"/>
            </p:cNvSpPr>
            <p:nvPr/>
          </p:nvSpPr>
          <p:spPr bwMode="auto">
            <a:xfrm>
              <a:off x="4464" y="2169"/>
              <a:ext cx="96" cy="96"/>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195654" name="AutoShape 65">
              <a:extLst>
                <a:ext uri="{FF2B5EF4-FFF2-40B4-BE49-F238E27FC236}">
                  <a16:creationId xmlns:a16="http://schemas.microsoft.com/office/drawing/2014/main" id="{D90128E9-356F-3A29-917D-766E50E269DA}"/>
                </a:ext>
              </a:extLst>
            </p:cNvPr>
            <p:cNvCxnSpPr>
              <a:cxnSpLocks noChangeShapeType="1"/>
              <a:stCxn id="195600" idx="4"/>
              <a:endCxn id="195655" idx="0"/>
            </p:cNvCxnSpPr>
            <p:nvPr/>
          </p:nvCxnSpPr>
          <p:spPr bwMode="auto">
            <a:xfrm>
              <a:off x="3792" y="1977"/>
              <a:ext cx="0"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5655" name="Oval 66">
              <a:extLst>
                <a:ext uri="{FF2B5EF4-FFF2-40B4-BE49-F238E27FC236}">
                  <a16:creationId xmlns:a16="http://schemas.microsoft.com/office/drawing/2014/main" id="{83AB8B67-A277-ED08-A055-1901E876313C}"/>
                </a:ext>
              </a:extLst>
            </p:cNvPr>
            <p:cNvSpPr>
              <a:spLocks noChangeArrowheads="1"/>
            </p:cNvSpPr>
            <p:nvPr/>
          </p:nvSpPr>
          <p:spPr bwMode="auto">
            <a:xfrm>
              <a:off x="3744" y="2169"/>
              <a:ext cx="96" cy="96"/>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195656" name="AutoShape 67">
              <a:extLst>
                <a:ext uri="{FF2B5EF4-FFF2-40B4-BE49-F238E27FC236}">
                  <a16:creationId xmlns:a16="http://schemas.microsoft.com/office/drawing/2014/main" id="{29B195EA-1AB2-66DA-76D7-3CBBB19D8BEE}"/>
                </a:ext>
              </a:extLst>
            </p:cNvPr>
            <p:cNvCxnSpPr>
              <a:cxnSpLocks noChangeShapeType="1"/>
              <a:stCxn id="195598" idx="4"/>
              <a:endCxn id="195657" idx="0"/>
            </p:cNvCxnSpPr>
            <p:nvPr/>
          </p:nvCxnSpPr>
          <p:spPr bwMode="auto">
            <a:xfrm>
              <a:off x="2832" y="1977"/>
              <a:ext cx="0"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5657" name="Oval 68">
              <a:extLst>
                <a:ext uri="{FF2B5EF4-FFF2-40B4-BE49-F238E27FC236}">
                  <a16:creationId xmlns:a16="http://schemas.microsoft.com/office/drawing/2014/main" id="{AB7E4ABE-C9E3-39A9-2FD6-7CB25ED9EF9B}"/>
                </a:ext>
              </a:extLst>
            </p:cNvPr>
            <p:cNvSpPr>
              <a:spLocks noChangeArrowheads="1"/>
            </p:cNvSpPr>
            <p:nvPr/>
          </p:nvSpPr>
          <p:spPr bwMode="auto">
            <a:xfrm>
              <a:off x="2784" y="2169"/>
              <a:ext cx="96" cy="96"/>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5658" name="Oval 69">
              <a:extLst>
                <a:ext uri="{FF2B5EF4-FFF2-40B4-BE49-F238E27FC236}">
                  <a16:creationId xmlns:a16="http://schemas.microsoft.com/office/drawing/2014/main" id="{1FDB0630-E928-90A4-A821-40989F56666D}"/>
                </a:ext>
              </a:extLst>
            </p:cNvPr>
            <p:cNvSpPr>
              <a:spLocks noChangeArrowheads="1"/>
            </p:cNvSpPr>
            <p:nvPr/>
          </p:nvSpPr>
          <p:spPr bwMode="auto">
            <a:xfrm>
              <a:off x="3408" y="1785"/>
              <a:ext cx="192" cy="192"/>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195659" name="AutoShape 70">
              <a:extLst>
                <a:ext uri="{FF2B5EF4-FFF2-40B4-BE49-F238E27FC236}">
                  <a16:creationId xmlns:a16="http://schemas.microsoft.com/office/drawing/2014/main" id="{52F0E22E-DF79-2682-48FF-BD912BAE2C69}"/>
                </a:ext>
              </a:extLst>
            </p:cNvPr>
            <p:cNvCxnSpPr>
              <a:cxnSpLocks noChangeShapeType="1"/>
              <a:stCxn id="195658" idx="3"/>
              <a:endCxn id="195661" idx="0"/>
            </p:cNvCxnSpPr>
            <p:nvPr/>
          </p:nvCxnSpPr>
          <p:spPr bwMode="auto">
            <a:xfrm flipH="1">
              <a:off x="3408"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60" name="AutoShape 71">
              <a:extLst>
                <a:ext uri="{FF2B5EF4-FFF2-40B4-BE49-F238E27FC236}">
                  <a16:creationId xmlns:a16="http://schemas.microsoft.com/office/drawing/2014/main" id="{2A60CE99-0485-5558-523C-F02C90CC618D}"/>
                </a:ext>
              </a:extLst>
            </p:cNvPr>
            <p:cNvCxnSpPr>
              <a:cxnSpLocks noChangeShapeType="1"/>
              <a:stCxn id="195658" idx="5"/>
              <a:endCxn id="195662" idx="0"/>
            </p:cNvCxnSpPr>
            <p:nvPr/>
          </p:nvCxnSpPr>
          <p:spPr bwMode="auto">
            <a:xfrm>
              <a:off x="3572" y="1949"/>
              <a:ext cx="28" cy="2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5661" name="Oval 72">
              <a:extLst>
                <a:ext uri="{FF2B5EF4-FFF2-40B4-BE49-F238E27FC236}">
                  <a16:creationId xmlns:a16="http://schemas.microsoft.com/office/drawing/2014/main" id="{DA247365-4C98-4BD9-1BC3-2FAD0A4DC0F9}"/>
                </a:ext>
              </a:extLst>
            </p:cNvPr>
            <p:cNvSpPr>
              <a:spLocks noChangeArrowheads="1"/>
            </p:cNvSpPr>
            <p:nvPr/>
          </p:nvSpPr>
          <p:spPr bwMode="auto">
            <a:xfrm>
              <a:off x="3360" y="2169"/>
              <a:ext cx="96" cy="96"/>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195662" name="Oval 73">
              <a:extLst>
                <a:ext uri="{FF2B5EF4-FFF2-40B4-BE49-F238E27FC236}">
                  <a16:creationId xmlns:a16="http://schemas.microsoft.com/office/drawing/2014/main" id="{5E4CB724-6469-4041-97CF-EFDA7ADAF960}"/>
                </a:ext>
              </a:extLst>
            </p:cNvPr>
            <p:cNvSpPr>
              <a:spLocks noChangeArrowheads="1"/>
            </p:cNvSpPr>
            <p:nvPr/>
          </p:nvSpPr>
          <p:spPr bwMode="auto">
            <a:xfrm>
              <a:off x="3552" y="2169"/>
              <a:ext cx="96" cy="96"/>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195663" name="AutoShape 74">
              <a:extLst>
                <a:ext uri="{FF2B5EF4-FFF2-40B4-BE49-F238E27FC236}">
                  <a16:creationId xmlns:a16="http://schemas.microsoft.com/office/drawing/2014/main" id="{56DF4686-CD26-2C32-4D9C-3C0EE481AB36}"/>
                </a:ext>
              </a:extLst>
            </p:cNvPr>
            <p:cNvCxnSpPr>
              <a:cxnSpLocks noChangeShapeType="1"/>
              <a:stCxn id="195658" idx="4"/>
              <a:endCxn id="195664" idx="0"/>
            </p:cNvCxnSpPr>
            <p:nvPr/>
          </p:nvCxnSpPr>
          <p:spPr bwMode="auto">
            <a:xfrm>
              <a:off x="3504" y="1977"/>
              <a:ext cx="0"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5664" name="Oval 75">
              <a:extLst>
                <a:ext uri="{FF2B5EF4-FFF2-40B4-BE49-F238E27FC236}">
                  <a16:creationId xmlns:a16="http://schemas.microsoft.com/office/drawing/2014/main" id="{36766EFC-17DD-8D97-085C-E33CE4A24F6A}"/>
                </a:ext>
              </a:extLst>
            </p:cNvPr>
            <p:cNvSpPr>
              <a:spLocks noChangeArrowheads="1"/>
            </p:cNvSpPr>
            <p:nvPr/>
          </p:nvSpPr>
          <p:spPr bwMode="auto">
            <a:xfrm>
              <a:off x="3456" y="2169"/>
              <a:ext cx="96" cy="96"/>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195665" name="AutoShape 76">
              <a:extLst>
                <a:ext uri="{FF2B5EF4-FFF2-40B4-BE49-F238E27FC236}">
                  <a16:creationId xmlns:a16="http://schemas.microsoft.com/office/drawing/2014/main" id="{7D1C6156-2C50-1CA1-2DF8-C695735310FC}"/>
                </a:ext>
              </a:extLst>
            </p:cNvPr>
            <p:cNvCxnSpPr>
              <a:cxnSpLocks noChangeShapeType="1"/>
              <a:stCxn id="195596" idx="4"/>
              <a:endCxn id="195658" idx="0"/>
            </p:cNvCxnSpPr>
            <p:nvPr/>
          </p:nvCxnSpPr>
          <p:spPr bwMode="auto">
            <a:xfrm>
              <a:off x="3504" y="1440"/>
              <a:ext cx="0" cy="34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66" name="AutoShape 77">
              <a:extLst>
                <a:ext uri="{FF2B5EF4-FFF2-40B4-BE49-F238E27FC236}">
                  <a16:creationId xmlns:a16="http://schemas.microsoft.com/office/drawing/2014/main" id="{9F0984D7-BA5F-1840-E8E4-C8B2E074530F}"/>
                </a:ext>
              </a:extLst>
            </p:cNvPr>
            <p:cNvCxnSpPr>
              <a:cxnSpLocks noChangeShapeType="1"/>
              <a:stCxn id="195599" idx="6"/>
              <a:endCxn id="195658" idx="2"/>
            </p:cNvCxnSpPr>
            <p:nvPr/>
          </p:nvCxnSpPr>
          <p:spPr bwMode="auto">
            <a:xfrm>
              <a:off x="3312" y="1881"/>
              <a:ext cx="96"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5667" name="AutoShape 78">
              <a:extLst>
                <a:ext uri="{FF2B5EF4-FFF2-40B4-BE49-F238E27FC236}">
                  <a16:creationId xmlns:a16="http://schemas.microsoft.com/office/drawing/2014/main" id="{C1C4D26A-17D4-CC14-C195-9F4E57AF24E7}"/>
                </a:ext>
              </a:extLst>
            </p:cNvPr>
            <p:cNvCxnSpPr>
              <a:cxnSpLocks noChangeShapeType="1"/>
              <a:stCxn id="195658" idx="6"/>
              <a:endCxn id="195600" idx="2"/>
            </p:cNvCxnSpPr>
            <p:nvPr/>
          </p:nvCxnSpPr>
          <p:spPr bwMode="auto">
            <a:xfrm>
              <a:off x="3600" y="1881"/>
              <a:ext cx="96"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5668" name="Text Box 79">
              <a:extLst>
                <a:ext uri="{FF2B5EF4-FFF2-40B4-BE49-F238E27FC236}">
                  <a16:creationId xmlns:a16="http://schemas.microsoft.com/office/drawing/2014/main" id="{676CD858-2733-E9C2-50B6-3BB4DDBCB1B0}"/>
                </a:ext>
              </a:extLst>
            </p:cNvPr>
            <p:cNvSpPr txBox="1">
              <a:spLocks noChangeArrowheads="1"/>
            </p:cNvSpPr>
            <p:nvPr/>
          </p:nvSpPr>
          <p:spPr bwMode="auto">
            <a:xfrm>
              <a:off x="2256" y="1488"/>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1400">
                  <a:latin typeface="Times New Roman" panose="02020603050405020304" pitchFamily="18" charset="0"/>
                  <a:ea typeface="SimSun" panose="02010600030101010101" pitchFamily="2" charset="-122"/>
                </a:rPr>
                <a:t>0.8</a:t>
              </a:r>
            </a:p>
          </p:txBody>
        </p:sp>
        <p:sp>
          <p:nvSpPr>
            <p:cNvPr id="195669" name="Text Box 80">
              <a:extLst>
                <a:ext uri="{FF2B5EF4-FFF2-40B4-BE49-F238E27FC236}">
                  <a16:creationId xmlns:a16="http://schemas.microsoft.com/office/drawing/2014/main" id="{4F8168A6-35B1-67EB-76FC-4581B7E96267}"/>
                </a:ext>
              </a:extLst>
            </p:cNvPr>
            <p:cNvSpPr txBox="1">
              <a:spLocks noChangeArrowheads="1"/>
            </p:cNvSpPr>
            <p:nvPr/>
          </p:nvSpPr>
          <p:spPr bwMode="auto">
            <a:xfrm>
              <a:off x="2880" y="1200"/>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1400">
                  <a:latin typeface="Times New Roman" panose="02020603050405020304" pitchFamily="18" charset="0"/>
                  <a:ea typeface="SimSun" panose="02010600030101010101" pitchFamily="2" charset="-122"/>
                </a:rPr>
                <a:t>0.2</a:t>
              </a:r>
            </a:p>
          </p:txBody>
        </p:sp>
        <p:sp>
          <p:nvSpPr>
            <p:cNvPr id="195670" name="Text Box 81">
              <a:extLst>
                <a:ext uri="{FF2B5EF4-FFF2-40B4-BE49-F238E27FC236}">
                  <a16:creationId xmlns:a16="http://schemas.microsoft.com/office/drawing/2014/main" id="{37D77D94-D961-27ED-9AA5-A612FA096A9E}"/>
                </a:ext>
              </a:extLst>
            </p:cNvPr>
            <p:cNvSpPr txBox="1">
              <a:spLocks noChangeArrowheads="1"/>
            </p:cNvSpPr>
            <p:nvPr/>
          </p:nvSpPr>
          <p:spPr bwMode="auto">
            <a:xfrm>
              <a:off x="2208" y="221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7</a:t>
              </a:r>
            </a:p>
          </p:txBody>
        </p:sp>
        <p:sp>
          <p:nvSpPr>
            <p:cNvPr id="195671" name="Text Box 82">
              <a:extLst>
                <a:ext uri="{FF2B5EF4-FFF2-40B4-BE49-F238E27FC236}">
                  <a16:creationId xmlns:a16="http://schemas.microsoft.com/office/drawing/2014/main" id="{582922A6-8610-51EA-E66F-A802830330E8}"/>
                </a:ext>
              </a:extLst>
            </p:cNvPr>
            <p:cNvSpPr txBox="1">
              <a:spLocks noChangeArrowheads="1"/>
            </p:cNvSpPr>
            <p:nvPr/>
          </p:nvSpPr>
          <p:spPr bwMode="auto">
            <a:xfrm>
              <a:off x="3024" y="221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9</a:t>
              </a:r>
            </a:p>
          </p:txBody>
        </p:sp>
        <p:sp>
          <p:nvSpPr>
            <p:cNvPr id="195672" name="Text Box 83">
              <a:extLst>
                <a:ext uri="{FF2B5EF4-FFF2-40B4-BE49-F238E27FC236}">
                  <a16:creationId xmlns:a16="http://schemas.microsoft.com/office/drawing/2014/main" id="{A150DB68-118C-D3EC-374C-93A328979A9A}"/>
                </a:ext>
              </a:extLst>
            </p:cNvPr>
            <p:cNvSpPr txBox="1">
              <a:spLocks noChangeArrowheads="1"/>
            </p:cNvSpPr>
            <p:nvPr/>
          </p:nvSpPr>
          <p:spPr bwMode="auto">
            <a:xfrm>
              <a:off x="2496" y="1728"/>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1400">
                  <a:latin typeface="Times New Roman" panose="02020603050405020304" pitchFamily="18" charset="0"/>
                  <a:ea typeface="SimSun" panose="02010600030101010101" pitchFamily="2" charset="-122"/>
                </a:rPr>
                <a:t>0.3</a:t>
              </a:r>
            </a:p>
          </p:txBody>
        </p:sp>
        <p:sp>
          <p:nvSpPr>
            <p:cNvPr id="195673" name="Text Box 84">
              <a:extLst>
                <a:ext uri="{FF2B5EF4-FFF2-40B4-BE49-F238E27FC236}">
                  <a16:creationId xmlns:a16="http://schemas.microsoft.com/office/drawing/2014/main" id="{C252AB37-5796-51DE-5B15-DD5993090943}"/>
                </a:ext>
              </a:extLst>
            </p:cNvPr>
            <p:cNvSpPr txBox="1">
              <a:spLocks noChangeArrowheads="1"/>
            </p:cNvSpPr>
            <p:nvPr/>
          </p:nvSpPr>
          <p:spPr bwMode="auto">
            <a:xfrm>
              <a:off x="2640" y="2217"/>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8</a:t>
              </a:r>
            </a:p>
          </p:txBody>
        </p:sp>
        <p:sp>
          <p:nvSpPr>
            <p:cNvPr id="195674" name="Text Box 85">
              <a:extLst>
                <a:ext uri="{FF2B5EF4-FFF2-40B4-BE49-F238E27FC236}">
                  <a16:creationId xmlns:a16="http://schemas.microsoft.com/office/drawing/2014/main" id="{75173347-D690-FC3C-4343-3C10461353E8}"/>
                </a:ext>
              </a:extLst>
            </p:cNvPr>
            <p:cNvSpPr txBox="1">
              <a:spLocks noChangeArrowheads="1"/>
            </p:cNvSpPr>
            <p:nvPr/>
          </p:nvSpPr>
          <p:spPr bwMode="auto">
            <a:xfrm>
              <a:off x="2544" y="1920"/>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1400">
                  <a:latin typeface="Times New Roman" panose="02020603050405020304" pitchFamily="18" charset="0"/>
                  <a:ea typeface="SimSun" panose="02010600030101010101" pitchFamily="2" charset="-122"/>
                </a:rPr>
                <a:t>0.8</a:t>
              </a:r>
            </a:p>
          </p:txBody>
        </p:sp>
        <p:sp>
          <p:nvSpPr>
            <p:cNvPr id="195675" name="Text Box 86">
              <a:extLst>
                <a:ext uri="{FF2B5EF4-FFF2-40B4-BE49-F238E27FC236}">
                  <a16:creationId xmlns:a16="http://schemas.microsoft.com/office/drawing/2014/main" id="{46D64768-5BBC-35A8-8659-7644942E8B6C}"/>
                </a:ext>
              </a:extLst>
            </p:cNvPr>
            <p:cNvSpPr txBox="1">
              <a:spLocks noChangeArrowheads="1"/>
            </p:cNvSpPr>
            <p:nvPr/>
          </p:nvSpPr>
          <p:spPr bwMode="auto">
            <a:xfrm>
              <a:off x="2688" y="1488"/>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1400">
                  <a:latin typeface="Times New Roman" panose="02020603050405020304" pitchFamily="18" charset="0"/>
                  <a:ea typeface="SimSun" panose="02010600030101010101" pitchFamily="2" charset="-122"/>
                </a:rPr>
                <a:t>0.9</a:t>
              </a:r>
            </a:p>
          </p:txBody>
        </p:sp>
        <p:sp>
          <p:nvSpPr>
            <p:cNvPr id="195676" name="Text Box 87">
              <a:extLst>
                <a:ext uri="{FF2B5EF4-FFF2-40B4-BE49-F238E27FC236}">
                  <a16:creationId xmlns:a16="http://schemas.microsoft.com/office/drawing/2014/main" id="{28A55B34-C31B-2BF6-682E-63F39FDFB271}"/>
                </a:ext>
              </a:extLst>
            </p:cNvPr>
            <p:cNvSpPr txBox="1">
              <a:spLocks noChangeArrowheads="1"/>
            </p:cNvSpPr>
            <p:nvPr/>
          </p:nvSpPr>
          <p:spPr bwMode="auto">
            <a:xfrm>
              <a:off x="336" y="624"/>
              <a:ext cx="196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000">
                  <a:latin typeface="Tahoma" panose="020B0604030504040204" pitchFamily="34" charset="0"/>
                  <a:ea typeface="SimSun" panose="02010600030101010101" pitchFamily="2" charset="-122"/>
                </a:rPr>
                <a:t>Similarity between two sibling nodes </a:t>
              </a:r>
              <a:r>
                <a:rPr lang="en-US" altLang="zh-CN" sz="2000" i="1">
                  <a:latin typeface="Tahoma" panose="020B0604030504040204" pitchFamily="34" charset="0"/>
                  <a:ea typeface="SimSun" panose="02010600030101010101" pitchFamily="2" charset="-122"/>
                </a:rPr>
                <a:t>n</a:t>
              </a:r>
              <a:r>
                <a:rPr lang="en-US" altLang="zh-CN" sz="2000" baseline="-25000">
                  <a:latin typeface="Tahoma" panose="020B0604030504040204" pitchFamily="34" charset="0"/>
                  <a:ea typeface="SimSun" panose="02010600030101010101" pitchFamily="2" charset="-122"/>
                </a:rPr>
                <a:t>1</a:t>
              </a:r>
              <a:r>
                <a:rPr lang="en-US" altLang="zh-CN" sz="2000">
                  <a:latin typeface="Tahoma" panose="020B0604030504040204" pitchFamily="34" charset="0"/>
                  <a:ea typeface="SimSun" panose="02010600030101010101" pitchFamily="2" charset="-122"/>
                </a:rPr>
                <a:t> and </a:t>
              </a:r>
              <a:r>
                <a:rPr lang="en-US" altLang="zh-CN" sz="2000" i="1">
                  <a:latin typeface="Tahoma" panose="020B0604030504040204" pitchFamily="34" charset="0"/>
                  <a:ea typeface="SimSun" panose="02010600030101010101" pitchFamily="2" charset="-122"/>
                </a:rPr>
                <a:t>n</a:t>
              </a:r>
              <a:r>
                <a:rPr lang="en-US" altLang="zh-CN" sz="2000" baseline="-25000">
                  <a:latin typeface="Tahoma" panose="020B0604030504040204" pitchFamily="34" charset="0"/>
                  <a:ea typeface="SimSun" panose="02010600030101010101" pitchFamily="2" charset="-122"/>
                </a:rPr>
                <a:t>2</a:t>
              </a:r>
            </a:p>
          </p:txBody>
        </p:sp>
        <p:sp>
          <p:nvSpPr>
            <p:cNvPr id="195677" name="Line 88">
              <a:extLst>
                <a:ext uri="{FF2B5EF4-FFF2-40B4-BE49-F238E27FC236}">
                  <a16:creationId xmlns:a16="http://schemas.microsoft.com/office/drawing/2014/main" id="{CAACD931-ED3D-3291-5AD6-28EB4EADA44D}"/>
                </a:ext>
              </a:extLst>
            </p:cNvPr>
            <p:cNvSpPr>
              <a:spLocks noChangeShapeType="1"/>
            </p:cNvSpPr>
            <p:nvPr/>
          </p:nvSpPr>
          <p:spPr bwMode="auto">
            <a:xfrm>
              <a:off x="2208" y="912"/>
              <a:ext cx="72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5678" name="Text Box 89">
              <a:extLst>
                <a:ext uri="{FF2B5EF4-FFF2-40B4-BE49-F238E27FC236}">
                  <a16:creationId xmlns:a16="http://schemas.microsoft.com/office/drawing/2014/main" id="{263CA9DA-FFF3-8A0B-BCA0-F6BB803E6C2C}"/>
                </a:ext>
              </a:extLst>
            </p:cNvPr>
            <p:cNvSpPr txBox="1">
              <a:spLocks noChangeArrowheads="1"/>
            </p:cNvSpPr>
            <p:nvPr/>
          </p:nvSpPr>
          <p:spPr bwMode="auto">
            <a:xfrm>
              <a:off x="336" y="1536"/>
              <a:ext cx="148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000">
                  <a:latin typeface="Tahoma" panose="020B0604030504040204" pitchFamily="34" charset="0"/>
                  <a:ea typeface="SimSun" panose="02010600030101010101" pitchFamily="2" charset="-122"/>
                </a:rPr>
                <a:t>Adjustment ratio for node </a:t>
              </a:r>
              <a:r>
                <a:rPr lang="en-US" altLang="zh-CN" sz="2000" i="1">
                  <a:latin typeface="Tahoma" panose="020B0604030504040204" pitchFamily="34" charset="0"/>
                  <a:ea typeface="SimSun" panose="02010600030101010101" pitchFamily="2" charset="-122"/>
                </a:rPr>
                <a:t>n</a:t>
              </a:r>
              <a:r>
                <a:rPr lang="en-US" altLang="zh-CN" sz="2000" baseline="-25000">
                  <a:latin typeface="Tahoma" panose="020B0604030504040204" pitchFamily="34" charset="0"/>
                  <a:ea typeface="SimSun" panose="02010600030101010101" pitchFamily="2" charset="-122"/>
                </a:rPr>
                <a:t>7</a:t>
              </a:r>
            </a:p>
          </p:txBody>
        </p:sp>
        <p:sp>
          <p:nvSpPr>
            <p:cNvPr id="195679" name="Line 90">
              <a:extLst>
                <a:ext uri="{FF2B5EF4-FFF2-40B4-BE49-F238E27FC236}">
                  <a16:creationId xmlns:a16="http://schemas.microsoft.com/office/drawing/2014/main" id="{9465510D-F2E7-CCE7-CCD2-E719C2542871}"/>
                </a:ext>
              </a:extLst>
            </p:cNvPr>
            <p:cNvSpPr>
              <a:spLocks noChangeShapeType="1"/>
            </p:cNvSpPr>
            <p:nvPr/>
          </p:nvSpPr>
          <p:spPr bwMode="auto">
            <a:xfrm>
              <a:off x="1680" y="1824"/>
              <a:ext cx="52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5589" name="Group 91">
            <a:extLst>
              <a:ext uri="{FF2B5EF4-FFF2-40B4-BE49-F238E27FC236}">
                <a16:creationId xmlns:a16="http://schemas.microsoft.com/office/drawing/2014/main" id="{F00A7B9C-DB5C-A68C-CAEC-C353A7DB556C}"/>
              </a:ext>
            </a:extLst>
          </p:cNvPr>
          <p:cNvGrpSpPr>
            <a:grpSpLocks/>
          </p:cNvGrpSpPr>
          <p:nvPr/>
        </p:nvGrpSpPr>
        <p:grpSpPr bwMode="auto">
          <a:xfrm>
            <a:off x="3200400" y="5715000"/>
            <a:ext cx="6096000" cy="838200"/>
            <a:chOff x="2256" y="3590"/>
            <a:chExt cx="3264" cy="644"/>
          </a:xfrm>
        </p:grpSpPr>
        <p:sp>
          <p:nvSpPr>
            <p:cNvPr id="195591" name="Line 92">
              <a:extLst>
                <a:ext uri="{FF2B5EF4-FFF2-40B4-BE49-F238E27FC236}">
                  <a16:creationId xmlns:a16="http://schemas.microsoft.com/office/drawing/2014/main" id="{CC30EE78-5595-BD50-6CD9-1A9D94E75DF2}"/>
                </a:ext>
              </a:extLst>
            </p:cNvPr>
            <p:cNvSpPr>
              <a:spLocks noChangeShapeType="1"/>
            </p:cNvSpPr>
            <p:nvPr/>
          </p:nvSpPr>
          <p:spPr bwMode="auto">
            <a:xfrm>
              <a:off x="2304" y="3830"/>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592" name="Text Box 93">
              <a:extLst>
                <a:ext uri="{FF2B5EF4-FFF2-40B4-BE49-F238E27FC236}">
                  <a16:creationId xmlns:a16="http://schemas.microsoft.com/office/drawing/2014/main" id="{523ED50E-41AE-3000-C105-EF193361AF44}"/>
                </a:ext>
              </a:extLst>
            </p:cNvPr>
            <p:cNvSpPr txBox="1">
              <a:spLocks noChangeArrowheads="1"/>
            </p:cNvSpPr>
            <p:nvPr/>
          </p:nvSpPr>
          <p:spPr bwMode="auto">
            <a:xfrm>
              <a:off x="2256" y="3590"/>
              <a:ext cx="32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1800">
                  <a:latin typeface="Tahoma" panose="020B0604030504040204" pitchFamily="34" charset="0"/>
                  <a:ea typeface="SimSun" panose="02010600030101010101" pitchFamily="2" charset="-122"/>
                </a:rPr>
                <a:t>Average similarity between </a:t>
              </a:r>
              <a:r>
                <a:rPr lang="en-US" altLang="zh-CN" sz="1800" i="1">
                  <a:latin typeface="Tahoma" panose="020B0604030504040204" pitchFamily="34" charset="0"/>
                  <a:ea typeface="SimSun" panose="02010600030101010101" pitchFamily="2" charset="-122"/>
                </a:rPr>
                <a:t>x</a:t>
              </a:r>
              <a:r>
                <a:rPr lang="en-US" altLang="zh-CN" sz="1800">
                  <a:latin typeface="Tahoma" panose="020B0604030504040204" pitchFamily="34" charset="0"/>
                  <a:ea typeface="SimSun" panose="02010600030101010101" pitchFamily="2" charset="-122"/>
                </a:rPr>
                <a:t> and all other nodes</a:t>
              </a:r>
            </a:p>
          </p:txBody>
        </p:sp>
        <p:sp>
          <p:nvSpPr>
            <p:cNvPr id="195593" name="Text Box 94">
              <a:extLst>
                <a:ext uri="{FF2B5EF4-FFF2-40B4-BE49-F238E27FC236}">
                  <a16:creationId xmlns:a16="http://schemas.microsoft.com/office/drawing/2014/main" id="{A86851A4-D64A-6E87-3CF5-04301CEF5422}"/>
                </a:ext>
              </a:extLst>
            </p:cNvPr>
            <p:cNvSpPr txBox="1">
              <a:spLocks noChangeArrowheads="1"/>
            </p:cNvSpPr>
            <p:nvPr/>
          </p:nvSpPr>
          <p:spPr bwMode="auto">
            <a:xfrm>
              <a:off x="2256" y="3830"/>
              <a:ext cx="32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1800">
                  <a:latin typeface="Tahoma" panose="020B0604030504040204" pitchFamily="34" charset="0"/>
                  <a:ea typeface="SimSun" panose="02010600030101010101" pitchFamily="2" charset="-122"/>
                </a:rPr>
                <a:t>Average similarity between </a:t>
              </a:r>
              <a:r>
                <a:rPr lang="en-US" altLang="zh-CN" sz="1800" i="1">
                  <a:latin typeface="Tahoma" panose="020B0604030504040204" pitchFamily="34" charset="0"/>
                  <a:ea typeface="SimSun" panose="02010600030101010101" pitchFamily="2" charset="-122"/>
                </a:rPr>
                <a:t>x</a:t>
              </a:r>
              <a:r>
                <a:rPr lang="en-US" altLang="zh-CN" sz="1800">
                  <a:latin typeface="Tahoma" panose="020B0604030504040204" pitchFamily="34" charset="0"/>
                  <a:ea typeface="SimSun" panose="02010600030101010101" pitchFamily="2" charset="-122"/>
                </a:rPr>
                <a:t>’s parent and all other nodes</a:t>
              </a:r>
            </a:p>
          </p:txBody>
        </p:sp>
      </p:grpSp>
      <p:sp>
        <p:nvSpPr>
          <p:cNvPr id="195590" name="Slide Number Placeholder 97">
            <a:extLst>
              <a:ext uri="{FF2B5EF4-FFF2-40B4-BE49-F238E27FC236}">
                <a16:creationId xmlns:a16="http://schemas.microsoft.com/office/drawing/2014/main" id="{89547E89-612F-9D50-2FAD-9FED966A8689}"/>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161B1E35-0E19-48B3-8CBB-6D818A79F2DC}" type="slidenum">
              <a:rPr lang="en-US" altLang="en-US" sz="1200">
                <a:latin typeface="Tahoma" panose="020B0604030504040204" pitchFamily="34" charset="0"/>
              </a:rPr>
              <a:pPr algn="r" eaLnBrk="1" hangingPunct="1">
                <a:spcBef>
                  <a:spcPct val="0"/>
                </a:spcBef>
                <a:buClrTx/>
                <a:buSzTx/>
                <a:buFontTx/>
                <a:buNone/>
              </a:pPr>
              <a:t>93</a:t>
            </a:fld>
            <a:endParaRPr lang="en-US" altLang="en-US" sz="1200">
              <a:latin typeface="Tahoma" panose="020B0604030504040204" pitchFamily="34" charset="0"/>
            </a:endParaRPr>
          </a:p>
        </p:txBody>
      </p:sp>
    </p:spTree>
  </p:cSld>
  <p:clrMapOvr>
    <a:masterClrMapping/>
  </p:clrMapOvr>
  <p:transition>
    <p:zo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D92BF35C-A605-B2EB-D903-F399C83F4D7E}"/>
              </a:ext>
            </a:extLst>
          </p:cNvPr>
          <p:cNvSpPr>
            <a:spLocks noGrp="1" noChangeArrowheads="1"/>
          </p:cNvSpPr>
          <p:nvPr>
            <p:ph type="title" idx="4294967295"/>
          </p:nvPr>
        </p:nvSpPr>
        <p:spPr>
          <a:xfrm>
            <a:off x="228600" y="152400"/>
            <a:ext cx="8686800" cy="990600"/>
          </a:xfrm>
        </p:spPr>
        <p:txBody>
          <a:bodyPr/>
          <a:lstStyle/>
          <a:p>
            <a:pPr eaLnBrk="1" hangingPunct="1"/>
            <a:r>
              <a:rPr lang="en-US" altLang="zh-CN">
                <a:ea typeface="SimSun" panose="02010600030101010101" pitchFamily="2" charset="-122"/>
              </a:rPr>
              <a:t>LinkClus: </a:t>
            </a:r>
            <a:r>
              <a:rPr lang="en-US" altLang="en-US" sz="3200"/>
              <a:t>Efficient Clustering via Heterogeneous Semantic Links</a:t>
            </a:r>
            <a:endParaRPr lang="en-US" altLang="zh-CN" sz="3200">
              <a:ea typeface="SimSun" panose="02010600030101010101" pitchFamily="2" charset="-122"/>
            </a:endParaRPr>
          </a:p>
        </p:txBody>
      </p:sp>
      <p:sp>
        <p:nvSpPr>
          <p:cNvPr id="197635" name="Rectangle 3">
            <a:extLst>
              <a:ext uri="{FF2B5EF4-FFF2-40B4-BE49-F238E27FC236}">
                <a16:creationId xmlns:a16="http://schemas.microsoft.com/office/drawing/2014/main" id="{646D4EED-FF1E-ADBD-9147-5A489D7EA936}"/>
              </a:ext>
            </a:extLst>
          </p:cNvPr>
          <p:cNvSpPr>
            <a:spLocks noGrp="1" noChangeArrowheads="1"/>
          </p:cNvSpPr>
          <p:nvPr>
            <p:ph type="body" idx="4294967295"/>
          </p:nvPr>
        </p:nvSpPr>
        <p:spPr>
          <a:xfrm>
            <a:off x="381000" y="1371600"/>
            <a:ext cx="8458200" cy="5029200"/>
          </a:xfrm>
        </p:spPr>
        <p:txBody>
          <a:bodyPr/>
          <a:lstStyle/>
          <a:p>
            <a:pPr eaLnBrk="1" hangingPunct="1">
              <a:buFont typeface="Wingdings" panose="05000000000000000000" pitchFamily="2" charset="2"/>
              <a:buNone/>
            </a:pPr>
            <a:r>
              <a:rPr lang="en-US" altLang="zh-CN" sz="2400">
                <a:ea typeface="SimSun" panose="02010600030101010101" pitchFamily="2" charset="-122"/>
              </a:rPr>
              <a:t>Method</a:t>
            </a:r>
          </a:p>
          <a:p>
            <a:pPr eaLnBrk="1" hangingPunct="1"/>
            <a:r>
              <a:rPr lang="en-US" altLang="zh-CN" sz="2400">
                <a:ea typeface="SimSun" panose="02010600030101010101" pitchFamily="2" charset="-122"/>
              </a:rPr>
              <a:t>Initialize a SimTree for objects of each type</a:t>
            </a:r>
          </a:p>
          <a:p>
            <a:pPr eaLnBrk="1" hangingPunct="1"/>
            <a:r>
              <a:rPr lang="en-US" altLang="zh-CN" sz="2400">
                <a:ea typeface="SimSun" panose="02010600030101010101" pitchFamily="2" charset="-122"/>
              </a:rPr>
              <a:t>Repeat until stable</a:t>
            </a:r>
          </a:p>
          <a:p>
            <a:pPr lvl="1" eaLnBrk="1" hangingPunct="1"/>
            <a:r>
              <a:rPr lang="en-US" altLang="zh-CN" sz="2400">
                <a:ea typeface="SimSun" panose="02010600030101010101" pitchFamily="2" charset="-122"/>
              </a:rPr>
              <a:t>For each SimTree, update the similarities between its nodes using similarities in other SimTrees</a:t>
            </a:r>
          </a:p>
          <a:p>
            <a:pPr lvl="2" eaLnBrk="1" hangingPunct="1"/>
            <a:r>
              <a:rPr lang="en-US" altLang="zh-CN">
                <a:ea typeface="SimSun" panose="02010600030101010101" pitchFamily="2" charset="-122"/>
              </a:rPr>
              <a:t>Similarity between two nodes </a:t>
            </a:r>
            <a:r>
              <a:rPr lang="en-US" altLang="zh-CN" i="1">
                <a:ea typeface="SimSun" panose="02010600030101010101" pitchFamily="2" charset="-122"/>
              </a:rPr>
              <a:t>x</a:t>
            </a:r>
            <a:r>
              <a:rPr lang="en-US" altLang="zh-CN">
                <a:ea typeface="SimSun" panose="02010600030101010101" pitchFamily="2" charset="-122"/>
              </a:rPr>
              <a:t> and </a:t>
            </a:r>
            <a:r>
              <a:rPr lang="en-US" altLang="zh-CN" i="1">
                <a:ea typeface="SimSun" panose="02010600030101010101" pitchFamily="2" charset="-122"/>
              </a:rPr>
              <a:t>y</a:t>
            </a:r>
            <a:r>
              <a:rPr lang="en-US" altLang="zh-CN">
                <a:ea typeface="SimSun" panose="02010600030101010101" pitchFamily="2" charset="-122"/>
              </a:rPr>
              <a:t> is the average similarity between objects linked with them</a:t>
            </a:r>
          </a:p>
          <a:p>
            <a:pPr lvl="1" eaLnBrk="1" hangingPunct="1"/>
            <a:r>
              <a:rPr lang="en-US" altLang="zh-CN" sz="2400">
                <a:ea typeface="SimSun" panose="02010600030101010101" pitchFamily="2" charset="-122"/>
              </a:rPr>
              <a:t>Adjust the structure of each SimTree</a:t>
            </a:r>
          </a:p>
          <a:p>
            <a:pPr lvl="2" eaLnBrk="1" hangingPunct="1"/>
            <a:r>
              <a:rPr lang="en-US" altLang="zh-CN">
                <a:ea typeface="SimSun" panose="02010600030101010101" pitchFamily="2" charset="-122"/>
              </a:rPr>
              <a:t>Assign each node to the parent node that it is most similar to</a:t>
            </a:r>
            <a:endParaRPr lang="en-US" altLang="en-US" sz="2000">
              <a:ea typeface="SimSun" panose="02010600030101010101" pitchFamily="2" charset="-122"/>
            </a:endParaRPr>
          </a:p>
          <a:p>
            <a:pPr eaLnBrk="1" hangingPunct="1">
              <a:buFont typeface="Wingdings" panose="05000000000000000000" pitchFamily="2" charset="2"/>
              <a:buNone/>
            </a:pPr>
            <a:r>
              <a:rPr lang="en-US" altLang="en-US" sz="2400"/>
              <a:t>For details: X. Yin, J. Han, and P. S. Yu, “LinkClus: Efficient Clustering via Heterogeneous Semantic Links”, VLDB'06</a:t>
            </a:r>
            <a:endParaRPr lang="en-US" altLang="zh-CN" sz="2400">
              <a:ea typeface="SimSun" panose="02010600030101010101" pitchFamily="2" charset="-122"/>
            </a:endParaRPr>
          </a:p>
        </p:txBody>
      </p:sp>
      <p:sp>
        <p:nvSpPr>
          <p:cNvPr id="197636" name="Slide Number Placeholder 6">
            <a:extLst>
              <a:ext uri="{FF2B5EF4-FFF2-40B4-BE49-F238E27FC236}">
                <a16:creationId xmlns:a16="http://schemas.microsoft.com/office/drawing/2014/main" id="{E6BF22A4-A1FE-4FDD-0F06-767D2C773391}"/>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45BCC3D4-1008-464E-BA15-ED6D3797D985}" type="slidenum">
              <a:rPr lang="en-US" altLang="en-US" sz="1200">
                <a:latin typeface="Tahoma" panose="020B0604030504040204" pitchFamily="34" charset="0"/>
              </a:rPr>
              <a:pPr algn="r" eaLnBrk="1" hangingPunct="1">
                <a:spcBef>
                  <a:spcPct val="0"/>
                </a:spcBef>
                <a:buClrTx/>
                <a:buSzTx/>
                <a:buFontTx/>
                <a:buNone/>
              </a:pPr>
              <a:t>94</a:t>
            </a:fld>
            <a:endParaRPr lang="en-US" altLang="en-US" sz="1200">
              <a:latin typeface="Tahoma" panose="020B0604030504040204" pitchFamily="34" charset="0"/>
            </a:endParaRPr>
          </a:p>
        </p:txBody>
      </p:sp>
    </p:spTree>
  </p:cSld>
  <p:clrMapOvr>
    <a:masterClrMapping/>
  </p:clrMapOvr>
  <p:transition>
    <p:zo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ACC51BDA-B7ED-A91F-5C95-41043F394864}"/>
              </a:ext>
            </a:extLst>
          </p:cNvPr>
          <p:cNvSpPr>
            <a:spLocks noGrp="1" noChangeArrowheads="1"/>
          </p:cNvSpPr>
          <p:nvPr>
            <p:ph type="title" idx="4294967295"/>
          </p:nvPr>
        </p:nvSpPr>
        <p:spPr/>
        <p:txBody>
          <a:bodyPr/>
          <a:lstStyle/>
          <a:p>
            <a:pPr eaLnBrk="1" hangingPunct="1"/>
            <a:r>
              <a:rPr lang="en-US" altLang="zh-CN">
                <a:ea typeface="SimSun" panose="02010600030101010101" pitchFamily="2" charset="-122"/>
              </a:rPr>
              <a:t>Initialization of SimTrees</a:t>
            </a:r>
          </a:p>
        </p:txBody>
      </p:sp>
      <p:sp>
        <p:nvSpPr>
          <p:cNvPr id="199683" name="Rectangle 3">
            <a:extLst>
              <a:ext uri="{FF2B5EF4-FFF2-40B4-BE49-F238E27FC236}">
                <a16:creationId xmlns:a16="http://schemas.microsoft.com/office/drawing/2014/main" id="{6DB87599-10BF-1558-F681-611793DE1F3D}"/>
              </a:ext>
            </a:extLst>
          </p:cNvPr>
          <p:cNvSpPr>
            <a:spLocks noGrp="1" noChangeArrowheads="1"/>
          </p:cNvSpPr>
          <p:nvPr>
            <p:ph type="body" idx="4294967295"/>
          </p:nvPr>
        </p:nvSpPr>
        <p:spPr>
          <a:xfrm>
            <a:off x="304800" y="1295400"/>
            <a:ext cx="8382000" cy="3124200"/>
          </a:xfrm>
        </p:spPr>
        <p:txBody>
          <a:bodyPr/>
          <a:lstStyle/>
          <a:p>
            <a:pPr eaLnBrk="1" hangingPunct="1"/>
            <a:r>
              <a:rPr lang="en-US" altLang="zh-CN" sz="2400">
                <a:ea typeface="SimSun" panose="02010600030101010101" pitchFamily="2" charset="-122"/>
              </a:rPr>
              <a:t>Initializing a SimTree</a:t>
            </a:r>
          </a:p>
          <a:p>
            <a:pPr lvl="1" eaLnBrk="1" hangingPunct="1"/>
            <a:r>
              <a:rPr lang="en-US" altLang="zh-CN" sz="2400">
                <a:ea typeface="SimSun" panose="02010600030101010101" pitchFamily="2" charset="-122"/>
              </a:rPr>
              <a:t>Repeatedly find groups of tightly related nodes, which are merged into a higher-level node</a:t>
            </a:r>
          </a:p>
          <a:p>
            <a:pPr eaLnBrk="1" hangingPunct="1"/>
            <a:r>
              <a:rPr lang="en-US" altLang="zh-CN" sz="2400">
                <a:ea typeface="SimSun" panose="02010600030101010101" pitchFamily="2" charset="-122"/>
              </a:rPr>
              <a:t>Tightness of a group of nodes</a:t>
            </a:r>
          </a:p>
          <a:p>
            <a:pPr lvl="1" eaLnBrk="1" hangingPunct="1"/>
            <a:r>
              <a:rPr lang="en-US" altLang="zh-CN" sz="2400">
                <a:ea typeface="SimSun" panose="02010600030101010101" pitchFamily="2" charset="-122"/>
              </a:rPr>
              <a:t>For a group of nodes </a:t>
            </a:r>
            <a:r>
              <a:rPr lang="en-US" altLang="zh-CN" sz="2400">
                <a:latin typeface="Times New Roman" panose="02020603050405020304" pitchFamily="18" charset="0"/>
                <a:ea typeface="SimSun" panose="02010600030101010101" pitchFamily="2" charset="-122"/>
              </a:rPr>
              <a:t>{</a:t>
            </a:r>
            <a:r>
              <a:rPr lang="en-US" altLang="zh-CN" sz="2400" i="1">
                <a:latin typeface="Times New Roman" panose="02020603050405020304" pitchFamily="18" charset="0"/>
                <a:ea typeface="SimSun" panose="02010600030101010101" pitchFamily="2" charset="-122"/>
              </a:rPr>
              <a:t>n</a:t>
            </a:r>
            <a:r>
              <a:rPr lang="en-US" altLang="zh-CN" sz="2400" baseline="-25000">
                <a:latin typeface="Times New Roman" panose="02020603050405020304" pitchFamily="18" charset="0"/>
                <a:ea typeface="SimSun" panose="02010600030101010101" pitchFamily="2" charset="-122"/>
              </a:rPr>
              <a:t>1</a:t>
            </a:r>
            <a:r>
              <a:rPr lang="en-US" altLang="zh-CN" sz="2400">
                <a:latin typeface="Times New Roman" panose="02020603050405020304" pitchFamily="18" charset="0"/>
                <a:ea typeface="SimSun" panose="02010600030101010101" pitchFamily="2" charset="-122"/>
              </a:rPr>
              <a:t>, …, </a:t>
            </a:r>
            <a:r>
              <a:rPr lang="en-US" altLang="zh-CN" sz="2400" i="1">
                <a:latin typeface="Times New Roman" panose="02020603050405020304" pitchFamily="18" charset="0"/>
                <a:ea typeface="SimSun" panose="02010600030101010101" pitchFamily="2" charset="-122"/>
              </a:rPr>
              <a:t>n</a:t>
            </a:r>
            <a:r>
              <a:rPr lang="en-US" altLang="zh-CN" sz="2400" i="1" baseline="-25000">
                <a:latin typeface="Times New Roman" panose="02020603050405020304" pitchFamily="18" charset="0"/>
                <a:ea typeface="SimSun" panose="02010600030101010101" pitchFamily="2" charset="-122"/>
              </a:rPr>
              <a:t>k</a:t>
            </a:r>
            <a:r>
              <a:rPr lang="en-US" altLang="zh-CN" sz="2400">
                <a:latin typeface="Times New Roman" panose="02020603050405020304" pitchFamily="18" charset="0"/>
                <a:ea typeface="SimSun" panose="02010600030101010101" pitchFamily="2" charset="-122"/>
              </a:rPr>
              <a:t>}</a:t>
            </a:r>
            <a:r>
              <a:rPr lang="en-US" altLang="zh-CN" sz="2400">
                <a:ea typeface="SimSun" panose="02010600030101010101" pitchFamily="2" charset="-122"/>
              </a:rPr>
              <a:t>, its tightness is defined as the number of leaf nodes in other SimTrees that are connected to all of </a:t>
            </a:r>
            <a:r>
              <a:rPr lang="en-US" altLang="zh-CN" sz="2400">
                <a:latin typeface="Times New Roman" panose="02020603050405020304" pitchFamily="18" charset="0"/>
                <a:ea typeface="SimSun" panose="02010600030101010101" pitchFamily="2" charset="-122"/>
              </a:rPr>
              <a:t>{</a:t>
            </a:r>
            <a:r>
              <a:rPr lang="en-US" altLang="zh-CN" sz="2400" i="1">
                <a:latin typeface="Times New Roman" panose="02020603050405020304" pitchFamily="18" charset="0"/>
                <a:ea typeface="SimSun" panose="02010600030101010101" pitchFamily="2" charset="-122"/>
              </a:rPr>
              <a:t>n</a:t>
            </a:r>
            <a:r>
              <a:rPr lang="en-US" altLang="zh-CN" sz="2400" baseline="-25000">
                <a:latin typeface="Times New Roman" panose="02020603050405020304" pitchFamily="18" charset="0"/>
                <a:ea typeface="SimSun" panose="02010600030101010101" pitchFamily="2" charset="-122"/>
              </a:rPr>
              <a:t>1</a:t>
            </a:r>
            <a:r>
              <a:rPr lang="en-US" altLang="zh-CN" sz="2400">
                <a:latin typeface="Times New Roman" panose="02020603050405020304" pitchFamily="18" charset="0"/>
                <a:ea typeface="SimSun" panose="02010600030101010101" pitchFamily="2" charset="-122"/>
              </a:rPr>
              <a:t>, …, </a:t>
            </a:r>
            <a:r>
              <a:rPr lang="en-US" altLang="zh-CN" sz="2400" i="1">
                <a:latin typeface="Times New Roman" panose="02020603050405020304" pitchFamily="18" charset="0"/>
                <a:ea typeface="SimSun" panose="02010600030101010101" pitchFamily="2" charset="-122"/>
              </a:rPr>
              <a:t>n</a:t>
            </a:r>
            <a:r>
              <a:rPr lang="en-US" altLang="zh-CN" sz="2400" i="1" baseline="-25000">
                <a:latin typeface="Times New Roman" panose="02020603050405020304" pitchFamily="18" charset="0"/>
                <a:ea typeface="SimSun" panose="02010600030101010101" pitchFamily="2" charset="-122"/>
              </a:rPr>
              <a:t>k</a:t>
            </a:r>
            <a:r>
              <a:rPr lang="en-US" altLang="zh-CN" sz="2400">
                <a:latin typeface="Times New Roman" panose="02020603050405020304" pitchFamily="18" charset="0"/>
                <a:ea typeface="SimSun" panose="02010600030101010101" pitchFamily="2" charset="-122"/>
              </a:rPr>
              <a:t>}</a:t>
            </a:r>
          </a:p>
        </p:txBody>
      </p:sp>
      <p:grpSp>
        <p:nvGrpSpPr>
          <p:cNvPr id="199684" name="Group 24">
            <a:extLst>
              <a:ext uri="{FF2B5EF4-FFF2-40B4-BE49-F238E27FC236}">
                <a16:creationId xmlns:a16="http://schemas.microsoft.com/office/drawing/2014/main" id="{A2F29E38-0635-6772-1823-830415AF731B}"/>
              </a:ext>
            </a:extLst>
          </p:cNvPr>
          <p:cNvGrpSpPr>
            <a:grpSpLocks/>
          </p:cNvGrpSpPr>
          <p:nvPr/>
        </p:nvGrpSpPr>
        <p:grpSpPr bwMode="auto">
          <a:xfrm>
            <a:off x="1219200" y="4827588"/>
            <a:ext cx="2743200" cy="1420812"/>
            <a:chOff x="1066800" y="4675188"/>
            <a:chExt cx="2743200" cy="1420812"/>
          </a:xfrm>
        </p:grpSpPr>
        <p:sp>
          <p:nvSpPr>
            <p:cNvPr id="199689" name="Rectangle 4">
              <a:extLst>
                <a:ext uri="{FF2B5EF4-FFF2-40B4-BE49-F238E27FC236}">
                  <a16:creationId xmlns:a16="http://schemas.microsoft.com/office/drawing/2014/main" id="{4F93824B-3380-2083-CE78-4E6CE67C436B}"/>
                </a:ext>
              </a:extLst>
            </p:cNvPr>
            <p:cNvSpPr>
              <a:spLocks noChangeArrowheads="1"/>
            </p:cNvSpPr>
            <p:nvPr/>
          </p:nvSpPr>
          <p:spPr bwMode="auto">
            <a:xfrm>
              <a:off x="1066800" y="4800600"/>
              <a:ext cx="914400" cy="304800"/>
            </a:xfrm>
            <a:prstGeom prst="rect">
              <a:avLst/>
            </a:prstGeom>
            <a:solidFill>
              <a:srgbClr val="C0C0C0"/>
            </a:solidFill>
            <a:ln w="9525">
              <a:solidFill>
                <a:schemeClr val="tx1"/>
              </a:solidFill>
              <a:miter lim="800000"/>
              <a:headEnd/>
              <a:tailEnd/>
            </a:ln>
          </p:spPr>
          <p:txBody>
            <a:bodyPr wrap="none" tIns="0" bIns="137160"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i="1">
                  <a:latin typeface="Times New Roman" panose="02020603050405020304" pitchFamily="18" charset="0"/>
                  <a:ea typeface="SimSun" panose="02010600030101010101" pitchFamily="2" charset="-122"/>
                </a:rPr>
                <a:t>n</a:t>
              </a:r>
              <a:r>
                <a:rPr lang="en-US" altLang="zh-CN" sz="2400" baseline="-25000">
                  <a:latin typeface="Times New Roman" panose="02020603050405020304" pitchFamily="18" charset="0"/>
                  <a:ea typeface="SimSun" panose="02010600030101010101" pitchFamily="2" charset="-122"/>
                </a:rPr>
                <a:t>1</a:t>
              </a:r>
            </a:p>
          </p:txBody>
        </p:sp>
        <p:sp>
          <p:nvSpPr>
            <p:cNvPr id="199690" name="Rectangle 5">
              <a:extLst>
                <a:ext uri="{FF2B5EF4-FFF2-40B4-BE49-F238E27FC236}">
                  <a16:creationId xmlns:a16="http://schemas.microsoft.com/office/drawing/2014/main" id="{15E9ED31-E19D-81FC-DA37-D255E02FD3EB}"/>
                </a:ext>
              </a:extLst>
            </p:cNvPr>
            <p:cNvSpPr>
              <a:spLocks noChangeArrowheads="1"/>
            </p:cNvSpPr>
            <p:nvPr/>
          </p:nvSpPr>
          <p:spPr bwMode="auto">
            <a:xfrm>
              <a:off x="2895600" y="4675188"/>
              <a:ext cx="914400" cy="20161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latin typeface="Times New Roman" panose="02020603050405020304" pitchFamily="18" charset="0"/>
                  <a:ea typeface="SimSun" panose="02010600030101010101" pitchFamily="2" charset="-122"/>
                </a:rPr>
                <a:t>1</a:t>
              </a:r>
            </a:p>
          </p:txBody>
        </p:sp>
        <p:sp>
          <p:nvSpPr>
            <p:cNvPr id="199691" name="Rectangle 6">
              <a:extLst>
                <a:ext uri="{FF2B5EF4-FFF2-40B4-BE49-F238E27FC236}">
                  <a16:creationId xmlns:a16="http://schemas.microsoft.com/office/drawing/2014/main" id="{86EB6E90-DB7E-834C-56AB-181AF645DE68}"/>
                </a:ext>
              </a:extLst>
            </p:cNvPr>
            <p:cNvSpPr>
              <a:spLocks noChangeArrowheads="1"/>
            </p:cNvSpPr>
            <p:nvPr/>
          </p:nvSpPr>
          <p:spPr bwMode="auto">
            <a:xfrm>
              <a:off x="2895600" y="4979988"/>
              <a:ext cx="914400" cy="20161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latin typeface="Times New Roman" panose="02020603050405020304" pitchFamily="18" charset="0"/>
                  <a:ea typeface="SimSun" panose="02010600030101010101" pitchFamily="2" charset="-122"/>
                </a:rPr>
                <a:t>2</a:t>
              </a:r>
            </a:p>
          </p:txBody>
        </p:sp>
        <p:sp>
          <p:nvSpPr>
            <p:cNvPr id="199692" name="Rectangle 7">
              <a:extLst>
                <a:ext uri="{FF2B5EF4-FFF2-40B4-BE49-F238E27FC236}">
                  <a16:creationId xmlns:a16="http://schemas.microsoft.com/office/drawing/2014/main" id="{B587A919-C3AF-8451-9488-1B4FCADD2C87}"/>
                </a:ext>
              </a:extLst>
            </p:cNvPr>
            <p:cNvSpPr>
              <a:spLocks noChangeArrowheads="1"/>
            </p:cNvSpPr>
            <p:nvPr/>
          </p:nvSpPr>
          <p:spPr bwMode="auto">
            <a:xfrm>
              <a:off x="2895600" y="5284788"/>
              <a:ext cx="914400" cy="20161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latin typeface="Times New Roman" panose="02020603050405020304" pitchFamily="18" charset="0"/>
                  <a:ea typeface="SimSun" panose="02010600030101010101" pitchFamily="2" charset="-122"/>
                </a:rPr>
                <a:t>3</a:t>
              </a:r>
            </a:p>
          </p:txBody>
        </p:sp>
        <p:sp>
          <p:nvSpPr>
            <p:cNvPr id="199693" name="Rectangle 8">
              <a:extLst>
                <a:ext uri="{FF2B5EF4-FFF2-40B4-BE49-F238E27FC236}">
                  <a16:creationId xmlns:a16="http://schemas.microsoft.com/office/drawing/2014/main" id="{74E2B7CD-E864-CFAE-25B0-3EB4F58B8AB0}"/>
                </a:ext>
              </a:extLst>
            </p:cNvPr>
            <p:cNvSpPr>
              <a:spLocks noChangeArrowheads="1"/>
            </p:cNvSpPr>
            <p:nvPr/>
          </p:nvSpPr>
          <p:spPr bwMode="auto">
            <a:xfrm>
              <a:off x="2895600" y="5589588"/>
              <a:ext cx="914400" cy="20161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latin typeface="Times New Roman" panose="02020603050405020304" pitchFamily="18" charset="0"/>
                  <a:ea typeface="SimSun" panose="02010600030101010101" pitchFamily="2" charset="-122"/>
                </a:rPr>
                <a:t>4</a:t>
              </a:r>
            </a:p>
          </p:txBody>
        </p:sp>
        <p:sp>
          <p:nvSpPr>
            <p:cNvPr id="199694" name="Rectangle 9">
              <a:extLst>
                <a:ext uri="{FF2B5EF4-FFF2-40B4-BE49-F238E27FC236}">
                  <a16:creationId xmlns:a16="http://schemas.microsoft.com/office/drawing/2014/main" id="{3EC6C829-0394-BC0A-05E6-BB4C88EAA741}"/>
                </a:ext>
              </a:extLst>
            </p:cNvPr>
            <p:cNvSpPr>
              <a:spLocks noChangeArrowheads="1"/>
            </p:cNvSpPr>
            <p:nvPr/>
          </p:nvSpPr>
          <p:spPr bwMode="auto">
            <a:xfrm>
              <a:off x="2895600" y="5894388"/>
              <a:ext cx="914400" cy="201612"/>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latin typeface="Times New Roman" panose="02020603050405020304" pitchFamily="18" charset="0"/>
                  <a:ea typeface="SimSun" panose="02010600030101010101" pitchFamily="2" charset="-122"/>
                </a:rPr>
                <a:t>5</a:t>
              </a:r>
            </a:p>
          </p:txBody>
        </p:sp>
        <p:cxnSp>
          <p:nvCxnSpPr>
            <p:cNvPr id="199695" name="AutoShape 10">
              <a:extLst>
                <a:ext uri="{FF2B5EF4-FFF2-40B4-BE49-F238E27FC236}">
                  <a16:creationId xmlns:a16="http://schemas.microsoft.com/office/drawing/2014/main" id="{60A5A517-64D7-890A-F253-1BC90FE0C832}"/>
                </a:ext>
              </a:extLst>
            </p:cNvPr>
            <p:cNvCxnSpPr>
              <a:cxnSpLocks noChangeShapeType="1"/>
              <a:stCxn id="199689" idx="3"/>
              <a:endCxn id="199690" idx="1"/>
            </p:cNvCxnSpPr>
            <p:nvPr/>
          </p:nvCxnSpPr>
          <p:spPr bwMode="auto">
            <a:xfrm flipV="1">
              <a:off x="1981200" y="4776788"/>
              <a:ext cx="914400" cy="1762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9696" name="AutoShape 11">
              <a:extLst>
                <a:ext uri="{FF2B5EF4-FFF2-40B4-BE49-F238E27FC236}">
                  <a16:creationId xmlns:a16="http://schemas.microsoft.com/office/drawing/2014/main" id="{44364A2E-DBF0-3665-47FA-D1675F28BF2E}"/>
                </a:ext>
              </a:extLst>
            </p:cNvPr>
            <p:cNvCxnSpPr>
              <a:cxnSpLocks noChangeShapeType="1"/>
              <a:stCxn id="199689" idx="3"/>
              <a:endCxn id="199691" idx="1"/>
            </p:cNvCxnSpPr>
            <p:nvPr/>
          </p:nvCxnSpPr>
          <p:spPr bwMode="auto">
            <a:xfrm>
              <a:off x="1981200" y="4953000"/>
              <a:ext cx="914400" cy="1285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9697" name="AutoShape 12">
              <a:extLst>
                <a:ext uri="{FF2B5EF4-FFF2-40B4-BE49-F238E27FC236}">
                  <a16:creationId xmlns:a16="http://schemas.microsoft.com/office/drawing/2014/main" id="{9A2194BE-B627-5361-90BD-A467C92849C2}"/>
                </a:ext>
              </a:extLst>
            </p:cNvPr>
            <p:cNvCxnSpPr>
              <a:cxnSpLocks noChangeShapeType="1"/>
              <a:stCxn id="199689" idx="3"/>
              <a:endCxn id="199693" idx="1"/>
            </p:cNvCxnSpPr>
            <p:nvPr/>
          </p:nvCxnSpPr>
          <p:spPr bwMode="auto">
            <a:xfrm>
              <a:off x="1981200" y="4953000"/>
              <a:ext cx="914400" cy="738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9698" name="AutoShape 13">
              <a:extLst>
                <a:ext uri="{FF2B5EF4-FFF2-40B4-BE49-F238E27FC236}">
                  <a16:creationId xmlns:a16="http://schemas.microsoft.com/office/drawing/2014/main" id="{C988FE8F-7E1A-95FC-91D8-8256D8551CEB}"/>
                </a:ext>
              </a:extLst>
            </p:cNvPr>
            <p:cNvCxnSpPr>
              <a:cxnSpLocks noChangeShapeType="1"/>
              <a:stCxn id="199701" idx="3"/>
              <a:endCxn id="199691" idx="1"/>
            </p:cNvCxnSpPr>
            <p:nvPr/>
          </p:nvCxnSpPr>
          <p:spPr bwMode="auto">
            <a:xfrm flipV="1">
              <a:off x="1981200" y="5081588"/>
              <a:ext cx="914400" cy="7096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9699" name="AutoShape 14">
              <a:extLst>
                <a:ext uri="{FF2B5EF4-FFF2-40B4-BE49-F238E27FC236}">
                  <a16:creationId xmlns:a16="http://schemas.microsoft.com/office/drawing/2014/main" id="{55728C3D-1A47-7420-94E1-E0939F3CFB45}"/>
                </a:ext>
              </a:extLst>
            </p:cNvPr>
            <p:cNvCxnSpPr>
              <a:cxnSpLocks noChangeShapeType="1"/>
              <a:stCxn id="199701" idx="3"/>
              <a:endCxn id="199692" idx="1"/>
            </p:cNvCxnSpPr>
            <p:nvPr/>
          </p:nvCxnSpPr>
          <p:spPr bwMode="auto">
            <a:xfrm flipV="1">
              <a:off x="1981200" y="5386388"/>
              <a:ext cx="914400" cy="4048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9700" name="AutoShape 15">
              <a:extLst>
                <a:ext uri="{FF2B5EF4-FFF2-40B4-BE49-F238E27FC236}">
                  <a16:creationId xmlns:a16="http://schemas.microsoft.com/office/drawing/2014/main" id="{BC3A4647-7E87-8F03-8636-93481BDB7DF1}"/>
                </a:ext>
              </a:extLst>
            </p:cNvPr>
            <p:cNvCxnSpPr>
              <a:cxnSpLocks noChangeShapeType="1"/>
              <a:stCxn id="199701" idx="3"/>
              <a:endCxn id="199694" idx="1"/>
            </p:cNvCxnSpPr>
            <p:nvPr/>
          </p:nvCxnSpPr>
          <p:spPr bwMode="auto">
            <a:xfrm>
              <a:off x="1981200" y="5791200"/>
              <a:ext cx="914400" cy="2047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9701" name="Rectangle 16">
              <a:extLst>
                <a:ext uri="{FF2B5EF4-FFF2-40B4-BE49-F238E27FC236}">
                  <a16:creationId xmlns:a16="http://schemas.microsoft.com/office/drawing/2014/main" id="{3B1210DC-C0DC-81CB-0E4A-825402868A04}"/>
                </a:ext>
              </a:extLst>
            </p:cNvPr>
            <p:cNvSpPr>
              <a:spLocks noChangeArrowheads="1"/>
            </p:cNvSpPr>
            <p:nvPr/>
          </p:nvSpPr>
          <p:spPr bwMode="auto">
            <a:xfrm>
              <a:off x="1066800" y="5638800"/>
              <a:ext cx="914400" cy="304800"/>
            </a:xfrm>
            <a:prstGeom prst="rect">
              <a:avLst/>
            </a:prstGeom>
            <a:solidFill>
              <a:srgbClr val="C0C0C0"/>
            </a:solidFill>
            <a:ln w="9525">
              <a:solidFill>
                <a:schemeClr val="tx1"/>
              </a:solidFill>
              <a:miter lim="800000"/>
              <a:headEnd/>
              <a:tailEnd/>
            </a:ln>
          </p:spPr>
          <p:txBody>
            <a:bodyPr wrap="none" tIns="0" bIns="137160"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i="1">
                  <a:latin typeface="Times New Roman" panose="02020603050405020304" pitchFamily="18" charset="0"/>
                  <a:ea typeface="SimSun" panose="02010600030101010101" pitchFamily="2" charset="-122"/>
                </a:rPr>
                <a:t>n</a:t>
              </a:r>
              <a:r>
                <a:rPr lang="en-US" altLang="zh-CN" sz="2400" baseline="-25000">
                  <a:latin typeface="Times New Roman" panose="02020603050405020304" pitchFamily="18" charset="0"/>
                  <a:ea typeface="SimSun" panose="02010600030101010101" pitchFamily="2" charset="-122"/>
                </a:rPr>
                <a:t>2</a:t>
              </a:r>
            </a:p>
          </p:txBody>
        </p:sp>
        <p:cxnSp>
          <p:nvCxnSpPr>
            <p:cNvPr id="199702" name="AutoShape 17">
              <a:extLst>
                <a:ext uri="{FF2B5EF4-FFF2-40B4-BE49-F238E27FC236}">
                  <a16:creationId xmlns:a16="http://schemas.microsoft.com/office/drawing/2014/main" id="{09B9F003-FE5F-EB46-B995-1295D41EB9AD}"/>
                </a:ext>
              </a:extLst>
            </p:cNvPr>
            <p:cNvCxnSpPr>
              <a:cxnSpLocks noChangeShapeType="1"/>
              <a:stCxn id="199701" idx="3"/>
              <a:endCxn id="199693" idx="1"/>
            </p:cNvCxnSpPr>
            <p:nvPr/>
          </p:nvCxnSpPr>
          <p:spPr bwMode="auto">
            <a:xfrm flipV="1">
              <a:off x="1981200" y="5691188"/>
              <a:ext cx="914400" cy="1000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9703" name="AutoShape 18">
              <a:extLst>
                <a:ext uri="{FF2B5EF4-FFF2-40B4-BE49-F238E27FC236}">
                  <a16:creationId xmlns:a16="http://schemas.microsoft.com/office/drawing/2014/main" id="{6960B9C9-B6A3-C825-7E80-BFABF3A33BBE}"/>
                </a:ext>
              </a:extLst>
            </p:cNvPr>
            <p:cNvCxnSpPr>
              <a:cxnSpLocks noChangeShapeType="1"/>
              <a:stCxn id="199689" idx="3"/>
              <a:endCxn id="199694" idx="1"/>
            </p:cNvCxnSpPr>
            <p:nvPr/>
          </p:nvCxnSpPr>
          <p:spPr bwMode="auto">
            <a:xfrm>
              <a:off x="1981200" y="4953000"/>
              <a:ext cx="914400" cy="10429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99685" name="Text Box 19">
            <a:extLst>
              <a:ext uri="{FF2B5EF4-FFF2-40B4-BE49-F238E27FC236}">
                <a16:creationId xmlns:a16="http://schemas.microsoft.com/office/drawing/2014/main" id="{F8109EFC-EED5-F850-FC6A-141D45F0431D}"/>
              </a:ext>
            </a:extLst>
          </p:cNvPr>
          <p:cNvSpPr txBox="1">
            <a:spLocks noChangeArrowheads="1"/>
          </p:cNvSpPr>
          <p:nvPr/>
        </p:nvSpPr>
        <p:spPr bwMode="auto">
          <a:xfrm>
            <a:off x="4419600" y="52578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400">
                <a:ea typeface="SimSun" panose="02010600030101010101" pitchFamily="2" charset="-122"/>
              </a:rPr>
              <a:t>The tightness of</a:t>
            </a:r>
            <a:r>
              <a:rPr lang="en-US" altLang="zh-CN" sz="2400">
                <a:latin typeface="Times New Roman" panose="02020603050405020304" pitchFamily="18" charset="0"/>
                <a:ea typeface="SimSun" panose="02010600030101010101" pitchFamily="2" charset="-122"/>
              </a:rPr>
              <a:t> {</a:t>
            </a:r>
            <a:r>
              <a:rPr lang="en-US" altLang="zh-CN" sz="2400" i="1">
                <a:latin typeface="Times New Roman" panose="02020603050405020304" pitchFamily="18" charset="0"/>
                <a:ea typeface="SimSun" panose="02010600030101010101" pitchFamily="2" charset="-122"/>
              </a:rPr>
              <a:t>n</a:t>
            </a:r>
            <a:r>
              <a:rPr lang="en-US" altLang="zh-CN" sz="2400" baseline="-25000">
                <a:latin typeface="Times New Roman" panose="02020603050405020304" pitchFamily="18" charset="0"/>
                <a:ea typeface="SimSun" panose="02010600030101010101" pitchFamily="2" charset="-122"/>
              </a:rPr>
              <a:t>1</a:t>
            </a:r>
            <a:r>
              <a:rPr lang="en-US" altLang="zh-CN" sz="2400">
                <a:latin typeface="Times New Roman" panose="02020603050405020304" pitchFamily="18" charset="0"/>
                <a:ea typeface="SimSun" panose="02010600030101010101" pitchFamily="2" charset="-122"/>
              </a:rPr>
              <a:t>, </a:t>
            </a:r>
            <a:r>
              <a:rPr lang="en-US" altLang="zh-CN" sz="2400" i="1">
                <a:latin typeface="Times New Roman" panose="02020603050405020304" pitchFamily="18" charset="0"/>
                <a:ea typeface="SimSun" panose="02010600030101010101" pitchFamily="2" charset="-122"/>
              </a:rPr>
              <a:t>n</a:t>
            </a:r>
            <a:r>
              <a:rPr lang="en-US" altLang="zh-CN" sz="2400" baseline="-25000">
                <a:latin typeface="Times New Roman" panose="02020603050405020304" pitchFamily="18" charset="0"/>
                <a:ea typeface="SimSun" panose="02010600030101010101" pitchFamily="2" charset="-122"/>
              </a:rPr>
              <a:t>2</a:t>
            </a:r>
            <a:r>
              <a:rPr lang="en-US" altLang="zh-CN" sz="2400">
                <a:latin typeface="Times New Roman" panose="02020603050405020304" pitchFamily="18" charset="0"/>
                <a:ea typeface="SimSun" panose="02010600030101010101" pitchFamily="2" charset="-122"/>
              </a:rPr>
              <a:t>} </a:t>
            </a:r>
            <a:r>
              <a:rPr lang="en-US" altLang="zh-CN" sz="2400">
                <a:ea typeface="SimSun" panose="02010600030101010101" pitchFamily="2" charset="-122"/>
              </a:rPr>
              <a:t>is 3</a:t>
            </a:r>
          </a:p>
        </p:txBody>
      </p:sp>
      <p:sp>
        <p:nvSpPr>
          <p:cNvPr id="199686" name="Text Box 20">
            <a:extLst>
              <a:ext uri="{FF2B5EF4-FFF2-40B4-BE49-F238E27FC236}">
                <a16:creationId xmlns:a16="http://schemas.microsoft.com/office/drawing/2014/main" id="{51FA10C8-EAA5-AF2E-E58C-71023DBD9361}"/>
              </a:ext>
            </a:extLst>
          </p:cNvPr>
          <p:cNvSpPr txBox="1">
            <a:spLocks noChangeArrowheads="1"/>
          </p:cNvSpPr>
          <p:nvPr/>
        </p:nvSpPr>
        <p:spPr bwMode="auto">
          <a:xfrm>
            <a:off x="1219200" y="42672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2000" i="1">
                <a:ea typeface="SimSun" panose="02010600030101010101" pitchFamily="2" charset="-122"/>
              </a:rPr>
              <a:t>Nodes</a:t>
            </a:r>
          </a:p>
        </p:txBody>
      </p:sp>
      <p:sp>
        <p:nvSpPr>
          <p:cNvPr id="199687" name="Text Box 21">
            <a:extLst>
              <a:ext uri="{FF2B5EF4-FFF2-40B4-BE49-F238E27FC236}">
                <a16:creationId xmlns:a16="http://schemas.microsoft.com/office/drawing/2014/main" id="{AEAF7CD6-F49A-E14D-94B3-DD4C2412D800}"/>
              </a:ext>
            </a:extLst>
          </p:cNvPr>
          <p:cNvSpPr txBox="1">
            <a:spLocks noChangeArrowheads="1"/>
          </p:cNvSpPr>
          <p:nvPr/>
        </p:nvSpPr>
        <p:spPr bwMode="auto">
          <a:xfrm>
            <a:off x="2590800" y="4175125"/>
            <a:ext cx="2057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2000" i="1">
                <a:ea typeface="SimSun" panose="02010600030101010101" pitchFamily="2" charset="-122"/>
              </a:rPr>
              <a:t>Leaf nodes in another SimTree</a:t>
            </a:r>
          </a:p>
        </p:txBody>
      </p:sp>
      <p:sp>
        <p:nvSpPr>
          <p:cNvPr id="199688" name="Slide Number Placeholder 25">
            <a:extLst>
              <a:ext uri="{FF2B5EF4-FFF2-40B4-BE49-F238E27FC236}">
                <a16:creationId xmlns:a16="http://schemas.microsoft.com/office/drawing/2014/main" id="{27394BEC-2538-5FF6-0595-C59C4168FFB9}"/>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65BD27EA-571F-438A-9B95-F306699844AE}" type="slidenum">
              <a:rPr lang="en-US" altLang="en-US" sz="1200">
                <a:latin typeface="Tahoma" panose="020B0604030504040204" pitchFamily="34" charset="0"/>
              </a:rPr>
              <a:pPr algn="r" eaLnBrk="1" hangingPunct="1">
                <a:spcBef>
                  <a:spcPct val="0"/>
                </a:spcBef>
                <a:buClrTx/>
                <a:buSzTx/>
                <a:buFontTx/>
                <a:buNone/>
              </a:pPr>
              <a:t>95</a:t>
            </a:fld>
            <a:endParaRPr lang="en-US" altLang="en-US" sz="1200">
              <a:latin typeface="Tahoma" panose="020B0604030504040204" pitchFamily="34" charset="0"/>
            </a:endParaRPr>
          </a:p>
        </p:txBody>
      </p:sp>
    </p:spTree>
  </p:cSld>
  <p:clrMapOvr>
    <a:masterClrMapping/>
  </p:clrMapOvr>
  <p:transition>
    <p:zo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513694E9-2027-2DAB-296C-6FE130C06B40}"/>
              </a:ext>
            </a:extLst>
          </p:cNvPr>
          <p:cNvSpPr>
            <a:spLocks noGrp="1" noChangeArrowheads="1"/>
          </p:cNvSpPr>
          <p:nvPr>
            <p:ph type="title" idx="4294967295"/>
          </p:nvPr>
        </p:nvSpPr>
        <p:spPr>
          <a:xfrm>
            <a:off x="0" y="381000"/>
            <a:ext cx="9144000" cy="609600"/>
          </a:xfrm>
        </p:spPr>
        <p:txBody>
          <a:bodyPr/>
          <a:lstStyle/>
          <a:p>
            <a:pPr eaLnBrk="1" hangingPunct="1"/>
            <a:r>
              <a:rPr lang="en-US" altLang="zh-CN" sz="3200">
                <a:ea typeface="SimSun" panose="02010600030101010101" pitchFamily="2" charset="-122"/>
              </a:rPr>
              <a:t>Finding Tight Groups by Freq. Pattern Mining</a:t>
            </a:r>
          </a:p>
        </p:txBody>
      </p:sp>
      <p:sp>
        <p:nvSpPr>
          <p:cNvPr id="201731" name="Rectangle 3">
            <a:extLst>
              <a:ext uri="{FF2B5EF4-FFF2-40B4-BE49-F238E27FC236}">
                <a16:creationId xmlns:a16="http://schemas.microsoft.com/office/drawing/2014/main" id="{D9DC9565-C878-B9F3-5908-B805CE5039FB}"/>
              </a:ext>
            </a:extLst>
          </p:cNvPr>
          <p:cNvSpPr>
            <a:spLocks noGrp="1" noChangeArrowheads="1"/>
          </p:cNvSpPr>
          <p:nvPr>
            <p:ph type="body" idx="4294967295"/>
          </p:nvPr>
        </p:nvSpPr>
        <p:spPr>
          <a:xfrm>
            <a:off x="381000" y="1295400"/>
            <a:ext cx="8763000" cy="5181600"/>
          </a:xfrm>
        </p:spPr>
        <p:txBody>
          <a:bodyPr/>
          <a:lstStyle/>
          <a:p>
            <a:pPr eaLnBrk="1" hangingPunct="1">
              <a:lnSpc>
                <a:spcPct val="90000"/>
              </a:lnSpc>
            </a:pPr>
            <a:r>
              <a:rPr lang="en-US" altLang="zh-CN" sz="2400">
                <a:ea typeface="SimSun" panose="02010600030101010101" pitchFamily="2" charset="-122"/>
              </a:rPr>
              <a:t>Finding tight groups                   Frequent pattern mining</a:t>
            </a:r>
          </a:p>
          <a:p>
            <a:pPr eaLnBrk="1" hangingPunct="1">
              <a:lnSpc>
                <a:spcPct val="90000"/>
              </a:lnSpc>
            </a:pPr>
            <a:endParaRPr lang="en-US" altLang="zh-CN">
              <a:ea typeface="SimSun" panose="02010600030101010101" pitchFamily="2" charset="-122"/>
            </a:endParaRPr>
          </a:p>
          <a:p>
            <a:pPr eaLnBrk="1" hangingPunct="1">
              <a:lnSpc>
                <a:spcPct val="90000"/>
              </a:lnSpc>
            </a:pPr>
            <a:endParaRPr lang="en-US" altLang="zh-CN">
              <a:ea typeface="SimSun" panose="02010600030101010101" pitchFamily="2" charset="-122"/>
            </a:endParaRPr>
          </a:p>
          <a:p>
            <a:pPr eaLnBrk="1" hangingPunct="1">
              <a:lnSpc>
                <a:spcPct val="90000"/>
              </a:lnSpc>
            </a:pPr>
            <a:endParaRPr lang="en-US" altLang="zh-CN">
              <a:ea typeface="SimSun" panose="02010600030101010101" pitchFamily="2" charset="-122"/>
            </a:endParaRPr>
          </a:p>
          <a:p>
            <a:pPr eaLnBrk="1" hangingPunct="1">
              <a:lnSpc>
                <a:spcPct val="90000"/>
              </a:lnSpc>
            </a:pPr>
            <a:endParaRPr lang="en-US" altLang="zh-CN">
              <a:ea typeface="SimSun" panose="02010600030101010101" pitchFamily="2" charset="-122"/>
            </a:endParaRPr>
          </a:p>
          <a:p>
            <a:pPr eaLnBrk="1" hangingPunct="1">
              <a:lnSpc>
                <a:spcPct val="90000"/>
              </a:lnSpc>
            </a:pPr>
            <a:endParaRPr lang="en-US" altLang="zh-CN">
              <a:ea typeface="SimSun" panose="02010600030101010101" pitchFamily="2" charset="-122"/>
            </a:endParaRPr>
          </a:p>
          <a:p>
            <a:pPr eaLnBrk="1" hangingPunct="1">
              <a:lnSpc>
                <a:spcPct val="90000"/>
              </a:lnSpc>
            </a:pPr>
            <a:endParaRPr lang="en-US" altLang="zh-CN">
              <a:ea typeface="SimSun" panose="02010600030101010101" pitchFamily="2" charset="-122"/>
            </a:endParaRPr>
          </a:p>
          <a:p>
            <a:pPr eaLnBrk="1" hangingPunct="1">
              <a:lnSpc>
                <a:spcPct val="90000"/>
              </a:lnSpc>
            </a:pPr>
            <a:endParaRPr lang="en-US" altLang="zh-CN">
              <a:ea typeface="SimSun" panose="02010600030101010101" pitchFamily="2" charset="-122"/>
            </a:endParaRPr>
          </a:p>
          <a:p>
            <a:pPr eaLnBrk="1" hangingPunct="1">
              <a:lnSpc>
                <a:spcPct val="90000"/>
              </a:lnSpc>
            </a:pPr>
            <a:r>
              <a:rPr lang="en-US" altLang="zh-CN" sz="2400">
                <a:ea typeface="SimSun" panose="02010600030101010101" pitchFamily="2" charset="-122"/>
              </a:rPr>
              <a:t>Procedure of initializing a tree</a:t>
            </a:r>
          </a:p>
          <a:p>
            <a:pPr lvl="1" eaLnBrk="1" hangingPunct="1">
              <a:lnSpc>
                <a:spcPct val="90000"/>
              </a:lnSpc>
            </a:pPr>
            <a:r>
              <a:rPr lang="en-US" altLang="zh-CN" sz="2400">
                <a:ea typeface="SimSun" panose="02010600030101010101" pitchFamily="2" charset="-122"/>
              </a:rPr>
              <a:t>Start from leaf nodes (level-0)</a:t>
            </a:r>
          </a:p>
          <a:p>
            <a:pPr lvl="1" eaLnBrk="1" hangingPunct="1">
              <a:lnSpc>
                <a:spcPct val="90000"/>
              </a:lnSpc>
            </a:pPr>
            <a:r>
              <a:rPr lang="en-US" altLang="zh-CN" sz="2400">
                <a:ea typeface="SimSun" panose="02010600030101010101" pitchFamily="2" charset="-122"/>
              </a:rPr>
              <a:t>At each level </a:t>
            </a:r>
            <a:r>
              <a:rPr lang="en-US" altLang="zh-CN" sz="2400" i="1">
                <a:ea typeface="SimSun" panose="02010600030101010101" pitchFamily="2" charset="-122"/>
              </a:rPr>
              <a:t>l</a:t>
            </a:r>
            <a:r>
              <a:rPr lang="en-US" altLang="zh-CN" sz="2400">
                <a:ea typeface="SimSun" panose="02010600030101010101" pitchFamily="2" charset="-122"/>
              </a:rPr>
              <a:t>, find non-overlapping groups of similar nodes with frequent pattern mining</a:t>
            </a:r>
          </a:p>
        </p:txBody>
      </p:sp>
      <p:grpSp>
        <p:nvGrpSpPr>
          <p:cNvPr id="201732" name="Group 4">
            <a:extLst>
              <a:ext uri="{FF2B5EF4-FFF2-40B4-BE49-F238E27FC236}">
                <a16:creationId xmlns:a16="http://schemas.microsoft.com/office/drawing/2014/main" id="{6009EA1D-80BD-62B8-C13F-843847895A90}"/>
              </a:ext>
            </a:extLst>
          </p:cNvPr>
          <p:cNvGrpSpPr>
            <a:grpSpLocks/>
          </p:cNvGrpSpPr>
          <p:nvPr/>
        </p:nvGrpSpPr>
        <p:grpSpPr bwMode="auto">
          <a:xfrm>
            <a:off x="228600" y="1524000"/>
            <a:ext cx="8763000" cy="3429000"/>
            <a:chOff x="96" y="768"/>
            <a:chExt cx="5520" cy="2208"/>
          </a:xfrm>
        </p:grpSpPr>
        <p:sp>
          <p:nvSpPr>
            <p:cNvPr id="201734" name="Line 5">
              <a:extLst>
                <a:ext uri="{FF2B5EF4-FFF2-40B4-BE49-F238E27FC236}">
                  <a16:creationId xmlns:a16="http://schemas.microsoft.com/office/drawing/2014/main" id="{185807B1-14F3-FAE6-61A5-23EA85E85B9B}"/>
                </a:ext>
              </a:extLst>
            </p:cNvPr>
            <p:cNvSpPr>
              <a:spLocks noChangeShapeType="1"/>
            </p:cNvSpPr>
            <p:nvPr/>
          </p:nvSpPr>
          <p:spPr bwMode="auto">
            <a:xfrm>
              <a:off x="2400" y="768"/>
              <a:ext cx="48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1735" name="Text Box 6">
              <a:extLst>
                <a:ext uri="{FF2B5EF4-FFF2-40B4-BE49-F238E27FC236}">
                  <a16:creationId xmlns:a16="http://schemas.microsoft.com/office/drawing/2014/main" id="{447F1D1F-E356-77C9-189F-4E0EB292FBC0}"/>
                </a:ext>
              </a:extLst>
            </p:cNvPr>
            <p:cNvSpPr txBox="1">
              <a:spLocks noChangeArrowheads="1"/>
            </p:cNvSpPr>
            <p:nvPr/>
          </p:nvSpPr>
          <p:spPr bwMode="auto">
            <a:xfrm>
              <a:off x="2112" y="806"/>
              <a:ext cx="100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000" i="1">
                  <a:ea typeface="SimSun" panose="02010600030101010101" pitchFamily="2" charset="-122"/>
                </a:rPr>
                <a:t>Reduced to</a:t>
              </a:r>
            </a:p>
          </p:txBody>
        </p:sp>
        <p:grpSp>
          <p:nvGrpSpPr>
            <p:cNvPr id="201736" name="Group 7">
              <a:extLst>
                <a:ext uri="{FF2B5EF4-FFF2-40B4-BE49-F238E27FC236}">
                  <a16:creationId xmlns:a16="http://schemas.microsoft.com/office/drawing/2014/main" id="{1B10FFD1-870A-6381-3F63-EE1A5D21D6B8}"/>
                </a:ext>
              </a:extLst>
            </p:cNvPr>
            <p:cNvGrpSpPr>
              <a:grpSpLocks/>
            </p:cNvGrpSpPr>
            <p:nvPr/>
          </p:nvGrpSpPr>
          <p:grpSpPr bwMode="auto">
            <a:xfrm>
              <a:off x="1968" y="1248"/>
              <a:ext cx="1152" cy="1584"/>
              <a:chOff x="1056" y="1766"/>
              <a:chExt cx="1152" cy="1584"/>
            </a:xfrm>
          </p:grpSpPr>
          <p:sp>
            <p:nvSpPr>
              <p:cNvPr id="201787" name="Rectangle 8">
                <a:extLst>
                  <a:ext uri="{FF2B5EF4-FFF2-40B4-BE49-F238E27FC236}">
                    <a16:creationId xmlns:a16="http://schemas.microsoft.com/office/drawing/2014/main" id="{C30613AB-F330-C433-8612-5D32EE95D56D}"/>
                  </a:ext>
                </a:extLst>
              </p:cNvPr>
              <p:cNvSpPr>
                <a:spLocks noChangeArrowheads="1"/>
              </p:cNvSpPr>
              <p:nvPr/>
            </p:nvSpPr>
            <p:spPr bwMode="auto">
              <a:xfrm>
                <a:off x="1440" y="1766"/>
                <a:ext cx="768" cy="672"/>
              </a:xfrm>
              <a:prstGeom prst="rect">
                <a:avLst/>
              </a:prstGeom>
              <a:noFill/>
              <a:ln w="9525">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1788" name="Rectangle 9">
                <a:extLst>
                  <a:ext uri="{FF2B5EF4-FFF2-40B4-BE49-F238E27FC236}">
                    <a16:creationId xmlns:a16="http://schemas.microsoft.com/office/drawing/2014/main" id="{A0FA049B-8716-2960-191A-E03C1B3C1FBD}"/>
                  </a:ext>
                </a:extLst>
              </p:cNvPr>
              <p:cNvSpPr>
                <a:spLocks noChangeArrowheads="1"/>
              </p:cNvSpPr>
              <p:nvPr/>
            </p:nvSpPr>
            <p:spPr bwMode="auto">
              <a:xfrm>
                <a:off x="1440" y="2678"/>
                <a:ext cx="768" cy="672"/>
              </a:xfrm>
              <a:prstGeom prst="rect">
                <a:avLst/>
              </a:prstGeom>
              <a:noFill/>
              <a:ln w="9525">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1789" name="Text Box 10">
                <a:extLst>
                  <a:ext uri="{FF2B5EF4-FFF2-40B4-BE49-F238E27FC236}">
                    <a16:creationId xmlns:a16="http://schemas.microsoft.com/office/drawing/2014/main" id="{F8F1BFEE-BFDB-428E-C490-F411573524CD}"/>
                  </a:ext>
                </a:extLst>
              </p:cNvPr>
              <p:cNvSpPr txBox="1">
                <a:spLocks noChangeArrowheads="1"/>
              </p:cNvSpPr>
              <p:nvPr/>
            </p:nvSpPr>
            <p:spPr bwMode="auto">
              <a:xfrm>
                <a:off x="1056" y="1862"/>
                <a:ext cx="33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lgDash"/>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400" b="1" i="1">
                    <a:ea typeface="SimSun" panose="02010600030101010101" pitchFamily="2" charset="-122"/>
                  </a:rPr>
                  <a:t>g</a:t>
                </a:r>
                <a:r>
                  <a:rPr lang="en-US" altLang="zh-CN" sz="2400" b="1" baseline="-25000">
                    <a:ea typeface="SimSun" panose="02010600030101010101" pitchFamily="2" charset="-122"/>
                  </a:rPr>
                  <a:t>1</a:t>
                </a:r>
              </a:p>
            </p:txBody>
          </p:sp>
          <p:sp>
            <p:nvSpPr>
              <p:cNvPr id="201790" name="Text Box 11">
                <a:extLst>
                  <a:ext uri="{FF2B5EF4-FFF2-40B4-BE49-F238E27FC236}">
                    <a16:creationId xmlns:a16="http://schemas.microsoft.com/office/drawing/2014/main" id="{A06571F2-345C-C2ED-CF7F-9BD8D5269FE6}"/>
                  </a:ext>
                </a:extLst>
              </p:cNvPr>
              <p:cNvSpPr txBox="1">
                <a:spLocks noChangeArrowheads="1"/>
              </p:cNvSpPr>
              <p:nvPr/>
            </p:nvSpPr>
            <p:spPr bwMode="auto">
              <a:xfrm>
                <a:off x="1056" y="2822"/>
                <a:ext cx="33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lgDash"/>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400" b="1" i="1">
                    <a:ea typeface="SimSun" panose="02010600030101010101" pitchFamily="2" charset="-122"/>
                  </a:rPr>
                  <a:t>g</a:t>
                </a:r>
                <a:r>
                  <a:rPr lang="en-US" altLang="zh-CN" sz="2400" b="1" baseline="-25000">
                    <a:ea typeface="SimSun" panose="02010600030101010101" pitchFamily="2" charset="-122"/>
                  </a:rPr>
                  <a:t>2</a:t>
                </a:r>
              </a:p>
            </p:txBody>
          </p:sp>
        </p:grpSp>
        <p:grpSp>
          <p:nvGrpSpPr>
            <p:cNvPr id="201737" name="Group 12">
              <a:extLst>
                <a:ext uri="{FF2B5EF4-FFF2-40B4-BE49-F238E27FC236}">
                  <a16:creationId xmlns:a16="http://schemas.microsoft.com/office/drawing/2014/main" id="{45A52F11-71B2-46AB-499C-83BDFF479098}"/>
                </a:ext>
              </a:extLst>
            </p:cNvPr>
            <p:cNvGrpSpPr>
              <a:grpSpLocks/>
            </p:cNvGrpSpPr>
            <p:nvPr/>
          </p:nvGrpSpPr>
          <p:grpSpPr bwMode="auto">
            <a:xfrm>
              <a:off x="4320" y="952"/>
              <a:ext cx="1296" cy="1991"/>
              <a:chOff x="3408" y="1470"/>
              <a:chExt cx="1296" cy="1991"/>
            </a:xfrm>
          </p:grpSpPr>
          <p:sp>
            <p:nvSpPr>
              <p:cNvPr id="201777" name="Text Box 13">
                <a:extLst>
                  <a:ext uri="{FF2B5EF4-FFF2-40B4-BE49-F238E27FC236}">
                    <a16:creationId xmlns:a16="http://schemas.microsoft.com/office/drawing/2014/main" id="{54D0AFAE-ABF3-FF4B-33B3-9974A6427025}"/>
                  </a:ext>
                </a:extLst>
              </p:cNvPr>
              <p:cNvSpPr txBox="1">
                <a:spLocks noChangeArrowheads="1"/>
              </p:cNvSpPr>
              <p:nvPr/>
            </p:nvSpPr>
            <p:spPr bwMode="auto">
              <a:xfrm>
                <a:off x="3408" y="1679"/>
                <a:ext cx="6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2000">
                    <a:latin typeface="Times New Roman" panose="02020603050405020304" pitchFamily="18" charset="0"/>
                    <a:ea typeface="SimSun" panose="02010600030101010101" pitchFamily="2" charset="-122"/>
                  </a:rPr>
                  <a:t>{</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1}</a:t>
                </a:r>
              </a:p>
            </p:txBody>
          </p:sp>
          <p:sp>
            <p:nvSpPr>
              <p:cNvPr id="201778" name="Text Box 14">
                <a:extLst>
                  <a:ext uri="{FF2B5EF4-FFF2-40B4-BE49-F238E27FC236}">
                    <a16:creationId xmlns:a16="http://schemas.microsoft.com/office/drawing/2014/main" id="{AC801EE1-36BB-46A6-860B-06B43CDCB84A}"/>
                  </a:ext>
                </a:extLst>
              </p:cNvPr>
              <p:cNvSpPr txBox="1">
                <a:spLocks noChangeArrowheads="1"/>
              </p:cNvSpPr>
              <p:nvPr/>
            </p:nvSpPr>
            <p:spPr bwMode="auto">
              <a:xfrm>
                <a:off x="3408" y="1862"/>
                <a:ext cx="6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2000">
                    <a:latin typeface="Times New Roman" panose="02020603050405020304" pitchFamily="18" charset="0"/>
                    <a:ea typeface="SimSun" panose="02010600030101010101" pitchFamily="2" charset="-122"/>
                  </a:rPr>
                  <a:t>{</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1, </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2}</a:t>
                </a:r>
              </a:p>
            </p:txBody>
          </p:sp>
          <p:sp>
            <p:nvSpPr>
              <p:cNvPr id="201779" name="Text Box 15">
                <a:extLst>
                  <a:ext uri="{FF2B5EF4-FFF2-40B4-BE49-F238E27FC236}">
                    <a16:creationId xmlns:a16="http://schemas.microsoft.com/office/drawing/2014/main" id="{F13E75B2-5F97-E102-5380-7A5D2A1916AB}"/>
                  </a:ext>
                </a:extLst>
              </p:cNvPr>
              <p:cNvSpPr txBox="1">
                <a:spLocks noChangeArrowheads="1"/>
              </p:cNvSpPr>
              <p:nvPr/>
            </p:nvSpPr>
            <p:spPr bwMode="auto">
              <a:xfrm>
                <a:off x="3408" y="2053"/>
                <a:ext cx="67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2000">
                    <a:latin typeface="Times New Roman" panose="02020603050405020304" pitchFamily="18" charset="0"/>
                    <a:ea typeface="SimSun" panose="02010600030101010101" pitchFamily="2" charset="-122"/>
                  </a:rPr>
                  <a:t>{</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2}</a:t>
                </a:r>
              </a:p>
            </p:txBody>
          </p:sp>
          <p:sp>
            <p:nvSpPr>
              <p:cNvPr id="201780" name="Text Box 16">
                <a:extLst>
                  <a:ext uri="{FF2B5EF4-FFF2-40B4-BE49-F238E27FC236}">
                    <a16:creationId xmlns:a16="http://schemas.microsoft.com/office/drawing/2014/main" id="{91FA7B74-788F-391B-9D71-EFE30FFB17DF}"/>
                  </a:ext>
                </a:extLst>
              </p:cNvPr>
              <p:cNvSpPr txBox="1">
                <a:spLocks noChangeArrowheads="1"/>
              </p:cNvSpPr>
              <p:nvPr/>
            </p:nvSpPr>
            <p:spPr bwMode="auto">
              <a:xfrm>
                <a:off x="3408" y="2236"/>
                <a:ext cx="6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2000">
                    <a:latin typeface="Times New Roman" panose="02020603050405020304" pitchFamily="18" charset="0"/>
                    <a:ea typeface="SimSun" panose="02010600030101010101" pitchFamily="2" charset="-122"/>
                  </a:rPr>
                  <a:t>{</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1, </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2}</a:t>
                </a:r>
              </a:p>
            </p:txBody>
          </p:sp>
          <p:sp>
            <p:nvSpPr>
              <p:cNvPr id="201781" name="Text Box 17">
                <a:extLst>
                  <a:ext uri="{FF2B5EF4-FFF2-40B4-BE49-F238E27FC236}">
                    <a16:creationId xmlns:a16="http://schemas.microsoft.com/office/drawing/2014/main" id="{EB36ED8A-F2B1-C9CA-D6CF-1EBBB316665B}"/>
                  </a:ext>
                </a:extLst>
              </p:cNvPr>
              <p:cNvSpPr txBox="1">
                <a:spLocks noChangeArrowheads="1"/>
              </p:cNvSpPr>
              <p:nvPr/>
            </p:nvSpPr>
            <p:spPr bwMode="auto">
              <a:xfrm>
                <a:off x="3408" y="2438"/>
                <a:ext cx="67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2000">
                    <a:latin typeface="Times New Roman" panose="02020603050405020304" pitchFamily="18" charset="0"/>
                    <a:ea typeface="SimSun" panose="02010600030101010101" pitchFamily="2" charset="-122"/>
                  </a:rPr>
                  <a:t>{</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1, </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2}</a:t>
                </a:r>
              </a:p>
            </p:txBody>
          </p:sp>
          <p:sp>
            <p:nvSpPr>
              <p:cNvPr id="201782" name="Text Box 18">
                <a:extLst>
                  <a:ext uri="{FF2B5EF4-FFF2-40B4-BE49-F238E27FC236}">
                    <a16:creationId xmlns:a16="http://schemas.microsoft.com/office/drawing/2014/main" id="{850109DF-125B-29AC-FB9E-D9062312F7D8}"/>
                  </a:ext>
                </a:extLst>
              </p:cNvPr>
              <p:cNvSpPr txBox="1">
                <a:spLocks noChangeArrowheads="1"/>
              </p:cNvSpPr>
              <p:nvPr/>
            </p:nvSpPr>
            <p:spPr bwMode="auto">
              <a:xfrm>
                <a:off x="3408" y="2621"/>
                <a:ext cx="91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2000">
                    <a:latin typeface="Times New Roman" panose="02020603050405020304" pitchFamily="18" charset="0"/>
                    <a:ea typeface="SimSun" panose="02010600030101010101" pitchFamily="2" charset="-122"/>
                  </a:rPr>
                  <a:t>{</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2, </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3, </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4}</a:t>
                </a:r>
              </a:p>
            </p:txBody>
          </p:sp>
          <p:sp>
            <p:nvSpPr>
              <p:cNvPr id="201783" name="Text Box 19">
                <a:extLst>
                  <a:ext uri="{FF2B5EF4-FFF2-40B4-BE49-F238E27FC236}">
                    <a16:creationId xmlns:a16="http://schemas.microsoft.com/office/drawing/2014/main" id="{47232203-7C6B-8A9B-8522-239143A59F92}"/>
                  </a:ext>
                </a:extLst>
              </p:cNvPr>
              <p:cNvSpPr txBox="1">
                <a:spLocks noChangeArrowheads="1"/>
              </p:cNvSpPr>
              <p:nvPr/>
            </p:nvSpPr>
            <p:spPr bwMode="auto">
              <a:xfrm>
                <a:off x="3408" y="2821"/>
                <a:ext cx="6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2000">
                    <a:latin typeface="Times New Roman" panose="02020603050405020304" pitchFamily="18" charset="0"/>
                    <a:ea typeface="SimSun" panose="02010600030101010101" pitchFamily="2" charset="-122"/>
                  </a:rPr>
                  <a:t>{</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4}</a:t>
                </a:r>
              </a:p>
            </p:txBody>
          </p:sp>
          <p:sp>
            <p:nvSpPr>
              <p:cNvPr id="201784" name="Text Box 20">
                <a:extLst>
                  <a:ext uri="{FF2B5EF4-FFF2-40B4-BE49-F238E27FC236}">
                    <a16:creationId xmlns:a16="http://schemas.microsoft.com/office/drawing/2014/main" id="{563E6768-F84B-629C-C9C0-1BD32FD9F7CF}"/>
                  </a:ext>
                </a:extLst>
              </p:cNvPr>
              <p:cNvSpPr txBox="1">
                <a:spLocks noChangeArrowheads="1"/>
              </p:cNvSpPr>
              <p:nvPr/>
            </p:nvSpPr>
            <p:spPr bwMode="auto">
              <a:xfrm>
                <a:off x="3408" y="3014"/>
                <a:ext cx="6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2000">
                    <a:latin typeface="Times New Roman" panose="02020603050405020304" pitchFamily="18" charset="0"/>
                    <a:ea typeface="SimSun" panose="02010600030101010101" pitchFamily="2" charset="-122"/>
                  </a:rPr>
                  <a:t>{</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3, </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4}</a:t>
                </a:r>
              </a:p>
            </p:txBody>
          </p:sp>
          <p:sp>
            <p:nvSpPr>
              <p:cNvPr id="201785" name="Text Box 21">
                <a:extLst>
                  <a:ext uri="{FF2B5EF4-FFF2-40B4-BE49-F238E27FC236}">
                    <a16:creationId xmlns:a16="http://schemas.microsoft.com/office/drawing/2014/main" id="{4D94DB7E-E0DD-50AE-76D2-619D2E9A79C0}"/>
                  </a:ext>
                </a:extLst>
              </p:cNvPr>
              <p:cNvSpPr txBox="1">
                <a:spLocks noChangeArrowheads="1"/>
              </p:cNvSpPr>
              <p:nvPr/>
            </p:nvSpPr>
            <p:spPr bwMode="auto">
              <a:xfrm>
                <a:off x="3408" y="3206"/>
                <a:ext cx="67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2000">
                    <a:latin typeface="Times New Roman" panose="02020603050405020304" pitchFamily="18" charset="0"/>
                    <a:ea typeface="SimSun" panose="02010600030101010101" pitchFamily="2" charset="-122"/>
                  </a:rPr>
                  <a:t>{</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3, </a:t>
                </a:r>
                <a:r>
                  <a:rPr lang="en-US" altLang="zh-CN" sz="2000" i="1">
                    <a:latin typeface="Times New Roman" panose="02020603050405020304" pitchFamily="18" charset="0"/>
                    <a:ea typeface="SimSun" panose="02010600030101010101" pitchFamily="2" charset="-122"/>
                  </a:rPr>
                  <a:t>n</a:t>
                </a:r>
                <a:r>
                  <a:rPr lang="en-US" altLang="zh-CN" sz="2000">
                    <a:latin typeface="Times New Roman" panose="02020603050405020304" pitchFamily="18" charset="0"/>
                    <a:ea typeface="SimSun" panose="02010600030101010101" pitchFamily="2" charset="-122"/>
                  </a:rPr>
                  <a:t>4}</a:t>
                </a:r>
              </a:p>
            </p:txBody>
          </p:sp>
          <p:sp>
            <p:nvSpPr>
              <p:cNvPr id="201786" name="Text Box 22">
                <a:extLst>
                  <a:ext uri="{FF2B5EF4-FFF2-40B4-BE49-F238E27FC236}">
                    <a16:creationId xmlns:a16="http://schemas.microsoft.com/office/drawing/2014/main" id="{6D3CD092-A116-A04F-C017-0F54E51E213F}"/>
                  </a:ext>
                </a:extLst>
              </p:cNvPr>
              <p:cNvSpPr txBox="1">
                <a:spLocks noChangeArrowheads="1"/>
              </p:cNvSpPr>
              <p:nvPr/>
            </p:nvSpPr>
            <p:spPr bwMode="auto">
              <a:xfrm>
                <a:off x="3408" y="1470"/>
                <a:ext cx="129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2000" i="1">
                    <a:latin typeface="Times New Roman" panose="02020603050405020304" pitchFamily="18" charset="0"/>
                    <a:ea typeface="SimSun" panose="02010600030101010101" pitchFamily="2" charset="-122"/>
                  </a:rPr>
                  <a:t>Transactions</a:t>
                </a:r>
              </a:p>
            </p:txBody>
          </p:sp>
        </p:grpSp>
        <p:grpSp>
          <p:nvGrpSpPr>
            <p:cNvPr id="201738" name="Group 23">
              <a:extLst>
                <a:ext uri="{FF2B5EF4-FFF2-40B4-BE49-F238E27FC236}">
                  <a16:creationId xmlns:a16="http://schemas.microsoft.com/office/drawing/2014/main" id="{D1379C5C-46F9-0EE5-94D1-28FFEC16EA52}"/>
                </a:ext>
              </a:extLst>
            </p:cNvPr>
            <p:cNvGrpSpPr>
              <a:grpSpLocks/>
            </p:cNvGrpSpPr>
            <p:nvPr/>
          </p:nvGrpSpPr>
          <p:grpSpPr bwMode="auto">
            <a:xfrm>
              <a:off x="2448" y="1248"/>
              <a:ext cx="1728" cy="1663"/>
              <a:chOff x="1536" y="1766"/>
              <a:chExt cx="1728" cy="1663"/>
            </a:xfrm>
          </p:grpSpPr>
          <p:sp>
            <p:nvSpPr>
              <p:cNvPr id="201748" name="Rectangle 24">
                <a:extLst>
                  <a:ext uri="{FF2B5EF4-FFF2-40B4-BE49-F238E27FC236}">
                    <a16:creationId xmlns:a16="http://schemas.microsoft.com/office/drawing/2014/main" id="{16C6205D-0056-184C-E4E6-87C685438839}"/>
                  </a:ext>
                </a:extLst>
              </p:cNvPr>
              <p:cNvSpPr>
                <a:spLocks noChangeArrowheads="1"/>
              </p:cNvSpPr>
              <p:nvPr/>
            </p:nvSpPr>
            <p:spPr bwMode="auto">
              <a:xfrm>
                <a:off x="1536" y="1814"/>
                <a:ext cx="576" cy="192"/>
              </a:xfrm>
              <a:prstGeom prst="rect">
                <a:avLst/>
              </a:prstGeom>
              <a:solidFill>
                <a:srgbClr val="C0C0C0"/>
              </a:solidFill>
              <a:ln w="9525">
                <a:solidFill>
                  <a:schemeClr val="tx1"/>
                </a:solidFill>
                <a:miter lim="800000"/>
                <a:headEnd/>
                <a:tailEnd/>
              </a:ln>
            </p:spPr>
            <p:txBody>
              <a:bodyPr wrap="none" tIns="0" bIns="137160"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i="1">
                    <a:latin typeface="Times New Roman" panose="02020603050405020304" pitchFamily="18" charset="0"/>
                    <a:ea typeface="SimSun" panose="02010600030101010101" pitchFamily="2" charset="-122"/>
                  </a:rPr>
                  <a:t>n</a:t>
                </a:r>
                <a:r>
                  <a:rPr lang="en-US" altLang="zh-CN" sz="2400" baseline="-25000">
                    <a:latin typeface="Times New Roman" panose="02020603050405020304" pitchFamily="18" charset="0"/>
                    <a:ea typeface="SimSun" panose="02010600030101010101" pitchFamily="2" charset="-122"/>
                  </a:rPr>
                  <a:t>1</a:t>
                </a:r>
              </a:p>
            </p:txBody>
          </p:sp>
          <p:sp>
            <p:nvSpPr>
              <p:cNvPr id="201749" name="Rectangle 25">
                <a:extLst>
                  <a:ext uri="{FF2B5EF4-FFF2-40B4-BE49-F238E27FC236}">
                    <a16:creationId xmlns:a16="http://schemas.microsoft.com/office/drawing/2014/main" id="{66C21630-11B2-881C-2EC9-25BF30317BE5}"/>
                  </a:ext>
                </a:extLst>
              </p:cNvPr>
              <p:cNvSpPr>
                <a:spLocks noChangeArrowheads="1"/>
              </p:cNvSpPr>
              <p:nvPr/>
            </p:nvSpPr>
            <p:spPr bwMode="auto">
              <a:xfrm>
                <a:off x="2688" y="1766"/>
                <a:ext cx="576" cy="127"/>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latin typeface="Times New Roman" panose="02020603050405020304" pitchFamily="18" charset="0"/>
                    <a:ea typeface="SimSun" panose="02010600030101010101" pitchFamily="2" charset="-122"/>
                  </a:rPr>
                  <a:t>1</a:t>
                </a:r>
              </a:p>
            </p:txBody>
          </p:sp>
          <p:sp>
            <p:nvSpPr>
              <p:cNvPr id="201750" name="Rectangle 26">
                <a:extLst>
                  <a:ext uri="{FF2B5EF4-FFF2-40B4-BE49-F238E27FC236}">
                    <a16:creationId xmlns:a16="http://schemas.microsoft.com/office/drawing/2014/main" id="{BF6BC185-41D1-B5DC-BBC1-9376D0199580}"/>
                  </a:ext>
                </a:extLst>
              </p:cNvPr>
              <p:cNvSpPr>
                <a:spLocks noChangeArrowheads="1"/>
              </p:cNvSpPr>
              <p:nvPr/>
            </p:nvSpPr>
            <p:spPr bwMode="auto">
              <a:xfrm>
                <a:off x="2688" y="1958"/>
                <a:ext cx="576" cy="127"/>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latin typeface="Times New Roman" panose="02020603050405020304" pitchFamily="18" charset="0"/>
                    <a:ea typeface="SimSun" panose="02010600030101010101" pitchFamily="2" charset="-122"/>
                  </a:rPr>
                  <a:t>2</a:t>
                </a:r>
              </a:p>
            </p:txBody>
          </p:sp>
          <p:sp>
            <p:nvSpPr>
              <p:cNvPr id="201751" name="Rectangle 27">
                <a:extLst>
                  <a:ext uri="{FF2B5EF4-FFF2-40B4-BE49-F238E27FC236}">
                    <a16:creationId xmlns:a16="http://schemas.microsoft.com/office/drawing/2014/main" id="{2849E470-D0D8-D813-67A7-0A6E5D975CA9}"/>
                  </a:ext>
                </a:extLst>
              </p:cNvPr>
              <p:cNvSpPr>
                <a:spLocks noChangeArrowheads="1"/>
              </p:cNvSpPr>
              <p:nvPr/>
            </p:nvSpPr>
            <p:spPr bwMode="auto">
              <a:xfrm>
                <a:off x="2688" y="2150"/>
                <a:ext cx="576" cy="127"/>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latin typeface="Times New Roman" panose="02020603050405020304" pitchFamily="18" charset="0"/>
                    <a:ea typeface="SimSun" panose="02010600030101010101" pitchFamily="2" charset="-122"/>
                  </a:rPr>
                  <a:t>3</a:t>
                </a:r>
              </a:p>
            </p:txBody>
          </p:sp>
          <p:sp>
            <p:nvSpPr>
              <p:cNvPr id="201752" name="Rectangle 28">
                <a:extLst>
                  <a:ext uri="{FF2B5EF4-FFF2-40B4-BE49-F238E27FC236}">
                    <a16:creationId xmlns:a16="http://schemas.microsoft.com/office/drawing/2014/main" id="{98C4B4F6-8B92-A968-E497-13418F9BD4D2}"/>
                  </a:ext>
                </a:extLst>
              </p:cNvPr>
              <p:cNvSpPr>
                <a:spLocks noChangeArrowheads="1"/>
              </p:cNvSpPr>
              <p:nvPr/>
            </p:nvSpPr>
            <p:spPr bwMode="auto">
              <a:xfrm>
                <a:off x="2688" y="2342"/>
                <a:ext cx="576" cy="127"/>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latin typeface="Times New Roman" panose="02020603050405020304" pitchFamily="18" charset="0"/>
                    <a:ea typeface="SimSun" panose="02010600030101010101" pitchFamily="2" charset="-122"/>
                  </a:rPr>
                  <a:t>4</a:t>
                </a:r>
              </a:p>
            </p:txBody>
          </p:sp>
          <p:sp>
            <p:nvSpPr>
              <p:cNvPr id="201753" name="Rectangle 29">
                <a:extLst>
                  <a:ext uri="{FF2B5EF4-FFF2-40B4-BE49-F238E27FC236}">
                    <a16:creationId xmlns:a16="http://schemas.microsoft.com/office/drawing/2014/main" id="{B22995AC-7359-0AA4-19CC-F7378BA7245F}"/>
                  </a:ext>
                </a:extLst>
              </p:cNvPr>
              <p:cNvSpPr>
                <a:spLocks noChangeArrowheads="1"/>
              </p:cNvSpPr>
              <p:nvPr/>
            </p:nvSpPr>
            <p:spPr bwMode="auto">
              <a:xfrm>
                <a:off x="2688" y="2534"/>
                <a:ext cx="576" cy="127"/>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latin typeface="Times New Roman" panose="02020603050405020304" pitchFamily="18" charset="0"/>
                    <a:ea typeface="SimSun" panose="02010600030101010101" pitchFamily="2" charset="-122"/>
                  </a:rPr>
                  <a:t>5</a:t>
                </a:r>
              </a:p>
            </p:txBody>
          </p:sp>
          <p:sp>
            <p:nvSpPr>
              <p:cNvPr id="201754" name="Rectangle 30">
                <a:extLst>
                  <a:ext uri="{FF2B5EF4-FFF2-40B4-BE49-F238E27FC236}">
                    <a16:creationId xmlns:a16="http://schemas.microsoft.com/office/drawing/2014/main" id="{1F417533-21DC-AEC3-B6AD-2C7124DD697E}"/>
                  </a:ext>
                </a:extLst>
              </p:cNvPr>
              <p:cNvSpPr>
                <a:spLocks noChangeArrowheads="1"/>
              </p:cNvSpPr>
              <p:nvPr/>
            </p:nvSpPr>
            <p:spPr bwMode="auto">
              <a:xfrm>
                <a:off x="2688" y="2726"/>
                <a:ext cx="576" cy="127"/>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latin typeface="Times New Roman" panose="02020603050405020304" pitchFamily="18" charset="0"/>
                    <a:ea typeface="SimSun" panose="02010600030101010101" pitchFamily="2" charset="-122"/>
                  </a:rPr>
                  <a:t>6</a:t>
                </a:r>
              </a:p>
            </p:txBody>
          </p:sp>
          <p:sp>
            <p:nvSpPr>
              <p:cNvPr id="201755" name="Rectangle 31">
                <a:extLst>
                  <a:ext uri="{FF2B5EF4-FFF2-40B4-BE49-F238E27FC236}">
                    <a16:creationId xmlns:a16="http://schemas.microsoft.com/office/drawing/2014/main" id="{4488276E-B764-FA74-906C-40DBC2F5B01A}"/>
                  </a:ext>
                </a:extLst>
              </p:cNvPr>
              <p:cNvSpPr>
                <a:spLocks noChangeArrowheads="1"/>
              </p:cNvSpPr>
              <p:nvPr/>
            </p:nvSpPr>
            <p:spPr bwMode="auto">
              <a:xfrm>
                <a:off x="2688" y="2918"/>
                <a:ext cx="576" cy="127"/>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latin typeface="Times New Roman" panose="02020603050405020304" pitchFamily="18" charset="0"/>
                    <a:ea typeface="SimSun" panose="02010600030101010101" pitchFamily="2" charset="-122"/>
                  </a:rPr>
                  <a:t>7</a:t>
                </a:r>
              </a:p>
            </p:txBody>
          </p:sp>
          <p:sp>
            <p:nvSpPr>
              <p:cNvPr id="201756" name="Rectangle 32">
                <a:extLst>
                  <a:ext uri="{FF2B5EF4-FFF2-40B4-BE49-F238E27FC236}">
                    <a16:creationId xmlns:a16="http://schemas.microsoft.com/office/drawing/2014/main" id="{DD6CC58C-FFB9-C00B-84D3-8C1D57217F46}"/>
                  </a:ext>
                </a:extLst>
              </p:cNvPr>
              <p:cNvSpPr>
                <a:spLocks noChangeArrowheads="1"/>
              </p:cNvSpPr>
              <p:nvPr/>
            </p:nvSpPr>
            <p:spPr bwMode="auto">
              <a:xfrm>
                <a:off x="2688" y="3110"/>
                <a:ext cx="576" cy="127"/>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latin typeface="Times New Roman" panose="02020603050405020304" pitchFamily="18" charset="0"/>
                    <a:ea typeface="SimSun" panose="02010600030101010101" pitchFamily="2" charset="-122"/>
                  </a:rPr>
                  <a:t>8</a:t>
                </a:r>
              </a:p>
            </p:txBody>
          </p:sp>
          <p:sp>
            <p:nvSpPr>
              <p:cNvPr id="201757" name="Rectangle 33">
                <a:extLst>
                  <a:ext uri="{FF2B5EF4-FFF2-40B4-BE49-F238E27FC236}">
                    <a16:creationId xmlns:a16="http://schemas.microsoft.com/office/drawing/2014/main" id="{74A6B6C4-BD77-6691-DD1F-19D39A1B6E18}"/>
                  </a:ext>
                </a:extLst>
              </p:cNvPr>
              <p:cNvSpPr>
                <a:spLocks noChangeArrowheads="1"/>
              </p:cNvSpPr>
              <p:nvPr/>
            </p:nvSpPr>
            <p:spPr bwMode="auto">
              <a:xfrm>
                <a:off x="2688" y="3302"/>
                <a:ext cx="576" cy="127"/>
              </a:xfrm>
              <a:prstGeom prst="rect">
                <a:avLst/>
              </a:prstGeom>
              <a:solidFill>
                <a:srgbClr val="FF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a:latin typeface="Times New Roman" panose="02020603050405020304" pitchFamily="18" charset="0"/>
                    <a:ea typeface="SimSun" panose="02010600030101010101" pitchFamily="2" charset="-122"/>
                  </a:rPr>
                  <a:t>9</a:t>
                </a:r>
              </a:p>
            </p:txBody>
          </p:sp>
          <p:cxnSp>
            <p:nvCxnSpPr>
              <p:cNvPr id="201758" name="AutoShape 34">
                <a:extLst>
                  <a:ext uri="{FF2B5EF4-FFF2-40B4-BE49-F238E27FC236}">
                    <a16:creationId xmlns:a16="http://schemas.microsoft.com/office/drawing/2014/main" id="{D7371ED6-EA04-BF8E-1E76-3410C3883924}"/>
                  </a:ext>
                </a:extLst>
              </p:cNvPr>
              <p:cNvCxnSpPr>
                <a:cxnSpLocks noChangeShapeType="1"/>
                <a:stCxn id="201748" idx="3"/>
                <a:endCxn id="201749" idx="1"/>
              </p:cNvCxnSpPr>
              <p:nvPr/>
            </p:nvCxnSpPr>
            <p:spPr bwMode="auto">
              <a:xfrm flipV="1">
                <a:off x="2112" y="1830"/>
                <a:ext cx="576" cy="8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1759" name="AutoShape 35">
                <a:extLst>
                  <a:ext uri="{FF2B5EF4-FFF2-40B4-BE49-F238E27FC236}">
                    <a16:creationId xmlns:a16="http://schemas.microsoft.com/office/drawing/2014/main" id="{D273CBA4-9ED1-AB95-16D6-736BB8056E1E}"/>
                  </a:ext>
                </a:extLst>
              </p:cNvPr>
              <p:cNvCxnSpPr>
                <a:cxnSpLocks noChangeShapeType="1"/>
                <a:stCxn id="201748" idx="3"/>
                <a:endCxn id="201750" idx="1"/>
              </p:cNvCxnSpPr>
              <p:nvPr/>
            </p:nvCxnSpPr>
            <p:spPr bwMode="auto">
              <a:xfrm>
                <a:off x="2112" y="1910"/>
                <a:ext cx="576" cy="1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1760" name="AutoShape 36">
                <a:extLst>
                  <a:ext uri="{FF2B5EF4-FFF2-40B4-BE49-F238E27FC236}">
                    <a16:creationId xmlns:a16="http://schemas.microsoft.com/office/drawing/2014/main" id="{AA18C650-53C6-ED7C-AF45-1B389CF96F57}"/>
                  </a:ext>
                </a:extLst>
              </p:cNvPr>
              <p:cNvCxnSpPr>
                <a:cxnSpLocks noChangeShapeType="1"/>
                <a:stCxn id="201748" idx="3"/>
                <a:endCxn id="201752" idx="1"/>
              </p:cNvCxnSpPr>
              <p:nvPr/>
            </p:nvCxnSpPr>
            <p:spPr bwMode="auto">
              <a:xfrm>
                <a:off x="2112" y="1910"/>
                <a:ext cx="576" cy="49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1761" name="AutoShape 37">
                <a:extLst>
                  <a:ext uri="{FF2B5EF4-FFF2-40B4-BE49-F238E27FC236}">
                    <a16:creationId xmlns:a16="http://schemas.microsoft.com/office/drawing/2014/main" id="{95CB8B96-9223-B231-F7D0-39815CBDF02C}"/>
                  </a:ext>
                </a:extLst>
              </p:cNvPr>
              <p:cNvCxnSpPr>
                <a:cxnSpLocks noChangeShapeType="1"/>
                <a:stCxn id="201768" idx="3"/>
                <a:endCxn id="201750" idx="1"/>
              </p:cNvCxnSpPr>
              <p:nvPr/>
            </p:nvCxnSpPr>
            <p:spPr bwMode="auto">
              <a:xfrm flipV="1">
                <a:off x="2112" y="2022"/>
                <a:ext cx="576" cy="27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1762" name="AutoShape 38">
                <a:extLst>
                  <a:ext uri="{FF2B5EF4-FFF2-40B4-BE49-F238E27FC236}">
                    <a16:creationId xmlns:a16="http://schemas.microsoft.com/office/drawing/2014/main" id="{55CD6B28-D937-870D-F3C4-D3B0D305C8B3}"/>
                  </a:ext>
                </a:extLst>
              </p:cNvPr>
              <p:cNvCxnSpPr>
                <a:cxnSpLocks noChangeShapeType="1"/>
                <a:stCxn id="201768" idx="3"/>
                <a:endCxn id="201751" idx="1"/>
              </p:cNvCxnSpPr>
              <p:nvPr/>
            </p:nvCxnSpPr>
            <p:spPr bwMode="auto">
              <a:xfrm flipV="1">
                <a:off x="2112" y="2214"/>
                <a:ext cx="576" cy="8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1763" name="AutoShape 39">
                <a:extLst>
                  <a:ext uri="{FF2B5EF4-FFF2-40B4-BE49-F238E27FC236}">
                    <a16:creationId xmlns:a16="http://schemas.microsoft.com/office/drawing/2014/main" id="{1D426FCC-C47D-6A4A-22B0-DDBE8C0A1840}"/>
                  </a:ext>
                </a:extLst>
              </p:cNvPr>
              <p:cNvCxnSpPr>
                <a:cxnSpLocks noChangeShapeType="1"/>
                <a:stCxn id="201768" idx="3"/>
                <a:endCxn id="201753" idx="1"/>
              </p:cNvCxnSpPr>
              <p:nvPr/>
            </p:nvCxnSpPr>
            <p:spPr bwMode="auto">
              <a:xfrm>
                <a:off x="2112" y="2294"/>
                <a:ext cx="576" cy="30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1764" name="AutoShape 40">
                <a:extLst>
                  <a:ext uri="{FF2B5EF4-FFF2-40B4-BE49-F238E27FC236}">
                    <a16:creationId xmlns:a16="http://schemas.microsoft.com/office/drawing/2014/main" id="{3C73EB19-B96E-5AC7-D502-5AF41B6F7A71}"/>
                  </a:ext>
                </a:extLst>
              </p:cNvPr>
              <p:cNvCxnSpPr>
                <a:cxnSpLocks noChangeShapeType="1"/>
                <a:stCxn id="201769" idx="3"/>
                <a:endCxn id="201754" idx="1"/>
              </p:cNvCxnSpPr>
              <p:nvPr/>
            </p:nvCxnSpPr>
            <p:spPr bwMode="auto">
              <a:xfrm flipV="1">
                <a:off x="2112" y="2790"/>
                <a:ext cx="576" cy="3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1765" name="AutoShape 41">
                <a:extLst>
                  <a:ext uri="{FF2B5EF4-FFF2-40B4-BE49-F238E27FC236}">
                    <a16:creationId xmlns:a16="http://schemas.microsoft.com/office/drawing/2014/main" id="{0E2AEEA5-C02E-5B7B-749C-11E8A120BFC5}"/>
                  </a:ext>
                </a:extLst>
              </p:cNvPr>
              <p:cNvCxnSpPr>
                <a:cxnSpLocks noChangeShapeType="1"/>
                <a:stCxn id="201769" idx="3"/>
                <a:endCxn id="201757" idx="1"/>
              </p:cNvCxnSpPr>
              <p:nvPr/>
            </p:nvCxnSpPr>
            <p:spPr bwMode="auto">
              <a:xfrm>
                <a:off x="2112" y="2822"/>
                <a:ext cx="576" cy="54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1766" name="AutoShape 42">
                <a:extLst>
                  <a:ext uri="{FF2B5EF4-FFF2-40B4-BE49-F238E27FC236}">
                    <a16:creationId xmlns:a16="http://schemas.microsoft.com/office/drawing/2014/main" id="{B24C18F1-C906-A00D-6105-B8B1ECF5D42A}"/>
                  </a:ext>
                </a:extLst>
              </p:cNvPr>
              <p:cNvCxnSpPr>
                <a:cxnSpLocks noChangeShapeType="1"/>
                <a:stCxn id="201768" idx="3"/>
                <a:endCxn id="201754" idx="1"/>
              </p:cNvCxnSpPr>
              <p:nvPr/>
            </p:nvCxnSpPr>
            <p:spPr bwMode="auto">
              <a:xfrm>
                <a:off x="2112" y="2294"/>
                <a:ext cx="576" cy="49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1767" name="AutoShape 43">
                <a:extLst>
                  <a:ext uri="{FF2B5EF4-FFF2-40B4-BE49-F238E27FC236}">
                    <a16:creationId xmlns:a16="http://schemas.microsoft.com/office/drawing/2014/main" id="{CFAFE582-8DCB-6375-8AC0-F50A63ED821C}"/>
                  </a:ext>
                </a:extLst>
              </p:cNvPr>
              <p:cNvCxnSpPr>
                <a:cxnSpLocks noChangeShapeType="1"/>
                <a:stCxn id="201770" idx="3"/>
                <a:endCxn id="201756" idx="1"/>
              </p:cNvCxnSpPr>
              <p:nvPr/>
            </p:nvCxnSpPr>
            <p:spPr bwMode="auto">
              <a:xfrm flipV="1">
                <a:off x="2112" y="3174"/>
                <a:ext cx="576" cy="3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1768" name="Rectangle 44">
                <a:extLst>
                  <a:ext uri="{FF2B5EF4-FFF2-40B4-BE49-F238E27FC236}">
                    <a16:creationId xmlns:a16="http://schemas.microsoft.com/office/drawing/2014/main" id="{89787FEB-DF63-A136-4898-6AF18322D0F3}"/>
                  </a:ext>
                </a:extLst>
              </p:cNvPr>
              <p:cNvSpPr>
                <a:spLocks noChangeArrowheads="1"/>
              </p:cNvSpPr>
              <p:nvPr/>
            </p:nvSpPr>
            <p:spPr bwMode="auto">
              <a:xfrm>
                <a:off x="1536" y="2198"/>
                <a:ext cx="576" cy="192"/>
              </a:xfrm>
              <a:prstGeom prst="rect">
                <a:avLst/>
              </a:prstGeom>
              <a:solidFill>
                <a:srgbClr val="C0C0C0"/>
              </a:solidFill>
              <a:ln w="9525">
                <a:solidFill>
                  <a:schemeClr val="tx1"/>
                </a:solidFill>
                <a:miter lim="800000"/>
                <a:headEnd/>
                <a:tailEnd/>
              </a:ln>
            </p:spPr>
            <p:txBody>
              <a:bodyPr wrap="none" tIns="0" bIns="137160"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i="1">
                    <a:latin typeface="Times New Roman" panose="02020603050405020304" pitchFamily="18" charset="0"/>
                    <a:ea typeface="SimSun" panose="02010600030101010101" pitchFamily="2" charset="-122"/>
                  </a:rPr>
                  <a:t>n</a:t>
                </a:r>
                <a:r>
                  <a:rPr lang="en-US" altLang="zh-CN" sz="2400" baseline="-25000">
                    <a:latin typeface="Times New Roman" panose="02020603050405020304" pitchFamily="18" charset="0"/>
                    <a:ea typeface="SimSun" panose="02010600030101010101" pitchFamily="2" charset="-122"/>
                  </a:rPr>
                  <a:t>2</a:t>
                </a:r>
              </a:p>
            </p:txBody>
          </p:sp>
          <p:sp>
            <p:nvSpPr>
              <p:cNvPr id="201769" name="Rectangle 45">
                <a:extLst>
                  <a:ext uri="{FF2B5EF4-FFF2-40B4-BE49-F238E27FC236}">
                    <a16:creationId xmlns:a16="http://schemas.microsoft.com/office/drawing/2014/main" id="{2C007FA2-81E2-65A6-0654-137FE64AA77E}"/>
                  </a:ext>
                </a:extLst>
              </p:cNvPr>
              <p:cNvSpPr>
                <a:spLocks noChangeArrowheads="1"/>
              </p:cNvSpPr>
              <p:nvPr/>
            </p:nvSpPr>
            <p:spPr bwMode="auto">
              <a:xfrm>
                <a:off x="1536" y="2726"/>
                <a:ext cx="576" cy="192"/>
              </a:xfrm>
              <a:prstGeom prst="rect">
                <a:avLst/>
              </a:prstGeom>
              <a:solidFill>
                <a:srgbClr val="C0C0C0"/>
              </a:solidFill>
              <a:ln w="9525">
                <a:solidFill>
                  <a:schemeClr val="tx1"/>
                </a:solidFill>
                <a:miter lim="800000"/>
                <a:headEnd/>
                <a:tailEnd/>
              </a:ln>
            </p:spPr>
            <p:txBody>
              <a:bodyPr wrap="none" tIns="0" bIns="137160"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i="1">
                    <a:latin typeface="Times New Roman" panose="02020603050405020304" pitchFamily="18" charset="0"/>
                    <a:ea typeface="SimSun" panose="02010600030101010101" pitchFamily="2" charset="-122"/>
                  </a:rPr>
                  <a:t>n</a:t>
                </a:r>
                <a:r>
                  <a:rPr lang="en-US" altLang="zh-CN" sz="2400" baseline="-25000">
                    <a:latin typeface="Times New Roman" panose="02020603050405020304" pitchFamily="18" charset="0"/>
                    <a:ea typeface="SimSun" panose="02010600030101010101" pitchFamily="2" charset="-122"/>
                  </a:rPr>
                  <a:t>3</a:t>
                </a:r>
              </a:p>
            </p:txBody>
          </p:sp>
          <p:sp>
            <p:nvSpPr>
              <p:cNvPr id="201770" name="Rectangle 46">
                <a:extLst>
                  <a:ext uri="{FF2B5EF4-FFF2-40B4-BE49-F238E27FC236}">
                    <a16:creationId xmlns:a16="http://schemas.microsoft.com/office/drawing/2014/main" id="{D0BF9997-5B5A-A08B-051C-513E330F3ADF}"/>
                  </a:ext>
                </a:extLst>
              </p:cNvPr>
              <p:cNvSpPr>
                <a:spLocks noChangeArrowheads="1"/>
              </p:cNvSpPr>
              <p:nvPr/>
            </p:nvSpPr>
            <p:spPr bwMode="auto">
              <a:xfrm>
                <a:off x="1536" y="3110"/>
                <a:ext cx="576" cy="192"/>
              </a:xfrm>
              <a:prstGeom prst="rect">
                <a:avLst/>
              </a:prstGeom>
              <a:solidFill>
                <a:srgbClr val="C0C0C0"/>
              </a:solidFill>
              <a:ln w="9525">
                <a:solidFill>
                  <a:schemeClr val="tx1"/>
                </a:solidFill>
                <a:miter lim="800000"/>
                <a:headEnd/>
                <a:tailEnd/>
              </a:ln>
            </p:spPr>
            <p:txBody>
              <a:bodyPr wrap="none" tIns="0" bIns="137160"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i="1">
                    <a:latin typeface="Times New Roman" panose="02020603050405020304" pitchFamily="18" charset="0"/>
                    <a:ea typeface="SimSun" panose="02010600030101010101" pitchFamily="2" charset="-122"/>
                  </a:rPr>
                  <a:t>n</a:t>
                </a:r>
                <a:r>
                  <a:rPr lang="en-US" altLang="zh-CN" sz="2400" baseline="-25000">
                    <a:latin typeface="Times New Roman" panose="02020603050405020304" pitchFamily="18" charset="0"/>
                    <a:ea typeface="SimSun" panose="02010600030101010101" pitchFamily="2" charset="-122"/>
                  </a:rPr>
                  <a:t>4</a:t>
                </a:r>
              </a:p>
            </p:txBody>
          </p:sp>
          <p:cxnSp>
            <p:nvCxnSpPr>
              <p:cNvPr id="201771" name="AutoShape 47">
                <a:extLst>
                  <a:ext uri="{FF2B5EF4-FFF2-40B4-BE49-F238E27FC236}">
                    <a16:creationId xmlns:a16="http://schemas.microsoft.com/office/drawing/2014/main" id="{8888100C-6828-3B98-C353-74075D5860EA}"/>
                  </a:ext>
                </a:extLst>
              </p:cNvPr>
              <p:cNvCxnSpPr>
                <a:cxnSpLocks noChangeShapeType="1"/>
                <a:stCxn id="201768" idx="3"/>
                <a:endCxn id="201752" idx="1"/>
              </p:cNvCxnSpPr>
              <p:nvPr/>
            </p:nvCxnSpPr>
            <p:spPr bwMode="auto">
              <a:xfrm>
                <a:off x="2112" y="2294"/>
                <a:ext cx="576" cy="1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1772" name="AutoShape 48">
                <a:extLst>
                  <a:ext uri="{FF2B5EF4-FFF2-40B4-BE49-F238E27FC236}">
                    <a16:creationId xmlns:a16="http://schemas.microsoft.com/office/drawing/2014/main" id="{35AF4335-327E-43C8-63D4-C597EECB12A6}"/>
                  </a:ext>
                </a:extLst>
              </p:cNvPr>
              <p:cNvCxnSpPr>
                <a:cxnSpLocks noChangeShapeType="1"/>
                <a:stCxn id="201770" idx="3"/>
                <a:endCxn id="201757" idx="1"/>
              </p:cNvCxnSpPr>
              <p:nvPr/>
            </p:nvCxnSpPr>
            <p:spPr bwMode="auto">
              <a:xfrm>
                <a:off x="2112" y="3206"/>
                <a:ext cx="576" cy="16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1773" name="AutoShape 49">
                <a:extLst>
                  <a:ext uri="{FF2B5EF4-FFF2-40B4-BE49-F238E27FC236}">
                    <a16:creationId xmlns:a16="http://schemas.microsoft.com/office/drawing/2014/main" id="{0F8C31BD-EACD-B7B6-7658-DDCFF571B9A8}"/>
                  </a:ext>
                </a:extLst>
              </p:cNvPr>
              <p:cNvCxnSpPr>
                <a:cxnSpLocks noChangeShapeType="1"/>
                <a:stCxn id="201769" idx="3"/>
                <a:endCxn id="201756" idx="1"/>
              </p:cNvCxnSpPr>
              <p:nvPr/>
            </p:nvCxnSpPr>
            <p:spPr bwMode="auto">
              <a:xfrm>
                <a:off x="2112" y="2822"/>
                <a:ext cx="576" cy="35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1774" name="AutoShape 50">
                <a:extLst>
                  <a:ext uri="{FF2B5EF4-FFF2-40B4-BE49-F238E27FC236}">
                    <a16:creationId xmlns:a16="http://schemas.microsoft.com/office/drawing/2014/main" id="{90CF0161-650D-0144-D802-871803A3B386}"/>
                  </a:ext>
                </a:extLst>
              </p:cNvPr>
              <p:cNvCxnSpPr>
                <a:cxnSpLocks noChangeShapeType="1"/>
                <a:stCxn id="201770" idx="3"/>
                <a:endCxn id="201754" idx="1"/>
              </p:cNvCxnSpPr>
              <p:nvPr/>
            </p:nvCxnSpPr>
            <p:spPr bwMode="auto">
              <a:xfrm flipV="1">
                <a:off x="2112" y="2790"/>
                <a:ext cx="576" cy="41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1775" name="AutoShape 51">
                <a:extLst>
                  <a:ext uri="{FF2B5EF4-FFF2-40B4-BE49-F238E27FC236}">
                    <a16:creationId xmlns:a16="http://schemas.microsoft.com/office/drawing/2014/main" id="{439B60DA-4D88-23C5-8E18-4E700C8B979C}"/>
                  </a:ext>
                </a:extLst>
              </p:cNvPr>
              <p:cNvCxnSpPr>
                <a:cxnSpLocks noChangeShapeType="1"/>
                <a:stCxn id="201770" idx="3"/>
                <a:endCxn id="201755" idx="1"/>
              </p:cNvCxnSpPr>
              <p:nvPr/>
            </p:nvCxnSpPr>
            <p:spPr bwMode="auto">
              <a:xfrm flipV="1">
                <a:off x="2112" y="2982"/>
                <a:ext cx="576" cy="22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1776" name="AutoShape 52">
                <a:extLst>
                  <a:ext uri="{FF2B5EF4-FFF2-40B4-BE49-F238E27FC236}">
                    <a16:creationId xmlns:a16="http://schemas.microsoft.com/office/drawing/2014/main" id="{11447A46-5BDF-AF7A-7508-D573010ADFFD}"/>
                  </a:ext>
                </a:extLst>
              </p:cNvPr>
              <p:cNvCxnSpPr>
                <a:cxnSpLocks noChangeShapeType="1"/>
                <a:stCxn id="201748" idx="3"/>
                <a:endCxn id="201753" idx="1"/>
              </p:cNvCxnSpPr>
              <p:nvPr/>
            </p:nvCxnSpPr>
            <p:spPr bwMode="auto">
              <a:xfrm>
                <a:off x="2112" y="1910"/>
                <a:ext cx="576" cy="6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01739" name="Text Box 53">
              <a:extLst>
                <a:ext uri="{FF2B5EF4-FFF2-40B4-BE49-F238E27FC236}">
                  <a16:creationId xmlns:a16="http://schemas.microsoft.com/office/drawing/2014/main" id="{B59DAFAD-903C-AAF0-8E0F-2965C940FD09}"/>
                </a:ext>
              </a:extLst>
            </p:cNvPr>
            <p:cNvSpPr txBox="1">
              <a:spLocks noChangeArrowheads="1"/>
            </p:cNvSpPr>
            <p:nvPr/>
          </p:nvSpPr>
          <p:spPr bwMode="auto">
            <a:xfrm>
              <a:off x="96" y="1344"/>
              <a:ext cx="1968" cy="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2400">
                  <a:ea typeface="SimSun" panose="02010600030101010101" pitchFamily="2" charset="-122"/>
                </a:rPr>
                <a:t>The tightness of a group of nodes is the support of a frequent pattern</a:t>
              </a:r>
            </a:p>
          </p:txBody>
        </p:sp>
        <p:grpSp>
          <p:nvGrpSpPr>
            <p:cNvPr id="201740" name="Group 54">
              <a:extLst>
                <a:ext uri="{FF2B5EF4-FFF2-40B4-BE49-F238E27FC236}">
                  <a16:creationId xmlns:a16="http://schemas.microsoft.com/office/drawing/2014/main" id="{BC2699F0-CEFD-6E6F-A857-BA8256BD316C}"/>
                </a:ext>
              </a:extLst>
            </p:cNvPr>
            <p:cNvGrpSpPr>
              <a:grpSpLocks/>
            </p:cNvGrpSpPr>
            <p:nvPr/>
          </p:nvGrpSpPr>
          <p:grpSpPr bwMode="auto">
            <a:xfrm>
              <a:off x="4416" y="2112"/>
              <a:ext cx="720" cy="864"/>
              <a:chOff x="4416" y="2256"/>
              <a:chExt cx="720" cy="864"/>
            </a:xfrm>
          </p:grpSpPr>
          <p:sp>
            <p:nvSpPr>
              <p:cNvPr id="201745" name="Rectangle 55">
                <a:extLst>
                  <a:ext uri="{FF2B5EF4-FFF2-40B4-BE49-F238E27FC236}">
                    <a16:creationId xmlns:a16="http://schemas.microsoft.com/office/drawing/2014/main" id="{24692BB2-B6B1-EF75-8A06-F7349686877E}"/>
                  </a:ext>
                </a:extLst>
              </p:cNvPr>
              <p:cNvSpPr>
                <a:spLocks noChangeArrowheads="1"/>
              </p:cNvSpPr>
              <p:nvPr/>
            </p:nvSpPr>
            <p:spPr bwMode="auto">
              <a:xfrm>
                <a:off x="4656" y="2256"/>
                <a:ext cx="480" cy="24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1746" name="Rectangle 56">
                <a:extLst>
                  <a:ext uri="{FF2B5EF4-FFF2-40B4-BE49-F238E27FC236}">
                    <a16:creationId xmlns:a16="http://schemas.microsoft.com/office/drawing/2014/main" id="{41EEAC0E-CDB8-2B86-2E06-10B3CD395F9C}"/>
                  </a:ext>
                </a:extLst>
              </p:cNvPr>
              <p:cNvSpPr>
                <a:spLocks noChangeArrowheads="1"/>
              </p:cNvSpPr>
              <p:nvPr/>
            </p:nvSpPr>
            <p:spPr bwMode="auto">
              <a:xfrm>
                <a:off x="4416" y="2640"/>
                <a:ext cx="480" cy="24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1747" name="Rectangle 57">
                <a:extLst>
                  <a:ext uri="{FF2B5EF4-FFF2-40B4-BE49-F238E27FC236}">
                    <a16:creationId xmlns:a16="http://schemas.microsoft.com/office/drawing/2014/main" id="{E5FD07C9-DBD9-D5B4-FB22-339556BCA5DF}"/>
                  </a:ext>
                </a:extLst>
              </p:cNvPr>
              <p:cNvSpPr>
                <a:spLocks noChangeArrowheads="1"/>
              </p:cNvSpPr>
              <p:nvPr/>
            </p:nvSpPr>
            <p:spPr bwMode="auto">
              <a:xfrm>
                <a:off x="4416" y="2880"/>
                <a:ext cx="480" cy="24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grpSp>
          <p:nvGrpSpPr>
            <p:cNvPr id="201741" name="Group 58">
              <a:extLst>
                <a:ext uri="{FF2B5EF4-FFF2-40B4-BE49-F238E27FC236}">
                  <a16:creationId xmlns:a16="http://schemas.microsoft.com/office/drawing/2014/main" id="{DF563FDB-E7C5-92EF-95F1-DA7323E994F5}"/>
                </a:ext>
              </a:extLst>
            </p:cNvPr>
            <p:cNvGrpSpPr>
              <a:grpSpLocks/>
            </p:cNvGrpSpPr>
            <p:nvPr/>
          </p:nvGrpSpPr>
          <p:grpSpPr bwMode="auto">
            <a:xfrm>
              <a:off x="3600" y="2208"/>
              <a:ext cx="576" cy="708"/>
              <a:chOff x="3600" y="2352"/>
              <a:chExt cx="576" cy="708"/>
            </a:xfrm>
          </p:grpSpPr>
          <p:sp>
            <p:nvSpPr>
              <p:cNvPr id="201742" name="Rectangle 59">
                <a:extLst>
                  <a:ext uri="{FF2B5EF4-FFF2-40B4-BE49-F238E27FC236}">
                    <a16:creationId xmlns:a16="http://schemas.microsoft.com/office/drawing/2014/main" id="{129D781D-9D41-B74F-3880-53F5C0183F2F}"/>
                  </a:ext>
                </a:extLst>
              </p:cNvPr>
              <p:cNvSpPr>
                <a:spLocks noChangeArrowheads="1"/>
              </p:cNvSpPr>
              <p:nvPr/>
            </p:nvSpPr>
            <p:spPr bwMode="auto">
              <a:xfrm>
                <a:off x="3600" y="2352"/>
                <a:ext cx="576" cy="13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1743" name="Rectangle 60">
                <a:extLst>
                  <a:ext uri="{FF2B5EF4-FFF2-40B4-BE49-F238E27FC236}">
                    <a16:creationId xmlns:a16="http://schemas.microsoft.com/office/drawing/2014/main" id="{0FB1D041-F395-693B-62CD-A3FE491CFFBA}"/>
                  </a:ext>
                </a:extLst>
              </p:cNvPr>
              <p:cNvSpPr>
                <a:spLocks noChangeArrowheads="1"/>
              </p:cNvSpPr>
              <p:nvPr/>
            </p:nvSpPr>
            <p:spPr bwMode="auto">
              <a:xfrm>
                <a:off x="3600" y="2736"/>
                <a:ext cx="576" cy="13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1744" name="Rectangle 61">
                <a:extLst>
                  <a:ext uri="{FF2B5EF4-FFF2-40B4-BE49-F238E27FC236}">
                    <a16:creationId xmlns:a16="http://schemas.microsoft.com/office/drawing/2014/main" id="{4B6A5DC9-61D3-ACF2-BD02-3EAE86B23B0C}"/>
                  </a:ext>
                </a:extLst>
              </p:cNvPr>
              <p:cNvSpPr>
                <a:spLocks noChangeArrowheads="1"/>
              </p:cNvSpPr>
              <p:nvPr/>
            </p:nvSpPr>
            <p:spPr bwMode="auto">
              <a:xfrm>
                <a:off x="3600" y="2928"/>
                <a:ext cx="576" cy="13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grpSp>
      </p:grpSp>
      <p:sp>
        <p:nvSpPr>
          <p:cNvPr id="201733" name="Slide Number Placeholder 64">
            <a:extLst>
              <a:ext uri="{FF2B5EF4-FFF2-40B4-BE49-F238E27FC236}">
                <a16:creationId xmlns:a16="http://schemas.microsoft.com/office/drawing/2014/main" id="{19B77829-6781-8E41-DDF9-4C1F9EE6637B}"/>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7C0E82FC-960D-4BF4-88DA-8837029A104C}" type="slidenum">
              <a:rPr lang="en-US" altLang="en-US" sz="1200">
                <a:latin typeface="Tahoma" panose="020B0604030504040204" pitchFamily="34" charset="0"/>
              </a:rPr>
              <a:pPr algn="r" eaLnBrk="1" hangingPunct="1">
                <a:spcBef>
                  <a:spcPct val="0"/>
                </a:spcBef>
                <a:buClrTx/>
                <a:buSzTx/>
                <a:buFontTx/>
                <a:buNone/>
              </a:pPr>
              <a:t>96</a:t>
            </a:fld>
            <a:endParaRPr lang="en-US" altLang="en-US" sz="1200">
              <a:latin typeface="Tahoma" panose="020B0604030504040204" pitchFamily="34" charset="0"/>
            </a:endParaRPr>
          </a:p>
        </p:txBody>
      </p:sp>
    </p:spTree>
  </p:cSld>
  <p:clrMapOvr>
    <a:masterClrMapping/>
  </p:clrMapOvr>
  <p:transition>
    <p:zo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773D4472-F4AD-40D2-37F5-B3E3BAE18194}"/>
              </a:ext>
            </a:extLst>
          </p:cNvPr>
          <p:cNvSpPr>
            <a:spLocks noGrp="1" noChangeArrowheads="1"/>
          </p:cNvSpPr>
          <p:nvPr>
            <p:ph type="title" idx="4294967295"/>
          </p:nvPr>
        </p:nvSpPr>
        <p:spPr/>
        <p:txBody>
          <a:bodyPr/>
          <a:lstStyle/>
          <a:p>
            <a:pPr eaLnBrk="1" hangingPunct="1"/>
            <a:r>
              <a:rPr lang="en-US" altLang="zh-CN">
                <a:ea typeface="SimSun" panose="02010600030101010101" pitchFamily="2" charset="-122"/>
              </a:rPr>
              <a:t>Adjusting SimTree Structures</a:t>
            </a:r>
          </a:p>
        </p:txBody>
      </p:sp>
      <p:sp>
        <p:nvSpPr>
          <p:cNvPr id="203779" name="Rectangle 3">
            <a:extLst>
              <a:ext uri="{FF2B5EF4-FFF2-40B4-BE49-F238E27FC236}">
                <a16:creationId xmlns:a16="http://schemas.microsoft.com/office/drawing/2014/main" id="{1E8A27BC-148C-E2AE-FBFA-B2729E926A46}"/>
              </a:ext>
            </a:extLst>
          </p:cNvPr>
          <p:cNvSpPr>
            <a:spLocks noGrp="1" noChangeArrowheads="1"/>
          </p:cNvSpPr>
          <p:nvPr>
            <p:ph type="body" idx="4294967295"/>
          </p:nvPr>
        </p:nvSpPr>
        <p:spPr>
          <a:xfrm>
            <a:off x="152400" y="3657600"/>
            <a:ext cx="8763000" cy="3048000"/>
          </a:xfrm>
        </p:spPr>
        <p:txBody>
          <a:bodyPr/>
          <a:lstStyle/>
          <a:p>
            <a:pPr eaLnBrk="1" hangingPunct="1"/>
            <a:r>
              <a:rPr lang="en-US" altLang="zh-CN" sz="2400">
                <a:ea typeface="SimSun" panose="02010600030101010101" pitchFamily="2" charset="-122"/>
              </a:rPr>
              <a:t>After similarity changes, the tree structure also needs to be changed</a:t>
            </a:r>
          </a:p>
          <a:p>
            <a:pPr lvl="1" eaLnBrk="1" hangingPunct="1"/>
            <a:r>
              <a:rPr lang="en-US" altLang="zh-CN" sz="2400">
                <a:ea typeface="SimSun" panose="02010600030101010101" pitchFamily="2" charset="-122"/>
              </a:rPr>
              <a:t>If a node is more similar to its parent’s sibling, then move it to be a child of that sibling</a:t>
            </a:r>
          </a:p>
          <a:p>
            <a:pPr lvl="1" eaLnBrk="1" hangingPunct="1"/>
            <a:r>
              <a:rPr lang="en-US" altLang="zh-CN" sz="2400">
                <a:ea typeface="SimSun" panose="02010600030101010101" pitchFamily="2" charset="-122"/>
              </a:rPr>
              <a:t>Try to move each node to its parent’s sibling that it is most similar to, under the constraint that each parent node can have at most </a:t>
            </a:r>
            <a:r>
              <a:rPr lang="en-US" altLang="zh-CN" sz="2400" i="1">
                <a:ea typeface="SimSun" panose="02010600030101010101" pitchFamily="2" charset="-122"/>
              </a:rPr>
              <a:t>c</a:t>
            </a:r>
            <a:r>
              <a:rPr lang="en-US" altLang="zh-CN" sz="2400">
                <a:ea typeface="SimSun" panose="02010600030101010101" pitchFamily="2" charset="-122"/>
              </a:rPr>
              <a:t> children</a:t>
            </a:r>
          </a:p>
        </p:txBody>
      </p:sp>
      <p:sp>
        <p:nvSpPr>
          <p:cNvPr id="203780" name="Oval 4">
            <a:extLst>
              <a:ext uri="{FF2B5EF4-FFF2-40B4-BE49-F238E27FC236}">
                <a16:creationId xmlns:a16="http://schemas.microsoft.com/office/drawing/2014/main" id="{DCB3B8D8-5E8E-FD68-7FEE-A159ADFA43D7}"/>
              </a:ext>
            </a:extLst>
          </p:cNvPr>
          <p:cNvSpPr>
            <a:spLocks noChangeArrowheads="1"/>
          </p:cNvSpPr>
          <p:nvPr/>
        </p:nvSpPr>
        <p:spPr bwMode="auto">
          <a:xfrm>
            <a:off x="4419600" y="914400"/>
            <a:ext cx="304800" cy="304800"/>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3781" name="Oval 5">
            <a:extLst>
              <a:ext uri="{FF2B5EF4-FFF2-40B4-BE49-F238E27FC236}">
                <a16:creationId xmlns:a16="http://schemas.microsoft.com/office/drawing/2014/main" id="{43C1D17E-86E5-B549-7F24-8CF6C2F5D7A4}"/>
              </a:ext>
            </a:extLst>
          </p:cNvPr>
          <p:cNvSpPr>
            <a:spLocks noChangeArrowheads="1"/>
          </p:cNvSpPr>
          <p:nvPr/>
        </p:nvSpPr>
        <p:spPr bwMode="auto">
          <a:xfrm>
            <a:off x="3048000" y="1752600"/>
            <a:ext cx="304800" cy="304800"/>
          </a:xfrm>
          <a:prstGeom prst="ellipse">
            <a:avLst/>
          </a:prstGeom>
          <a:solidFill>
            <a:schemeClr val="bg1"/>
          </a:solidFill>
          <a:ln w="9525" algn="ctr">
            <a:solidFill>
              <a:schemeClr val="tx1"/>
            </a:solidFill>
            <a:round/>
            <a:headEnd/>
            <a:tailEnd/>
          </a:ln>
        </p:spPr>
        <p:txBody>
          <a:bodyPr wrap="none"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1</a:t>
            </a:r>
          </a:p>
        </p:txBody>
      </p:sp>
      <p:sp>
        <p:nvSpPr>
          <p:cNvPr id="203782" name="Oval 6">
            <a:extLst>
              <a:ext uri="{FF2B5EF4-FFF2-40B4-BE49-F238E27FC236}">
                <a16:creationId xmlns:a16="http://schemas.microsoft.com/office/drawing/2014/main" id="{11552E5F-5B37-5BCE-1E42-61B8D036B715}"/>
              </a:ext>
            </a:extLst>
          </p:cNvPr>
          <p:cNvSpPr>
            <a:spLocks noChangeArrowheads="1"/>
          </p:cNvSpPr>
          <p:nvPr/>
        </p:nvSpPr>
        <p:spPr bwMode="auto">
          <a:xfrm>
            <a:off x="4724400" y="1752600"/>
            <a:ext cx="304800" cy="304800"/>
          </a:xfrm>
          <a:prstGeom prst="ellipse">
            <a:avLst/>
          </a:prstGeom>
          <a:solidFill>
            <a:schemeClr val="bg1"/>
          </a:solidFill>
          <a:ln w="9525" algn="ctr">
            <a:solidFill>
              <a:schemeClr val="tx1"/>
            </a:solidFill>
            <a:round/>
            <a:headEnd/>
            <a:tailEnd/>
          </a:ln>
        </p:spPr>
        <p:txBody>
          <a:bodyPr wrap="none"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2</a:t>
            </a:r>
          </a:p>
        </p:txBody>
      </p:sp>
      <p:sp>
        <p:nvSpPr>
          <p:cNvPr id="203783" name="Oval 7">
            <a:extLst>
              <a:ext uri="{FF2B5EF4-FFF2-40B4-BE49-F238E27FC236}">
                <a16:creationId xmlns:a16="http://schemas.microsoft.com/office/drawing/2014/main" id="{65BDBEE0-0EA4-4A1F-F521-F19DF8640EC3}"/>
              </a:ext>
            </a:extLst>
          </p:cNvPr>
          <p:cNvSpPr>
            <a:spLocks noChangeArrowheads="1"/>
          </p:cNvSpPr>
          <p:nvPr/>
        </p:nvSpPr>
        <p:spPr bwMode="auto">
          <a:xfrm>
            <a:off x="2743200" y="2438400"/>
            <a:ext cx="304800" cy="304800"/>
          </a:xfrm>
          <a:prstGeom prst="ellipse">
            <a:avLst/>
          </a:prstGeom>
          <a:solidFill>
            <a:schemeClr val="bg1"/>
          </a:solidFill>
          <a:ln w="9525" algn="ctr">
            <a:solidFill>
              <a:schemeClr val="tx1"/>
            </a:solidFill>
            <a:round/>
            <a:headEnd/>
            <a:tailEnd/>
          </a:ln>
        </p:spPr>
        <p:txBody>
          <a:bodyPr wrap="none" tIns="0" bIns="0"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4</a:t>
            </a:r>
          </a:p>
        </p:txBody>
      </p:sp>
      <p:sp>
        <p:nvSpPr>
          <p:cNvPr id="203784" name="Oval 8">
            <a:extLst>
              <a:ext uri="{FF2B5EF4-FFF2-40B4-BE49-F238E27FC236}">
                <a16:creationId xmlns:a16="http://schemas.microsoft.com/office/drawing/2014/main" id="{B24A02F1-039D-04F3-9846-EEDF17348830}"/>
              </a:ext>
            </a:extLst>
          </p:cNvPr>
          <p:cNvSpPr>
            <a:spLocks noChangeArrowheads="1"/>
          </p:cNvSpPr>
          <p:nvPr/>
        </p:nvSpPr>
        <p:spPr bwMode="auto">
          <a:xfrm>
            <a:off x="3505200" y="2438400"/>
            <a:ext cx="304800" cy="304800"/>
          </a:xfrm>
          <a:prstGeom prst="ellipse">
            <a:avLst/>
          </a:prstGeom>
          <a:solidFill>
            <a:schemeClr val="bg1"/>
          </a:solidFill>
          <a:ln w="9525" algn="ctr">
            <a:solidFill>
              <a:schemeClr val="tx1"/>
            </a:solidFill>
            <a:round/>
            <a:headEnd/>
            <a:tailEnd/>
          </a:ln>
        </p:spPr>
        <p:txBody>
          <a:bodyPr wrap="none" tIns="0" bIns="0"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5</a:t>
            </a:r>
          </a:p>
        </p:txBody>
      </p:sp>
      <p:sp>
        <p:nvSpPr>
          <p:cNvPr id="203785" name="Oval 9">
            <a:extLst>
              <a:ext uri="{FF2B5EF4-FFF2-40B4-BE49-F238E27FC236}">
                <a16:creationId xmlns:a16="http://schemas.microsoft.com/office/drawing/2014/main" id="{003381DF-7CC8-D0AF-313F-0F5463C2C250}"/>
              </a:ext>
            </a:extLst>
          </p:cNvPr>
          <p:cNvSpPr>
            <a:spLocks noChangeArrowheads="1"/>
          </p:cNvSpPr>
          <p:nvPr/>
        </p:nvSpPr>
        <p:spPr bwMode="auto">
          <a:xfrm>
            <a:off x="4267200" y="2438400"/>
            <a:ext cx="304800" cy="304800"/>
          </a:xfrm>
          <a:prstGeom prst="ellipse">
            <a:avLst/>
          </a:prstGeom>
          <a:solidFill>
            <a:schemeClr val="bg1"/>
          </a:solidFill>
          <a:ln w="9525" algn="ctr">
            <a:solidFill>
              <a:schemeClr val="tx1"/>
            </a:solidFill>
            <a:round/>
            <a:headEnd/>
            <a:tailEnd/>
          </a:ln>
        </p:spPr>
        <p:txBody>
          <a:bodyPr wrap="none"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6</a:t>
            </a:r>
          </a:p>
        </p:txBody>
      </p:sp>
      <p:sp>
        <p:nvSpPr>
          <p:cNvPr id="203786" name="Oval 10">
            <a:extLst>
              <a:ext uri="{FF2B5EF4-FFF2-40B4-BE49-F238E27FC236}">
                <a16:creationId xmlns:a16="http://schemas.microsoft.com/office/drawing/2014/main" id="{5B7935D6-6795-AB10-C32C-99A15FA31956}"/>
              </a:ext>
            </a:extLst>
          </p:cNvPr>
          <p:cNvSpPr>
            <a:spLocks noChangeArrowheads="1"/>
          </p:cNvSpPr>
          <p:nvPr/>
        </p:nvSpPr>
        <p:spPr bwMode="auto">
          <a:xfrm>
            <a:off x="5181600" y="2438400"/>
            <a:ext cx="304800" cy="304800"/>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203787" name="AutoShape 11">
            <a:extLst>
              <a:ext uri="{FF2B5EF4-FFF2-40B4-BE49-F238E27FC236}">
                <a16:creationId xmlns:a16="http://schemas.microsoft.com/office/drawing/2014/main" id="{65DEF1D2-94D7-D8E5-6708-2A0BE2F47E60}"/>
              </a:ext>
            </a:extLst>
          </p:cNvPr>
          <p:cNvCxnSpPr>
            <a:cxnSpLocks noChangeShapeType="1"/>
            <a:stCxn id="203780" idx="4"/>
            <a:endCxn id="203782" idx="0"/>
          </p:cNvCxnSpPr>
          <p:nvPr/>
        </p:nvCxnSpPr>
        <p:spPr bwMode="auto">
          <a:xfrm>
            <a:off x="4572000" y="1219200"/>
            <a:ext cx="304800" cy="533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788" name="AutoShape 12">
            <a:extLst>
              <a:ext uri="{FF2B5EF4-FFF2-40B4-BE49-F238E27FC236}">
                <a16:creationId xmlns:a16="http://schemas.microsoft.com/office/drawing/2014/main" id="{1FF1BEBE-9801-4FE7-A902-F224C17D4E37}"/>
              </a:ext>
            </a:extLst>
          </p:cNvPr>
          <p:cNvCxnSpPr>
            <a:cxnSpLocks noChangeShapeType="1"/>
            <a:stCxn id="203780" idx="3"/>
            <a:endCxn id="203781" idx="0"/>
          </p:cNvCxnSpPr>
          <p:nvPr/>
        </p:nvCxnSpPr>
        <p:spPr bwMode="auto">
          <a:xfrm flipH="1">
            <a:off x="3200400" y="1174750"/>
            <a:ext cx="1263650" cy="5778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789" name="AutoShape 13">
            <a:extLst>
              <a:ext uri="{FF2B5EF4-FFF2-40B4-BE49-F238E27FC236}">
                <a16:creationId xmlns:a16="http://schemas.microsoft.com/office/drawing/2014/main" id="{B8F8DB1A-7AA7-37A2-D706-2DE77196E5D5}"/>
              </a:ext>
            </a:extLst>
          </p:cNvPr>
          <p:cNvCxnSpPr>
            <a:cxnSpLocks noChangeShapeType="1"/>
            <a:stCxn id="203781" idx="3"/>
            <a:endCxn id="203783" idx="0"/>
          </p:cNvCxnSpPr>
          <p:nvPr/>
        </p:nvCxnSpPr>
        <p:spPr bwMode="auto">
          <a:xfrm flipH="1">
            <a:off x="2895600" y="2012950"/>
            <a:ext cx="196850" cy="4254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790" name="AutoShape 14">
            <a:extLst>
              <a:ext uri="{FF2B5EF4-FFF2-40B4-BE49-F238E27FC236}">
                <a16:creationId xmlns:a16="http://schemas.microsoft.com/office/drawing/2014/main" id="{7BAB76CB-12A7-D5B3-7B53-C2EBB2624DF6}"/>
              </a:ext>
            </a:extLst>
          </p:cNvPr>
          <p:cNvCxnSpPr>
            <a:cxnSpLocks noChangeShapeType="1"/>
            <a:stCxn id="203781" idx="5"/>
            <a:endCxn id="203784" idx="0"/>
          </p:cNvCxnSpPr>
          <p:nvPr/>
        </p:nvCxnSpPr>
        <p:spPr bwMode="auto">
          <a:xfrm>
            <a:off x="3308350" y="2012950"/>
            <a:ext cx="349250" cy="4254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791" name="AutoShape 15">
            <a:extLst>
              <a:ext uri="{FF2B5EF4-FFF2-40B4-BE49-F238E27FC236}">
                <a16:creationId xmlns:a16="http://schemas.microsoft.com/office/drawing/2014/main" id="{0C4DBA29-ACE6-A1A3-1FD1-B549E937B8C8}"/>
              </a:ext>
            </a:extLst>
          </p:cNvPr>
          <p:cNvCxnSpPr>
            <a:cxnSpLocks noChangeShapeType="1"/>
            <a:stCxn id="203782" idx="3"/>
            <a:endCxn id="203785" idx="0"/>
          </p:cNvCxnSpPr>
          <p:nvPr/>
        </p:nvCxnSpPr>
        <p:spPr bwMode="auto">
          <a:xfrm flipH="1">
            <a:off x="4419600" y="2012950"/>
            <a:ext cx="349250" cy="4254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792" name="AutoShape 16">
            <a:extLst>
              <a:ext uri="{FF2B5EF4-FFF2-40B4-BE49-F238E27FC236}">
                <a16:creationId xmlns:a16="http://schemas.microsoft.com/office/drawing/2014/main" id="{E0EAA366-60F2-024D-4839-E18E161332AB}"/>
              </a:ext>
            </a:extLst>
          </p:cNvPr>
          <p:cNvCxnSpPr>
            <a:cxnSpLocks noChangeShapeType="1"/>
            <a:stCxn id="203782" idx="5"/>
            <a:endCxn id="203786" idx="0"/>
          </p:cNvCxnSpPr>
          <p:nvPr/>
        </p:nvCxnSpPr>
        <p:spPr bwMode="auto">
          <a:xfrm>
            <a:off x="4984750" y="2012950"/>
            <a:ext cx="349250" cy="4254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793" name="AutoShape 17">
            <a:extLst>
              <a:ext uri="{FF2B5EF4-FFF2-40B4-BE49-F238E27FC236}">
                <a16:creationId xmlns:a16="http://schemas.microsoft.com/office/drawing/2014/main" id="{040ACA31-3C49-E84D-49A0-8545A97CDBEE}"/>
              </a:ext>
            </a:extLst>
          </p:cNvPr>
          <p:cNvCxnSpPr>
            <a:cxnSpLocks noChangeShapeType="1"/>
            <a:stCxn id="203783" idx="5"/>
            <a:endCxn id="203814" idx="0"/>
          </p:cNvCxnSpPr>
          <p:nvPr/>
        </p:nvCxnSpPr>
        <p:spPr bwMode="auto">
          <a:xfrm>
            <a:off x="300355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794" name="AutoShape 18">
            <a:extLst>
              <a:ext uri="{FF2B5EF4-FFF2-40B4-BE49-F238E27FC236}">
                <a16:creationId xmlns:a16="http://schemas.microsoft.com/office/drawing/2014/main" id="{66F9DD56-AD2B-B127-1836-1884CAF02A4E}"/>
              </a:ext>
            </a:extLst>
          </p:cNvPr>
          <p:cNvCxnSpPr>
            <a:cxnSpLocks noChangeShapeType="1"/>
            <a:stCxn id="203784" idx="3"/>
            <a:endCxn id="203815" idx="0"/>
          </p:cNvCxnSpPr>
          <p:nvPr/>
        </p:nvCxnSpPr>
        <p:spPr bwMode="auto">
          <a:xfrm flipH="1">
            <a:off x="3505200" y="2698750"/>
            <a:ext cx="44450" cy="3365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795" name="AutoShape 19">
            <a:extLst>
              <a:ext uri="{FF2B5EF4-FFF2-40B4-BE49-F238E27FC236}">
                <a16:creationId xmlns:a16="http://schemas.microsoft.com/office/drawing/2014/main" id="{2DA215B0-37CA-259E-BE96-7FC9AD845D9D}"/>
              </a:ext>
            </a:extLst>
          </p:cNvPr>
          <p:cNvCxnSpPr>
            <a:cxnSpLocks noChangeShapeType="1"/>
            <a:stCxn id="203784" idx="5"/>
            <a:endCxn id="203816" idx="0"/>
          </p:cNvCxnSpPr>
          <p:nvPr/>
        </p:nvCxnSpPr>
        <p:spPr bwMode="auto">
          <a:xfrm>
            <a:off x="376555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796" name="AutoShape 20">
            <a:extLst>
              <a:ext uri="{FF2B5EF4-FFF2-40B4-BE49-F238E27FC236}">
                <a16:creationId xmlns:a16="http://schemas.microsoft.com/office/drawing/2014/main" id="{04CABBDC-319E-5BF9-F931-2BD142F5E792}"/>
              </a:ext>
            </a:extLst>
          </p:cNvPr>
          <p:cNvCxnSpPr>
            <a:cxnSpLocks noChangeShapeType="1"/>
            <a:stCxn id="203785" idx="3"/>
            <a:endCxn id="203817" idx="0"/>
          </p:cNvCxnSpPr>
          <p:nvPr/>
        </p:nvCxnSpPr>
        <p:spPr bwMode="auto">
          <a:xfrm flipH="1">
            <a:off x="4267200" y="2698750"/>
            <a:ext cx="44450" cy="3365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797" name="AutoShape 21">
            <a:extLst>
              <a:ext uri="{FF2B5EF4-FFF2-40B4-BE49-F238E27FC236}">
                <a16:creationId xmlns:a16="http://schemas.microsoft.com/office/drawing/2014/main" id="{18A7CCA4-FF0B-D0C7-8210-7BDC984B86A4}"/>
              </a:ext>
            </a:extLst>
          </p:cNvPr>
          <p:cNvCxnSpPr>
            <a:cxnSpLocks noChangeShapeType="1"/>
            <a:stCxn id="203785" idx="5"/>
            <a:endCxn id="203819" idx="0"/>
          </p:cNvCxnSpPr>
          <p:nvPr/>
        </p:nvCxnSpPr>
        <p:spPr bwMode="auto">
          <a:xfrm>
            <a:off x="452755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798" name="AutoShape 22">
            <a:extLst>
              <a:ext uri="{FF2B5EF4-FFF2-40B4-BE49-F238E27FC236}">
                <a16:creationId xmlns:a16="http://schemas.microsoft.com/office/drawing/2014/main" id="{7D63C7F2-C9F4-A6F2-1E57-829EEAEDF83E}"/>
              </a:ext>
            </a:extLst>
          </p:cNvPr>
          <p:cNvCxnSpPr>
            <a:cxnSpLocks noChangeShapeType="1"/>
            <a:stCxn id="203786" idx="3"/>
            <a:endCxn id="203820" idx="0"/>
          </p:cNvCxnSpPr>
          <p:nvPr/>
        </p:nvCxnSpPr>
        <p:spPr bwMode="auto">
          <a:xfrm flipH="1">
            <a:off x="518160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799" name="AutoShape 23">
            <a:extLst>
              <a:ext uri="{FF2B5EF4-FFF2-40B4-BE49-F238E27FC236}">
                <a16:creationId xmlns:a16="http://schemas.microsoft.com/office/drawing/2014/main" id="{723C915A-3945-1BA3-1CFA-2695C6777D47}"/>
              </a:ext>
            </a:extLst>
          </p:cNvPr>
          <p:cNvCxnSpPr>
            <a:cxnSpLocks noChangeShapeType="1"/>
            <a:stCxn id="203786" idx="5"/>
            <a:endCxn id="203821" idx="0"/>
          </p:cNvCxnSpPr>
          <p:nvPr/>
        </p:nvCxnSpPr>
        <p:spPr bwMode="auto">
          <a:xfrm>
            <a:off x="544195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800" name="AutoShape 24">
            <a:extLst>
              <a:ext uri="{FF2B5EF4-FFF2-40B4-BE49-F238E27FC236}">
                <a16:creationId xmlns:a16="http://schemas.microsoft.com/office/drawing/2014/main" id="{A92E24C5-E787-178D-A499-BDF642783738}"/>
              </a:ext>
            </a:extLst>
          </p:cNvPr>
          <p:cNvCxnSpPr>
            <a:cxnSpLocks noChangeShapeType="1"/>
            <a:stCxn id="203785" idx="4"/>
            <a:endCxn id="203818" idx="0"/>
          </p:cNvCxnSpPr>
          <p:nvPr/>
        </p:nvCxnSpPr>
        <p:spPr bwMode="auto">
          <a:xfrm>
            <a:off x="4419600" y="2743200"/>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801" name="AutoShape 25">
            <a:extLst>
              <a:ext uri="{FF2B5EF4-FFF2-40B4-BE49-F238E27FC236}">
                <a16:creationId xmlns:a16="http://schemas.microsoft.com/office/drawing/2014/main" id="{D6F14109-5A35-68BC-5A8B-919BFF668258}"/>
              </a:ext>
            </a:extLst>
          </p:cNvPr>
          <p:cNvCxnSpPr>
            <a:cxnSpLocks noChangeShapeType="1"/>
            <a:stCxn id="203783" idx="4"/>
            <a:endCxn id="203813" idx="0"/>
          </p:cNvCxnSpPr>
          <p:nvPr/>
        </p:nvCxnSpPr>
        <p:spPr bwMode="auto">
          <a:xfrm>
            <a:off x="2895600" y="2743200"/>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3802" name="Oval 26">
            <a:extLst>
              <a:ext uri="{FF2B5EF4-FFF2-40B4-BE49-F238E27FC236}">
                <a16:creationId xmlns:a16="http://schemas.microsoft.com/office/drawing/2014/main" id="{2FC050AB-CC39-B713-1A43-E7E38D7D07EB}"/>
              </a:ext>
            </a:extLst>
          </p:cNvPr>
          <p:cNvSpPr>
            <a:spLocks noChangeArrowheads="1"/>
          </p:cNvSpPr>
          <p:nvPr/>
        </p:nvSpPr>
        <p:spPr bwMode="auto">
          <a:xfrm>
            <a:off x="6019800" y="1752600"/>
            <a:ext cx="304800" cy="304800"/>
          </a:xfrm>
          <a:prstGeom prst="ellipse">
            <a:avLst/>
          </a:prstGeom>
          <a:solidFill>
            <a:schemeClr val="bg1"/>
          </a:solidFill>
          <a:ln w="9525" algn="ctr">
            <a:solidFill>
              <a:schemeClr val="tx1"/>
            </a:solidFill>
            <a:round/>
            <a:headEnd/>
            <a:tailEnd/>
          </a:ln>
        </p:spPr>
        <p:txBody>
          <a:bodyPr wrap="none"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3</a:t>
            </a:r>
          </a:p>
        </p:txBody>
      </p:sp>
      <p:sp>
        <p:nvSpPr>
          <p:cNvPr id="203803" name="Oval 27">
            <a:extLst>
              <a:ext uri="{FF2B5EF4-FFF2-40B4-BE49-F238E27FC236}">
                <a16:creationId xmlns:a16="http://schemas.microsoft.com/office/drawing/2014/main" id="{8400E8AB-C0F4-B795-4EF4-85CA3FFADDF7}"/>
              </a:ext>
            </a:extLst>
          </p:cNvPr>
          <p:cNvSpPr>
            <a:spLocks noChangeArrowheads="1"/>
          </p:cNvSpPr>
          <p:nvPr/>
        </p:nvSpPr>
        <p:spPr bwMode="auto">
          <a:xfrm>
            <a:off x="5715000" y="2438400"/>
            <a:ext cx="304800" cy="304800"/>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3804" name="Oval 28">
            <a:extLst>
              <a:ext uri="{FF2B5EF4-FFF2-40B4-BE49-F238E27FC236}">
                <a16:creationId xmlns:a16="http://schemas.microsoft.com/office/drawing/2014/main" id="{0E5209D7-04B1-3F6E-2E48-5B7CADE4CBF5}"/>
              </a:ext>
            </a:extLst>
          </p:cNvPr>
          <p:cNvSpPr>
            <a:spLocks noChangeArrowheads="1"/>
          </p:cNvSpPr>
          <p:nvPr/>
        </p:nvSpPr>
        <p:spPr bwMode="auto">
          <a:xfrm>
            <a:off x="6324600" y="2438400"/>
            <a:ext cx="304800" cy="304800"/>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203805" name="AutoShape 29">
            <a:extLst>
              <a:ext uri="{FF2B5EF4-FFF2-40B4-BE49-F238E27FC236}">
                <a16:creationId xmlns:a16="http://schemas.microsoft.com/office/drawing/2014/main" id="{9784AFC4-12D8-9848-2B41-313E6CB37806}"/>
              </a:ext>
            </a:extLst>
          </p:cNvPr>
          <p:cNvCxnSpPr>
            <a:cxnSpLocks noChangeShapeType="1"/>
            <a:stCxn id="203802" idx="3"/>
            <a:endCxn id="203803" idx="0"/>
          </p:cNvCxnSpPr>
          <p:nvPr/>
        </p:nvCxnSpPr>
        <p:spPr bwMode="auto">
          <a:xfrm flipH="1">
            <a:off x="5867400" y="2012950"/>
            <a:ext cx="196850" cy="4254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806" name="AutoShape 30">
            <a:extLst>
              <a:ext uri="{FF2B5EF4-FFF2-40B4-BE49-F238E27FC236}">
                <a16:creationId xmlns:a16="http://schemas.microsoft.com/office/drawing/2014/main" id="{5CE0DF3D-F498-67BB-02D2-FBBF8E81ED58}"/>
              </a:ext>
            </a:extLst>
          </p:cNvPr>
          <p:cNvCxnSpPr>
            <a:cxnSpLocks noChangeShapeType="1"/>
            <a:stCxn id="203802" idx="5"/>
            <a:endCxn id="203804" idx="0"/>
          </p:cNvCxnSpPr>
          <p:nvPr/>
        </p:nvCxnSpPr>
        <p:spPr bwMode="auto">
          <a:xfrm>
            <a:off x="6280150" y="2012950"/>
            <a:ext cx="196850" cy="4254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807" name="AutoShape 31">
            <a:extLst>
              <a:ext uri="{FF2B5EF4-FFF2-40B4-BE49-F238E27FC236}">
                <a16:creationId xmlns:a16="http://schemas.microsoft.com/office/drawing/2014/main" id="{3EFDB85B-B5BA-313E-93FE-A15C59A2C740}"/>
              </a:ext>
            </a:extLst>
          </p:cNvPr>
          <p:cNvCxnSpPr>
            <a:cxnSpLocks noChangeShapeType="1"/>
            <a:stCxn id="203803" idx="3"/>
            <a:endCxn id="203822" idx="0"/>
          </p:cNvCxnSpPr>
          <p:nvPr/>
        </p:nvCxnSpPr>
        <p:spPr bwMode="auto">
          <a:xfrm flipH="1">
            <a:off x="571500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808" name="AutoShape 32">
            <a:extLst>
              <a:ext uri="{FF2B5EF4-FFF2-40B4-BE49-F238E27FC236}">
                <a16:creationId xmlns:a16="http://schemas.microsoft.com/office/drawing/2014/main" id="{94852A35-5309-E862-25AC-C543E218ADFB}"/>
              </a:ext>
            </a:extLst>
          </p:cNvPr>
          <p:cNvCxnSpPr>
            <a:cxnSpLocks noChangeShapeType="1"/>
            <a:stCxn id="203803" idx="5"/>
            <a:endCxn id="203824" idx="0"/>
          </p:cNvCxnSpPr>
          <p:nvPr/>
        </p:nvCxnSpPr>
        <p:spPr bwMode="auto">
          <a:xfrm>
            <a:off x="597535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809" name="AutoShape 33">
            <a:extLst>
              <a:ext uri="{FF2B5EF4-FFF2-40B4-BE49-F238E27FC236}">
                <a16:creationId xmlns:a16="http://schemas.microsoft.com/office/drawing/2014/main" id="{E94641F9-38D2-4D5B-601B-5B0CD05F9984}"/>
              </a:ext>
            </a:extLst>
          </p:cNvPr>
          <p:cNvCxnSpPr>
            <a:cxnSpLocks noChangeShapeType="1"/>
            <a:stCxn id="203804" idx="3"/>
            <a:endCxn id="203825" idx="0"/>
          </p:cNvCxnSpPr>
          <p:nvPr/>
        </p:nvCxnSpPr>
        <p:spPr bwMode="auto">
          <a:xfrm flipH="1">
            <a:off x="632460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810" name="AutoShape 34">
            <a:extLst>
              <a:ext uri="{FF2B5EF4-FFF2-40B4-BE49-F238E27FC236}">
                <a16:creationId xmlns:a16="http://schemas.microsoft.com/office/drawing/2014/main" id="{D43CF72C-2296-5C73-2FAD-C988EB5D191E}"/>
              </a:ext>
            </a:extLst>
          </p:cNvPr>
          <p:cNvCxnSpPr>
            <a:cxnSpLocks noChangeShapeType="1"/>
            <a:stCxn id="203804" idx="5"/>
            <a:endCxn id="203826" idx="0"/>
          </p:cNvCxnSpPr>
          <p:nvPr/>
        </p:nvCxnSpPr>
        <p:spPr bwMode="auto">
          <a:xfrm>
            <a:off x="658495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811" name="AutoShape 35">
            <a:extLst>
              <a:ext uri="{FF2B5EF4-FFF2-40B4-BE49-F238E27FC236}">
                <a16:creationId xmlns:a16="http://schemas.microsoft.com/office/drawing/2014/main" id="{D6AF35F5-4146-D675-CC2A-164A1E9F3392}"/>
              </a:ext>
            </a:extLst>
          </p:cNvPr>
          <p:cNvCxnSpPr>
            <a:cxnSpLocks noChangeShapeType="1"/>
            <a:stCxn id="203803" idx="4"/>
            <a:endCxn id="203823" idx="0"/>
          </p:cNvCxnSpPr>
          <p:nvPr/>
        </p:nvCxnSpPr>
        <p:spPr bwMode="auto">
          <a:xfrm>
            <a:off x="5867400" y="2743200"/>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812" name="AutoShape 36">
            <a:extLst>
              <a:ext uri="{FF2B5EF4-FFF2-40B4-BE49-F238E27FC236}">
                <a16:creationId xmlns:a16="http://schemas.microsoft.com/office/drawing/2014/main" id="{424BD28E-09A0-253E-5FFC-3F08C7A97DE6}"/>
              </a:ext>
            </a:extLst>
          </p:cNvPr>
          <p:cNvCxnSpPr>
            <a:cxnSpLocks noChangeShapeType="1"/>
            <a:stCxn id="203780" idx="5"/>
            <a:endCxn id="203802" idx="0"/>
          </p:cNvCxnSpPr>
          <p:nvPr/>
        </p:nvCxnSpPr>
        <p:spPr bwMode="auto">
          <a:xfrm>
            <a:off x="4679950" y="1174750"/>
            <a:ext cx="1492250" cy="5778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3813" name="Oval 37">
            <a:extLst>
              <a:ext uri="{FF2B5EF4-FFF2-40B4-BE49-F238E27FC236}">
                <a16:creationId xmlns:a16="http://schemas.microsoft.com/office/drawing/2014/main" id="{E2BB4E21-6FCF-E577-F1DE-898281255125}"/>
              </a:ext>
            </a:extLst>
          </p:cNvPr>
          <p:cNvSpPr>
            <a:spLocks noChangeArrowheads="1"/>
          </p:cNvSpPr>
          <p:nvPr/>
        </p:nvSpPr>
        <p:spPr bwMode="auto">
          <a:xfrm>
            <a:off x="2819400" y="3048000"/>
            <a:ext cx="152400" cy="152400"/>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400">
              <a:ea typeface="SimSun" panose="02010600030101010101" pitchFamily="2" charset="-122"/>
            </a:endParaRPr>
          </a:p>
        </p:txBody>
      </p:sp>
      <p:sp>
        <p:nvSpPr>
          <p:cNvPr id="203814" name="Oval 38">
            <a:extLst>
              <a:ext uri="{FF2B5EF4-FFF2-40B4-BE49-F238E27FC236}">
                <a16:creationId xmlns:a16="http://schemas.microsoft.com/office/drawing/2014/main" id="{315C967F-3C71-6AE8-8FA1-6BD120CEBEA6}"/>
              </a:ext>
            </a:extLst>
          </p:cNvPr>
          <p:cNvSpPr>
            <a:spLocks noChangeArrowheads="1"/>
          </p:cNvSpPr>
          <p:nvPr/>
        </p:nvSpPr>
        <p:spPr bwMode="auto">
          <a:xfrm>
            <a:off x="2971800" y="3048000"/>
            <a:ext cx="152400" cy="152400"/>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3815" name="Oval 39">
            <a:extLst>
              <a:ext uri="{FF2B5EF4-FFF2-40B4-BE49-F238E27FC236}">
                <a16:creationId xmlns:a16="http://schemas.microsoft.com/office/drawing/2014/main" id="{DC88C6D3-5382-AD5B-0A86-8085DC71864D}"/>
              </a:ext>
            </a:extLst>
          </p:cNvPr>
          <p:cNvSpPr>
            <a:spLocks noChangeArrowheads="1"/>
          </p:cNvSpPr>
          <p:nvPr/>
        </p:nvSpPr>
        <p:spPr bwMode="auto">
          <a:xfrm>
            <a:off x="3429000" y="3048000"/>
            <a:ext cx="152400" cy="152400"/>
          </a:xfrm>
          <a:prstGeom prst="ellipse">
            <a:avLst/>
          </a:prstGeom>
          <a:solidFill>
            <a:srgbClr val="C0C0C0"/>
          </a:solidFill>
          <a:ln w="25400"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3816" name="Oval 40">
            <a:extLst>
              <a:ext uri="{FF2B5EF4-FFF2-40B4-BE49-F238E27FC236}">
                <a16:creationId xmlns:a16="http://schemas.microsoft.com/office/drawing/2014/main" id="{1E96EFF0-CD06-C059-7A6D-6B4AC0D84DEB}"/>
              </a:ext>
            </a:extLst>
          </p:cNvPr>
          <p:cNvSpPr>
            <a:spLocks noChangeArrowheads="1"/>
          </p:cNvSpPr>
          <p:nvPr/>
        </p:nvSpPr>
        <p:spPr bwMode="auto">
          <a:xfrm>
            <a:off x="3733800" y="3048000"/>
            <a:ext cx="152400" cy="152400"/>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600">
              <a:ea typeface="SimSun" panose="02010600030101010101" pitchFamily="2" charset="-122"/>
            </a:endParaRPr>
          </a:p>
        </p:txBody>
      </p:sp>
      <p:sp>
        <p:nvSpPr>
          <p:cNvPr id="203817" name="Oval 41">
            <a:extLst>
              <a:ext uri="{FF2B5EF4-FFF2-40B4-BE49-F238E27FC236}">
                <a16:creationId xmlns:a16="http://schemas.microsoft.com/office/drawing/2014/main" id="{AD4C7F7F-187A-0241-64AC-A5F6786EE890}"/>
              </a:ext>
            </a:extLst>
          </p:cNvPr>
          <p:cNvSpPr>
            <a:spLocks noChangeArrowheads="1"/>
          </p:cNvSpPr>
          <p:nvPr/>
        </p:nvSpPr>
        <p:spPr bwMode="auto">
          <a:xfrm>
            <a:off x="4191000" y="3048000"/>
            <a:ext cx="152400" cy="152400"/>
          </a:xfrm>
          <a:prstGeom prst="ellipse">
            <a:avLst/>
          </a:prstGeom>
          <a:solidFill>
            <a:srgbClr val="C0C0C0"/>
          </a:solidFill>
          <a:ln w="25400"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3818" name="Oval 42">
            <a:extLst>
              <a:ext uri="{FF2B5EF4-FFF2-40B4-BE49-F238E27FC236}">
                <a16:creationId xmlns:a16="http://schemas.microsoft.com/office/drawing/2014/main" id="{E078CF39-2990-8817-0156-6EAECA0BADE0}"/>
              </a:ext>
            </a:extLst>
          </p:cNvPr>
          <p:cNvSpPr>
            <a:spLocks noChangeArrowheads="1"/>
          </p:cNvSpPr>
          <p:nvPr/>
        </p:nvSpPr>
        <p:spPr bwMode="auto">
          <a:xfrm>
            <a:off x="4343400" y="3048000"/>
            <a:ext cx="152400" cy="152400"/>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3819" name="Oval 43">
            <a:extLst>
              <a:ext uri="{FF2B5EF4-FFF2-40B4-BE49-F238E27FC236}">
                <a16:creationId xmlns:a16="http://schemas.microsoft.com/office/drawing/2014/main" id="{E31E3AD1-0DAF-38D2-8CB0-B6097A5019A5}"/>
              </a:ext>
            </a:extLst>
          </p:cNvPr>
          <p:cNvSpPr>
            <a:spLocks noChangeArrowheads="1"/>
          </p:cNvSpPr>
          <p:nvPr/>
        </p:nvSpPr>
        <p:spPr bwMode="auto">
          <a:xfrm>
            <a:off x="4495800" y="3048000"/>
            <a:ext cx="152400" cy="152400"/>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3820" name="Oval 44">
            <a:extLst>
              <a:ext uri="{FF2B5EF4-FFF2-40B4-BE49-F238E27FC236}">
                <a16:creationId xmlns:a16="http://schemas.microsoft.com/office/drawing/2014/main" id="{E0220F19-9FC5-62BB-2D91-85007B3404F6}"/>
              </a:ext>
            </a:extLst>
          </p:cNvPr>
          <p:cNvSpPr>
            <a:spLocks noChangeArrowheads="1"/>
          </p:cNvSpPr>
          <p:nvPr/>
        </p:nvSpPr>
        <p:spPr bwMode="auto">
          <a:xfrm>
            <a:off x="5105400" y="3048000"/>
            <a:ext cx="152400" cy="152400"/>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3821" name="Oval 45">
            <a:extLst>
              <a:ext uri="{FF2B5EF4-FFF2-40B4-BE49-F238E27FC236}">
                <a16:creationId xmlns:a16="http://schemas.microsoft.com/office/drawing/2014/main" id="{0B0403CE-B3AB-32DF-2B83-27B96D60E8C6}"/>
              </a:ext>
            </a:extLst>
          </p:cNvPr>
          <p:cNvSpPr>
            <a:spLocks noChangeArrowheads="1"/>
          </p:cNvSpPr>
          <p:nvPr/>
        </p:nvSpPr>
        <p:spPr bwMode="auto">
          <a:xfrm>
            <a:off x="5410200" y="3048000"/>
            <a:ext cx="152400" cy="152400"/>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3822" name="Oval 46">
            <a:extLst>
              <a:ext uri="{FF2B5EF4-FFF2-40B4-BE49-F238E27FC236}">
                <a16:creationId xmlns:a16="http://schemas.microsoft.com/office/drawing/2014/main" id="{165A6897-F806-30FE-9396-3A0D9A2F7B55}"/>
              </a:ext>
            </a:extLst>
          </p:cNvPr>
          <p:cNvSpPr>
            <a:spLocks noChangeArrowheads="1"/>
          </p:cNvSpPr>
          <p:nvPr/>
        </p:nvSpPr>
        <p:spPr bwMode="auto">
          <a:xfrm>
            <a:off x="5638800" y="3048000"/>
            <a:ext cx="152400" cy="152400"/>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3823" name="Oval 47">
            <a:extLst>
              <a:ext uri="{FF2B5EF4-FFF2-40B4-BE49-F238E27FC236}">
                <a16:creationId xmlns:a16="http://schemas.microsoft.com/office/drawing/2014/main" id="{31C6A084-9AAA-CB19-F908-28E18F954E1F}"/>
              </a:ext>
            </a:extLst>
          </p:cNvPr>
          <p:cNvSpPr>
            <a:spLocks noChangeArrowheads="1"/>
          </p:cNvSpPr>
          <p:nvPr/>
        </p:nvSpPr>
        <p:spPr bwMode="auto">
          <a:xfrm>
            <a:off x="5791200" y="3048000"/>
            <a:ext cx="152400" cy="152400"/>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3824" name="Oval 48">
            <a:extLst>
              <a:ext uri="{FF2B5EF4-FFF2-40B4-BE49-F238E27FC236}">
                <a16:creationId xmlns:a16="http://schemas.microsoft.com/office/drawing/2014/main" id="{6613CF03-CF69-8E49-DA53-FB196317E0DE}"/>
              </a:ext>
            </a:extLst>
          </p:cNvPr>
          <p:cNvSpPr>
            <a:spLocks noChangeArrowheads="1"/>
          </p:cNvSpPr>
          <p:nvPr/>
        </p:nvSpPr>
        <p:spPr bwMode="auto">
          <a:xfrm>
            <a:off x="5943600" y="3048000"/>
            <a:ext cx="152400" cy="152400"/>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3825" name="Oval 49">
            <a:extLst>
              <a:ext uri="{FF2B5EF4-FFF2-40B4-BE49-F238E27FC236}">
                <a16:creationId xmlns:a16="http://schemas.microsoft.com/office/drawing/2014/main" id="{AEF3250D-D6EF-B5C8-E301-D0DBF3BC9795}"/>
              </a:ext>
            </a:extLst>
          </p:cNvPr>
          <p:cNvSpPr>
            <a:spLocks noChangeArrowheads="1"/>
          </p:cNvSpPr>
          <p:nvPr/>
        </p:nvSpPr>
        <p:spPr bwMode="auto">
          <a:xfrm>
            <a:off x="6248400" y="3048000"/>
            <a:ext cx="152400" cy="152400"/>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3826" name="Oval 50">
            <a:extLst>
              <a:ext uri="{FF2B5EF4-FFF2-40B4-BE49-F238E27FC236}">
                <a16:creationId xmlns:a16="http://schemas.microsoft.com/office/drawing/2014/main" id="{F066DC04-D126-87D4-FC17-4D91EE10947C}"/>
              </a:ext>
            </a:extLst>
          </p:cNvPr>
          <p:cNvSpPr>
            <a:spLocks noChangeArrowheads="1"/>
          </p:cNvSpPr>
          <p:nvPr/>
        </p:nvSpPr>
        <p:spPr bwMode="auto">
          <a:xfrm>
            <a:off x="6553200" y="3048000"/>
            <a:ext cx="152400" cy="152400"/>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203827" name="AutoShape 51">
            <a:extLst>
              <a:ext uri="{FF2B5EF4-FFF2-40B4-BE49-F238E27FC236}">
                <a16:creationId xmlns:a16="http://schemas.microsoft.com/office/drawing/2014/main" id="{1256B3DF-AF8C-71B1-C359-977C26AF08D8}"/>
              </a:ext>
            </a:extLst>
          </p:cNvPr>
          <p:cNvCxnSpPr>
            <a:cxnSpLocks noChangeShapeType="1"/>
            <a:stCxn id="203804" idx="4"/>
            <a:endCxn id="203828" idx="0"/>
          </p:cNvCxnSpPr>
          <p:nvPr/>
        </p:nvCxnSpPr>
        <p:spPr bwMode="auto">
          <a:xfrm>
            <a:off x="6477000" y="2743200"/>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3828" name="Oval 52">
            <a:extLst>
              <a:ext uri="{FF2B5EF4-FFF2-40B4-BE49-F238E27FC236}">
                <a16:creationId xmlns:a16="http://schemas.microsoft.com/office/drawing/2014/main" id="{FB7574AC-3D05-E3ED-E3D8-E8711FCE2539}"/>
              </a:ext>
            </a:extLst>
          </p:cNvPr>
          <p:cNvSpPr>
            <a:spLocks noChangeArrowheads="1"/>
          </p:cNvSpPr>
          <p:nvPr/>
        </p:nvSpPr>
        <p:spPr bwMode="auto">
          <a:xfrm>
            <a:off x="6400800" y="3048000"/>
            <a:ext cx="152400" cy="152400"/>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203829" name="AutoShape 53">
            <a:extLst>
              <a:ext uri="{FF2B5EF4-FFF2-40B4-BE49-F238E27FC236}">
                <a16:creationId xmlns:a16="http://schemas.microsoft.com/office/drawing/2014/main" id="{3FC50A51-725B-976C-39B3-925FD102DE93}"/>
              </a:ext>
            </a:extLst>
          </p:cNvPr>
          <p:cNvCxnSpPr>
            <a:cxnSpLocks noChangeShapeType="1"/>
            <a:stCxn id="203786" idx="4"/>
            <a:endCxn id="203830" idx="0"/>
          </p:cNvCxnSpPr>
          <p:nvPr/>
        </p:nvCxnSpPr>
        <p:spPr bwMode="auto">
          <a:xfrm>
            <a:off x="5334000" y="2743200"/>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3830" name="Oval 54">
            <a:extLst>
              <a:ext uri="{FF2B5EF4-FFF2-40B4-BE49-F238E27FC236}">
                <a16:creationId xmlns:a16="http://schemas.microsoft.com/office/drawing/2014/main" id="{728100D5-480E-B6D6-36F4-910F40C4CA51}"/>
              </a:ext>
            </a:extLst>
          </p:cNvPr>
          <p:cNvSpPr>
            <a:spLocks noChangeArrowheads="1"/>
          </p:cNvSpPr>
          <p:nvPr/>
        </p:nvSpPr>
        <p:spPr bwMode="auto">
          <a:xfrm>
            <a:off x="5257800" y="3048000"/>
            <a:ext cx="152400" cy="152400"/>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203831" name="AutoShape 55">
            <a:extLst>
              <a:ext uri="{FF2B5EF4-FFF2-40B4-BE49-F238E27FC236}">
                <a16:creationId xmlns:a16="http://schemas.microsoft.com/office/drawing/2014/main" id="{0CA889F8-1F87-A681-2960-90F97B090A53}"/>
              </a:ext>
            </a:extLst>
          </p:cNvPr>
          <p:cNvCxnSpPr>
            <a:cxnSpLocks noChangeShapeType="1"/>
            <a:stCxn id="203784" idx="4"/>
            <a:endCxn id="203832" idx="0"/>
          </p:cNvCxnSpPr>
          <p:nvPr/>
        </p:nvCxnSpPr>
        <p:spPr bwMode="auto">
          <a:xfrm>
            <a:off x="3657600" y="2743200"/>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3832" name="Oval 56">
            <a:extLst>
              <a:ext uri="{FF2B5EF4-FFF2-40B4-BE49-F238E27FC236}">
                <a16:creationId xmlns:a16="http://schemas.microsoft.com/office/drawing/2014/main" id="{C13D95FC-E32F-C790-5639-B7EC5264193F}"/>
              </a:ext>
            </a:extLst>
          </p:cNvPr>
          <p:cNvSpPr>
            <a:spLocks noChangeArrowheads="1"/>
          </p:cNvSpPr>
          <p:nvPr/>
        </p:nvSpPr>
        <p:spPr bwMode="auto">
          <a:xfrm>
            <a:off x="3581400" y="3048000"/>
            <a:ext cx="152400" cy="152400"/>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3833" name="Oval 57">
            <a:extLst>
              <a:ext uri="{FF2B5EF4-FFF2-40B4-BE49-F238E27FC236}">
                <a16:creationId xmlns:a16="http://schemas.microsoft.com/office/drawing/2014/main" id="{AF8F6631-F938-507D-9E7D-B71359B5F830}"/>
              </a:ext>
            </a:extLst>
          </p:cNvPr>
          <p:cNvSpPr>
            <a:spLocks noChangeArrowheads="1"/>
          </p:cNvSpPr>
          <p:nvPr/>
        </p:nvSpPr>
        <p:spPr bwMode="auto">
          <a:xfrm>
            <a:off x="4724400" y="2438400"/>
            <a:ext cx="304800" cy="304800"/>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203834" name="AutoShape 58">
            <a:extLst>
              <a:ext uri="{FF2B5EF4-FFF2-40B4-BE49-F238E27FC236}">
                <a16:creationId xmlns:a16="http://schemas.microsoft.com/office/drawing/2014/main" id="{E3E96869-84E3-99E2-4F8A-2661988B9F59}"/>
              </a:ext>
            </a:extLst>
          </p:cNvPr>
          <p:cNvCxnSpPr>
            <a:cxnSpLocks noChangeShapeType="1"/>
            <a:stCxn id="203833" idx="3"/>
            <a:endCxn id="203836" idx="0"/>
          </p:cNvCxnSpPr>
          <p:nvPr/>
        </p:nvCxnSpPr>
        <p:spPr bwMode="auto">
          <a:xfrm flipH="1">
            <a:off x="472440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835" name="AutoShape 59">
            <a:extLst>
              <a:ext uri="{FF2B5EF4-FFF2-40B4-BE49-F238E27FC236}">
                <a16:creationId xmlns:a16="http://schemas.microsoft.com/office/drawing/2014/main" id="{45079F9B-2D4E-ABA4-D3DE-2291AF347B43}"/>
              </a:ext>
            </a:extLst>
          </p:cNvPr>
          <p:cNvCxnSpPr>
            <a:cxnSpLocks noChangeShapeType="1"/>
            <a:stCxn id="203833" idx="5"/>
            <a:endCxn id="203837" idx="0"/>
          </p:cNvCxnSpPr>
          <p:nvPr/>
        </p:nvCxnSpPr>
        <p:spPr bwMode="auto">
          <a:xfrm>
            <a:off x="4984750" y="2698750"/>
            <a:ext cx="444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3836" name="Oval 60">
            <a:extLst>
              <a:ext uri="{FF2B5EF4-FFF2-40B4-BE49-F238E27FC236}">
                <a16:creationId xmlns:a16="http://schemas.microsoft.com/office/drawing/2014/main" id="{54E6ECBF-050D-FEAE-4226-C7BB8E17BE15}"/>
              </a:ext>
            </a:extLst>
          </p:cNvPr>
          <p:cNvSpPr>
            <a:spLocks noChangeArrowheads="1"/>
          </p:cNvSpPr>
          <p:nvPr/>
        </p:nvSpPr>
        <p:spPr bwMode="auto">
          <a:xfrm>
            <a:off x="4648200" y="3048000"/>
            <a:ext cx="152400" cy="152400"/>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3837" name="Oval 61">
            <a:extLst>
              <a:ext uri="{FF2B5EF4-FFF2-40B4-BE49-F238E27FC236}">
                <a16:creationId xmlns:a16="http://schemas.microsoft.com/office/drawing/2014/main" id="{70FC2126-0FC6-7A8B-6EA7-A5FCFF126005}"/>
              </a:ext>
            </a:extLst>
          </p:cNvPr>
          <p:cNvSpPr>
            <a:spLocks noChangeArrowheads="1"/>
          </p:cNvSpPr>
          <p:nvPr/>
        </p:nvSpPr>
        <p:spPr bwMode="auto">
          <a:xfrm>
            <a:off x="4953000" y="3048000"/>
            <a:ext cx="152400" cy="152400"/>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203838" name="AutoShape 62">
            <a:extLst>
              <a:ext uri="{FF2B5EF4-FFF2-40B4-BE49-F238E27FC236}">
                <a16:creationId xmlns:a16="http://schemas.microsoft.com/office/drawing/2014/main" id="{8EE80939-6BE8-D0A0-09AD-9ED59B220E20}"/>
              </a:ext>
            </a:extLst>
          </p:cNvPr>
          <p:cNvCxnSpPr>
            <a:cxnSpLocks noChangeShapeType="1"/>
            <a:stCxn id="203833" idx="4"/>
            <a:endCxn id="203839" idx="0"/>
          </p:cNvCxnSpPr>
          <p:nvPr/>
        </p:nvCxnSpPr>
        <p:spPr bwMode="auto">
          <a:xfrm>
            <a:off x="4876800" y="2743200"/>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3839" name="Oval 63">
            <a:extLst>
              <a:ext uri="{FF2B5EF4-FFF2-40B4-BE49-F238E27FC236}">
                <a16:creationId xmlns:a16="http://schemas.microsoft.com/office/drawing/2014/main" id="{1D486DF7-3A32-F8F2-18D5-62773A75A763}"/>
              </a:ext>
            </a:extLst>
          </p:cNvPr>
          <p:cNvSpPr>
            <a:spLocks noChangeArrowheads="1"/>
          </p:cNvSpPr>
          <p:nvPr/>
        </p:nvSpPr>
        <p:spPr bwMode="auto">
          <a:xfrm>
            <a:off x="4800600" y="3048000"/>
            <a:ext cx="152400" cy="152400"/>
          </a:xfrm>
          <a:prstGeom prst="ellipse">
            <a:avLst/>
          </a:prstGeom>
          <a:solidFill>
            <a:srgbClr val="C0C0C0"/>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cxnSp>
        <p:nvCxnSpPr>
          <p:cNvPr id="203840" name="AutoShape 64">
            <a:extLst>
              <a:ext uri="{FF2B5EF4-FFF2-40B4-BE49-F238E27FC236}">
                <a16:creationId xmlns:a16="http://schemas.microsoft.com/office/drawing/2014/main" id="{6E580B04-4EBA-1081-4B69-587DCD2F3486}"/>
              </a:ext>
            </a:extLst>
          </p:cNvPr>
          <p:cNvCxnSpPr>
            <a:cxnSpLocks noChangeShapeType="1"/>
            <a:stCxn id="203782" idx="4"/>
            <a:endCxn id="203833" idx="0"/>
          </p:cNvCxnSpPr>
          <p:nvPr/>
        </p:nvCxnSpPr>
        <p:spPr bwMode="auto">
          <a:xfrm>
            <a:off x="4876800" y="2057400"/>
            <a:ext cx="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203841" name="Group 65">
            <a:extLst>
              <a:ext uri="{FF2B5EF4-FFF2-40B4-BE49-F238E27FC236}">
                <a16:creationId xmlns:a16="http://schemas.microsoft.com/office/drawing/2014/main" id="{7ECA17E4-1B02-DAAE-4186-CF3C55A6B1D5}"/>
              </a:ext>
            </a:extLst>
          </p:cNvPr>
          <p:cNvGrpSpPr>
            <a:grpSpLocks/>
          </p:cNvGrpSpPr>
          <p:nvPr/>
        </p:nvGrpSpPr>
        <p:grpSpPr bwMode="auto">
          <a:xfrm>
            <a:off x="2514600" y="2698750"/>
            <a:ext cx="381000" cy="792163"/>
            <a:chOff x="1584" y="1700"/>
            <a:chExt cx="240" cy="499"/>
          </a:xfrm>
        </p:grpSpPr>
        <p:cxnSp>
          <p:nvCxnSpPr>
            <p:cNvPr id="203854" name="AutoShape 66">
              <a:extLst>
                <a:ext uri="{FF2B5EF4-FFF2-40B4-BE49-F238E27FC236}">
                  <a16:creationId xmlns:a16="http://schemas.microsoft.com/office/drawing/2014/main" id="{9470C2D7-26A4-3CEE-EEC0-5F3D3B044EAB}"/>
                </a:ext>
              </a:extLst>
            </p:cNvPr>
            <p:cNvCxnSpPr>
              <a:cxnSpLocks noChangeShapeType="1"/>
              <a:stCxn id="203783" idx="3"/>
              <a:endCxn id="203855" idx="0"/>
            </p:cNvCxnSpPr>
            <p:nvPr/>
          </p:nvCxnSpPr>
          <p:spPr bwMode="auto">
            <a:xfrm flipH="1">
              <a:off x="1728" y="1700"/>
              <a:ext cx="28" cy="2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3855" name="Oval 67">
              <a:extLst>
                <a:ext uri="{FF2B5EF4-FFF2-40B4-BE49-F238E27FC236}">
                  <a16:creationId xmlns:a16="http://schemas.microsoft.com/office/drawing/2014/main" id="{B4669790-3C9C-7A98-8C88-D2C909210031}"/>
                </a:ext>
              </a:extLst>
            </p:cNvPr>
            <p:cNvSpPr>
              <a:spLocks noChangeArrowheads="1"/>
            </p:cNvSpPr>
            <p:nvPr/>
          </p:nvSpPr>
          <p:spPr bwMode="auto">
            <a:xfrm>
              <a:off x="1680" y="1920"/>
              <a:ext cx="96" cy="96"/>
            </a:xfrm>
            <a:prstGeom prst="ellipse">
              <a:avLst/>
            </a:prstGeom>
            <a:solidFill>
              <a:srgbClr val="C0C0C0"/>
            </a:solidFill>
            <a:ln w="25400"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1600">
                <a:ea typeface="SimSun" panose="02010600030101010101" pitchFamily="2" charset="-122"/>
              </a:endParaRPr>
            </a:p>
          </p:txBody>
        </p:sp>
        <p:sp>
          <p:nvSpPr>
            <p:cNvPr id="203856" name="Text Box 68">
              <a:extLst>
                <a:ext uri="{FF2B5EF4-FFF2-40B4-BE49-F238E27FC236}">
                  <a16:creationId xmlns:a16="http://schemas.microsoft.com/office/drawing/2014/main" id="{C084C3E1-025C-80D9-7CEF-6D044809D039}"/>
                </a:ext>
              </a:extLst>
            </p:cNvPr>
            <p:cNvSpPr txBox="1">
              <a:spLocks noChangeArrowheads="1"/>
            </p:cNvSpPr>
            <p:nvPr/>
          </p:nvSpPr>
          <p:spPr bwMode="auto">
            <a:xfrm>
              <a:off x="1584" y="196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7</a:t>
              </a:r>
            </a:p>
          </p:txBody>
        </p:sp>
      </p:grpSp>
      <p:sp>
        <p:nvSpPr>
          <p:cNvPr id="203842" name="Text Box 69">
            <a:extLst>
              <a:ext uri="{FF2B5EF4-FFF2-40B4-BE49-F238E27FC236}">
                <a16:creationId xmlns:a16="http://schemas.microsoft.com/office/drawing/2014/main" id="{9996418F-77F7-2EFF-59C0-2E93B1B03A00}"/>
              </a:ext>
            </a:extLst>
          </p:cNvPr>
          <p:cNvSpPr txBox="1">
            <a:spLocks noChangeArrowheads="1"/>
          </p:cNvSpPr>
          <p:nvPr/>
        </p:nvSpPr>
        <p:spPr bwMode="auto">
          <a:xfrm>
            <a:off x="41148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9</a:t>
            </a:r>
          </a:p>
        </p:txBody>
      </p:sp>
      <p:sp>
        <p:nvSpPr>
          <p:cNvPr id="203843" name="Text Box 70">
            <a:extLst>
              <a:ext uri="{FF2B5EF4-FFF2-40B4-BE49-F238E27FC236}">
                <a16:creationId xmlns:a16="http://schemas.microsoft.com/office/drawing/2014/main" id="{25D3C8E7-35D7-1CC4-6F9B-C3D6C601CF79}"/>
              </a:ext>
            </a:extLst>
          </p:cNvPr>
          <p:cNvSpPr txBox="1">
            <a:spLocks noChangeArrowheads="1"/>
          </p:cNvSpPr>
          <p:nvPr/>
        </p:nvSpPr>
        <p:spPr bwMode="auto">
          <a:xfrm>
            <a:off x="3352800" y="3124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8</a:t>
            </a:r>
          </a:p>
        </p:txBody>
      </p:sp>
      <p:grpSp>
        <p:nvGrpSpPr>
          <p:cNvPr id="203844" name="Group 71">
            <a:extLst>
              <a:ext uri="{FF2B5EF4-FFF2-40B4-BE49-F238E27FC236}">
                <a16:creationId xmlns:a16="http://schemas.microsoft.com/office/drawing/2014/main" id="{9556EF1F-A2E7-F097-E88E-74681B0515C8}"/>
              </a:ext>
            </a:extLst>
          </p:cNvPr>
          <p:cNvGrpSpPr>
            <a:grpSpLocks/>
          </p:cNvGrpSpPr>
          <p:nvPr/>
        </p:nvGrpSpPr>
        <p:grpSpPr bwMode="auto">
          <a:xfrm>
            <a:off x="1981200" y="2117725"/>
            <a:ext cx="1600200" cy="1073150"/>
            <a:chOff x="1248" y="1334"/>
            <a:chExt cx="1008" cy="676"/>
          </a:xfrm>
        </p:grpSpPr>
        <p:cxnSp>
          <p:nvCxnSpPr>
            <p:cNvPr id="203850" name="AutoShape 72">
              <a:extLst>
                <a:ext uri="{FF2B5EF4-FFF2-40B4-BE49-F238E27FC236}">
                  <a16:creationId xmlns:a16="http://schemas.microsoft.com/office/drawing/2014/main" id="{9891F07F-8C0C-4091-D00E-DD3A99593369}"/>
                </a:ext>
              </a:extLst>
            </p:cNvPr>
            <p:cNvCxnSpPr>
              <a:cxnSpLocks noChangeShapeType="1"/>
              <a:stCxn id="203855" idx="2"/>
              <a:endCxn id="203783" idx="2"/>
            </p:cNvCxnSpPr>
            <p:nvPr/>
          </p:nvCxnSpPr>
          <p:spPr bwMode="auto">
            <a:xfrm rot="10800000" flipH="1">
              <a:off x="1672" y="1632"/>
              <a:ext cx="56" cy="336"/>
            </a:xfrm>
            <a:prstGeom prst="curvedConnector3">
              <a:avLst>
                <a:gd name="adj1" fmla="val -242856"/>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3851" name="AutoShape 73">
              <a:extLst>
                <a:ext uri="{FF2B5EF4-FFF2-40B4-BE49-F238E27FC236}">
                  <a16:creationId xmlns:a16="http://schemas.microsoft.com/office/drawing/2014/main" id="{08667F1C-AA07-D921-D7CA-4376A1B65AA1}"/>
                </a:ext>
              </a:extLst>
            </p:cNvPr>
            <p:cNvCxnSpPr>
              <a:cxnSpLocks noChangeShapeType="1"/>
              <a:stCxn id="203855" idx="3"/>
              <a:endCxn id="203784" idx="1"/>
            </p:cNvCxnSpPr>
            <p:nvPr/>
          </p:nvCxnSpPr>
          <p:spPr bwMode="auto">
            <a:xfrm rot="5400000" flipH="1" flipV="1">
              <a:off x="1742" y="1516"/>
              <a:ext cx="446" cy="542"/>
            </a:xfrm>
            <a:prstGeom prst="curvedConnector5">
              <a:avLst>
                <a:gd name="adj1" fmla="val -33634"/>
                <a:gd name="adj2" fmla="val 54981"/>
                <a:gd name="adj3" fmla="val 107620"/>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3852" name="Text Box 74">
              <a:extLst>
                <a:ext uri="{FF2B5EF4-FFF2-40B4-BE49-F238E27FC236}">
                  <a16:creationId xmlns:a16="http://schemas.microsoft.com/office/drawing/2014/main" id="{0F4AA839-22DA-6AD0-A04C-96C289A0B5E5}"/>
                </a:ext>
              </a:extLst>
            </p:cNvPr>
            <p:cNvSpPr txBox="1">
              <a:spLocks noChangeArrowheads="1"/>
            </p:cNvSpPr>
            <p:nvPr/>
          </p:nvSpPr>
          <p:spPr bwMode="auto">
            <a:xfrm>
              <a:off x="1248" y="153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000">
                  <a:latin typeface="Times New Roman" panose="02020603050405020304" pitchFamily="18" charset="0"/>
                  <a:ea typeface="SimSun" panose="02010600030101010101" pitchFamily="2" charset="-122"/>
                </a:rPr>
                <a:t>0.8</a:t>
              </a:r>
            </a:p>
          </p:txBody>
        </p:sp>
        <p:sp>
          <p:nvSpPr>
            <p:cNvPr id="203853" name="Text Box 75">
              <a:extLst>
                <a:ext uri="{FF2B5EF4-FFF2-40B4-BE49-F238E27FC236}">
                  <a16:creationId xmlns:a16="http://schemas.microsoft.com/office/drawing/2014/main" id="{84B57BE1-CADC-81B7-7CF7-3E1B1D83FFF3}"/>
                </a:ext>
              </a:extLst>
            </p:cNvPr>
            <p:cNvSpPr txBox="1">
              <a:spLocks noChangeArrowheads="1"/>
            </p:cNvSpPr>
            <p:nvPr/>
          </p:nvSpPr>
          <p:spPr bwMode="auto">
            <a:xfrm>
              <a:off x="1872" y="133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zh-CN" sz="2000">
                  <a:latin typeface="Times New Roman" panose="02020603050405020304" pitchFamily="18" charset="0"/>
                  <a:ea typeface="SimSun" panose="02010600030101010101" pitchFamily="2" charset="-122"/>
                </a:rPr>
                <a:t>0.9</a:t>
              </a:r>
            </a:p>
          </p:txBody>
        </p:sp>
      </p:grpSp>
      <p:grpSp>
        <p:nvGrpSpPr>
          <p:cNvPr id="203845" name="Group 76">
            <a:extLst>
              <a:ext uri="{FF2B5EF4-FFF2-40B4-BE49-F238E27FC236}">
                <a16:creationId xmlns:a16="http://schemas.microsoft.com/office/drawing/2014/main" id="{25B4317B-1233-887C-0F74-4EFACCADF15B}"/>
              </a:ext>
            </a:extLst>
          </p:cNvPr>
          <p:cNvGrpSpPr>
            <a:grpSpLocks/>
          </p:cNvGrpSpPr>
          <p:nvPr/>
        </p:nvGrpSpPr>
        <p:grpSpPr bwMode="auto">
          <a:xfrm>
            <a:off x="3124200" y="2698750"/>
            <a:ext cx="425450" cy="792163"/>
            <a:chOff x="1968" y="1700"/>
            <a:chExt cx="268" cy="499"/>
          </a:xfrm>
        </p:grpSpPr>
        <p:cxnSp>
          <p:nvCxnSpPr>
            <p:cNvPr id="203847" name="AutoShape 77">
              <a:extLst>
                <a:ext uri="{FF2B5EF4-FFF2-40B4-BE49-F238E27FC236}">
                  <a16:creationId xmlns:a16="http://schemas.microsoft.com/office/drawing/2014/main" id="{87FA88EB-BDFD-5CF2-84E3-9DC0E0A0F02E}"/>
                </a:ext>
              </a:extLst>
            </p:cNvPr>
            <p:cNvCxnSpPr>
              <a:cxnSpLocks noChangeShapeType="1"/>
              <a:stCxn id="203784" idx="3"/>
              <a:endCxn id="203848" idx="0"/>
            </p:cNvCxnSpPr>
            <p:nvPr/>
          </p:nvCxnSpPr>
          <p:spPr bwMode="auto">
            <a:xfrm flipH="1">
              <a:off x="2112" y="1700"/>
              <a:ext cx="124" cy="2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3848" name="Oval 78">
              <a:extLst>
                <a:ext uri="{FF2B5EF4-FFF2-40B4-BE49-F238E27FC236}">
                  <a16:creationId xmlns:a16="http://schemas.microsoft.com/office/drawing/2014/main" id="{D578B2B7-ED77-1406-67EF-C1804020B267}"/>
                </a:ext>
              </a:extLst>
            </p:cNvPr>
            <p:cNvSpPr>
              <a:spLocks noChangeArrowheads="1"/>
            </p:cNvSpPr>
            <p:nvPr/>
          </p:nvSpPr>
          <p:spPr bwMode="auto">
            <a:xfrm>
              <a:off x="2064" y="1920"/>
              <a:ext cx="96" cy="96"/>
            </a:xfrm>
            <a:prstGeom prst="ellipse">
              <a:avLst/>
            </a:prstGeom>
            <a:solidFill>
              <a:srgbClr val="C0C0C0"/>
            </a:solidFill>
            <a:ln w="25400"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400">
                <a:latin typeface="Tahoma" panose="020B0604030504040204" pitchFamily="34" charset="0"/>
              </a:endParaRPr>
            </a:p>
          </p:txBody>
        </p:sp>
        <p:sp>
          <p:nvSpPr>
            <p:cNvPr id="203849" name="Text Box 79">
              <a:extLst>
                <a:ext uri="{FF2B5EF4-FFF2-40B4-BE49-F238E27FC236}">
                  <a16:creationId xmlns:a16="http://schemas.microsoft.com/office/drawing/2014/main" id="{89E67BCF-26D0-4999-FEC0-E0FE28B019E4}"/>
                </a:ext>
              </a:extLst>
            </p:cNvPr>
            <p:cNvSpPr txBox="1">
              <a:spLocks noChangeArrowheads="1"/>
            </p:cNvSpPr>
            <p:nvPr/>
          </p:nvSpPr>
          <p:spPr bwMode="auto">
            <a:xfrm>
              <a:off x="1968" y="196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i="1">
                  <a:latin typeface="Times New Roman" panose="02020603050405020304" pitchFamily="18" charset="0"/>
                  <a:ea typeface="SimSun" panose="02010600030101010101" pitchFamily="2" charset="-122"/>
                </a:rPr>
                <a:t>n</a:t>
              </a:r>
              <a:r>
                <a:rPr lang="en-US" altLang="zh-CN" sz="1800" baseline="-25000">
                  <a:latin typeface="Times New Roman" panose="02020603050405020304" pitchFamily="18" charset="0"/>
                  <a:ea typeface="SimSun" panose="02010600030101010101" pitchFamily="2" charset="-122"/>
                </a:rPr>
                <a:t>7</a:t>
              </a:r>
            </a:p>
          </p:txBody>
        </p:sp>
      </p:grpSp>
      <p:sp>
        <p:nvSpPr>
          <p:cNvPr id="203846" name="Slide Number Placeholder 82">
            <a:extLst>
              <a:ext uri="{FF2B5EF4-FFF2-40B4-BE49-F238E27FC236}">
                <a16:creationId xmlns:a16="http://schemas.microsoft.com/office/drawing/2014/main" id="{B981CA32-143D-30E3-D3A9-D8DD4EF244B2}"/>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B0454E8B-8900-41DD-9476-ADA9C04F98D1}" type="slidenum">
              <a:rPr lang="en-US" altLang="en-US" sz="1200">
                <a:latin typeface="Tahoma" panose="020B0604030504040204" pitchFamily="34" charset="0"/>
              </a:rPr>
              <a:pPr algn="r" eaLnBrk="1" hangingPunct="1">
                <a:spcBef>
                  <a:spcPct val="0"/>
                </a:spcBef>
                <a:buClrTx/>
                <a:buSzTx/>
                <a:buFontTx/>
                <a:buNone/>
              </a:pPr>
              <a:t>97</a:t>
            </a:fld>
            <a:endParaRPr lang="en-US" altLang="en-US" sz="1200">
              <a:latin typeface="Tahoma" panose="020B0604030504040204" pitchFamily="34" charset="0"/>
            </a:endParaRPr>
          </a:p>
        </p:txBody>
      </p:sp>
    </p:spTree>
  </p:cSld>
  <p:clrMapOvr>
    <a:masterClrMapping/>
  </p:clrMapOvr>
  <p:transition>
    <p:zo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FD9BB3CA-3DCD-255B-8233-E2F59A205C0F}"/>
              </a:ext>
            </a:extLst>
          </p:cNvPr>
          <p:cNvSpPr>
            <a:spLocks noGrp="1" noChangeArrowheads="1"/>
          </p:cNvSpPr>
          <p:nvPr>
            <p:ph type="title" idx="4294967295"/>
          </p:nvPr>
        </p:nvSpPr>
        <p:spPr/>
        <p:txBody>
          <a:bodyPr/>
          <a:lstStyle/>
          <a:p>
            <a:pPr eaLnBrk="1" hangingPunct="1"/>
            <a:r>
              <a:rPr lang="en-US" altLang="zh-CN">
                <a:ea typeface="SimSun" panose="02010600030101010101" pitchFamily="2" charset="-122"/>
              </a:rPr>
              <a:t>Complexity</a:t>
            </a:r>
          </a:p>
        </p:txBody>
      </p:sp>
      <p:graphicFrame>
        <p:nvGraphicFramePr>
          <p:cNvPr id="1903653" name="Group 37">
            <a:extLst>
              <a:ext uri="{FF2B5EF4-FFF2-40B4-BE49-F238E27FC236}">
                <a16:creationId xmlns:a16="http://schemas.microsoft.com/office/drawing/2014/main" id="{54990E6B-C6AF-F463-5CB4-A807CC78073F}"/>
              </a:ext>
            </a:extLst>
          </p:cNvPr>
          <p:cNvGraphicFramePr>
            <a:graphicFrameLocks noGrp="1"/>
          </p:cNvGraphicFramePr>
          <p:nvPr>
            <p:ph idx="4294967295"/>
          </p:nvPr>
        </p:nvGraphicFramePr>
        <p:xfrm>
          <a:off x="533400" y="2857500"/>
          <a:ext cx="8235950" cy="2690814"/>
        </p:xfrm>
        <a:graphic>
          <a:graphicData uri="http://schemas.openxmlformats.org/drawingml/2006/table">
            <a:tbl>
              <a:tblPr/>
              <a:tblGrid>
                <a:gridCol w="3733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16150">
                  <a:extLst>
                    <a:ext uri="{9D8B030D-6E8A-4147-A177-3AD203B41FA5}">
                      <a16:colId xmlns:a16="http://schemas.microsoft.com/office/drawing/2014/main" val="20002"/>
                    </a:ext>
                  </a:extLst>
                </a:gridCol>
              </a:tblGrid>
              <a:tr h="504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Arial" pitchFamily="34" charset="0"/>
                          <a:ea typeface="SimSun" pitchFamily="2" charset="-122"/>
                        </a:rPr>
                        <a:t>Time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Arial" pitchFamily="34" charset="0"/>
                          <a:ea typeface="SimSun" pitchFamily="2" charset="-122"/>
                        </a:rPr>
                        <a:t>Space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64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Arial" pitchFamily="34" charset="0"/>
                          <a:ea typeface="SimSun" pitchFamily="2" charset="-122"/>
                        </a:rPr>
                        <a:t>Updating similarities</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Arial" pitchFamily="34" charset="0"/>
                          <a:ea typeface="SimSun" pitchFamily="2" charset="-122"/>
                        </a:rPr>
                        <a:t>O</a:t>
                      </a:r>
                      <a:r>
                        <a:rPr kumimoji="0" lang="en-US" altLang="zh-CN" sz="2400" b="0" i="0" u="none" strike="noStrike" cap="none" normalizeH="0" baseline="0">
                          <a:ln>
                            <a:noFill/>
                          </a:ln>
                          <a:solidFill>
                            <a:schemeClr val="tx1"/>
                          </a:solidFill>
                          <a:effectLst/>
                          <a:latin typeface="Arial" pitchFamily="34" charset="0"/>
                          <a:ea typeface="SimSun" pitchFamily="2" charset="-122"/>
                        </a:rPr>
                        <a:t>(</a:t>
                      </a:r>
                      <a:r>
                        <a:rPr kumimoji="0" lang="en-US" altLang="zh-CN" sz="2400" b="0" i="1" u="none" strike="noStrike" cap="none" normalizeH="0" baseline="0">
                          <a:ln>
                            <a:noFill/>
                          </a:ln>
                          <a:solidFill>
                            <a:schemeClr val="tx1"/>
                          </a:solidFill>
                          <a:effectLst/>
                          <a:latin typeface="Arial" pitchFamily="34" charset="0"/>
                          <a:ea typeface="SimSun" pitchFamily="2" charset="-122"/>
                        </a:rPr>
                        <a:t>M</a:t>
                      </a:r>
                      <a:r>
                        <a:rPr kumimoji="0" lang="en-US" altLang="zh-CN" sz="2400" b="0" i="0" u="none" strike="noStrike" cap="none" normalizeH="0" baseline="0">
                          <a:ln>
                            <a:noFill/>
                          </a:ln>
                          <a:solidFill>
                            <a:schemeClr val="tx1"/>
                          </a:solidFill>
                          <a:effectLst/>
                          <a:latin typeface="Arial" pitchFamily="34" charset="0"/>
                          <a:ea typeface="SimSun" pitchFamily="2" charset="-122"/>
                        </a:rPr>
                        <a:t>(log</a:t>
                      </a:r>
                      <a:r>
                        <a:rPr kumimoji="0" lang="en-US" altLang="zh-CN" sz="2400" b="0" i="1" u="none" strike="noStrike" cap="none" normalizeH="0" baseline="0">
                          <a:ln>
                            <a:noFill/>
                          </a:ln>
                          <a:solidFill>
                            <a:schemeClr val="tx1"/>
                          </a:solidFill>
                          <a:effectLst/>
                          <a:latin typeface="Arial" pitchFamily="34" charset="0"/>
                          <a:ea typeface="SimSun" pitchFamily="2" charset="-122"/>
                        </a:rPr>
                        <a:t>N</a:t>
                      </a:r>
                      <a:r>
                        <a:rPr kumimoji="0" lang="en-US" altLang="zh-CN" sz="2400" b="0" i="0" u="none" strike="noStrike" cap="none" normalizeH="0" baseline="0">
                          <a:ln>
                            <a:noFill/>
                          </a:ln>
                          <a:solidFill>
                            <a:schemeClr val="tx1"/>
                          </a:solidFill>
                          <a:effectLst/>
                          <a:latin typeface="Arial" pitchFamily="34" charset="0"/>
                          <a:ea typeface="SimSun" pitchFamily="2" charset="-122"/>
                        </a:rPr>
                        <a:t>)</a:t>
                      </a:r>
                      <a:r>
                        <a:rPr kumimoji="0" lang="en-US" altLang="zh-CN" sz="2400" b="0" i="0" u="none" strike="noStrike" cap="none" normalizeH="0" baseline="30000">
                          <a:ln>
                            <a:noFill/>
                          </a:ln>
                          <a:solidFill>
                            <a:schemeClr val="tx1"/>
                          </a:solidFill>
                          <a:effectLst/>
                          <a:latin typeface="Arial" pitchFamily="34" charset="0"/>
                          <a:ea typeface="SimSun" pitchFamily="2" charset="-122"/>
                        </a:rPr>
                        <a:t>2</a:t>
                      </a:r>
                      <a:r>
                        <a:rPr kumimoji="0" lang="en-US" altLang="zh-CN" sz="2400" b="0" i="0" u="none" strike="noStrike" cap="none" normalizeH="0" baseline="0">
                          <a:ln>
                            <a:noFill/>
                          </a:ln>
                          <a:solidFill>
                            <a:schemeClr val="tx1"/>
                          </a:solidFill>
                          <a:effectLst/>
                          <a:latin typeface="Arial" pitchFamily="34" charset="0"/>
                          <a:ea typeface="SimSun" pitchFamily="2" charset="-122"/>
                        </a:rPr>
                        <a:t>)</a:t>
                      </a:r>
                      <a:endParaRPr kumimoji="0" lang="en-US" altLang="zh-CN" sz="2400" b="0" i="1" u="none" strike="noStrike" cap="none" normalizeH="0" baseline="30000">
                        <a:ln>
                          <a:noFill/>
                        </a:ln>
                        <a:solidFill>
                          <a:schemeClr val="tx1"/>
                        </a:solidFill>
                        <a:effectLst/>
                        <a:latin typeface="Arial" pitchFamily="34"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Arial" pitchFamily="34" charset="0"/>
                          <a:ea typeface="SimSun" pitchFamily="2" charset="-122"/>
                        </a:rPr>
                        <a:t>O</a:t>
                      </a:r>
                      <a:r>
                        <a:rPr kumimoji="0" lang="en-US" altLang="zh-CN" sz="2400" b="0" i="0" u="none" strike="noStrike" cap="none" normalizeH="0" baseline="0">
                          <a:ln>
                            <a:noFill/>
                          </a:ln>
                          <a:solidFill>
                            <a:schemeClr val="tx1"/>
                          </a:solidFill>
                          <a:effectLst/>
                          <a:latin typeface="Arial" pitchFamily="34" charset="0"/>
                          <a:ea typeface="SimSun" pitchFamily="2" charset="-122"/>
                        </a:rPr>
                        <a:t>(</a:t>
                      </a:r>
                      <a:r>
                        <a:rPr kumimoji="0" lang="en-US" altLang="zh-CN" sz="2400" b="0" i="1" u="none" strike="noStrike" cap="none" normalizeH="0" baseline="0">
                          <a:ln>
                            <a:noFill/>
                          </a:ln>
                          <a:solidFill>
                            <a:schemeClr val="tx1"/>
                          </a:solidFill>
                          <a:effectLst/>
                          <a:latin typeface="Arial" pitchFamily="34" charset="0"/>
                          <a:ea typeface="SimSun" pitchFamily="2" charset="-122"/>
                        </a:rPr>
                        <a:t>M+N</a:t>
                      </a:r>
                      <a:r>
                        <a:rPr kumimoji="0" lang="en-US" altLang="zh-CN" sz="2400" b="0" i="0" u="none" strike="noStrike" cap="none" normalizeH="0" baseline="0">
                          <a:ln>
                            <a:noFill/>
                          </a:ln>
                          <a:solidFill>
                            <a:schemeClr val="tx1"/>
                          </a:solidFill>
                          <a:effectLst/>
                          <a:latin typeface="Arial" pitchFamily="34" charset="0"/>
                          <a:ea typeface="SimSun" pitchFamily="2" charset="-12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Arial" pitchFamily="34" charset="0"/>
                          <a:ea typeface="SimSun" pitchFamily="2" charset="-122"/>
                        </a:rPr>
                        <a:t>Adjusting tree structures</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Arial" pitchFamily="34" charset="0"/>
                          <a:ea typeface="SimSun" pitchFamily="2" charset="-122"/>
                        </a:rPr>
                        <a:t>O</a:t>
                      </a:r>
                      <a:r>
                        <a:rPr kumimoji="0" lang="en-US" altLang="zh-CN" sz="2400" b="0" i="0" u="none" strike="noStrike" cap="none" normalizeH="0" baseline="0">
                          <a:ln>
                            <a:noFill/>
                          </a:ln>
                          <a:solidFill>
                            <a:schemeClr val="tx1"/>
                          </a:solidFill>
                          <a:effectLst/>
                          <a:latin typeface="Arial" pitchFamily="34" charset="0"/>
                          <a:ea typeface="SimSun" pitchFamily="2" charset="-122"/>
                        </a:rPr>
                        <a:t>(</a:t>
                      </a:r>
                      <a:r>
                        <a:rPr kumimoji="0" lang="en-US" altLang="zh-CN" sz="2400" b="0" i="1" u="none" strike="noStrike" cap="none" normalizeH="0" baseline="0">
                          <a:ln>
                            <a:noFill/>
                          </a:ln>
                          <a:solidFill>
                            <a:schemeClr val="tx1"/>
                          </a:solidFill>
                          <a:effectLst/>
                          <a:latin typeface="Arial" pitchFamily="34" charset="0"/>
                          <a:ea typeface="SimSun" pitchFamily="2" charset="-122"/>
                        </a:rPr>
                        <a:t>N</a:t>
                      </a:r>
                      <a:r>
                        <a:rPr kumimoji="0" lang="en-US" altLang="zh-CN" sz="2400" b="0" i="0" u="none" strike="noStrike" cap="none" normalizeH="0" baseline="0">
                          <a:ln>
                            <a:noFill/>
                          </a:ln>
                          <a:solidFill>
                            <a:schemeClr val="tx1"/>
                          </a:solidFill>
                          <a:effectLst/>
                          <a:latin typeface="Arial" pitchFamily="34" charset="0"/>
                          <a:ea typeface="SimSun" pitchFamily="2" charset="-122"/>
                        </a:rPr>
                        <a:t>)</a:t>
                      </a:r>
                      <a:endParaRPr kumimoji="0" lang="en-US" altLang="zh-CN" sz="2400" b="0" i="1" u="none" strike="noStrike" cap="none" normalizeH="0" baseline="0">
                        <a:ln>
                          <a:noFill/>
                        </a:ln>
                        <a:solidFill>
                          <a:schemeClr val="tx1"/>
                        </a:solidFill>
                        <a:effectLst/>
                        <a:latin typeface="Arial" pitchFamily="34"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Arial" pitchFamily="34" charset="0"/>
                          <a:ea typeface="SimSun" pitchFamily="2" charset="-122"/>
                        </a:rPr>
                        <a:t>O</a:t>
                      </a:r>
                      <a:r>
                        <a:rPr kumimoji="0" lang="en-US" altLang="zh-CN" sz="2400" b="0" i="0" u="none" strike="noStrike" cap="none" normalizeH="0" baseline="0">
                          <a:ln>
                            <a:noFill/>
                          </a:ln>
                          <a:solidFill>
                            <a:schemeClr val="tx1"/>
                          </a:solidFill>
                          <a:effectLst/>
                          <a:latin typeface="Arial" pitchFamily="34" charset="0"/>
                          <a:ea typeface="SimSun" pitchFamily="2" charset="-122"/>
                        </a:rPr>
                        <a:t>(</a:t>
                      </a:r>
                      <a:r>
                        <a:rPr kumimoji="0" lang="en-US" altLang="zh-CN" sz="2400" b="0" i="1" u="none" strike="noStrike" cap="none" normalizeH="0" baseline="0">
                          <a:ln>
                            <a:noFill/>
                          </a:ln>
                          <a:solidFill>
                            <a:schemeClr val="tx1"/>
                          </a:solidFill>
                          <a:effectLst/>
                          <a:latin typeface="Arial" pitchFamily="34" charset="0"/>
                          <a:ea typeface="SimSun" pitchFamily="2" charset="-122"/>
                        </a:rPr>
                        <a:t>N</a:t>
                      </a:r>
                      <a:r>
                        <a:rPr kumimoji="0" lang="en-US" altLang="zh-CN" sz="2400" b="0" i="0" u="none" strike="noStrike" cap="none" normalizeH="0" baseline="0">
                          <a:ln>
                            <a:noFill/>
                          </a:ln>
                          <a:solidFill>
                            <a:schemeClr val="tx1"/>
                          </a:solidFill>
                          <a:effectLst/>
                          <a:latin typeface="Arial" pitchFamily="34" charset="0"/>
                          <a:ea typeface="SimSun" pitchFamily="2" charset="-12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39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 b="0" i="0" u="none" strike="noStrike" cap="none" normalizeH="0" baseline="0">
                        <a:ln>
                          <a:noFill/>
                        </a:ln>
                        <a:solidFill>
                          <a:schemeClr val="tx1"/>
                        </a:solidFill>
                        <a:effectLst/>
                        <a:latin typeface="Arial" pitchFamily="34"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 b="0" i="0" u="none" strike="noStrike" cap="none" normalizeH="0" baseline="0">
                        <a:ln>
                          <a:noFill/>
                        </a:ln>
                        <a:solidFill>
                          <a:schemeClr val="tx1"/>
                        </a:solidFill>
                        <a:effectLst/>
                        <a:latin typeface="Arial" pitchFamily="34"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00" b="0" i="0" u="none" strike="noStrike" cap="none" normalizeH="0" baseline="0">
                        <a:ln>
                          <a:noFill/>
                        </a:ln>
                        <a:solidFill>
                          <a:schemeClr val="tx1"/>
                        </a:solidFill>
                        <a:effectLst/>
                        <a:latin typeface="Arial"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Arial" pitchFamily="34" charset="0"/>
                          <a:ea typeface="SimSun" pitchFamily="2" charset="-122"/>
                        </a:rPr>
                        <a:t>LinkClus</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Arial" pitchFamily="34" charset="0"/>
                          <a:ea typeface="SimSun" pitchFamily="2" charset="-122"/>
                        </a:rPr>
                        <a:t>O</a:t>
                      </a:r>
                      <a:r>
                        <a:rPr kumimoji="0" lang="en-US" altLang="zh-CN" sz="2400" b="0" i="0" u="none" strike="noStrike" cap="none" normalizeH="0" baseline="0">
                          <a:ln>
                            <a:noFill/>
                          </a:ln>
                          <a:solidFill>
                            <a:schemeClr val="tx1"/>
                          </a:solidFill>
                          <a:effectLst/>
                          <a:latin typeface="Arial" pitchFamily="34" charset="0"/>
                          <a:ea typeface="SimSun" pitchFamily="2" charset="-122"/>
                        </a:rPr>
                        <a:t>(</a:t>
                      </a:r>
                      <a:r>
                        <a:rPr kumimoji="0" lang="en-US" altLang="zh-CN" sz="2400" b="0" i="1" u="none" strike="noStrike" cap="none" normalizeH="0" baseline="0">
                          <a:ln>
                            <a:noFill/>
                          </a:ln>
                          <a:solidFill>
                            <a:schemeClr val="tx1"/>
                          </a:solidFill>
                          <a:effectLst/>
                          <a:latin typeface="Arial" pitchFamily="34" charset="0"/>
                          <a:ea typeface="SimSun" pitchFamily="2" charset="-122"/>
                        </a:rPr>
                        <a:t>M</a:t>
                      </a:r>
                      <a:r>
                        <a:rPr kumimoji="0" lang="en-US" altLang="zh-CN" sz="2400" b="0" i="0" u="none" strike="noStrike" cap="none" normalizeH="0" baseline="0">
                          <a:ln>
                            <a:noFill/>
                          </a:ln>
                          <a:solidFill>
                            <a:schemeClr val="tx1"/>
                          </a:solidFill>
                          <a:effectLst/>
                          <a:latin typeface="Arial" pitchFamily="34" charset="0"/>
                          <a:ea typeface="SimSun" pitchFamily="2" charset="-122"/>
                        </a:rPr>
                        <a:t>(log</a:t>
                      </a:r>
                      <a:r>
                        <a:rPr kumimoji="0" lang="en-US" altLang="zh-CN" sz="2400" b="0" i="1" u="none" strike="noStrike" cap="none" normalizeH="0" baseline="0">
                          <a:ln>
                            <a:noFill/>
                          </a:ln>
                          <a:solidFill>
                            <a:schemeClr val="tx1"/>
                          </a:solidFill>
                          <a:effectLst/>
                          <a:latin typeface="Arial" pitchFamily="34" charset="0"/>
                          <a:ea typeface="SimSun" pitchFamily="2" charset="-122"/>
                        </a:rPr>
                        <a:t>N</a:t>
                      </a:r>
                      <a:r>
                        <a:rPr kumimoji="0" lang="en-US" altLang="zh-CN" sz="2400" b="0" i="0" u="none" strike="noStrike" cap="none" normalizeH="0" baseline="0">
                          <a:ln>
                            <a:noFill/>
                          </a:ln>
                          <a:solidFill>
                            <a:schemeClr val="tx1"/>
                          </a:solidFill>
                          <a:effectLst/>
                          <a:latin typeface="Arial" pitchFamily="34" charset="0"/>
                          <a:ea typeface="SimSun" pitchFamily="2" charset="-122"/>
                        </a:rPr>
                        <a:t>)</a:t>
                      </a:r>
                      <a:r>
                        <a:rPr kumimoji="0" lang="en-US" altLang="zh-CN" sz="2400" b="0" i="0" u="none" strike="noStrike" cap="none" normalizeH="0" baseline="30000">
                          <a:ln>
                            <a:noFill/>
                          </a:ln>
                          <a:solidFill>
                            <a:schemeClr val="tx1"/>
                          </a:solidFill>
                          <a:effectLst/>
                          <a:latin typeface="Arial" pitchFamily="34" charset="0"/>
                          <a:ea typeface="SimSun" pitchFamily="2" charset="-122"/>
                        </a:rPr>
                        <a:t>2</a:t>
                      </a:r>
                      <a:r>
                        <a:rPr kumimoji="0" lang="en-US" altLang="zh-CN" sz="2400" b="0" i="0" u="none" strike="noStrike" cap="none" normalizeH="0" baseline="0">
                          <a:ln>
                            <a:noFill/>
                          </a:ln>
                          <a:solidFill>
                            <a:schemeClr val="tx1"/>
                          </a:solidFill>
                          <a:effectLst/>
                          <a:latin typeface="Arial" pitchFamily="34" charset="0"/>
                          <a:ea typeface="SimSun" pitchFamily="2" charset="-122"/>
                        </a:rPr>
                        <a:t>)</a:t>
                      </a:r>
                      <a:endParaRPr kumimoji="0" lang="en-US" altLang="zh-CN" sz="2400" b="0" i="1" u="none" strike="noStrike" cap="none" normalizeH="0" baseline="30000">
                        <a:ln>
                          <a:noFill/>
                        </a:ln>
                        <a:solidFill>
                          <a:schemeClr val="tx1"/>
                        </a:solidFill>
                        <a:effectLst/>
                        <a:latin typeface="Arial" pitchFamily="34"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Arial" pitchFamily="34" charset="0"/>
                          <a:ea typeface="SimSun" pitchFamily="2" charset="-122"/>
                        </a:rPr>
                        <a:t>O</a:t>
                      </a:r>
                      <a:r>
                        <a:rPr kumimoji="0" lang="en-US" altLang="zh-CN" sz="2400" b="0" i="0" u="none" strike="noStrike" cap="none" normalizeH="0" baseline="0">
                          <a:ln>
                            <a:noFill/>
                          </a:ln>
                          <a:solidFill>
                            <a:schemeClr val="tx1"/>
                          </a:solidFill>
                          <a:effectLst/>
                          <a:latin typeface="Arial" pitchFamily="34" charset="0"/>
                          <a:ea typeface="SimSun" pitchFamily="2" charset="-122"/>
                        </a:rPr>
                        <a:t>(</a:t>
                      </a:r>
                      <a:r>
                        <a:rPr kumimoji="0" lang="en-US" altLang="zh-CN" sz="2400" b="0" i="1" u="none" strike="noStrike" cap="none" normalizeH="0" baseline="0">
                          <a:ln>
                            <a:noFill/>
                          </a:ln>
                          <a:solidFill>
                            <a:schemeClr val="tx1"/>
                          </a:solidFill>
                          <a:effectLst/>
                          <a:latin typeface="Arial" pitchFamily="34" charset="0"/>
                          <a:ea typeface="SimSun" pitchFamily="2" charset="-122"/>
                        </a:rPr>
                        <a:t>M+N</a:t>
                      </a:r>
                      <a:r>
                        <a:rPr kumimoji="0" lang="en-US" altLang="zh-CN" sz="2400" b="0" i="0" u="none" strike="noStrike" cap="none" normalizeH="0" baseline="0">
                          <a:ln>
                            <a:noFill/>
                          </a:ln>
                          <a:solidFill>
                            <a:schemeClr val="tx1"/>
                          </a:solidFill>
                          <a:effectLst/>
                          <a:latin typeface="Arial" pitchFamily="34" charset="0"/>
                          <a:ea typeface="SimSun" pitchFamily="2" charset="-12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Arial" pitchFamily="34" charset="0"/>
                          <a:ea typeface="SimSun" pitchFamily="2" charset="-122"/>
                        </a:rPr>
                        <a:t>SimRank</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Arial" pitchFamily="34" charset="0"/>
                          <a:ea typeface="SimSun" pitchFamily="2" charset="-122"/>
                        </a:rPr>
                        <a:t>O</a:t>
                      </a:r>
                      <a:r>
                        <a:rPr kumimoji="0" lang="en-US" altLang="zh-CN" sz="2400" b="0" i="0" u="none" strike="noStrike" cap="none" normalizeH="0" baseline="0">
                          <a:ln>
                            <a:noFill/>
                          </a:ln>
                          <a:solidFill>
                            <a:schemeClr val="tx1"/>
                          </a:solidFill>
                          <a:effectLst/>
                          <a:latin typeface="Arial" pitchFamily="34" charset="0"/>
                          <a:ea typeface="SimSun" pitchFamily="2" charset="-122"/>
                        </a:rPr>
                        <a:t>(</a:t>
                      </a:r>
                      <a:r>
                        <a:rPr kumimoji="0" lang="en-US" altLang="zh-CN" sz="2400" b="0" i="1" u="none" strike="noStrike" cap="none" normalizeH="0" baseline="0">
                          <a:ln>
                            <a:noFill/>
                          </a:ln>
                          <a:solidFill>
                            <a:schemeClr val="tx1"/>
                          </a:solidFill>
                          <a:effectLst/>
                          <a:latin typeface="Arial" pitchFamily="34" charset="0"/>
                          <a:ea typeface="SimSun" pitchFamily="2" charset="-122"/>
                        </a:rPr>
                        <a:t>M</a:t>
                      </a:r>
                      <a:r>
                        <a:rPr kumimoji="0" lang="en-US" altLang="zh-CN" sz="2400" b="0" i="0" u="none" strike="noStrike" cap="none" normalizeH="0" baseline="30000">
                          <a:ln>
                            <a:noFill/>
                          </a:ln>
                          <a:solidFill>
                            <a:schemeClr val="tx1"/>
                          </a:solidFill>
                          <a:effectLst/>
                          <a:latin typeface="Arial" pitchFamily="34" charset="0"/>
                          <a:ea typeface="SimSun" pitchFamily="2" charset="-122"/>
                        </a:rPr>
                        <a:t>2</a:t>
                      </a:r>
                      <a:r>
                        <a:rPr kumimoji="0" lang="en-US" altLang="zh-CN" sz="2400" b="0" i="0" u="none" strike="noStrike" cap="none" normalizeH="0" baseline="0">
                          <a:ln>
                            <a:noFill/>
                          </a:ln>
                          <a:solidFill>
                            <a:schemeClr val="tx1"/>
                          </a:solidFill>
                          <a:effectLst/>
                          <a:latin typeface="Arial" pitchFamily="34" charset="0"/>
                          <a:ea typeface="SimSun" pitchFamily="2" charset="-12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Arial" pitchFamily="34" charset="0"/>
                          <a:ea typeface="SimSun" pitchFamily="2" charset="-122"/>
                        </a:rPr>
                        <a:t>O</a:t>
                      </a:r>
                      <a:r>
                        <a:rPr kumimoji="0" lang="en-US" altLang="zh-CN" sz="2400" b="0" i="0" u="none" strike="noStrike" cap="none" normalizeH="0" baseline="0">
                          <a:ln>
                            <a:noFill/>
                          </a:ln>
                          <a:solidFill>
                            <a:schemeClr val="tx1"/>
                          </a:solidFill>
                          <a:effectLst/>
                          <a:latin typeface="Arial" pitchFamily="34" charset="0"/>
                          <a:ea typeface="SimSun" pitchFamily="2" charset="-122"/>
                        </a:rPr>
                        <a:t>(</a:t>
                      </a:r>
                      <a:r>
                        <a:rPr kumimoji="0" lang="en-US" altLang="zh-CN" sz="2400" b="0" i="1" u="none" strike="noStrike" cap="none" normalizeH="0" baseline="0">
                          <a:ln>
                            <a:noFill/>
                          </a:ln>
                          <a:solidFill>
                            <a:schemeClr val="tx1"/>
                          </a:solidFill>
                          <a:effectLst/>
                          <a:latin typeface="Arial" pitchFamily="34" charset="0"/>
                          <a:ea typeface="SimSun" pitchFamily="2" charset="-122"/>
                        </a:rPr>
                        <a:t>N</a:t>
                      </a:r>
                      <a:r>
                        <a:rPr kumimoji="0" lang="en-US" altLang="zh-CN" sz="2400" b="0" i="0" u="none" strike="noStrike" cap="none" normalizeH="0" baseline="30000">
                          <a:ln>
                            <a:noFill/>
                          </a:ln>
                          <a:solidFill>
                            <a:schemeClr val="tx1"/>
                          </a:solidFill>
                          <a:effectLst/>
                          <a:latin typeface="Arial" pitchFamily="34" charset="0"/>
                          <a:ea typeface="SimSun" pitchFamily="2" charset="-122"/>
                        </a:rPr>
                        <a:t>2</a:t>
                      </a:r>
                      <a:r>
                        <a:rPr kumimoji="0" lang="en-US" altLang="zh-CN" sz="2400" b="0" i="0" u="none" strike="noStrike" cap="none" normalizeH="0" baseline="0">
                          <a:ln>
                            <a:noFill/>
                          </a:ln>
                          <a:solidFill>
                            <a:schemeClr val="tx1"/>
                          </a:solidFill>
                          <a:effectLst/>
                          <a:latin typeface="Arial" pitchFamily="34" charset="0"/>
                          <a:ea typeface="SimSun" pitchFamily="2" charset="-12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05857" name="Text Box 33">
            <a:extLst>
              <a:ext uri="{FF2B5EF4-FFF2-40B4-BE49-F238E27FC236}">
                <a16:creationId xmlns:a16="http://schemas.microsoft.com/office/drawing/2014/main" id="{67EEF49E-56CB-E848-E03B-5CDF7AFB010B}"/>
              </a:ext>
            </a:extLst>
          </p:cNvPr>
          <p:cNvSpPr txBox="1">
            <a:spLocks noChangeArrowheads="1"/>
          </p:cNvSpPr>
          <p:nvPr/>
        </p:nvSpPr>
        <p:spPr bwMode="auto">
          <a:xfrm>
            <a:off x="381000" y="1828800"/>
            <a:ext cx="838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2000">
                <a:latin typeface="Tahoma" panose="020B0604030504040204" pitchFamily="34" charset="0"/>
                <a:ea typeface="SimSun" panose="02010600030101010101" pitchFamily="2" charset="-122"/>
              </a:rPr>
              <a:t>For two types of objects, </a:t>
            </a:r>
            <a:r>
              <a:rPr lang="en-US" altLang="zh-CN" sz="2000" i="1">
                <a:latin typeface="Tahoma" panose="020B0604030504040204" pitchFamily="34" charset="0"/>
                <a:ea typeface="SimSun" panose="02010600030101010101" pitchFamily="2" charset="-122"/>
              </a:rPr>
              <a:t>N</a:t>
            </a:r>
            <a:r>
              <a:rPr lang="en-US" altLang="zh-CN" sz="2000">
                <a:latin typeface="Tahoma" panose="020B0604030504040204" pitchFamily="34" charset="0"/>
                <a:ea typeface="SimSun" panose="02010600030101010101" pitchFamily="2" charset="-122"/>
              </a:rPr>
              <a:t> in each, and </a:t>
            </a:r>
            <a:r>
              <a:rPr lang="en-US" altLang="zh-CN" sz="2000" i="1">
                <a:latin typeface="Tahoma" panose="020B0604030504040204" pitchFamily="34" charset="0"/>
                <a:ea typeface="SimSun" panose="02010600030101010101" pitchFamily="2" charset="-122"/>
              </a:rPr>
              <a:t>M</a:t>
            </a:r>
            <a:r>
              <a:rPr lang="en-US" altLang="zh-CN" sz="2000">
                <a:latin typeface="Tahoma" panose="020B0604030504040204" pitchFamily="34" charset="0"/>
                <a:ea typeface="SimSun" panose="02010600030101010101" pitchFamily="2" charset="-122"/>
              </a:rPr>
              <a:t> linkages between them. </a:t>
            </a:r>
          </a:p>
        </p:txBody>
      </p:sp>
      <p:sp>
        <p:nvSpPr>
          <p:cNvPr id="205858" name="Slide Number Placeholder 7">
            <a:extLst>
              <a:ext uri="{FF2B5EF4-FFF2-40B4-BE49-F238E27FC236}">
                <a16:creationId xmlns:a16="http://schemas.microsoft.com/office/drawing/2014/main" id="{AA6B22D7-2C13-88D8-BD61-A59641B3D363}"/>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3CD17FB6-6D67-49B4-9B6D-3C478B3027E8}" type="slidenum">
              <a:rPr lang="en-US" altLang="en-US" sz="1200">
                <a:latin typeface="Tahoma" panose="020B0604030504040204" pitchFamily="34" charset="0"/>
              </a:rPr>
              <a:pPr algn="r" eaLnBrk="1" hangingPunct="1">
                <a:spcBef>
                  <a:spcPct val="0"/>
                </a:spcBef>
                <a:buClrTx/>
                <a:buSzTx/>
                <a:buFontTx/>
                <a:buNone/>
              </a:pPr>
              <a:t>98</a:t>
            </a:fld>
            <a:endParaRPr lang="en-US" altLang="en-US" sz="1200">
              <a:latin typeface="Tahoma" panose="020B0604030504040204" pitchFamily="34" charset="0"/>
            </a:endParaRPr>
          </a:p>
        </p:txBody>
      </p:sp>
    </p:spTree>
  </p:cSld>
  <p:clrMapOvr>
    <a:masterClrMapping/>
  </p:clrMapOvr>
  <p:transition>
    <p:zo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A256BDD1-ABC7-6D7F-EC97-3DE372302787}"/>
              </a:ext>
            </a:extLst>
          </p:cNvPr>
          <p:cNvSpPr>
            <a:spLocks noGrp="1" noChangeArrowheads="1"/>
          </p:cNvSpPr>
          <p:nvPr>
            <p:ph type="title" idx="4294967295"/>
          </p:nvPr>
        </p:nvSpPr>
        <p:spPr>
          <a:xfrm>
            <a:off x="0" y="381000"/>
            <a:ext cx="9144000" cy="609600"/>
          </a:xfrm>
        </p:spPr>
        <p:txBody>
          <a:bodyPr/>
          <a:lstStyle/>
          <a:p>
            <a:pPr eaLnBrk="1" hangingPunct="1"/>
            <a:r>
              <a:rPr lang="en-US" altLang="en-US"/>
              <a:t>Experiment: Email Dataset</a:t>
            </a:r>
          </a:p>
        </p:txBody>
      </p:sp>
      <p:sp>
        <p:nvSpPr>
          <p:cNvPr id="207875" name="Rectangle 3">
            <a:extLst>
              <a:ext uri="{FF2B5EF4-FFF2-40B4-BE49-F238E27FC236}">
                <a16:creationId xmlns:a16="http://schemas.microsoft.com/office/drawing/2014/main" id="{24E48754-1514-FE91-22F3-E23060B47B5F}"/>
              </a:ext>
            </a:extLst>
          </p:cNvPr>
          <p:cNvSpPr>
            <a:spLocks noGrp="1" noChangeArrowheads="1"/>
          </p:cNvSpPr>
          <p:nvPr>
            <p:ph type="body" sz="half" idx="4294967295"/>
          </p:nvPr>
        </p:nvSpPr>
        <p:spPr>
          <a:xfrm>
            <a:off x="228600" y="1295400"/>
            <a:ext cx="5029200" cy="2971800"/>
          </a:xfrm>
        </p:spPr>
        <p:txBody>
          <a:bodyPr/>
          <a:lstStyle/>
          <a:p>
            <a:pPr eaLnBrk="1" hangingPunct="1"/>
            <a:r>
              <a:rPr lang="en-US" altLang="en-US" sz="1800"/>
              <a:t>F. Nielsen. Email dataset. www.imm.dtu.dk/~rem/data/Email-1431.zip</a:t>
            </a:r>
          </a:p>
          <a:p>
            <a:pPr eaLnBrk="1" hangingPunct="1"/>
            <a:r>
              <a:rPr lang="en-US" altLang="en-US" sz="1800"/>
              <a:t>370 emails on conferences, 272 on jobs, and 789 spam emails </a:t>
            </a:r>
          </a:p>
          <a:p>
            <a:pPr eaLnBrk="1" hangingPunct="1"/>
            <a:r>
              <a:rPr lang="en-US" altLang="zh-CN" sz="1800">
                <a:ea typeface="SimSun" panose="02010600030101010101" pitchFamily="2" charset="-122"/>
              </a:rPr>
              <a:t>Accuracy: measured by manually labeled data</a:t>
            </a:r>
          </a:p>
          <a:p>
            <a:pPr eaLnBrk="1" hangingPunct="1"/>
            <a:r>
              <a:rPr lang="en-US" altLang="zh-CN" sz="1800">
                <a:ea typeface="SimSun" panose="02010600030101010101" pitchFamily="2" charset="-122"/>
              </a:rPr>
              <a:t>Accuracy of clustering: % of pairs of objects in the same cluster that share common label</a:t>
            </a:r>
            <a:endParaRPr lang="en-US" altLang="en-US" sz="1800"/>
          </a:p>
        </p:txBody>
      </p:sp>
      <p:graphicFrame>
        <p:nvGraphicFramePr>
          <p:cNvPr id="1913918" name="Group 62">
            <a:extLst>
              <a:ext uri="{FF2B5EF4-FFF2-40B4-BE49-F238E27FC236}">
                <a16:creationId xmlns:a16="http://schemas.microsoft.com/office/drawing/2014/main" id="{F592F3C7-7F3D-472F-E6AC-92D0CC6B2A28}"/>
              </a:ext>
            </a:extLst>
          </p:cNvPr>
          <p:cNvGraphicFramePr>
            <a:graphicFrameLocks noGrp="1"/>
          </p:cNvGraphicFramePr>
          <p:nvPr>
            <p:ph sz="half" idx="4294967295"/>
          </p:nvPr>
        </p:nvGraphicFramePr>
        <p:xfrm>
          <a:off x="5181600" y="1357313"/>
          <a:ext cx="3962400" cy="2381250"/>
        </p:xfrm>
        <a:graphic>
          <a:graphicData uri="http://schemas.openxmlformats.org/drawingml/2006/table">
            <a:tbl>
              <a:tblPr/>
              <a:tblGrid>
                <a:gridCol w="1625600">
                  <a:extLst>
                    <a:ext uri="{9D8B030D-6E8A-4147-A177-3AD203B41FA5}">
                      <a16:colId xmlns:a16="http://schemas.microsoft.com/office/drawing/2014/main" val="20000"/>
                    </a:ext>
                  </a:extLst>
                </a:gridCol>
                <a:gridCol w="1263650">
                  <a:extLst>
                    <a:ext uri="{9D8B030D-6E8A-4147-A177-3AD203B41FA5}">
                      <a16:colId xmlns:a16="http://schemas.microsoft.com/office/drawing/2014/main" val="20001"/>
                    </a:ext>
                  </a:extLst>
                </a:gridCol>
                <a:gridCol w="1073150">
                  <a:extLst>
                    <a:ext uri="{9D8B030D-6E8A-4147-A177-3AD203B41FA5}">
                      <a16:colId xmlns:a16="http://schemas.microsoft.com/office/drawing/2014/main" val="20002"/>
                    </a:ext>
                  </a:extLst>
                </a:gridCol>
              </a:tblGrid>
              <a:tr h="400050">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Arial" pitchFamily="34" charset="0"/>
                          <a:cs typeface="Arial" pitchFamily="34" charset="0"/>
                        </a:rPr>
                        <a:t>Approach</a:t>
                      </a:r>
                      <a:endParaRPr kumimoji="0" lang="en-US" sz="2000" b="0" i="1"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Arial" pitchFamily="34" charset="0"/>
                          <a:cs typeface="Arial" pitchFamily="34" charset="0"/>
                        </a:rPr>
                        <a:t>Accuracy</a:t>
                      </a:r>
                      <a:endParaRPr kumimoji="0" lang="en-US" sz="2000" b="0" i="1"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Arial" pitchFamily="34" charset="0"/>
                          <a:cs typeface="Arial" pitchFamily="34" charset="0"/>
                        </a:rPr>
                        <a:t>time (s)</a:t>
                      </a:r>
                      <a:endParaRPr kumimoji="0" lang="en-US" sz="2000" b="0" i="1"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9388">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LinkClus</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0.8026</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1579.6</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9388">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SimRank</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0.7965</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39160</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9388">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ReCom </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0.5711</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74.6</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7800">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F-SimRank</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0.3688</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479.7</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9388">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CLARANS </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0.4768</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Arial" pitchFamily="34" charset="0"/>
                          <a:cs typeface="Arial" pitchFamily="34" charset="0"/>
                        </a:rPr>
                        <a:t>8.55</a:t>
                      </a:r>
                      <a:endParaRPr kumimoji="0" lang="en-US" sz="2000" b="0" i="0" u="none" strike="noStrike" cap="none" normalizeH="0" baseline="0">
                        <a:ln>
                          <a:noFill/>
                        </a:ln>
                        <a:solidFill>
                          <a:schemeClr val="tx1"/>
                        </a:solidFill>
                        <a:effectLst/>
                        <a:latin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07906" name="Rectangle 54">
            <a:extLst>
              <a:ext uri="{FF2B5EF4-FFF2-40B4-BE49-F238E27FC236}">
                <a16:creationId xmlns:a16="http://schemas.microsoft.com/office/drawing/2014/main" id="{21830BF4-0C2C-6622-9DFE-F6B30F3452C5}"/>
              </a:ext>
            </a:extLst>
          </p:cNvPr>
          <p:cNvSpPr>
            <a:spLocks noChangeArrowheads="1"/>
          </p:cNvSpPr>
          <p:nvPr/>
        </p:nvSpPr>
        <p:spPr bwMode="auto">
          <a:xfrm>
            <a:off x="228600" y="3886200"/>
            <a:ext cx="8763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lnSpc>
                <a:spcPct val="110000"/>
              </a:lnSpc>
            </a:pPr>
            <a:r>
              <a:rPr lang="en-US" altLang="zh-CN" sz="1800">
                <a:ea typeface="SimSun" panose="02010600030101010101" pitchFamily="2" charset="-122"/>
              </a:rPr>
              <a:t>Approaches compared:</a:t>
            </a:r>
          </a:p>
          <a:p>
            <a:pPr lvl="1" eaLnBrk="1" hangingPunct="1">
              <a:lnSpc>
                <a:spcPct val="110000"/>
              </a:lnSpc>
            </a:pPr>
            <a:r>
              <a:rPr lang="en-US" altLang="zh-CN" sz="1800">
                <a:ea typeface="SimSun" panose="02010600030101010101" pitchFamily="2" charset="-122"/>
              </a:rPr>
              <a:t>SimRank (Jeh &amp; Widom, KDD 2002): Computing pair-wise similarities</a:t>
            </a:r>
          </a:p>
          <a:p>
            <a:pPr lvl="1" eaLnBrk="1" hangingPunct="1">
              <a:lnSpc>
                <a:spcPct val="110000"/>
              </a:lnSpc>
            </a:pPr>
            <a:r>
              <a:rPr lang="en-US" altLang="zh-CN" sz="1800">
                <a:ea typeface="SimSun" panose="02010600030101010101" pitchFamily="2" charset="-122"/>
              </a:rPr>
              <a:t>SimRank with FingerPrints (F-SimRank): Fogaras &amp; R´acz, WWW 2005</a:t>
            </a:r>
          </a:p>
          <a:p>
            <a:pPr lvl="2" eaLnBrk="1" hangingPunct="1">
              <a:lnSpc>
                <a:spcPct val="110000"/>
              </a:lnSpc>
            </a:pPr>
            <a:r>
              <a:rPr lang="en-US" altLang="zh-CN" sz="1800">
                <a:ea typeface="SimSun" panose="02010600030101010101" pitchFamily="2" charset="-122"/>
              </a:rPr>
              <a:t>pre-computes a large sample of random paths from each object and uses samples of two objects to estimate SimRank similarity</a:t>
            </a:r>
          </a:p>
          <a:p>
            <a:pPr lvl="1" eaLnBrk="1" hangingPunct="1">
              <a:lnSpc>
                <a:spcPct val="110000"/>
              </a:lnSpc>
            </a:pPr>
            <a:r>
              <a:rPr lang="en-US" altLang="zh-CN" sz="1800">
                <a:ea typeface="SimSun" panose="02010600030101010101" pitchFamily="2" charset="-122"/>
              </a:rPr>
              <a:t>ReCom (Wang et al. SIGIR 2003)</a:t>
            </a:r>
          </a:p>
          <a:p>
            <a:pPr lvl="2" eaLnBrk="1" hangingPunct="1">
              <a:lnSpc>
                <a:spcPct val="110000"/>
              </a:lnSpc>
            </a:pPr>
            <a:r>
              <a:rPr lang="en-US" altLang="zh-CN" sz="1800">
                <a:ea typeface="SimSun" panose="02010600030101010101" pitchFamily="2" charset="-122"/>
              </a:rPr>
              <a:t>Iteratively clustering objects using cluster labels of linked objects</a:t>
            </a:r>
            <a:endParaRPr lang="en-US" altLang="en-US" sz="1800"/>
          </a:p>
        </p:txBody>
      </p:sp>
      <p:sp>
        <p:nvSpPr>
          <p:cNvPr id="207907" name="Slide Number Placeholder 8">
            <a:extLst>
              <a:ext uri="{FF2B5EF4-FFF2-40B4-BE49-F238E27FC236}">
                <a16:creationId xmlns:a16="http://schemas.microsoft.com/office/drawing/2014/main" id="{C204FF33-B237-397A-CACF-2AB67A7A23BA}"/>
              </a:ext>
            </a:extLst>
          </p:cNvPr>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44A04001-E4EB-47A7-B6D4-F808EBF2E011}" type="slidenum">
              <a:rPr lang="en-US" altLang="en-US" sz="1200">
                <a:latin typeface="Tahoma" panose="020B0604030504040204" pitchFamily="34" charset="0"/>
              </a:rPr>
              <a:pPr algn="r" eaLnBrk="1" hangingPunct="1">
                <a:spcBef>
                  <a:spcPct val="0"/>
                </a:spcBef>
                <a:buClrTx/>
                <a:buSzTx/>
                <a:buFontTx/>
                <a:buNone/>
              </a:pPr>
              <a:t>99</a:t>
            </a:fld>
            <a:endParaRPr lang="en-US" altLang="en-US" sz="1200">
              <a:latin typeface="Tahoma" panose="020B0604030504040204" pitchFamily="34" charset="0"/>
            </a:endParaRPr>
          </a:p>
        </p:txBody>
      </p:sp>
    </p:spTree>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Berlin Sans FB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58FBC99778ACB468BD28A707B0971C8" ma:contentTypeVersion="14" ma:contentTypeDescription="Create a new document." ma:contentTypeScope="" ma:versionID="b95850bc606453c77d6910785993319c">
  <xsd:schema xmlns:xsd="http://www.w3.org/2001/XMLSchema" xmlns:xs="http://www.w3.org/2001/XMLSchema" xmlns:p="http://schemas.microsoft.com/office/2006/metadata/properties" xmlns:ns2="e21eda72-8d6d-42f8-8a42-ac81207f5d19" xmlns:ns3="3a550c87-1997-4350-9c08-1147dbdc9d06" targetNamespace="http://schemas.microsoft.com/office/2006/metadata/properties" ma:root="true" ma:fieldsID="04a53bbad922a5ea6e140848cce94521" ns2:_="" ns3:_="">
    <xsd:import namespace="e21eda72-8d6d-42f8-8a42-ac81207f5d19"/>
    <xsd:import namespace="3a550c87-1997-4350-9c08-1147dbdc9d0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1eda72-8d6d-42f8-8a42-ac81207f5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a550c87-1997-4350-9c08-1147dbdc9d0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b23d4c7a-97e7-4cc3-9fa2-295ba28415d9}" ma:internalName="TaxCatchAll" ma:showField="CatchAllData" ma:web="3a550c87-1997-4350-9c08-1147dbdc9d06">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4DA85B-8368-48C8-8A86-68EC2FB313E8}">
  <ds:schemaRefs>
    <ds:schemaRef ds:uri="http://schemas.microsoft.com/sharepoint/v3/contenttype/forms"/>
  </ds:schemaRefs>
</ds:datastoreItem>
</file>

<file path=customXml/itemProps2.xml><?xml version="1.0" encoding="utf-8"?>
<ds:datastoreItem xmlns:ds="http://schemas.openxmlformats.org/officeDocument/2006/customXml" ds:itemID="{BA146663-9D45-4ACE-A18F-68DF946436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1eda72-8d6d-42f8-8a42-ac81207f5d19"/>
    <ds:schemaRef ds:uri="3a550c87-1997-4350-9c08-1147dbdc9d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11102</TotalTime>
  <Words>9109</Words>
  <Application>Microsoft Office PowerPoint</Application>
  <PresentationFormat>On-screen Show (4:3)</PresentationFormat>
  <Paragraphs>1467</Paragraphs>
  <Slides>102</Slides>
  <Notes>102</Notes>
  <HiddenSlides>1</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Blends</vt:lpstr>
      <vt:lpstr>Data Mining:   Concepts and Techniques  (3rd ed.)  — Chapter 10 —</vt:lpstr>
      <vt:lpstr>Chapter 10. Cluster Analysis: Basic Concepts and Methods</vt:lpstr>
      <vt:lpstr>What is Cluster Analysis?</vt:lpstr>
      <vt:lpstr>Clustering for Data Understanding and Applications</vt:lpstr>
      <vt:lpstr>Clustering as a Preprocessing Tool (Utility)</vt:lpstr>
      <vt:lpstr>Quality: What Is Good Clustering?</vt:lpstr>
      <vt:lpstr>Measure the Quality of Clustering</vt:lpstr>
      <vt:lpstr>Considerations for Cluster Analysis</vt:lpstr>
      <vt:lpstr>Requirements and Challenges</vt:lpstr>
      <vt:lpstr>Major Clustering Approaches (I)</vt:lpstr>
      <vt:lpstr>Major Clustering Approaches (II)</vt:lpstr>
      <vt:lpstr>Chapter 10. Cluster Analysis: Basic Concepts and Methods</vt:lpstr>
      <vt:lpstr>Partitioning Algorithms: Basic Concept</vt:lpstr>
      <vt:lpstr>The K-Means Clustering Method </vt:lpstr>
      <vt:lpstr>An Example of K-Means Clustering</vt:lpstr>
      <vt:lpstr>Comments on the K-Means Method</vt:lpstr>
      <vt:lpstr>Variations of the K-Means Method</vt:lpstr>
      <vt:lpstr>What Is the Problem of the K-Means Method?</vt:lpstr>
      <vt:lpstr>PAM: A Typical K-Medoids Algorithm</vt:lpstr>
      <vt:lpstr>The K-Medoid Clustering Method</vt:lpstr>
      <vt:lpstr>Chapter 10. Cluster Analysis: Basic Concepts and Methods</vt:lpstr>
      <vt:lpstr>Hierarchical Clustering</vt:lpstr>
      <vt:lpstr>AGNES (Agglomerative Nesting)</vt:lpstr>
      <vt:lpstr>PowerPoint Presentation</vt:lpstr>
      <vt:lpstr>DIANA (Divisive Analysis)</vt:lpstr>
      <vt:lpstr>Distance between Clusters</vt:lpstr>
      <vt:lpstr>Centroid, Radius and Diameter of a Cluster (for numerical data sets)</vt:lpstr>
      <vt:lpstr>Extensions to Hierarchical Clustering</vt:lpstr>
      <vt:lpstr>BIRCH (Balanced Iterative Reducing and Clustering Using Hierarchies)</vt:lpstr>
      <vt:lpstr>PowerPoint Presentation</vt:lpstr>
      <vt:lpstr>CF-Tree in BIRCH</vt:lpstr>
      <vt:lpstr>The CF Tree Structure</vt:lpstr>
      <vt:lpstr>The Birch Algorithm</vt:lpstr>
      <vt:lpstr>CHAMELEON: Hierarchical Clustering Using Dynamic Modeling (1999)</vt:lpstr>
      <vt:lpstr>Overall Framework of CHAMELEON</vt:lpstr>
      <vt:lpstr>CHAMELEON (Clustering Complex Objects)</vt:lpstr>
      <vt:lpstr>Probabilistic Hierarchical Clustering</vt:lpstr>
      <vt:lpstr>Generative Model</vt:lpstr>
      <vt:lpstr>A Probabilistic Hierarchical Clustering Algorithm</vt:lpstr>
      <vt:lpstr>Chapter 10. Cluster Analysis: Basic Concepts and Methods</vt:lpstr>
      <vt:lpstr>Density-Based Clustering Methods</vt:lpstr>
      <vt:lpstr>Density-Based Clustering: Basic Concepts</vt:lpstr>
      <vt:lpstr>Density-Reachable and Density-Connected</vt:lpstr>
      <vt:lpstr>DBSCAN: Density-Based Spatial Clustering of Applications with Noise</vt:lpstr>
      <vt:lpstr>DBSCAN: The Algorithm</vt:lpstr>
      <vt:lpstr>DBSCAN: Sensitive to Parameters</vt:lpstr>
      <vt:lpstr>OPTICS:  A Cluster-Ordering Method (1999)</vt:lpstr>
      <vt:lpstr>OPTICS: Some Extension from DBSCAN</vt:lpstr>
      <vt:lpstr>PowerPoint Presentation</vt:lpstr>
      <vt:lpstr>Density-Based Clustering: OPTICS &amp; Its Applications</vt:lpstr>
      <vt:lpstr>DENCLUE: Using Statistical Density Functions</vt:lpstr>
      <vt:lpstr>Denclue: Technical Essence</vt:lpstr>
      <vt:lpstr>Density Attractor</vt:lpstr>
      <vt:lpstr>Center-Defined and Arbitrary</vt:lpstr>
      <vt:lpstr>Chapter 10. Cluster Analysis: Basic Concepts and Methods</vt:lpstr>
      <vt:lpstr>Grid-Based Clustering Method </vt:lpstr>
      <vt:lpstr>STING: A Statistical Information Grid Approach</vt:lpstr>
      <vt:lpstr>The STING Clustering Method</vt:lpstr>
      <vt:lpstr>STING Algorithm and Its Analysis</vt:lpstr>
      <vt:lpstr>CLIQUE (Clustering In QUEst) </vt:lpstr>
      <vt:lpstr>CLIQUE: The Major Steps</vt:lpstr>
      <vt:lpstr>PowerPoint Presentation</vt:lpstr>
      <vt:lpstr>Strength and Weakness of CLIQUE</vt:lpstr>
      <vt:lpstr>Chapter 10. Cluster Analysis: Basic Concepts and Methods</vt:lpstr>
      <vt:lpstr>Assessing Clustering Tendency</vt:lpstr>
      <vt:lpstr>Determine the Number of Clusters</vt:lpstr>
      <vt:lpstr>Measuring Clustering Quality</vt:lpstr>
      <vt:lpstr>Measuring Clustering Quality: Extrinsic Methods </vt:lpstr>
      <vt:lpstr>Chapter 10. Cluster Analysis: Basic Concepts and Methods</vt:lpstr>
      <vt:lpstr>Summary</vt:lpstr>
      <vt:lpstr>CS512-Spring 2011: An Introduction</vt:lpstr>
      <vt:lpstr>References (1)</vt:lpstr>
      <vt:lpstr>References (2)</vt:lpstr>
      <vt:lpstr>References (3)</vt:lpstr>
      <vt:lpstr>PowerPoint Presentation</vt:lpstr>
      <vt:lpstr>A Typical K-Medoids Algorithm (PAM)</vt:lpstr>
      <vt:lpstr>PAM (Partitioning Around Medoids) (1987)</vt:lpstr>
      <vt:lpstr>PAM Clustering: Finding the Best Cluster Center</vt:lpstr>
      <vt:lpstr>What Is the Problem with PAM?</vt:lpstr>
      <vt:lpstr>CLARA (Clustering Large Applications) (1990)</vt:lpstr>
      <vt:lpstr>CLARANS (“Randomized” CLARA) (1994)</vt:lpstr>
      <vt:lpstr>ROCK: Clustering Categorical Data</vt:lpstr>
      <vt:lpstr>Similarity Measure in ROCK</vt:lpstr>
      <vt:lpstr>Link Measure in ROCK</vt:lpstr>
      <vt:lpstr>Rock Algorithm</vt:lpstr>
      <vt:lpstr>Aggregation-Based Similarity Computation</vt:lpstr>
      <vt:lpstr>Computing Similarity with Aggregation</vt:lpstr>
      <vt:lpstr>Chapter 10. Cluster Analysis: Basic Concepts and Methods</vt:lpstr>
      <vt:lpstr>Link-Based Clustering: Calculate Similarities Based On Links</vt:lpstr>
      <vt:lpstr>Observation 1: Hierarchical Structures</vt:lpstr>
      <vt:lpstr>Observation 2: Distribution of Similarity</vt:lpstr>
      <vt:lpstr>A Novel Data Structure: SimTree</vt:lpstr>
      <vt:lpstr>Similarity Defined by SimTree</vt:lpstr>
      <vt:lpstr>LinkClus: Efficient Clustering via Heterogeneous Semantic Links</vt:lpstr>
      <vt:lpstr>Initialization of SimTrees</vt:lpstr>
      <vt:lpstr>Finding Tight Groups by Freq. Pattern Mining</vt:lpstr>
      <vt:lpstr>Adjusting SimTree Structures</vt:lpstr>
      <vt:lpstr>Complexity</vt:lpstr>
      <vt:lpstr>Experiment: Email Dataset</vt:lpstr>
      <vt:lpstr>WaveCluster: Clustering by Wavelet Analysis (1998)</vt:lpstr>
      <vt:lpstr>The WaveCluster Algorithm</vt:lpstr>
      <vt:lpstr>Quantization &amp; Transformation</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Jiawei Han</dc:creator>
  <cp:lastModifiedBy>Usha M [MAHE-MITBLR]</cp:lastModifiedBy>
  <cp:revision>549</cp:revision>
  <cp:lastPrinted>2010-12-03T19:14:05Z</cp:lastPrinted>
  <dcterms:created xsi:type="dcterms:W3CDTF">1998-06-19T04:38:52Z</dcterms:created>
  <dcterms:modified xsi:type="dcterms:W3CDTF">2024-04-24T01:33:43Z</dcterms:modified>
</cp:coreProperties>
</file>