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9"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0A0BE7-58BE-419F-A644-DAA5DD817AF0}" v="2" dt="2024-04-30T05:33:38.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rang Ambaji Kulkarni [MAHE-MITBLR]" userId="d66cfc0a-aef9-4306-a45e-bbf4e7e1d33f" providerId="ADAL" clId="{F70A0BE7-58BE-419F-A644-DAA5DD817AF0}"/>
    <pc:docChg chg="undo custSel addSld modSld">
      <pc:chgData name="Shrirang Ambaji Kulkarni [MAHE-MITBLR]" userId="d66cfc0a-aef9-4306-a45e-bbf4e7e1d33f" providerId="ADAL" clId="{F70A0BE7-58BE-419F-A644-DAA5DD817AF0}" dt="2024-04-30T06:30:40.235" v="425" actId="14100"/>
      <pc:docMkLst>
        <pc:docMk/>
      </pc:docMkLst>
      <pc:sldChg chg="delSp modSp new mod">
        <pc:chgData name="Shrirang Ambaji Kulkarni [MAHE-MITBLR]" userId="d66cfc0a-aef9-4306-a45e-bbf4e7e1d33f" providerId="ADAL" clId="{F70A0BE7-58BE-419F-A644-DAA5DD817AF0}" dt="2024-04-30T04:14:10.196" v="27" actId="20577"/>
        <pc:sldMkLst>
          <pc:docMk/>
          <pc:sldMk cId="2051459810" sldId="256"/>
        </pc:sldMkLst>
        <pc:spChg chg="del">
          <ac:chgData name="Shrirang Ambaji Kulkarni [MAHE-MITBLR]" userId="d66cfc0a-aef9-4306-a45e-bbf4e7e1d33f" providerId="ADAL" clId="{F70A0BE7-58BE-419F-A644-DAA5DD817AF0}" dt="2024-04-30T03:41:41.123" v="1" actId="478"/>
          <ac:spMkLst>
            <pc:docMk/>
            <pc:sldMk cId="2051459810" sldId="256"/>
            <ac:spMk id="2" creationId="{8B0C665E-FD04-8AAA-7245-A4391B71662E}"/>
          </ac:spMkLst>
        </pc:spChg>
        <pc:spChg chg="mod">
          <ac:chgData name="Shrirang Ambaji Kulkarni [MAHE-MITBLR]" userId="d66cfc0a-aef9-4306-a45e-bbf4e7e1d33f" providerId="ADAL" clId="{F70A0BE7-58BE-419F-A644-DAA5DD817AF0}" dt="2024-04-30T04:14:10.196" v="27" actId="20577"/>
          <ac:spMkLst>
            <pc:docMk/>
            <pc:sldMk cId="2051459810" sldId="256"/>
            <ac:spMk id="3" creationId="{2EBF6AC1-BA0F-1E37-19E7-2AF8F26C9B62}"/>
          </ac:spMkLst>
        </pc:spChg>
      </pc:sldChg>
      <pc:sldChg chg="addSp modSp new mod">
        <pc:chgData name="Shrirang Ambaji Kulkarni [MAHE-MITBLR]" userId="d66cfc0a-aef9-4306-a45e-bbf4e7e1d33f" providerId="ADAL" clId="{F70A0BE7-58BE-419F-A644-DAA5DD817AF0}" dt="2024-04-30T04:15:54.201" v="35" actId="14100"/>
        <pc:sldMkLst>
          <pc:docMk/>
          <pc:sldMk cId="773557366" sldId="257"/>
        </pc:sldMkLst>
        <pc:picChg chg="add mod">
          <ac:chgData name="Shrirang Ambaji Kulkarni [MAHE-MITBLR]" userId="d66cfc0a-aef9-4306-a45e-bbf4e7e1d33f" providerId="ADAL" clId="{F70A0BE7-58BE-419F-A644-DAA5DD817AF0}" dt="2024-04-30T04:15:54.201" v="35" actId="14100"/>
          <ac:picMkLst>
            <pc:docMk/>
            <pc:sldMk cId="773557366" sldId="257"/>
            <ac:picMk id="3" creationId="{8A2966E3-941D-0A21-4F0B-F604358676C2}"/>
          </ac:picMkLst>
        </pc:picChg>
      </pc:sldChg>
      <pc:sldChg chg="addSp modSp new mod">
        <pc:chgData name="Shrirang Ambaji Kulkarni [MAHE-MITBLR]" userId="d66cfc0a-aef9-4306-a45e-bbf4e7e1d33f" providerId="ADAL" clId="{F70A0BE7-58BE-419F-A644-DAA5DD817AF0}" dt="2024-04-30T04:17:03.088" v="41" actId="14100"/>
        <pc:sldMkLst>
          <pc:docMk/>
          <pc:sldMk cId="4105526728" sldId="258"/>
        </pc:sldMkLst>
        <pc:picChg chg="add mod">
          <ac:chgData name="Shrirang Ambaji Kulkarni [MAHE-MITBLR]" userId="d66cfc0a-aef9-4306-a45e-bbf4e7e1d33f" providerId="ADAL" clId="{F70A0BE7-58BE-419F-A644-DAA5DD817AF0}" dt="2024-04-30T04:17:03.088" v="41" actId="14100"/>
          <ac:picMkLst>
            <pc:docMk/>
            <pc:sldMk cId="4105526728" sldId="258"/>
            <ac:picMk id="3" creationId="{B49B8758-8B3F-0092-C776-0B46A1C031BA}"/>
          </ac:picMkLst>
        </pc:picChg>
      </pc:sldChg>
      <pc:sldChg chg="addSp modSp new mod">
        <pc:chgData name="Shrirang Ambaji Kulkarni [MAHE-MITBLR]" userId="d66cfc0a-aef9-4306-a45e-bbf4e7e1d33f" providerId="ADAL" clId="{F70A0BE7-58BE-419F-A644-DAA5DD817AF0}" dt="2024-04-30T04:20:00.350" v="73" actId="14100"/>
        <pc:sldMkLst>
          <pc:docMk/>
          <pc:sldMk cId="651345590" sldId="259"/>
        </pc:sldMkLst>
        <pc:spChg chg="add mod">
          <ac:chgData name="Shrirang Ambaji Kulkarni [MAHE-MITBLR]" userId="d66cfc0a-aef9-4306-a45e-bbf4e7e1d33f" providerId="ADAL" clId="{F70A0BE7-58BE-419F-A644-DAA5DD817AF0}" dt="2024-04-30T04:19:17.080" v="67" actId="6549"/>
          <ac:spMkLst>
            <pc:docMk/>
            <pc:sldMk cId="651345590" sldId="259"/>
            <ac:spMk id="3" creationId="{A0224B12-676F-96AB-8758-5FBD7809ABA7}"/>
          </ac:spMkLst>
        </pc:spChg>
        <pc:picChg chg="add mod">
          <ac:chgData name="Shrirang Ambaji Kulkarni [MAHE-MITBLR]" userId="d66cfc0a-aef9-4306-a45e-bbf4e7e1d33f" providerId="ADAL" clId="{F70A0BE7-58BE-419F-A644-DAA5DD817AF0}" dt="2024-04-30T04:20:00.350" v="73" actId="14100"/>
          <ac:picMkLst>
            <pc:docMk/>
            <pc:sldMk cId="651345590" sldId="259"/>
            <ac:picMk id="5" creationId="{EADF1479-8EAE-8457-32ED-56D277E80BA9}"/>
          </ac:picMkLst>
        </pc:picChg>
      </pc:sldChg>
      <pc:sldChg chg="addSp modSp new mod">
        <pc:chgData name="Shrirang Ambaji Kulkarni [MAHE-MITBLR]" userId="d66cfc0a-aef9-4306-a45e-bbf4e7e1d33f" providerId="ADAL" clId="{F70A0BE7-58BE-419F-A644-DAA5DD817AF0}" dt="2024-04-30T04:27:33.704" v="101" actId="14100"/>
        <pc:sldMkLst>
          <pc:docMk/>
          <pc:sldMk cId="1027356783" sldId="260"/>
        </pc:sldMkLst>
        <pc:spChg chg="add mod">
          <ac:chgData name="Shrirang Ambaji Kulkarni [MAHE-MITBLR]" userId="d66cfc0a-aef9-4306-a45e-bbf4e7e1d33f" providerId="ADAL" clId="{F70A0BE7-58BE-419F-A644-DAA5DD817AF0}" dt="2024-04-30T04:25:05.381" v="88" actId="123"/>
          <ac:spMkLst>
            <pc:docMk/>
            <pc:sldMk cId="1027356783" sldId="260"/>
            <ac:spMk id="3" creationId="{72370136-2396-07CF-E955-9A011CE1579F}"/>
          </ac:spMkLst>
        </pc:spChg>
        <pc:picChg chg="add mod">
          <ac:chgData name="Shrirang Ambaji Kulkarni [MAHE-MITBLR]" userId="d66cfc0a-aef9-4306-a45e-bbf4e7e1d33f" providerId="ADAL" clId="{F70A0BE7-58BE-419F-A644-DAA5DD817AF0}" dt="2024-04-30T04:26:14.638" v="94" actId="14100"/>
          <ac:picMkLst>
            <pc:docMk/>
            <pc:sldMk cId="1027356783" sldId="260"/>
            <ac:picMk id="5" creationId="{343BD308-99C7-83CB-EDB3-9E4572451883}"/>
          </ac:picMkLst>
        </pc:picChg>
        <pc:picChg chg="add mod">
          <ac:chgData name="Shrirang Ambaji Kulkarni [MAHE-MITBLR]" userId="d66cfc0a-aef9-4306-a45e-bbf4e7e1d33f" providerId="ADAL" clId="{F70A0BE7-58BE-419F-A644-DAA5DD817AF0}" dt="2024-04-30T04:27:33.704" v="101" actId="14100"/>
          <ac:picMkLst>
            <pc:docMk/>
            <pc:sldMk cId="1027356783" sldId="260"/>
            <ac:picMk id="7" creationId="{853CFC6C-901D-9A9F-E065-37594B4499C0}"/>
          </ac:picMkLst>
        </pc:picChg>
      </pc:sldChg>
      <pc:sldChg chg="addSp modSp new mod">
        <pc:chgData name="Shrirang Ambaji Kulkarni [MAHE-MITBLR]" userId="d66cfc0a-aef9-4306-a45e-bbf4e7e1d33f" providerId="ADAL" clId="{F70A0BE7-58BE-419F-A644-DAA5DD817AF0}" dt="2024-04-30T04:29:47.822" v="124" actId="1076"/>
        <pc:sldMkLst>
          <pc:docMk/>
          <pc:sldMk cId="1920813249" sldId="261"/>
        </pc:sldMkLst>
        <pc:spChg chg="add mod">
          <ac:chgData name="Shrirang Ambaji Kulkarni [MAHE-MITBLR]" userId="d66cfc0a-aef9-4306-a45e-bbf4e7e1d33f" providerId="ADAL" clId="{F70A0BE7-58BE-419F-A644-DAA5DD817AF0}" dt="2024-04-30T04:29:47.822" v="124" actId="1076"/>
          <ac:spMkLst>
            <pc:docMk/>
            <pc:sldMk cId="1920813249" sldId="261"/>
            <ac:spMk id="5" creationId="{C34EAE01-6DB9-1172-9522-FC39B8FCFB3A}"/>
          </ac:spMkLst>
        </pc:spChg>
        <pc:picChg chg="add mod">
          <ac:chgData name="Shrirang Ambaji Kulkarni [MAHE-MITBLR]" userId="d66cfc0a-aef9-4306-a45e-bbf4e7e1d33f" providerId="ADAL" clId="{F70A0BE7-58BE-419F-A644-DAA5DD817AF0}" dt="2024-04-30T04:28:32.741" v="107" actId="14100"/>
          <ac:picMkLst>
            <pc:docMk/>
            <pc:sldMk cId="1920813249" sldId="261"/>
            <ac:picMk id="3" creationId="{221CBA8A-8AB3-C9DC-01D1-1F8D6415B3FA}"/>
          </ac:picMkLst>
        </pc:picChg>
      </pc:sldChg>
      <pc:sldChg chg="addSp modSp new mod">
        <pc:chgData name="Shrirang Ambaji Kulkarni [MAHE-MITBLR]" userId="d66cfc0a-aef9-4306-a45e-bbf4e7e1d33f" providerId="ADAL" clId="{F70A0BE7-58BE-419F-A644-DAA5DD817AF0}" dt="2024-04-30T04:34:25.425" v="154" actId="1076"/>
        <pc:sldMkLst>
          <pc:docMk/>
          <pc:sldMk cId="1824289591" sldId="262"/>
        </pc:sldMkLst>
        <pc:picChg chg="add mod">
          <ac:chgData name="Shrirang Ambaji Kulkarni [MAHE-MITBLR]" userId="d66cfc0a-aef9-4306-a45e-bbf4e7e1d33f" providerId="ADAL" clId="{F70A0BE7-58BE-419F-A644-DAA5DD817AF0}" dt="2024-04-30T04:33:12.543" v="137" actId="1076"/>
          <ac:picMkLst>
            <pc:docMk/>
            <pc:sldMk cId="1824289591" sldId="262"/>
            <ac:picMk id="3" creationId="{A56C3E8A-3CF8-A86F-E8D5-5B6D761FA0F3}"/>
          </ac:picMkLst>
        </pc:picChg>
        <pc:picChg chg="add mod">
          <ac:chgData name="Shrirang Ambaji Kulkarni [MAHE-MITBLR]" userId="d66cfc0a-aef9-4306-a45e-bbf4e7e1d33f" providerId="ADAL" clId="{F70A0BE7-58BE-419F-A644-DAA5DD817AF0}" dt="2024-04-30T04:34:11.286" v="147" actId="1076"/>
          <ac:picMkLst>
            <pc:docMk/>
            <pc:sldMk cId="1824289591" sldId="262"/>
            <ac:picMk id="5" creationId="{05BB2570-9813-E210-0760-15F8FF184631}"/>
          </ac:picMkLst>
        </pc:picChg>
        <pc:picChg chg="add mod">
          <ac:chgData name="Shrirang Ambaji Kulkarni [MAHE-MITBLR]" userId="d66cfc0a-aef9-4306-a45e-bbf4e7e1d33f" providerId="ADAL" clId="{F70A0BE7-58BE-419F-A644-DAA5DD817AF0}" dt="2024-04-30T04:34:25.425" v="154" actId="1076"/>
          <ac:picMkLst>
            <pc:docMk/>
            <pc:sldMk cId="1824289591" sldId="262"/>
            <ac:picMk id="7" creationId="{26DEE6FC-E239-9562-3EBC-2A3BE603B8FA}"/>
          </ac:picMkLst>
        </pc:picChg>
      </pc:sldChg>
      <pc:sldChg chg="addSp modSp new mod">
        <pc:chgData name="Shrirang Ambaji Kulkarni [MAHE-MITBLR]" userId="d66cfc0a-aef9-4306-a45e-bbf4e7e1d33f" providerId="ADAL" clId="{F70A0BE7-58BE-419F-A644-DAA5DD817AF0}" dt="2024-04-30T04:35:20.291" v="161" actId="1076"/>
        <pc:sldMkLst>
          <pc:docMk/>
          <pc:sldMk cId="2654827881" sldId="263"/>
        </pc:sldMkLst>
        <pc:picChg chg="add mod">
          <ac:chgData name="Shrirang Ambaji Kulkarni [MAHE-MITBLR]" userId="d66cfc0a-aef9-4306-a45e-bbf4e7e1d33f" providerId="ADAL" clId="{F70A0BE7-58BE-419F-A644-DAA5DD817AF0}" dt="2024-04-30T04:35:20.291" v="161" actId="1076"/>
          <ac:picMkLst>
            <pc:docMk/>
            <pc:sldMk cId="2654827881" sldId="263"/>
            <ac:picMk id="3" creationId="{AA70F44F-46E4-EA0C-4F0A-331CFB001B9E}"/>
          </ac:picMkLst>
        </pc:picChg>
      </pc:sldChg>
      <pc:sldChg chg="addSp modSp new mod">
        <pc:chgData name="Shrirang Ambaji Kulkarni [MAHE-MITBLR]" userId="d66cfc0a-aef9-4306-a45e-bbf4e7e1d33f" providerId="ADAL" clId="{F70A0BE7-58BE-419F-A644-DAA5DD817AF0}" dt="2024-04-30T05:15:51.303" v="192" actId="6549"/>
        <pc:sldMkLst>
          <pc:docMk/>
          <pc:sldMk cId="32369270" sldId="264"/>
        </pc:sldMkLst>
        <pc:spChg chg="add mod">
          <ac:chgData name="Shrirang Ambaji Kulkarni [MAHE-MITBLR]" userId="d66cfc0a-aef9-4306-a45e-bbf4e7e1d33f" providerId="ADAL" clId="{F70A0BE7-58BE-419F-A644-DAA5DD817AF0}" dt="2024-04-30T05:15:51.303" v="192" actId="6549"/>
          <ac:spMkLst>
            <pc:docMk/>
            <pc:sldMk cId="32369270" sldId="264"/>
            <ac:spMk id="3" creationId="{4F4AF699-586C-9BCD-6373-6B0E3F107353}"/>
          </ac:spMkLst>
        </pc:spChg>
      </pc:sldChg>
      <pc:sldChg chg="addSp modSp new mod">
        <pc:chgData name="Shrirang Ambaji Kulkarni [MAHE-MITBLR]" userId="d66cfc0a-aef9-4306-a45e-bbf4e7e1d33f" providerId="ADAL" clId="{F70A0BE7-58BE-419F-A644-DAA5DD817AF0}" dt="2024-04-30T05:17:10.980" v="199" actId="1076"/>
        <pc:sldMkLst>
          <pc:docMk/>
          <pc:sldMk cId="853213228" sldId="265"/>
        </pc:sldMkLst>
        <pc:picChg chg="add mod">
          <ac:chgData name="Shrirang Ambaji Kulkarni [MAHE-MITBLR]" userId="d66cfc0a-aef9-4306-a45e-bbf4e7e1d33f" providerId="ADAL" clId="{F70A0BE7-58BE-419F-A644-DAA5DD817AF0}" dt="2024-04-30T05:17:10.980" v="199" actId="1076"/>
          <ac:picMkLst>
            <pc:docMk/>
            <pc:sldMk cId="853213228" sldId="265"/>
            <ac:picMk id="3" creationId="{5893725B-F332-2899-77E4-992E19733B92}"/>
          </ac:picMkLst>
        </pc:picChg>
      </pc:sldChg>
      <pc:sldChg chg="addSp modSp new mod">
        <pc:chgData name="Shrirang Ambaji Kulkarni [MAHE-MITBLR]" userId="d66cfc0a-aef9-4306-a45e-bbf4e7e1d33f" providerId="ADAL" clId="{F70A0BE7-58BE-419F-A644-DAA5DD817AF0}" dt="2024-04-30T05:18:09.803" v="207" actId="14100"/>
        <pc:sldMkLst>
          <pc:docMk/>
          <pc:sldMk cId="3320229503" sldId="266"/>
        </pc:sldMkLst>
        <pc:picChg chg="add mod">
          <ac:chgData name="Shrirang Ambaji Kulkarni [MAHE-MITBLR]" userId="d66cfc0a-aef9-4306-a45e-bbf4e7e1d33f" providerId="ADAL" clId="{F70A0BE7-58BE-419F-A644-DAA5DD817AF0}" dt="2024-04-30T05:18:09.803" v="207" actId="14100"/>
          <ac:picMkLst>
            <pc:docMk/>
            <pc:sldMk cId="3320229503" sldId="266"/>
            <ac:picMk id="3" creationId="{D3997AF7-2DAB-F2C9-DB8F-3A13847E7BB6}"/>
          </ac:picMkLst>
        </pc:picChg>
      </pc:sldChg>
      <pc:sldChg chg="addSp modSp new mod">
        <pc:chgData name="Shrirang Ambaji Kulkarni [MAHE-MITBLR]" userId="d66cfc0a-aef9-4306-a45e-bbf4e7e1d33f" providerId="ADAL" clId="{F70A0BE7-58BE-419F-A644-DAA5DD817AF0}" dt="2024-04-30T05:23:58.986" v="238" actId="20577"/>
        <pc:sldMkLst>
          <pc:docMk/>
          <pc:sldMk cId="366899780" sldId="267"/>
        </pc:sldMkLst>
        <pc:spChg chg="add mod">
          <ac:chgData name="Shrirang Ambaji Kulkarni [MAHE-MITBLR]" userId="d66cfc0a-aef9-4306-a45e-bbf4e7e1d33f" providerId="ADAL" clId="{F70A0BE7-58BE-419F-A644-DAA5DD817AF0}" dt="2024-04-30T05:23:54.136" v="233" actId="20577"/>
          <ac:spMkLst>
            <pc:docMk/>
            <pc:sldMk cId="366899780" sldId="267"/>
            <ac:spMk id="3" creationId="{62042220-46EC-5C8A-3A56-B10137A5AF6C}"/>
          </ac:spMkLst>
        </pc:spChg>
        <pc:spChg chg="add mod">
          <ac:chgData name="Shrirang Ambaji Kulkarni [MAHE-MITBLR]" userId="d66cfc0a-aef9-4306-a45e-bbf4e7e1d33f" providerId="ADAL" clId="{F70A0BE7-58BE-419F-A644-DAA5DD817AF0}" dt="2024-04-30T05:23:58.986" v="238" actId="20577"/>
          <ac:spMkLst>
            <pc:docMk/>
            <pc:sldMk cId="366899780" sldId="267"/>
            <ac:spMk id="5" creationId="{BE6566D3-A029-FFA7-5DC7-C26029CA991A}"/>
          </ac:spMkLst>
        </pc:spChg>
      </pc:sldChg>
      <pc:sldChg chg="addSp modSp new mod">
        <pc:chgData name="Shrirang Ambaji Kulkarni [MAHE-MITBLR]" userId="d66cfc0a-aef9-4306-a45e-bbf4e7e1d33f" providerId="ADAL" clId="{F70A0BE7-58BE-419F-A644-DAA5DD817AF0}" dt="2024-04-30T05:26:16.797" v="251" actId="20577"/>
        <pc:sldMkLst>
          <pc:docMk/>
          <pc:sldMk cId="971337059" sldId="268"/>
        </pc:sldMkLst>
        <pc:spChg chg="add mod">
          <ac:chgData name="Shrirang Ambaji Kulkarni [MAHE-MITBLR]" userId="d66cfc0a-aef9-4306-a45e-bbf4e7e1d33f" providerId="ADAL" clId="{F70A0BE7-58BE-419F-A644-DAA5DD817AF0}" dt="2024-04-30T05:26:16.797" v="251" actId="20577"/>
          <ac:spMkLst>
            <pc:docMk/>
            <pc:sldMk cId="971337059" sldId="268"/>
            <ac:spMk id="3" creationId="{E6084C66-B61C-CD19-8B92-426426620637}"/>
          </ac:spMkLst>
        </pc:spChg>
      </pc:sldChg>
      <pc:sldChg chg="addSp delSp modSp new mod">
        <pc:chgData name="Shrirang Ambaji Kulkarni [MAHE-MITBLR]" userId="d66cfc0a-aef9-4306-a45e-bbf4e7e1d33f" providerId="ADAL" clId="{F70A0BE7-58BE-419F-A644-DAA5DD817AF0}" dt="2024-04-30T05:35:19.573" v="303" actId="20577"/>
        <pc:sldMkLst>
          <pc:docMk/>
          <pc:sldMk cId="963704588" sldId="269"/>
        </pc:sldMkLst>
        <pc:spChg chg="add del mod">
          <ac:chgData name="Shrirang Ambaji Kulkarni [MAHE-MITBLR]" userId="d66cfc0a-aef9-4306-a45e-bbf4e7e1d33f" providerId="ADAL" clId="{F70A0BE7-58BE-419F-A644-DAA5DD817AF0}" dt="2024-04-30T05:33:34.985" v="267" actId="21"/>
          <ac:spMkLst>
            <pc:docMk/>
            <pc:sldMk cId="963704588" sldId="269"/>
            <ac:spMk id="3" creationId="{DD790EE9-A533-63CC-F0E2-91613CA4EBE9}"/>
          </ac:spMkLst>
        </pc:spChg>
        <pc:spChg chg="add mod">
          <ac:chgData name="Shrirang Ambaji Kulkarni [MAHE-MITBLR]" userId="d66cfc0a-aef9-4306-a45e-bbf4e7e1d33f" providerId="ADAL" clId="{F70A0BE7-58BE-419F-A644-DAA5DD817AF0}" dt="2024-04-30T05:33:36.353" v="268"/>
          <ac:spMkLst>
            <pc:docMk/>
            <pc:sldMk cId="963704588" sldId="269"/>
            <ac:spMk id="4" creationId="{DD790EE9-A533-63CC-F0E2-91613CA4EBE9}"/>
          </ac:spMkLst>
        </pc:spChg>
        <pc:spChg chg="add mod">
          <ac:chgData name="Shrirang Ambaji Kulkarni [MAHE-MITBLR]" userId="d66cfc0a-aef9-4306-a45e-bbf4e7e1d33f" providerId="ADAL" clId="{F70A0BE7-58BE-419F-A644-DAA5DD817AF0}" dt="2024-04-30T05:35:19.573" v="303" actId="20577"/>
          <ac:spMkLst>
            <pc:docMk/>
            <pc:sldMk cId="963704588" sldId="269"/>
            <ac:spMk id="6" creationId="{EB6521F3-81E0-1C2C-4E2F-742CDB2E030C}"/>
          </ac:spMkLst>
        </pc:spChg>
      </pc:sldChg>
      <pc:sldChg chg="addSp delSp modSp new mod">
        <pc:chgData name="Shrirang Ambaji Kulkarni [MAHE-MITBLR]" userId="d66cfc0a-aef9-4306-a45e-bbf4e7e1d33f" providerId="ADAL" clId="{F70A0BE7-58BE-419F-A644-DAA5DD817AF0}" dt="2024-04-30T06:16:01.488" v="333" actId="14100"/>
        <pc:sldMkLst>
          <pc:docMk/>
          <pc:sldMk cId="2654561871" sldId="270"/>
        </pc:sldMkLst>
        <pc:spChg chg="add mod">
          <ac:chgData name="Shrirang Ambaji Kulkarni [MAHE-MITBLR]" userId="d66cfc0a-aef9-4306-a45e-bbf4e7e1d33f" providerId="ADAL" clId="{F70A0BE7-58BE-419F-A644-DAA5DD817AF0}" dt="2024-04-30T06:14:18.837" v="322" actId="255"/>
          <ac:spMkLst>
            <pc:docMk/>
            <pc:sldMk cId="2654561871" sldId="270"/>
            <ac:spMk id="3" creationId="{30AF069E-7F94-2CF3-1274-9138DD4F7BE7}"/>
          </ac:spMkLst>
        </pc:spChg>
        <pc:spChg chg="add del mod">
          <ac:chgData name="Shrirang Ambaji Kulkarni [MAHE-MITBLR]" userId="d66cfc0a-aef9-4306-a45e-bbf4e7e1d33f" providerId="ADAL" clId="{F70A0BE7-58BE-419F-A644-DAA5DD817AF0}" dt="2024-04-30T06:15:19.669" v="326" actId="478"/>
          <ac:spMkLst>
            <pc:docMk/>
            <pc:sldMk cId="2654561871" sldId="270"/>
            <ac:spMk id="5" creationId="{DBEFAE41-1F29-33D6-66E0-9232E158AF14}"/>
          </ac:spMkLst>
        </pc:spChg>
        <pc:picChg chg="add mod">
          <ac:chgData name="Shrirang Ambaji Kulkarni [MAHE-MITBLR]" userId="d66cfc0a-aef9-4306-a45e-bbf4e7e1d33f" providerId="ADAL" clId="{F70A0BE7-58BE-419F-A644-DAA5DD817AF0}" dt="2024-04-30T06:16:01.488" v="333" actId="14100"/>
          <ac:picMkLst>
            <pc:docMk/>
            <pc:sldMk cId="2654561871" sldId="270"/>
            <ac:picMk id="7" creationId="{A016E9C2-5DB3-E7E3-AAF7-7EE2AED5AED9}"/>
          </ac:picMkLst>
        </pc:picChg>
      </pc:sldChg>
      <pc:sldChg chg="addSp modSp new mod">
        <pc:chgData name="Shrirang Ambaji Kulkarni [MAHE-MITBLR]" userId="d66cfc0a-aef9-4306-a45e-bbf4e7e1d33f" providerId="ADAL" clId="{F70A0BE7-58BE-419F-A644-DAA5DD817AF0}" dt="2024-04-30T06:17:22.427" v="340" actId="1076"/>
        <pc:sldMkLst>
          <pc:docMk/>
          <pc:sldMk cId="1908877912" sldId="271"/>
        </pc:sldMkLst>
        <pc:picChg chg="add mod">
          <ac:chgData name="Shrirang Ambaji Kulkarni [MAHE-MITBLR]" userId="d66cfc0a-aef9-4306-a45e-bbf4e7e1d33f" providerId="ADAL" clId="{F70A0BE7-58BE-419F-A644-DAA5DD817AF0}" dt="2024-04-30T06:17:22.427" v="340" actId="1076"/>
          <ac:picMkLst>
            <pc:docMk/>
            <pc:sldMk cId="1908877912" sldId="271"/>
            <ac:picMk id="3" creationId="{DDD74F8C-DA97-DCB6-7B37-839A49364513}"/>
          </ac:picMkLst>
        </pc:picChg>
      </pc:sldChg>
      <pc:sldChg chg="addSp modSp new mod">
        <pc:chgData name="Shrirang Ambaji Kulkarni [MAHE-MITBLR]" userId="d66cfc0a-aef9-4306-a45e-bbf4e7e1d33f" providerId="ADAL" clId="{F70A0BE7-58BE-419F-A644-DAA5DD817AF0}" dt="2024-04-30T06:18:42.208" v="346" actId="14100"/>
        <pc:sldMkLst>
          <pc:docMk/>
          <pc:sldMk cId="3060267752" sldId="272"/>
        </pc:sldMkLst>
        <pc:picChg chg="add mod">
          <ac:chgData name="Shrirang Ambaji Kulkarni [MAHE-MITBLR]" userId="d66cfc0a-aef9-4306-a45e-bbf4e7e1d33f" providerId="ADAL" clId="{F70A0BE7-58BE-419F-A644-DAA5DD817AF0}" dt="2024-04-30T06:18:42.208" v="346" actId="14100"/>
          <ac:picMkLst>
            <pc:docMk/>
            <pc:sldMk cId="3060267752" sldId="272"/>
            <ac:picMk id="3" creationId="{932D4A23-AEAA-2758-865F-7DFAAE919E23}"/>
          </ac:picMkLst>
        </pc:picChg>
      </pc:sldChg>
      <pc:sldChg chg="addSp modSp new mod">
        <pc:chgData name="Shrirang Ambaji Kulkarni [MAHE-MITBLR]" userId="d66cfc0a-aef9-4306-a45e-bbf4e7e1d33f" providerId="ADAL" clId="{F70A0BE7-58BE-419F-A644-DAA5DD817AF0}" dt="2024-04-30T06:20:11.865" v="360" actId="14100"/>
        <pc:sldMkLst>
          <pc:docMk/>
          <pc:sldMk cId="1692902748" sldId="273"/>
        </pc:sldMkLst>
        <pc:picChg chg="add mod">
          <ac:chgData name="Shrirang Ambaji Kulkarni [MAHE-MITBLR]" userId="d66cfc0a-aef9-4306-a45e-bbf4e7e1d33f" providerId="ADAL" clId="{F70A0BE7-58BE-419F-A644-DAA5DD817AF0}" dt="2024-04-30T06:20:11.865" v="360" actId="14100"/>
          <ac:picMkLst>
            <pc:docMk/>
            <pc:sldMk cId="1692902748" sldId="273"/>
            <ac:picMk id="3" creationId="{310A7AAF-6DA3-4381-7F8F-B85C02D74F71}"/>
          </ac:picMkLst>
        </pc:picChg>
      </pc:sldChg>
      <pc:sldChg chg="addSp modSp new mod">
        <pc:chgData name="Shrirang Ambaji Kulkarni [MAHE-MITBLR]" userId="d66cfc0a-aef9-4306-a45e-bbf4e7e1d33f" providerId="ADAL" clId="{F70A0BE7-58BE-419F-A644-DAA5DD817AF0}" dt="2024-04-30T06:22:08.699" v="366" actId="14100"/>
        <pc:sldMkLst>
          <pc:docMk/>
          <pc:sldMk cId="1466053406" sldId="274"/>
        </pc:sldMkLst>
        <pc:picChg chg="add mod">
          <ac:chgData name="Shrirang Ambaji Kulkarni [MAHE-MITBLR]" userId="d66cfc0a-aef9-4306-a45e-bbf4e7e1d33f" providerId="ADAL" clId="{F70A0BE7-58BE-419F-A644-DAA5DD817AF0}" dt="2024-04-30T06:22:08.699" v="366" actId="14100"/>
          <ac:picMkLst>
            <pc:docMk/>
            <pc:sldMk cId="1466053406" sldId="274"/>
            <ac:picMk id="3" creationId="{D0E63E6B-7B52-377F-8ED7-B7B6A1A6A8C2}"/>
          </ac:picMkLst>
        </pc:picChg>
      </pc:sldChg>
      <pc:sldChg chg="addSp modSp new mod">
        <pc:chgData name="Shrirang Ambaji Kulkarni [MAHE-MITBLR]" userId="d66cfc0a-aef9-4306-a45e-bbf4e7e1d33f" providerId="ADAL" clId="{F70A0BE7-58BE-419F-A644-DAA5DD817AF0}" dt="2024-04-30T06:22:58.757" v="373" actId="14100"/>
        <pc:sldMkLst>
          <pc:docMk/>
          <pc:sldMk cId="3389087978" sldId="275"/>
        </pc:sldMkLst>
        <pc:picChg chg="add mod">
          <ac:chgData name="Shrirang Ambaji Kulkarni [MAHE-MITBLR]" userId="d66cfc0a-aef9-4306-a45e-bbf4e7e1d33f" providerId="ADAL" clId="{F70A0BE7-58BE-419F-A644-DAA5DD817AF0}" dt="2024-04-30T06:22:58.757" v="373" actId="14100"/>
          <ac:picMkLst>
            <pc:docMk/>
            <pc:sldMk cId="3389087978" sldId="275"/>
            <ac:picMk id="3" creationId="{57C7DD91-36F7-1574-EB48-F79E5EFFC5DE}"/>
          </ac:picMkLst>
        </pc:picChg>
      </pc:sldChg>
      <pc:sldChg chg="addSp modSp new mod">
        <pc:chgData name="Shrirang Ambaji Kulkarni [MAHE-MITBLR]" userId="d66cfc0a-aef9-4306-a45e-bbf4e7e1d33f" providerId="ADAL" clId="{F70A0BE7-58BE-419F-A644-DAA5DD817AF0}" dt="2024-04-30T06:24:04.709" v="379" actId="14100"/>
        <pc:sldMkLst>
          <pc:docMk/>
          <pc:sldMk cId="2084251594" sldId="276"/>
        </pc:sldMkLst>
        <pc:picChg chg="add mod">
          <ac:chgData name="Shrirang Ambaji Kulkarni [MAHE-MITBLR]" userId="d66cfc0a-aef9-4306-a45e-bbf4e7e1d33f" providerId="ADAL" clId="{F70A0BE7-58BE-419F-A644-DAA5DD817AF0}" dt="2024-04-30T06:24:04.709" v="379" actId="14100"/>
          <ac:picMkLst>
            <pc:docMk/>
            <pc:sldMk cId="2084251594" sldId="276"/>
            <ac:picMk id="3" creationId="{EE32B809-7247-E0FB-B5DF-0A89528F232A}"/>
          </ac:picMkLst>
        </pc:picChg>
      </pc:sldChg>
      <pc:sldChg chg="addSp modSp new mod">
        <pc:chgData name="Shrirang Ambaji Kulkarni [MAHE-MITBLR]" userId="d66cfc0a-aef9-4306-a45e-bbf4e7e1d33f" providerId="ADAL" clId="{F70A0BE7-58BE-419F-A644-DAA5DD817AF0}" dt="2024-04-30T06:24:52.016" v="386" actId="1076"/>
        <pc:sldMkLst>
          <pc:docMk/>
          <pc:sldMk cId="3103624626" sldId="277"/>
        </pc:sldMkLst>
        <pc:picChg chg="add mod">
          <ac:chgData name="Shrirang Ambaji Kulkarni [MAHE-MITBLR]" userId="d66cfc0a-aef9-4306-a45e-bbf4e7e1d33f" providerId="ADAL" clId="{F70A0BE7-58BE-419F-A644-DAA5DD817AF0}" dt="2024-04-30T06:24:52.016" v="386" actId="1076"/>
          <ac:picMkLst>
            <pc:docMk/>
            <pc:sldMk cId="3103624626" sldId="277"/>
            <ac:picMk id="3" creationId="{3987124D-D36E-B01F-5F7D-275D15CC34DC}"/>
          </ac:picMkLst>
        </pc:picChg>
      </pc:sldChg>
      <pc:sldChg chg="addSp modSp new mod">
        <pc:chgData name="Shrirang Ambaji Kulkarni [MAHE-MITBLR]" userId="d66cfc0a-aef9-4306-a45e-bbf4e7e1d33f" providerId="ADAL" clId="{F70A0BE7-58BE-419F-A644-DAA5DD817AF0}" dt="2024-04-30T06:26:16.236" v="392" actId="14100"/>
        <pc:sldMkLst>
          <pc:docMk/>
          <pc:sldMk cId="3462608826" sldId="278"/>
        </pc:sldMkLst>
        <pc:picChg chg="add mod">
          <ac:chgData name="Shrirang Ambaji Kulkarni [MAHE-MITBLR]" userId="d66cfc0a-aef9-4306-a45e-bbf4e7e1d33f" providerId="ADAL" clId="{F70A0BE7-58BE-419F-A644-DAA5DD817AF0}" dt="2024-04-30T06:26:16.236" v="392" actId="14100"/>
          <ac:picMkLst>
            <pc:docMk/>
            <pc:sldMk cId="3462608826" sldId="278"/>
            <ac:picMk id="3" creationId="{0721288A-39BD-4BEA-DE19-FAF85EBB4529}"/>
          </ac:picMkLst>
        </pc:picChg>
      </pc:sldChg>
      <pc:sldChg chg="addSp delSp modSp new mod">
        <pc:chgData name="Shrirang Ambaji Kulkarni [MAHE-MITBLR]" userId="d66cfc0a-aef9-4306-a45e-bbf4e7e1d33f" providerId="ADAL" clId="{F70A0BE7-58BE-419F-A644-DAA5DD817AF0}" dt="2024-04-30T06:30:40.235" v="425" actId="14100"/>
        <pc:sldMkLst>
          <pc:docMk/>
          <pc:sldMk cId="2320456473" sldId="279"/>
        </pc:sldMkLst>
        <pc:spChg chg="add mod">
          <ac:chgData name="Shrirang Ambaji Kulkarni [MAHE-MITBLR]" userId="d66cfc0a-aef9-4306-a45e-bbf4e7e1d33f" providerId="ADAL" clId="{F70A0BE7-58BE-419F-A644-DAA5DD817AF0}" dt="2024-04-30T06:30:40.235" v="425" actId="14100"/>
          <ac:spMkLst>
            <pc:docMk/>
            <pc:sldMk cId="2320456473" sldId="279"/>
            <ac:spMk id="5" creationId="{1ECF675B-91FC-4865-572F-C3E7292FB986}"/>
          </ac:spMkLst>
        </pc:spChg>
        <pc:picChg chg="add del mod">
          <ac:chgData name="Shrirang Ambaji Kulkarni [MAHE-MITBLR]" userId="d66cfc0a-aef9-4306-a45e-bbf4e7e1d33f" providerId="ADAL" clId="{F70A0BE7-58BE-419F-A644-DAA5DD817AF0}" dt="2024-04-30T06:29:27.536" v="400" actId="478"/>
          <ac:picMkLst>
            <pc:docMk/>
            <pc:sldMk cId="2320456473" sldId="279"/>
            <ac:picMk id="3" creationId="{521FB6F5-2C29-46D3-F2C5-AEC589D2D53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38F4-1255-0FE9-CA1B-9CA390396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61457D-239E-B0DF-EF85-1571400A1D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B15B30-7BFD-2F8A-95AE-14D18A14E31E}"/>
              </a:ext>
            </a:extLst>
          </p:cNvPr>
          <p:cNvSpPr>
            <a:spLocks noGrp="1"/>
          </p:cNvSpPr>
          <p:nvPr>
            <p:ph type="dt" sz="half" idx="10"/>
          </p:nvPr>
        </p:nvSpPr>
        <p:spPr/>
        <p:txBody>
          <a:bodyPr/>
          <a:lstStyle/>
          <a:p>
            <a:fld id="{DA4CADE4-9F21-441B-B392-EF55D3AE6D2C}" type="datetimeFigureOut">
              <a:rPr lang="en-IN" smtClean="0"/>
              <a:t>30-04-2024</a:t>
            </a:fld>
            <a:endParaRPr lang="en-IN"/>
          </a:p>
        </p:txBody>
      </p:sp>
      <p:sp>
        <p:nvSpPr>
          <p:cNvPr id="5" name="Footer Placeholder 4">
            <a:extLst>
              <a:ext uri="{FF2B5EF4-FFF2-40B4-BE49-F238E27FC236}">
                <a16:creationId xmlns:a16="http://schemas.microsoft.com/office/drawing/2014/main" id="{4F4E9E0D-FC04-85F3-6A32-0C9F29F75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97F93-9723-AF82-7B67-B86772F1009F}"/>
              </a:ext>
            </a:extLst>
          </p:cNvPr>
          <p:cNvSpPr>
            <a:spLocks noGrp="1"/>
          </p:cNvSpPr>
          <p:nvPr>
            <p:ph type="sldNum" sz="quarter" idx="12"/>
          </p:nvPr>
        </p:nvSpPr>
        <p:spPr/>
        <p:txBody>
          <a:bodyPr/>
          <a:lstStyle/>
          <a:p>
            <a:fld id="{0F6E50FB-592D-4EE8-A12F-DA12BBE90663}" type="slidenum">
              <a:rPr lang="en-IN" smtClean="0"/>
              <a:t>‹#›</a:t>
            </a:fld>
            <a:endParaRPr lang="en-IN"/>
          </a:p>
        </p:txBody>
      </p:sp>
    </p:spTree>
    <p:extLst>
      <p:ext uri="{BB962C8B-B14F-4D97-AF65-F5344CB8AC3E}">
        <p14:creationId xmlns:p14="http://schemas.microsoft.com/office/powerpoint/2010/main" val="227402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B2CA-332A-5104-B6AD-4EEE77D0EA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AED6CD-F401-8D34-9505-F672276AA8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B690E-C6B7-D79E-5153-E2D265ABD7C2}"/>
              </a:ext>
            </a:extLst>
          </p:cNvPr>
          <p:cNvSpPr>
            <a:spLocks noGrp="1"/>
          </p:cNvSpPr>
          <p:nvPr>
            <p:ph type="dt" sz="half" idx="10"/>
          </p:nvPr>
        </p:nvSpPr>
        <p:spPr/>
        <p:txBody>
          <a:bodyPr/>
          <a:lstStyle/>
          <a:p>
            <a:fld id="{DA4CADE4-9F21-441B-B392-EF55D3AE6D2C}" type="datetimeFigureOut">
              <a:rPr lang="en-IN" smtClean="0"/>
              <a:t>30-04-2024</a:t>
            </a:fld>
            <a:endParaRPr lang="en-IN"/>
          </a:p>
        </p:txBody>
      </p:sp>
      <p:sp>
        <p:nvSpPr>
          <p:cNvPr id="5" name="Footer Placeholder 4">
            <a:extLst>
              <a:ext uri="{FF2B5EF4-FFF2-40B4-BE49-F238E27FC236}">
                <a16:creationId xmlns:a16="http://schemas.microsoft.com/office/drawing/2014/main" id="{E1B511B5-54D3-1DC9-03BB-560DB0F26D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83BC14-703B-4105-A198-E0C08B0D69B5}"/>
              </a:ext>
            </a:extLst>
          </p:cNvPr>
          <p:cNvSpPr>
            <a:spLocks noGrp="1"/>
          </p:cNvSpPr>
          <p:nvPr>
            <p:ph type="sldNum" sz="quarter" idx="12"/>
          </p:nvPr>
        </p:nvSpPr>
        <p:spPr/>
        <p:txBody>
          <a:bodyPr/>
          <a:lstStyle/>
          <a:p>
            <a:fld id="{0F6E50FB-592D-4EE8-A12F-DA12BBE90663}" type="slidenum">
              <a:rPr lang="en-IN" smtClean="0"/>
              <a:t>‹#›</a:t>
            </a:fld>
            <a:endParaRPr lang="en-IN"/>
          </a:p>
        </p:txBody>
      </p:sp>
    </p:spTree>
    <p:extLst>
      <p:ext uri="{BB962C8B-B14F-4D97-AF65-F5344CB8AC3E}">
        <p14:creationId xmlns:p14="http://schemas.microsoft.com/office/powerpoint/2010/main" val="291372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04AFF-EF67-D85D-FC71-C7E723B16E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D24EA0-1502-6F7D-DDD9-67592DF576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5EBAA-E3F9-F844-2A05-023C41F32C05}"/>
              </a:ext>
            </a:extLst>
          </p:cNvPr>
          <p:cNvSpPr>
            <a:spLocks noGrp="1"/>
          </p:cNvSpPr>
          <p:nvPr>
            <p:ph type="dt" sz="half" idx="10"/>
          </p:nvPr>
        </p:nvSpPr>
        <p:spPr/>
        <p:txBody>
          <a:bodyPr/>
          <a:lstStyle/>
          <a:p>
            <a:fld id="{DA4CADE4-9F21-441B-B392-EF55D3AE6D2C}" type="datetimeFigureOut">
              <a:rPr lang="en-IN" smtClean="0"/>
              <a:t>30-04-2024</a:t>
            </a:fld>
            <a:endParaRPr lang="en-IN"/>
          </a:p>
        </p:txBody>
      </p:sp>
      <p:sp>
        <p:nvSpPr>
          <p:cNvPr id="5" name="Footer Placeholder 4">
            <a:extLst>
              <a:ext uri="{FF2B5EF4-FFF2-40B4-BE49-F238E27FC236}">
                <a16:creationId xmlns:a16="http://schemas.microsoft.com/office/drawing/2014/main" id="{1BABA159-817E-B114-698B-F797E357E1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6BDC9E-2321-FE0B-378E-294064A16925}"/>
              </a:ext>
            </a:extLst>
          </p:cNvPr>
          <p:cNvSpPr>
            <a:spLocks noGrp="1"/>
          </p:cNvSpPr>
          <p:nvPr>
            <p:ph type="sldNum" sz="quarter" idx="12"/>
          </p:nvPr>
        </p:nvSpPr>
        <p:spPr/>
        <p:txBody>
          <a:bodyPr/>
          <a:lstStyle/>
          <a:p>
            <a:fld id="{0F6E50FB-592D-4EE8-A12F-DA12BBE90663}" type="slidenum">
              <a:rPr lang="en-IN" smtClean="0"/>
              <a:t>‹#›</a:t>
            </a:fld>
            <a:endParaRPr lang="en-IN"/>
          </a:p>
        </p:txBody>
      </p:sp>
    </p:spTree>
    <p:extLst>
      <p:ext uri="{BB962C8B-B14F-4D97-AF65-F5344CB8AC3E}">
        <p14:creationId xmlns:p14="http://schemas.microsoft.com/office/powerpoint/2010/main" val="101229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12BB-DAC4-C37E-6BFC-D7AD538536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2B2266-B08A-19F5-952B-EF8A976A1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5BA3D6-720F-DAA0-7106-85D0D42D25EE}"/>
              </a:ext>
            </a:extLst>
          </p:cNvPr>
          <p:cNvSpPr>
            <a:spLocks noGrp="1"/>
          </p:cNvSpPr>
          <p:nvPr>
            <p:ph type="dt" sz="half" idx="10"/>
          </p:nvPr>
        </p:nvSpPr>
        <p:spPr/>
        <p:txBody>
          <a:bodyPr/>
          <a:lstStyle/>
          <a:p>
            <a:fld id="{DA4CADE4-9F21-441B-B392-EF55D3AE6D2C}" type="datetimeFigureOut">
              <a:rPr lang="en-IN" smtClean="0"/>
              <a:t>30-04-2024</a:t>
            </a:fld>
            <a:endParaRPr lang="en-IN"/>
          </a:p>
        </p:txBody>
      </p:sp>
      <p:sp>
        <p:nvSpPr>
          <p:cNvPr id="5" name="Footer Placeholder 4">
            <a:extLst>
              <a:ext uri="{FF2B5EF4-FFF2-40B4-BE49-F238E27FC236}">
                <a16:creationId xmlns:a16="http://schemas.microsoft.com/office/drawing/2014/main" id="{4E5E2D9F-0301-C069-52C7-01FFB73769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54AE2B-B477-B94A-683B-5BCA0DD55813}"/>
              </a:ext>
            </a:extLst>
          </p:cNvPr>
          <p:cNvSpPr>
            <a:spLocks noGrp="1"/>
          </p:cNvSpPr>
          <p:nvPr>
            <p:ph type="sldNum" sz="quarter" idx="12"/>
          </p:nvPr>
        </p:nvSpPr>
        <p:spPr/>
        <p:txBody>
          <a:bodyPr/>
          <a:lstStyle/>
          <a:p>
            <a:fld id="{0F6E50FB-592D-4EE8-A12F-DA12BBE90663}" type="slidenum">
              <a:rPr lang="en-IN" smtClean="0"/>
              <a:t>‹#›</a:t>
            </a:fld>
            <a:endParaRPr lang="en-IN"/>
          </a:p>
        </p:txBody>
      </p:sp>
    </p:spTree>
    <p:extLst>
      <p:ext uri="{BB962C8B-B14F-4D97-AF65-F5344CB8AC3E}">
        <p14:creationId xmlns:p14="http://schemas.microsoft.com/office/powerpoint/2010/main" val="350342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6E0C-F8EA-E559-A15E-480D537010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2C1B07-BDFF-D663-423F-7E0475DEDC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1517F7-9CF0-8220-04BC-CF5A59C90FFD}"/>
              </a:ext>
            </a:extLst>
          </p:cNvPr>
          <p:cNvSpPr>
            <a:spLocks noGrp="1"/>
          </p:cNvSpPr>
          <p:nvPr>
            <p:ph type="dt" sz="half" idx="10"/>
          </p:nvPr>
        </p:nvSpPr>
        <p:spPr/>
        <p:txBody>
          <a:bodyPr/>
          <a:lstStyle/>
          <a:p>
            <a:fld id="{DA4CADE4-9F21-441B-B392-EF55D3AE6D2C}" type="datetimeFigureOut">
              <a:rPr lang="en-IN" smtClean="0"/>
              <a:t>30-04-2024</a:t>
            </a:fld>
            <a:endParaRPr lang="en-IN"/>
          </a:p>
        </p:txBody>
      </p:sp>
      <p:sp>
        <p:nvSpPr>
          <p:cNvPr id="5" name="Footer Placeholder 4">
            <a:extLst>
              <a:ext uri="{FF2B5EF4-FFF2-40B4-BE49-F238E27FC236}">
                <a16:creationId xmlns:a16="http://schemas.microsoft.com/office/drawing/2014/main" id="{8D0EF6EF-4054-979B-A9DC-EADDDF3CF7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D4D3BC-C5B8-1869-4000-9F507F19F53C}"/>
              </a:ext>
            </a:extLst>
          </p:cNvPr>
          <p:cNvSpPr>
            <a:spLocks noGrp="1"/>
          </p:cNvSpPr>
          <p:nvPr>
            <p:ph type="sldNum" sz="quarter" idx="12"/>
          </p:nvPr>
        </p:nvSpPr>
        <p:spPr/>
        <p:txBody>
          <a:bodyPr/>
          <a:lstStyle/>
          <a:p>
            <a:fld id="{0F6E50FB-592D-4EE8-A12F-DA12BBE90663}" type="slidenum">
              <a:rPr lang="en-IN" smtClean="0"/>
              <a:t>‹#›</a:t>
            </a:fld>
            <a:endParaRPr lang="en-IN"/>
          </a:p>
        </p:txBody>
      </p:sp>
    </p:spTree>
    <p:extLst>
      <p:ext uri="{BB962C8B-B14F-4D97-AF65-F5344CB8AC3E}">
        <p14:creationId xmlns:p14="http://schemas.microsoft.com/office/powerpoint/2010/main" val="314276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4F04-A30D-0D33-F603-0603FC8623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28704B-9042-2CBC-E267-B2FDE9AF33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A1A4B8-B121-2A52-23D6-F8141BE9A4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65A1CE-CDC6-5586-F7FB-D0C5F852C9C9}"/>
              </a:ext>
            </a:extLst>
          </p:cNvPr>
          <p:cNvSpPr>
            <a:spLocks noGrp="1"/>
          </p:cNvSpPr>
          <p:nvPr>
            <p:ph type="dt" sz="half" idx="10"/>
          </p:nvPr>
        </p:nvSpPr>
        <p:spPr/>
        <p:txBody>
          <a:bodyPr/>
          <a:lstStyle/>
          <a:p>
            <a:fld id="{DA4CADE4-9F21-441B-B392-EF55D3AE6D2C}" type="datetimeFigureOut">
              <a:rPr lang="en-IN" smtClean="0"/>
              <a:t>30-04-2024</a:t>
            </a:fld>
            <a:endParaRPr lang="en-IN"/>
          </a:p>
        </p:txBody>
      </p:sp>
      <p:sp>
        <p:nvSpPr>
          <p:cNvPr id="6" name="Footer Placeholder 5">
            <a:extLst>
              <a:ext uri="{FF2B5EF4-FFF2-40B4-BE49-F238E27FC236}">
                <a16:creationId xmlns:a16="http://schemas.microsoft.com/office/drawing/2014/main" id="{8E001D44-AE4F-F401-B8F2-7E32E800BD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2EF633-3C73-5D27-8B42-FA0F88B4544F}"/>
              </a:ext>
            </a:extLst>
          </p:cNvPr>
          <p:cNvSpPr>
            <a:spLocks noGrp="1"/>
          </p:cNvSpPr>
          <p:nvPr>
            <p:ph type="sldNum" sz="quarter" idx="12"/>
          </p:nvPr>
        </p:nvSpPr>
        <p:spPr/>
        <p:txBody>
          <a:bodyPr/>
          <a:lstStyle/>
          <a:p>
            <a:fld id="{0F6E50FB-592D-4EE8-A12F-DA12BBE90663}" type="slidenum">
              <a:rPr lang="en-IN" smtClean="0"/>
              <a:t>‹#›</a:t>
            </a:fld>
            <a:endParaRPr lang="en-IN"/>
          </a:p>
        </p:txBody>
      </p:sp>
    </p:spTree>
    <p:extLst>
      <p:ext uri="{BB962C8B-B14F-4D97-AF65-F5344CB8AC3E}">
        <p14:creationId xmlns:p14="http://schemas.microsoft.com/office/powerpoint/2010/main" val="267357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8DA9-AC99-099F-F78B-0AD8922142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FD9315-B489-84A9-8452-E1169F901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E1B4B1-B536-087F-DC3D-0883888855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A8B31E-5F07-1581-6120-875F2CF5A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EA88D4-B52D-611C-A6E2-D533EF8E69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C8869E-725F-021A-CC16-C8788D0D42EB}"/>
              </a:ext>
            </a:extLst>
          </p:cNvPr>
          <p:cNvSpPr>
            <a:spLocks noGrp="1"/>
          </p:cNvSpPr>
          <p:nvPr>
            <p:ph type="dt" sz="half" idx="10"/>
          </p:nvPr>
        </p:nvSpPr>
        <p:spPr/>
        <p:txBody>
          <a:bodyPr/>
          <a:lstStyle/>
          <a:p>
            <a:fld id="{DA4CADE4-9F21-441B-B392-EF55D3AE6D2C}" type="datetimeFigureOut">
              <a:rPr lang="en-IN" smtClean="0"/>
              <a:t>30-04-2024</a:t>
            </a:fld>
            <a:endParaRPr lang="en-IN"/>
          </a:p>
        </p:txBody>
      </p:sp>
      <p:sp>
        <p:nvSpPr>
          <p:cNvPr id="8" name="Footer Placeholder 7">
            <a:extLst>
              <a:ext uri="{FF2B5EF4-FFF2-40B4-BE49-F238E27FC236}">
                <a16:creationId xmlns:a16="http://schemas.microsoft.com/office/drawing/2014/main" id="{AEA1BE27-9C57-8320-D4D5-F28516AB2B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D1827C-6C46-1940-4D91-E84B1717C827}"/>
              </a:ext>
            </a:extLst>
          </p:cNvPr>
          <p:cNvSpPr>
            <a:spLocks noGrp="1"/>
          </p:cNvSpPr>
          <p:nvPr>
            <p:ph type="sldNum" sz="quarter" idx="12"/>
          </p:nvPr>
        </p:nvSpPr>
        <p:spPr/>
        <p:txBody>
          <a:bodyPr/>
          <a:lstStyle/>
          <a:p>
            <a:fld id="{0F6E50FB-592D-4EE8-A12F-DA12BBE90663}" type="slidenum">
              <a:rPr lang="en-IN" smtClean="0"/>
              <a:t>‹#›</a:t>
            </a:fld>
            <a:endParaRPr lang="en-IN"/>
          </a:p>
        </p:txBody>
      </p:sp>
    </p:spTree>
    <p:extLst>
      <p:ext uri="{BB962C8B-B14F-4D97-AF65-F5344CB8AC3E}">
        <p14:creationId xmlns:p14="http://schemas.microsoft.com/office/powerpoint/2010/main" val="170393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1A97-006A-DA96-1147-180D171458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66F314-8166-DEE7-8BA9-13A9F1763F2F}"/>
              </a:ext>
            </a:extLst>
          </p:cNvPr>
          <p:cNvSpPr>
            <a:spLocks noGrp="1"/>
          </p:cNvSpPr>
          <p:nvPr>
            <p:ph type="dt" sz="half" idx="10"/>
          </p:nvPr>
        </p:nvSpPr>
        <p:spPr/>
        <p:txBody>
          <a:bodyPr/>
          <a:lstStyle/>
          <a:p>
            <a:fld id="{DA4CADE4-9F21-441B-B392-EF55D3AE6D2C}" type="datetimeFigureOut">
              <a:rPr lang="en-IN" smtClean="0"/>
              <a:t>30-04-2024</a:t>
            </a:fld>
            <a:endParaRPr lang="en-IN"/>
          </a:p>
        </p:txBody>
      </p:sp>
      <p:sp>
        <p:nvSpPr>
          <p:cNvPr id="4" name="Footer Placeholder 3">
            <a:extLst>
              <a:ext uri="{FF2B5EF4-FFF2-40B4-BE49-F238E27FC236}">
                <a16:creationId xmlns:a16="http://schemas.microsoft.com/office/drawing/2014/main" id="{DEBF27B1-1E0D-A237-6CE2-86A4984157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28A23A-2106-46B7-5D1F-460C35722916}"/>
              </a:ext>
            </a:extLst>
          </p:cNvPr>
          <p:cNvSpPr>
            <a:spLocks noGrp="1"/>
          </p:cNvSpPr>
          <p:nvPr>
            <p:ph type="sldNum" sz="quarter" idx="12"/>
          </p:nvPr>
        </p:nvSpPr>
        <p:spPr/>
        <p:txBody>
          <a:bodyPr/>
          <a:lstStyle/>
          <a:p>
            <a:fld id="{0F6E50FB-592D-4EE8-A12F-DA12BBE90663}" type="slidenum">
              <a:rPr lang="en-IN" smtClean="0"/>
              <a:t>‹#›</a:t>
            </a:fld>
            <a:endParaRPr lang="en-IN"/>
          </a:p>
        </p:txBody>
      </p:sp>
    </p:spTree>
    <p:extLst>
      <p:ext uri="{BB962C8B-B14F-4D97-AF65-F5344CB8AC3E}">
        <p14:creationId xmlns:p14="http://schemas.microsoft.com/office/powerpoint/2010/main" val="261756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28558-95D8-ACE6-84BE-28F9289EBD4E}"/>
              </a:ext>
            </a:extLst>
          </p:cNvPr>
          <p:cNvSpPr>
            <a:spLocks noGrp="1"/>
          </p:cNvSpPr>
          <p:nvPr>
            <p:ph type="dt" sz="half" idx="10"/>
          </p:nvPr>
        </p:nvSpPr>
        <p:spPr/>
        <p:txBody>
          <a:bodyPr/>
          <a:lstStyle/>
          <a:p>
            <a:fld id="{DA4CADE4-9F21-441B-B392-EF55D3AE6D2C}" type="datetimeFigureOut">
              <a:rPr lang="en-IN" smtClean="0"/>
              <a:t>30-04-2024</a:t>
            </a:fld>
            <a:endParaRPr lang="en-IN"/>
          </a:p>
        </p:txBody>
      </p:sp>
      <p:sp>
        <p:nvSpPr>
          <p:cNvPr id="3" name="Footer Placeholder 2">
            <a:extLst>
              <a:ext uri="{FF2B5EF4-FFF2-40B4-BE49-F238E27FC236}">
                <a16:creationId xmlns:a16="http://schemas.microsoft.com/office/drawing/2014/main" id="{9266D486-B49C-CA15-7BDB-C34E920DD2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EAC73C-3132-2649-4324-D1717003950C}"/>
              </a:ext>
            </a:extLst>
          </p:cNvPr>
          <p:cNvSpPr>
            <a:spLocks noGrp="1"/>
          </p:cNvSpPr>
          <p:nvPr>
            <p:ph type="sldNum" sz="quarter" idx="12"/>
          </p:nvPr>
        </p:nvSpPr>
        <p:spPr/>
        <p:txBody>
          <a:bodyPr/>
          <a:lstStyle/>
          <a:p>
            <a:fld id="{0F6E50FB-592D-4EE8-A12F-DA12BBE90663}" type="slidenum">
              <a:rPr lang="en-IN" smtClean="0"/>
              <a:t>‹#›</a:t>
            </a:fld>
            <a:endParaRPr lang="en-IN"/>
          </a:p>
        </p:txBody>
      </p:sp>
    </p:spTree>
    <p:extLst>
      <p:ext uri="{BB962C8B-B14F-4D97-AF65-F5344CB8AC3E}">
        <p14:creationId xmlns:p14="http://schemas.microsoft.com/office/powerpoint/2010/main" val="185916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FEFE-5DC3-2C24-4053-E97E37BA7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4EEF22-8277-471C-1BB1-6139F37C8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07F714-50BB-61E7-66BC-29FE3A36E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952C5-70F3-6DFF-FB32-36F33A231F8C}"/>
              </a:ext>
            </a:extLst>
          </p:cNvPr>
          <p:cNvSpPr>
            <a:spLocks noGrp="1"/>
          </p:cNvSpPr>
          <p:nvPr>
            <p:ph type="dt" sz="half" idx="10"/>
          </p:nvPr>
        </p:nvSpPr>
        <p:spPr/>
        <p:txBody>
          <a:bodyPr/>
          <a:lstStyle/>
          <a:p>
            <a:fld id="{DA4CADE4-9F21-441B-B392-EF55D3AE6D2C}" type="datetimeFigureOut">
              <a:rPr lang="en-IN" smtClean="0"/>
              <a:t>30-04-2024</a:t>
            </a:fld>
            <a:endParaRPr lang="en-IN"/>
          </a:p>
        </p:txBody>
      </p:sp>
      <p:sp>
        <p:nvSpPr>
          <p:cNvPr id="6" name="Footer Placeholder 5">
            <a:extLst>
              <a:ext uri="{FF2B5EF4-FFF2-40B4-BE49-F238E27FC236}">
                <a16:creationId xmlns:a16="http://schemas.microsoft.com/office/drawing/2014/main" id="{8492FD16-AEDA-B802-63F7-8AAED692D0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BCD3B9-4871-6420-BE04-70005C94E80A}"/>
              </a:ext>
            </a:extLst>
          </p:cNvPr>
          <p:cNvSpPr>
            <a:spLocks noGrp="1"/>
          </p:cNvSpPr>
          <p:nvPr>
            <p:ph type="sldNum" sz="quarter" idx="12"/>
          </p:nvPr>
        </p:nvSpPr>
        <p:spPr/>
        <p:txBody>
          <a:bodyPr/>
          <a:lstStyle/>
          <a:p>
            <a:fld id="{0F6E50FB-592D-4EE8-A12F-DA12BBE90663}" type="slidenum">
              <a:rPr lang="en-IN" smtClean="0"/>
              <a:t>‹#›</a:t>
            </a:fld>
            <a:endParaRPr lang="en-IN"/>
          </a:p>
        </p:txBody>
      </p:sp>
    </p:spTree>
    <p:extLst>
      <p:ext uri="{BB962C8B-B14F-4D97-AF65-F5344CB8AC3E}">
        <p14:creationId xmlns:p14="http://schemas.microsoft.com/office/powerpoint/2010/main" val="121375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EEDC-F1D1-E5A5-5074-A20A9885C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D5594A-445D-360C-8311-9D71AE44A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F8E433-21E1-7C06-0708-8E16219A7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F67B3-7C00-F587-353C-1836083734D7}"/>
              </a:ext>
            </a:extLst>
          </p:cNvPr>
          <p:cNvSpPr>
            <a:spLocks noGrp="1"/>
          </p:cNvSpPr>
          <p:nvPr>
            <p:ph type="dt" sz="half" idx="10"/>
          </p:nvPr>
        </p:nvSpPr>
        <p:spPr/>
        <p:txBody>
          <a:bodyPr/>
          <a:lstStyle/>
          <a:p>
            <a:fld id="{DA4CADE4-9F21-441B-B392-EF55D3AE6D2C}" type="datetimeFigureOut">
              <a:rPr lang="en-IN" smtClean="0"/>
              <a:t>30-04-2024</a:t>
            </a:fld>
            <a:endParaRPr lang="en-IN"/>
          </a:p>
        </p:txBody>
      </p:sp>
      <p:sp>
        <p:nvSpPr>
          <p:cNvPr id="6" name="Footer Placeholder 5">
            <a:extLst>
              <a:ext uri="{FF2B5EF4-FFF2-40B4-BE49-F238E27FC236}">
                <a16:creationId xmlns:a16="http://schemas.microsoft.com/office/drawing/2014/main" id="{4FA5CCFE-296E-BDA8-F19F-0FAE30E68C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2E6C48-32FF-4E69-54B4-3E1E77376E11}"/>
              </a:ext>
            </a:extLst>
          </p:cNvPr>
          <p:cNvSpPr>
            <a:spLocks noGrp="1"/>
          </p:cNvSpPr>
          <p:nvPr>
            <p:ph type="sldNum" sz="quarter" idx="12"/>
          </p:nvPr>
        </p:nvSpPr>
        <p:spPr/>
        <p:txBody>
          <a:bodyPr/>
          <a:lstStyle/>
          <a:p>
            <a:fld id="{0F6E50FB-592D-4EE8-A12F-DA12BBE90663}" type="slidenum">
              <a:rPr lang="en-IN" smtClean="0"/>
              <a:t>‹#›</a:t>
            </a:fld>
            <a:endParaRPr lang="en-IN"/>
          </a:p>
        </p:txBody>
      </p:sp>
    </p:spTree>
    <p:extLst>
      <p:ext uri="{BB962C8B-B14F-4D97-AF65-F5344CB8AC3E}">
        <p14:creationId xmlns:p14="http://schemas.microsoft.com/office/powerpoint/2010/main" val="96966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DBC0A7-24D3-720D-8140-E4E85096AE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A3047F-8D46-EA0A-458D-C2FB90B43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858C4C-025C-850A-F06E-2CB3B35B7E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4CADE4-9F21-441B-B392-EF55D3AE6D2C}" type="datetimeFigureOut">
              <a:rPr lang="en-IN" smtClean="0"/>
              <a:t>30-04-2024</a:t>
            </a:fld>
            <a:endParaRPr lang="en-IN"/>
          </a:p>
        </p:txBody>
      </p:sp>
      <p:sp>
        <p:nvSpPr>
          <p:cNvPr id="5" name="Footer Placeholder 4">
            <a:extLst>
              <a:ext uri="{FF2B5EF4-FFF2-40B4-BE49-F238E27FC236}">
                <a16:creationId xmlns:a16="http://schemas.microsoft.com/office/drawing/2014/main" id="{B8622516-0DA9-1B3F-40FD-B89EB00BE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6A2FA9D-2398-29AB-7C62-E204BAB24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6E50FB-592D-4EE8-A12F-DA12BBE90663}" type="slidenum">
              <a:rPr lang="en-IN" smtClean="0"/>
              <a:t>‹#›</a:t>
            </a:fld>
            <a:endParaRPr lang="en-IN"/>
          </a:p>
        </p:txBody>
      </p:sp>
    </p:spTree>
    <p:extLst>
      <p:ext uri="{BB962C8B-B14F-4D97-AF65-F5344CB8AC3E}">
        <p14:creationId xmlns:p14="http://schemas.microsoft.com/office/powerpoint/2010/main" val="1324998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BF6AC1-BA0F-1E37-19E7-2AF8F26C9B62}"/>
              </a:ext>
            </a:extLst>
          </p:cNvPr>
          <p:cNvSpPr>
            <a:spLocks noGrp="1"/>
          </p:cNvSpPr>
          <p:nvPr>
            <p:ph type="subTitle" idx="1"/>
          </p:nvPr>
        </p:nvSpPr>
        <p:spPr>
          <a:xfrm>
            <a:off x="337457" y="195943"/>
            <a:ext cx="11332029" cy="6389913"/>
          </a:xfrm>
        </p:spPr>
        <p:txBody>
          <a:bodyPr>
            <a:normAutofit/>
          </a:bodyPr>
          <a:lstStyle/>
          <a:p>
            <a:pPr algn="just"/>
            <a:r>
              <a:rPr lang="en-IN" b="0" i="0" u="none" strike="noStrike" baseline="0" dirty="0">
                <a:solidFill>
                  <a:srgbClr val="0000FF"/>
                </a:solidFill>
                <a:latin typeface="Helvetica-Condensed"/>
              </a:rPr>
              <a:t>Distributed mutual exclusion</a:t>
            </a:r>
          </a:p>
          <a:p>
            <a:pPr algn="l"/>
            <a:r>
              <a:rPr lang="en-US" b="0" i="0" u="none" strike="noStrike" baseline="0" dirty="0">
                <a:latin typeface="TimesNewRomanPSMT"/>
              </a:rPr>
              <a:t>Distributed processes often need to coordinate their activities. I</a:t>
            </a:r>
          </a:p>
          <a:p>
            <a:pPr algn="l"/>
            <a:r>
              <a:rPr lang="en-US" b="0" i="0" u="none" strike="noStrike" baseline="0" dirty="0">
                <a:latin typeface="TimesNewRomanPSMT"/>
              </a:rPr>
              <a:t>f a collection of processes share a resource or collection of resources, then often mutual exclusion is required to prevent interference and ensure consistency when accessing the resources. </a:t>
            </a:r>
          </a:p>
          <a:p>
            <a:pPr algn="l"/>
            <a:r>
              <a:rPr lang="en-US" b="0" i="0" u="none" strike="noStrike" baseline="0" dirty="0">
                <a:latin typeface="TimesNewRomanPSMT"/>
              </a:rPr>
              <a:t>This is the </a:t>
            </a:r>
            <a:r>
              <a:rPr lang="en-US" b="0" i="1" u="none" strike="noStrike" baseline="0" dirty="0">
                <a:latin typeface="Times-Italic"/>
              </a:rPr>
              <a:t>critical section </a:t>
            </a:r>
            <a:r>
              <a:rPr lang="en-US" b="0" i="0" u="none" strike="noStrike" baseline="0" dirty="0">
                <a:latin typeface="TimesNewRomanPSMT"/>
              </a:rPr>
              <a:t>problem, familiar in the domain of operating systems. </a:t>
            </a:r>
          </a:p>
          <a:p>
            <a:pPr algn="l"/>
            <a:r>
              <a:rPr lang="en-US" b="0" i="0" u="none" strike="noStrike" baseline="0" dirty="0">
                <a:latin typeface="TimesNewRomanPSMT"/>
              </a:rPr>
              <a:t>In a distributed system, however, neither shared variables nor facilities supplied by a single local kernel can be used to solve it, in general. </a:t>
            </a:r>
          </a:p>
          <a:p>
            <a:pPr algn="l"/>
            <a:r>
              <a:rPr lang="en-US" b="0" i="0" u="none" strike="noStrike" baseline="0" dirty="0">
                <a:latin typeface="TimesNewRomanPSMT"/>
              </a:rPr>
              <a:t>We require a solution to </a:t>
            </a:r>
            <a:r>
              <a:rPr lang="en-US" b="0" i="1" u="none" strike="noStrike" baseline="0" dirty="0">
                <a:latin typeface="Times-Italic"/>
              </a:rPr>
              <a:t>distributed mutual exclusion</a:t>
            </a:r>
            <a:r>
              <a:rPr lang="en-US" b="0" i="0" u="none" strike="noStrike" baseline="0" dirty="0">
                <a:latin typeface="TimesNewRomanPSMT"/>
              </a:rPr>
              <a:t>: one that is based solely on message passing.</a:t>
            </a:r>
            <a:endParaRPr lang="en-IN" dirty="0"/>
          </a:p>
        </p:txBody>
      </p:sp>
    </p:spTree>
    <p:extLst>
      <p:ext uri="{BB962C8B-B14F-4D97-AF65-F5344CB8AC3E}">
        <p14:creationId xmlns:p14="http://schemas.microsoft.com/office/powerpoint/2010/main" val="2051459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93725B-F332-2899-77E4-992E19733B92}"/>
              </a:ext>
            </a:extLst>
          </p:cNvPr>
          <p:cNvPicPr>
            <a:picLocks noChangeAspect="1"/>
          </p:cNvPicPr>
          <p:nvPr/>
        </p:nvPicPr>
        <p:blipFill>
          <a:blip r:embed="rId2"/>
          <a:stretch>
            <a:fillRect/>
          </a:stretch>
        </p:blipFill>
        <p:spPr>
          <a:xfrm>
            <a:off x="778328" y="402771"/>
            <a:ext cx="10635343" cy="5889172"/>
          </a:xfrm>
          <a:prstGeom prst="rect">
            <a:avLst/>
          </a:prstGeom>
        </p:spPr>
      </p:pic>
    </p:spTree>
    <p:extLst>
      <p:ext uri="{BB962C8B-B14F-4D97-AF65-F5344CB8AC3E}">
        <p14:creationId xmlns:p14="http://schemas.microsoft.com/office/powerpoint/2010/main" val="85321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997AF7-2DAB-F2C9-DB8F-3A13847E7BB6}"/>
              </a:ext>
            </a:extLst>
          </p:cNvPr>
          <p:cNvPicPr>
            <a:picLocks noChangeAspect="1"/>
          </p:cNvPicPr>
          <p:nvPr/>
        </p:nvPicPr>
        <p:blipFill>
          <a:blip r:embed="rId2"/>
          <a:stretch>
            <a:fillRect/>
          </a:stretch>
        </p:blipFill>
        <p:spPr>
          <a:xfrm>
            <a:off x="751115" y="228600"/>
            <a:ext cx="10635342" cy="6411686"/>
          </a:xfrm>
          <a:prstGeom prst="rect">
            <a:avLst/>
          </a:prstGeom>
        </p:spPr>
      </p:pic>
    </p:spTree>
    <p:extLst>
      <p:ext uri="{BB962C8B-B14F-4D97-AF65-F5344CB8AC3E}">
        <p14:creationId xmlns:p14="http://schemas.microsoft.com/office/powerpoint/2010/main" val="332022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CF675B-91FC-4865-572F-C3E7292FB986}"/>
              </a:ext>
            </a:extLst>
          </p:cNvPr>
          <p:cNvSpPr txBox="1"/>
          <p:nvPr/>
        </p:nvSpPr>
        <p:spPr>
          <a:xfrm>
            <a:off x="217714" y="591074"/>
            <a:ext cx="11702143" cy="4893647"/>
          </a:xfrm>
          <a:prstGeom prst="rect">
            <a:avLst/>
          </a:prstGeom>
          <a:noFill/>
        </p:spPr>
        <p:txBody>
          <a:bodyPr wrap="square">
            <a:spAutoFit/>
          </a:bodyPr>
          <a:lstStyle/>
          <a:p>
            <a:pPr algn="l"/>
            <a:r>
              <a:rPr lang="en-US" sz="2400" b="1" i="0" u="none" strike="noStrike" baseline="0" dirty="0">
                <a:solidFill>
                  <a:srgbClr val="0000FF"/>
                </a:solidFill>
                <a:latin typeface="Helvetica-Condensed-Bold"/>
              </a:rPr>
              <a:t>Fault tolerance • </a:t>
            </a:r>
            <a:r>
              <a:rPr lang="en-US" sz="2400" b="0" i="0" u="none" strike="noStrike" baseline="0" dirty="0">
                <a:solidFill>
                  <a:srgbClr val="000000"/>
                </a:solidFill>
                <a:latin typeface="TimesNewRomanPSMT"/>
              </a:rPr>
              <a:t>The main points to consider when evaluating the above algorithms</a:t>
            </a:r>
          </a:p>
          <a:p>
            <a:pPr algn="l"/>
            <a:r>
              <a:rPr lang="en-US" sz="2400" b="0" i="0" u="none" strike="noStrike" baseline="0" dirty="0">
                <a:solidFill>
                  <a:srgbClr val="000000"/>
                </a:solidFill>
                <a:latin typeface="TimesNewRomanPSMT"/>
              </a:rPr>
              <a:t>with respect to fault tolerance are:</a:t>
            </a:r>
          </a:p>
          <a:p>
            <a:pPr algn="l"/>
            <a:r>
              <a:rPr lang="en-US" sz="2400" b="1" i="0" u="none" strike="noStrike" baseline="0" dirty="0">
                <a:solidFill>
                  <a:srgbClr val="000000"/>
                </a:solidFill>
                <a:latin typeface="Times-Bold"/>
              </a:rPr>
              <a:t>• </a:t>
            </a:r>
            <a:r>
              <a:rPr lang="en-US" sz="2400" b="0" i="0" u="none" strike="noStrike" baseline="0" dirty="0">
                <a:solidFill>
                  <a:srgbClr val="000000"/>
                </a:solidFill>
                <a:latin typeface="TimesNewRomanPSMT"/>
              </a:rPr>
              <a:t>What happens when messages are lost?</a:t>
            </a:r>
          </a:p>
          <a:p>
            <a:pPr algn="l"/>
            <a:r>
              <a:rPr lang="en-US" sz="2400" b="1" i="0" u="none" strike="noStrike" baseline="0" dirty="0">
                <a:solidFill>
                  <a:srgbClr val="000000"/>
                </a:solidFill>
                <a:latin typeface="Times-Bold"/>
              </a:rPr>
              <a:t>• </a:t>
            </a:r>
            <a:r>
              <a:rPr lang="en-US" sz="2400" b="0" i="0" u="none" strike="noStrike" baseline="0" dirty="0">
                <a:solidFill>
                  <a:srgbClr val="000000"/>
                </a:solidFill>
                <a:latin typeface="TimesNewRomanPSMT"/>
              </a:rPr>
              <a:t>What happens when a process crashes?</a:t>
            </a:r>
          </a:p>
          <a:p>
            <a:pPr algn="l"/>
            <a:r>
              <a:rPr lang="en-US" sz="2400" b="0" i="0" u="none" strike="noStrike" baseline="0" dirty="0">
                <a:solidFill>
                  <a:srgbClr val="000000"/>
                </a:solidFill>
                <a:latin typeface="TimesNewRomanPSMT"/>
              </a:rPr>
              <a:t>None of the algorithms that we have described would tolerate the loss of messages, if the channels were unreliable. </a:t>
            </a:r>
          </a:p>
          <a:p>
            <a:pPr algn="l"/>
            <a:r>
              <a:rPr lang="en-US" sz="2400" b="0" i="0" u="none" strike="noStrike" baseline="0" dirty="0">
                <a:solidFill>
                  <a:srgbClr val="000000"/>
                </a:solidFill>
                <a:latin typeface="TimesNewRomanPSMT"/>
              </a:rPr>
              <a:t>The ring-based algorithm cannot tolerate a crash failure of any single process. </a:t>
            </a:r>
          </a:p>
          <a:p>
            <a:pPr algn="l"/>
            <a:r>
              <a:rPr lang="en-US" sz="2400" b="0" i="0" u="none" strike="noStrike" baseline="0" dirty="0">
                <a:solidFill>
                  <a:srgbClr val="000000"/>
                </a:solidFill>
                <a:latin typeface="TimesNewRomanPSMT"/>
              </a:rPr>
              <a:t>As it stands, Maekawa’s algorithm can tolerate some process crash failures: if a crashed process is not in a voting set that is required, then its failure will not affect the other processes. </a:t>
            </a:r>
          </a:p>
          <a:p>
            <a:pPr algn="l"/>
            <a:r>
              <a:rPr lang="en-US" sz="2400" b="0" i="0" u="none" strike="noStrike" baseline="0" dirty="0">
                <a:solidFill>
                  <a:srgbClr val="000000"/>
                </a:solidFill>
                <a:latin typeface="TimesNewRomanPSMT"/>
              </a:rPr>
              <a:t>The central server algorithm can tolerate the crash failure of a client process that neither holds nor has requested the token. </a:t>
            </a:r>
          </a:p>
          <a:p>
            <a:pPr algn="l"/>
            <a:r>
              <a:rPr lang="en-US" sz="2400" b="0" i="0" u="none" strike="noStrike" baseline="0" dirty="0">
                <a:solidFill>
                  <a:srgbClr val="000000"/>
                </a:solidFill>
                <a:latin typeface="TimesNewRomanPSMT"/>
              </a:rPr>
              <a:t>The </a:t>
            </a:r>
            <a:r>
              <a:rPr lang="en-US" sz="2400" b="0" i="0" u="none" strike="noStrike" baseline="0" dirty="0" err="1">
                <a:solidFill>
                  <a:srgbClr val="000000"/>
                </a:solidFill>
                <a:latin typeface="TimesNewRomanPSMT"/>
              </a:rPr>
              <a:t>Ricart</a:t>
            </a:r>
            <a:r>
              <a:rPr lang="en-US" sz="2400" b="0" i="0" u="none" strike="noStrike" baseline="0" dirty="0">
                <a:solidFill>
                  <a:srgbClr val="000000"/>
                </a:solidFill>
                <a:latin typeface="TimesNewRomanPSMT"/>
              </a:rPr>
              <a:t> and </a:t>
            </a:r>
            <a:r>
              <a:rPr lang="en-US" sz="2400" b="0" i="0" u="none" strike="noStrike" baseline="0" dirty="0" err="1">
                <a:solidFill>
                  <a:srgbClr val="000000"/>
                </a:solidFill>
                <a:latin typeface="TimesNewRomanPSMT"/>
              </a:rPr>
              <a:t>Agrawala</a:t>
            </a:r>
            <a:r>
              <a:rPr lang="en-US" sz="2400" b="0" i="0" u="none" strike="noStrike" baseline="0" dirty="0">
                <a:solidFill>
                  <a:srgbClr val="000000"/>
                </a:solidFill>
                <a:latin typeface="TimesNewRomanPSMT"/>
              </a:rPr>
              <a:t> algorithm as we have described it can be adapted to tolerate the crash failure of such a process, by taking it to grant all requests implicitly.</a:t>
            </a:r>
            <a:endParaRPr lang="en-IN" sz="2400" dirty="0"/>
          </a:p>
        </p:txBody>
      </p:sp>
    </p:spTree>
    <p:extLst>
      <p:ext uri="{BB962C8B-B14F-4D97-AF65-F5344CB8AC3E}">
        <p14:creationId xmlns:p14="http://schemas.microsoft.com/office/powerpoint/2010/main" val="232045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042220-46EC-5C8A-3A56-B10137A5AF6C}"/>
              </a:ext>
            </a:extLst>
          </p:cNvPr>
          <p:cNvSpPr txBox="1"/>
          <p:nvPr/>
        </p:nvSpPr>
        <p:spPr>
          <a:xfrm>
            <a:off x="381000" y="438168"/>
            <a:ext cx="11419113" cy="2677656"/>
          </a:xfrm>
          <a:prstGeom prst="rect">
            <a:avLst/>
          </a:prstGeom>
          <a:noFill/>
        </p:spPr>
        <p:txBody>
          <a:bodyPr wrap="square">
            <a:spAutoFit/>
          </a:bodyPr>
          <a:lstStyle/>
          <a:p>
            <a:r>
              <a:rPr lang="en-IN" sz="2400" dirty="0"/>
              <a:t>15.4 In the central server algorithm for mutual exclusion, describe a situation in which two requests are not processed in happened-before order.</a:t>
            </a:r>
          </a:p>
          <a:p>
            <a:endParaRPr lang="en-IN" sz="2400" dirty="0"/>
          </a:p>
          <a:p>
            <a:r>
              <a:rPr lang="en-IN" sz="2400" dirty="0"/>
              <a:t> 15.4 Ans. Process A sends a request Ra for entry then sends a message m to B. On receipt of m, B sends request Rb for entry. To satisfy happened-before order, Ra should be granted before Rb. However, due to the vagaries of message propagation delay, Rb arrives at the server before Ra, and they are serviced in the opposite order. </a:t>
            </a:r>
          </a:p>
        </p:txBody>
      </p:sp>
      <p:sp>
        <p:nvSpPr>
          <p:cNvPr id="5" name="TextBox 4">
            <a:extLst>
              <a:ext uri="{FF2B5EF4-FFF2-40B4-BE49-F238E27FC236}">
                <a16:creationId xmlns:a16="http://schemas.microsoft.com/office/drawing/2014/main" id="{BE6566D3-A029-FFA7-5DC7-C26029CA991A}"/>
              </a:ext>
            </a:extLst>
          </p:cNvPr>
          <p:cNvSpPr txBox="1"/>
          <p:nvPr/>
        </p:nvSpPr>
        <p:spPr>
          <a:xfrm>
            <a:off x="250371" y="3319867"/>
            <a:ext cx="11244943" cy="1569660"/>
          </a:xfrm>
          <a:prstGeom prst="rect">
            <a:avLst/>
          </a:prstGeom>
          <a:noFill/>
        </p:spPr>
        <p:txBody>
          <a:bodyPr wrap="square">
            <a:spAutoFit/>
          </a:bodyPr>
          <a:lstStyle/>
          <a:p>
            <a:pPr algn="l"/>
            <a:r>
              <a:rPr lang="en-US" sz="2400" b="0" i="0" u="none" strike="noStrike" baseline="0" dirty="0">
                <a:latin typeface="TimesNewRomanPSMT"/>
              </a:rPr>
              <a:t>15.5 Adapt the central server algorithm for mutual exclusion to handle the crash failure of any client (in any state), assuming that the server is correct and given a reliable failure detector. Comment on whether the resultant system is fault-tolerant. What would happen if a client that possesses the token is wrongly suspected to have failed?</a:t>
            </a:r>
            <a:endParaRPr lang="en-IN" sz="2400" dirty="0"/>
          </a:p>
        </p:txBody>
      </p:sp>
    </p:spTree>
    <p:extLst>
      <p:ext uri="{BB962C8B-B14F-4D97-AF65-F5344CB8AC3E}">
        <p14:creationId xmlns:p14="http://schemas.microsoft.com/office/powerpoint/2010/main" val="36689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84C66-B61C-CD19-8B92-426426620637}"/>
              </a:ext>
            </a:extLst>
          </p:cNvPr>
          <p:cNvSpPr txBox="1"/>
          <p:nvPr/>
        </p:nvSpPr>
        <p:spPr>
          <a:xfrm>
            <a:off x="707570" y="526427"/>
            <a:ext cx="10765973" cy="4154984"/>
          </a:xfrm>
          <a:prstGeom prst="rect">
            <a:avLst/>
          </a:prstGeom>
          <a:noFill/>
        </p:spPr>
        <p:txBody>
          <a:bodyPr wrap="square">
            <a:spAutoFit/>
          </a:bodyPr>
          <a:lstStyle/>
          <a:p>
            <a:r>
              <a:rPr lang="en-IN" sz="2400" dirty="0"/>
              <a:t>11.5 Ans. The server uses the reliable failure detector to determine whether any client has crashed. If the client has been granted the token then the server acts as if the client had returned the token. </a:t>
            </a:r>
          </a:p>
          <a:p>
            <a:r>
              <a:rPr lang="en-IN" sz="2400" dirty="0"/>
              <a:t>In case it subsequently receives the token from the client (which may have sent it before crashing), it ignores it. The resultant system is not fault-tolerant. </a:t>
            </a:r>
          </a:p>
          <a:p>
            <a:r>
              <a:rPr lang="en-IN" sz="2400" dirty="0"/>
              <a:t>If a token-holding client crashed then the application-specific data protected by the critical section (whose consistency is at stake) may be in an unknown state at the point when another client starts to access it. </a:t>
            </a:r>
          </a:p>
          <a:p>
            <a:r>
              <a:rPr lang="en-IN" sz="2400" dirty="0"/>
              <a:t>If a client that possesses the token is wrongly suspected to have failed then there is a danger that two processes will be allowed to execute in the critical section concurrently.</a:t>
            </a:r>
          </a:p>
        </p:txBody>
      </p:sp>
    </p:spTree>
    <p:extLst>
      <p:ext uri="{BB962C8B-B14F-4D97-AF65-F5344CB8AC3E}">
        <p14:creationId xmlns:p14="http://schemas.microsoft.com/office/powerpoint/2010/main" val="971337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6521F3-81E0-1C2C-4E2F-742CDB2E030C}"/>
              </a:ext>
            </a:extLst>
          </p:cNvPr>
          <p:cNvSpPr txBox="1"/>
          <p:nvPr/>
        </p:nvSpPr>
        <p:spPr>
          <a:xfrm>
            <a:off x="337457" y="631095"/>
            <a:ext cx="11495314" cy="5262979"/>
          </a:xfrm>
          <a:prstGeom prst="rect">
            <a:avLst/>
          </a:prstGeom>
          <a:noFill/>
        </p:spPr>
        <p:txBody>
          <a:bodyPr wrap="square">
            <a:spAutoFit/>
          </a:bodyPr>
          <a:lstStyle/>
          <a:p>
            <a:pPr algn="l"/>
            <a:r>
              <a:rPr lang="en-US" sz="2400" b="0" i="0" u="none" strike="noStrike" baseline="0" dirty="0">
                <a:latin typeface="TimesNewRomanPSMT"/>
              </a:rPr>
              <a:t>15.7 In a certain system, each process typically uses a critical section many times before another process requires it. Explain why </a:t>
            </a:r>
            <a:r>
              <a:rPr lang="en-US" sz="2400" b="0" i="0" u="none" strike="noStrike" baseline="0" dirty="0" err="1">
                <a:latin typeface="TimesNewRomanPSMT"/>
              </a:rPr>
              <a:t>Ricart</a:t>
            </a:r>
            <a:r>
              <a:rPr lang="en-US" sz="2400" b="0" i="0" u="none" strike="noStrike" baseline="0" dirty="0">
                <a:latin typeface="TimesNewRomanPSMT"/>
              </a:rPr>
              <a:t> and </a:t>
            </a:r>
            <a:r>
              <a:rPr lang="en-US" sz="2400" b="0" i="0" u="none" strike="noStrike" baseline="0" dirty="0" err="1">
                <a:latin typeface="TimesNewRomanPSMT"/>
              </a:rPr>
              <a:t>Agrawala’s</a:t>
            </a:r>
            <a:r>
              <a:rPr lang="en-US" sz="2400" b="0" i="0" u="none" strike="noStrike" baseline="0" dirty="0">
                <a:latin typeface="TimesNewRomanPSMT"/>
              </a:rPr>
              <a:t> multicast-based mutual exclusion algorithm is inefficient for this case, and describe how to improve its performance. Does your adaptation satisfy liveness condition ME2?</a:t>
            </a:r>
          </a:p>
          <a:p>
            <a:pPr algn="l"/>
            <a:r>
              <a:rPr lang="en-US" sz="2400" dirty="0">
                <a:latin typeface="TimesNewRomanPSMT"/>
              </a:rPr>
              <a:t>15.7 Ans: In </a:t>
            </a:r>
            <a:r>
              <a:rPr lang="en-US" sz="2400" dirty="0" err="1">
                <a:latin typeface="TimesNewRomanPSMT"/>
              </a:rPr>
              <a:t>Ricart</a:t>
            </a:r>
            <a:r>
              <a:rPr lang="en-US" sz="2400" dirty="0">
                <a:latin typeface="TimesNewRomanPSMT"/>
              </a:rPr>
              <a:t> and </a:t>
            </a:r>
            <a:r>
              <a:rPr lang="en-US" sz="2400" dirty="0" err="1">
                <a:latin typeface="TimesNewRomanPSMT"/>
              </a:rPr>
              <a:t>Agrawala’s</a:t>
            </a:r>
            <a:r>
              <a:rPr lang="en-US" sz="2400" dirty="0">
                <a:latin typeface="TimesNewRomanPSMT"/>
              </a:rPr>
              <a:t> multicast-based mutual exclusion algorithm, a client issues a multicast request every time it requires entry. This is inefficient in the case described, of a client that repeatedly enters the critical section before another needs entry. Instead, a client that finishes with a critical section and which has received no outstanding requests could mark the token as JUST_RELEASED, meaning that it has not conveyed any information to other processes that it has finished with the critical section. </a:t>
            </a:r>
          </a:p>
          <a:p>
            <a:pPr algn="l"/>
            <a:r>
              <a:rPr lang="en-US" sz="2400" dirty="0">
                <a:latin typeface="TimesNewRomanPSMT"/>
              </a:rPr>
              <a:t>If the client attempts to enter the critical section and finds the token to be JUST_RELEASED, it can change the state to HELD and re-enter the critical section. </a:t>
            </a:r>
          </a:p>
          <a:p>
            <a:pPr algn="l"/>
            <a:r>
              <a:rPr lang="en-US" sz="2400" dirty="0">
                <a:latin typeface="TimesNewRomanPSMT"/>
              </a:rPr>
              <a:t>To meet liveness condition ME2, a JUST_RELEASED token should become RELEASED if a request for entry is received. </a:t>
            </a:r>
            <a:endParaRPr lang="en-IN" sz="2400" dirty="0"/>
          </a:p>
        </p:txBody>
      </p:sp>
    </p:spTree>
    <p:extLst>
      <p:ext uri="{BB962C8B-B14F-4D97-AF65-F5344CB8AC3E}">
        <p14:creationId xmlns:p14="http://schemas.microsoft.com/office/powerpoint/2010/main" val="96370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AF069E-7F94-2CF3-1274-9138DD4F7BE7}"/>
              </a:ext>
            </a:extLst>
          </p:cNvPr>
          <p:cNvSpPr txBox="1"/>
          <p:nvPr/>
        </p:nvSpPr>
        <p:spPr>
          <a:xfrm>
            <a:off x="217714" y="194493"/>
            <a:ext cx="11206843" cy="1938992"/>
          </a:xfrm>
          <a:prstGeom prst="rect">
            <a:avLst/>
          </a:prstGeom>
          <a:noFill/>
        </p:spPr>
        <p:txBody>
          <a:bodyPr wrap="square">
            <a:spAutoFit/>
          </a:bodyPr>
          <a:lstStyle/>
          <a:p>
            <a:pPr algn="l"/>
            <a:r>
              <a:rPr lang="en-US" sz="2400" b="0" i="0" u="none" strike="noStrike" baseline="0" dirty="0">
                <a:latin typeface="TimesNewRomanPSMT"/>
              </a:rPr>
              <a:t>Give an example execution of the ring-based algorithm to show that processes are not necessarily granted entry to the critical section in happened-before order.</a:t>
            </a:r>
          </a:p>
          <a:p>
            <a:pPr algn="l"/>
            <a:endParaRPr lang="en-US" sz="2400" dirty="0">
              <a:latin typeface="TimesNewRomanPSMT"/>
            </a:endParaRPr>
          </a:p>
          <a:p>
            <a:r>
              <a:rPr lang="en-US" sz="2400" dirty="0">
                <a:effectLst/>
                <a:latin typeface="Times New Roman" panose="02020603050405020304" pitchFamily="18" charset="0"/>
                <a:ea typeface="Batang" panose="020B0503020000020004" pitchFamily="18" charset="-127"/>
              </a:rPr>
              <a:t>Ans: The token may be grabbed by B first then A. However, A happens before B.</a:t>
            </a:r>
            <a:endParaRPr lang="en-IN" sz="2400" dirty="0">
              <a:effectLst/>
              <a:latin typeface="Times New Roman" panose="02020603050405020304" pitchFamily="18" charset="0"/>
              <a:ea typeface="Batang" panose="020B0503020000020004" pitchFamily="18" charset="-127"/>
            </a:endParaRPr>
          </a:p>
          <a:p>
            <a:pPr algn="l"/>
            <a:endParaRPr lang="en-IN" sz="2400" dirty="0"/>
          </a:p>
        </p:txBody>
      </p:sp>
      <p:pic>
        <p:nvPicPr>
          <p:cNvPr id="7" name="Picture 6">
            <a:extLst>
              <a:ext uri="{FF2B5EF4-FFF2-40B4-BE49-F238E27FC236}">
                <a16:creationId xmlns:a16="http://schemas.microsoft.com/office/drawing/2014/main" id="{A016E9C2-5DB3-E7E3-AAF7-7EE2AED5AED9}"/>
              </a:ext>
            </a:extLst>
          </p:cNvPr>
          <p:cNvPicPr>
            <a:picLocks noChangeAspect="1"/>
          </p:cNvPicPr>
          <p:nvPr/>
        </p:nvPicPr>
        <p:blipFill>
          <a:blip r:embed="rId2"/>
          <a:stretch>
            <a:fillRect/>
          </a:stretch>
        </p:blipFill>
        <p:spPr>
          <a:xfrm>
            <a:off x="555173" y="1978423"/>
            <a:ext cx="11059884" cy="4685083"/>
          </a:xfrm>
          <a:prstGeom prst="rect">
            <a:avLst/>
          </a:prstGeom>
        </p:spPr>
      </p:pic>
    </p:spTree>
    <p:extLst>
      <p:ext uri="{BB962C8B-B14F-4D97-AF65-F5344CB8AC3E}">
        <p14:creationId xmlns:p14="http://schemas.microsoft.com/office/powerpoint/2010/main" val="2654561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D74F8C-DA97-DCB6-7B37-839A49364513}"/>
              </a:ext>
            </a:extLst>
          </p:cNvPr>
          <p:cNvPicPr>
            <a:picLocks noChangeAspect="1"/>
          </p:cNvPicPr>
          <p:nvPr/>
        </p:nvPicPr>
        <p:blipFill>
          <a:blip r:embed="rId2"/>
          <a:stretch>
            <a:fillRect/>
          </a:stretch>
        </p:blipFill>
        <p:spPr>
          <a:xfrm>
            <a:off x="544284" y="598714"/>
            <a:ext cx="10657115" cy="5061857"/>
          </a:xfrm>
          <a:prstGeom prst="rect">
            <a:avLst/>
          </a:prstGeom>
        </p:spPr>
      </p:pic>
    </p:spTree>
    <p:extLst>
      <p:ext uri="{BB962C8B-B14F-4D97-AF65-F5344CB8AC3E}">
        <p14:creationId xmlns:p14="http://schemas.microsoft.com/office/powerpoint/2010/main" val="1908877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2D4A23-AEAA-2758-865F-7DFAAE919E23}"/>
              </a:ext>
            </a:extLst>
          </p:cNvPr>
          <p:cNvPicPr>
            <a:picLocks noChangeAspect="1"/>
          </p:cNvPicPr>
          <p:nvPr/>
        </p:nvPicPr>
        <p:blipFill>
          <a:blip r:embed="rId2"/>
          <a:stretch>
            <a:fillRect/>
          </a:stretch>
        </p:blipFill>
        <p:spPr>
          <a:xfrm>
            <a:off x="892629" y="576943"/>
            <a:ext cx="10787742" cy="5682343"/>
          </a:xfrm>
          <a:prstGeom prst="rect">
            <a:avLst/>
          </a:prstGeom>
        </p:spPr>
      </p:pic>
    </p:spTree>
    <p:extLst>
      <p:ext uri="{BB962C8B-B14F-4D97-AF65-F5344CB8AC3E}">
        <p14:creationId xmlns:p14="http://schemas.microsoft.com/office/powerpoint/2010/main" val="306026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0A7AAF-6DA3-4381-7F8F-B85C02D74F71}"/>
              </a:ext>
            </a:extLst>
          </p:cNvPr>
          <p:cNvPicPr>
            <a:picLocks noChangeAspect="1"/>
          </p:cNvPicPr>
          <p:nvPr/>
        </p:nvPicPr>
        <p:blipFill>
          <a:blip r:embed="rId2"/>
          <a:stretch>
            <a:fillRect/>
          </a:stretch>
        </p:blipFill>
        <p:spPr>
          <a:xfrm>
            <a:off x="598713" y="160950"/>
            <a:ext cx="11038116" cy="6533764"/>
          </a:xfrm>
          <a:prstGeom prst="rect">
            <a:avLst/>
          </a:prstGeom>
        </p:spPr>
      </p:pic>
    </p:spTree>
    <p:extLst>
      <p:ext uri="{BB962C8B-B14F-4D97-AF65-F5344CB8AC3E}">
        <p14:creationId xmlns:p14="http://schemas.microsoft.com/office/powerpoint/2010/main" val="169290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2966E3-941D-0A21-4F0B-F604358676C2}"/>
              </a:ext>
            </a:extLst>
          </p:cNvPr>
          <p:cNvPicPr>
            <a:picLocks noChangeAspect="1"/>
          </p:cNvPicPr>
          <p:nvPr/>
        </p:nvPicPr>
        <p:blipFill>
          <a:blip r:embed="rId2"/>
          <a:stretch>
            <a:fillRect/>
          </a:stretch>
        </p:blipFill>
        <p:spPr>
          <a:xfrm>
            <a:off x="348343" y="293914"/>
            <a:ext cx="11179628" cy="6117772"/>
          </a:xfrm>
          <a:prstGeom prst="rect">
            <a:avLst/>
          </a:prstGeom>
        </p:spPr>
      </p:pic>
    </p:spTree>
    <p:extLst>
      <p:ext uri="{BB962C8B-B14F-4D97-AF65-F5344CB8AC3E}">
        <p14:creationId xmlns:p14="http://schemas.microsoft.com/office/powerpoint/2010/main" val="773557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E63E6B-7B52-377F-8ED7-B7B6A1A6A8C2}"/>
              </a:ext>
            </a:extLst>
          </p:cNvPr>
          <p:cNvPicPr>
            <a:picLocks noChangeAspect="1"/>
          </p:cNvPicPr>
          <p:nvPr/>
        </p:nvPicPr>
        <p:blipFill>
          <a:blip r:embed="rId2"/>
          <a:stretch>
            <a:fillRect/>
          </a:stretch>
        </p:blipFill>
        <p:spPr>
          <a:xfrm>
            <a:off x="642257" y="468086"/>
            <a:ext cx="11005457" cy="5921828"/>
          </a:xfrm>
          <a:prstGeom prst="rect">
            <a:avLst/>
          </a:prstGeom>
        </p:spPr>
      </p:pic>
    </p:spTree>
    <p:extLst>
      <p:ext uri="{BB962C8B-B14F-4D97-AF65-F5344CB8AC3E}">
        <p14:creationId xmlns:p14="http://schemas.microsoft.com/office/powerpoint/2010/main" val="1466053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C7DD91-36F7-1574-EB48-F79E5EFFC5DE}"/>
              </a:ext>
            </a:extLst>
          </p:cNvPr>
          <p:cNvPicPr>
            <a:picLocks noChangeAspect="1"/>
          </p:cNvPicPr>
          <p:nvPr/>
        </p:nvPicPr>
        <p:blipFill>
          <a:blip r:embed="rId2"/>
          <a:stretch>
            <a:fillRect/>
          </a:stretch>
        </p:blipFill>
        <p:spPr>
          <a:xfrm>
            <a:off x="1306286" y="533400"/>
            <a:ext cx="10210800" cy="6096000"/>
          </a:xfrm>
          <a:prstGeom prst="rect">
            <a:avLst/>
          </a:prstGeom>
        </p:spPr>
      </p:pic>
    </p:spTree>
    <p:extLst>
      <p:ext uri="{BB962C8B-B14F-4D97-AF65-F5344CB8AC3E}">
        <p14:creationId xmlns:p14="http://schemas.microsoft.com/office/powerpoint/2010/main" val="3389087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32B809-7247-E0FB-B5DF-0A89528F232A}"/>
              </a:ext>
            </a:extLst>
          </p:cNvPr>
          <p:cNvPicPr>
            <a:picLocks noChangeAspect="1"/>
          </p:cNvPicPr>
          <p:nvPr/>
        </p:nvPicPr>
        <p:blipFill>
          <a:blip r:embed="rId2"/>
          <a:stretch>
            <a:fillRect/>
          </a:stretch>
        </p:blipFill>
        <p:spPr>
          <a:xfrm>
            <a:off x="598715" y="522514"/>
            <a:ext cx="10863942" cy="5954486"/>
          </a:xfrm>
          <a:prstGeom prst="rect">
            <a:avLst/>
          </a:prstGeom>
        </p:spPr>
      </p:pic>
    </p:spTree>
    <p:extLst>
      <p:ext uri="{BB962C8B-B14F-4D97-AF65-F5344CB8AC3E}">
        <p14:creationId xmlns:p14="http://schemas.microsoft.com/office/powerpoint/2010/main" val="2084251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87124D-D36E-B01F-5F7D-275D15CC34DC}"/>
              </a:ext>
            </a:extLst>
          </p:cNvPr>
          <p:cNvPicPr>
            <a:picLocks noChangeAspect="1"/>
          </p:cNvPicPr>
          <p:nvPr/>
        </p:nvPicPr>
        <p:blipFill>
          <a:blip r:embed="rId2"/>
          <a:stretch>
            <a:fillRect/>
          </a:stretch>
        </p:blipFill>
        <p:spPr>
          <a:xfrm>
            <a:off x="707571" y="467591"/>
            <a:ext cx="10395857" cy="3516580"/>
          </a:xfrm>
          <a:prstGeom prst="rect">
            <a:avLst/>
          </a:prstGeom>
        </p:spPr>
      </p:pic>
    </p:spTree>
    <p:extLst>
      <p:ext uri="{BB962C8B-B14F-4D97-AF65-F5344CB8AC3E}">
        <p14:creationId xmlns:p14="http://schemas.microsoft.com/office/powerpoint/2010/main" val="3103624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21288A-39BD-4BEA-DE19-FAF85EBB4529}"/>
              </a:ext>
            </a:extLst>
          </p:cNvPr>
          <p:cNvPicPr>
            <a:picLocks noChangeAspect="1"/>
          </p:cNvPicPr>
          <p:nvPr/>
        </p:nvPicPr>
        <p:blipFill>
          <a:blip r:embed="rId2"/>
          <a:stretch>
            <a:fillRect/>
          </a:stretch>
        </p:blipFill>
        <p:spPr>
          <a:xfrm>
            <a:off x="1012371" y="696686"/>
            <a:ext cx="10765971" cy="5595257"/>
          </a:xfrm>
          <a:prstGeom prst="rect">
            <a:avLst/>
          </a:prstGeom>
        </p:spPr>
      </p:pic>
    </p:spTree>
    <p:extLst>
      <p:ext uri="{BB962C8B-B14F-4D97-AF65-F5344CB8AC3E}">
        <p14:creationId xmlns:p14="http://schemas.microsoft.com/office/powerpoint/2010/main" val="346260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9B8758-8B3F-0092-C776-0B46A1C031BA}"/>
              </a:ext>
            </a:extLst>
          </p:cNvPr>
          <p:cNvPicPr>
            <a:picLocks noChangeAspect="1"/>
          </p:cNvPicPr>
          <p:nvPr/>
        </p:nvPicPr>
        <p:blipFill>
          <a:blip r:embed="rId2"/>
          <a:stretch>
            <a:fillRect/>
          </a:stretch>
        </p:blipFill>
        <p:spPr>
          <a:xfrm>
            <a:off x="489857" y="468086"/>
            <a:ext cx="11288486" cy="5758543"/>
          </a:xfrm>
          <a:prstGeom prst="rect">
            <a:avLst/>
          </a:prstGeom>
        </p:spPr>
      </p:pic>
    </p:spTree>
    <p:extLst>
      <p:ext uri="{BB962C8B-B14F-4D97-AF65-F5344CB8AC3E}">
        <p14:creationId xmlns:p14="http://schemas.microsoft.com/office/powerpoint/2010/main" val="410552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224B12-676F-96AB-8758-5FBD7809ABA7}"/>
              </a:ext>
            </a:extLst>
          </p:cNvPr>
          <p:cNvSpPr txBox="1"/>
          <p:nvPr/>
        </p:nvSpPr>
        <p:spPr>
          <a:xfrm>
            <a:off x="119742" y="240107"/>
            <a:ext cx="11898087" cy="3416320"/>
          </a:xfrm>
          <a:prstGeom prst="rect">
            <a:avLst/>
          </a:prstGeom>
          <a:noFill/>
        </p:spPr>
        <p:txBody>
          <a:bodyPr wrap="square">
            <a:spAutoFit/>
          </a:bodyPr>
          <a:lstStyle/>
          <a:p>
            <a:pPr algn="l"/>
            <a:r>
              <a:rPr lang="en-IN" sz="2400" b="1" i="0" u="none" strike="noStrike" baseline="0" dirty="0">
                <a:solidFill>
                  <a:srgbClr val="0000FF"/>
                </a:solidFill>
                <a:latin typeface="Helvetica-Condensed-Bold"/>
              </a:rPr>
              <a:t>The central server algorithm •</a:t>
            </a:r>
          </a:p>
          <a:p>
            <a:pPr algn="l"/>
            <a:r>
              <a:rPr lang="en-US" sz="2400" b="0" i="0" u="none" strike="noStrike" baseline="0" dirty="0">
                <a:solidFill>
                  <a:srgbClr val="000000"/>
                </a:solidFill>
                <a:latin typeface="TimesNewRomanPSMT"/>
              </a:rPr>
              <a:t>The simplest way to achieve mutual exclusion is to employ a server that grants permission to enter the critical section. </a:t>
            </a:r>
          </a:p>
          <a:p>
            <a:pPr algn="l"/>
            <a:r>
              <a:rPr lang="en-US" sz="2400" b="0" i="0" u="none" strike="noStrike" baseline="0" dirty="0">
                <a:solidFill>
                  <a:srgbClr val="000000"/>
                </a:solidFill>
                <a:latin typeface="TimesNewRomanPSMT"/>
              </a:rPr>
              <a:t>Figure 15.2 shows the use of this server. To enter a critical section, a process sends a request message to </a:t>
            </a:r>
            <a:r>
              <a:rPr lang="en-US" sz="2400" b="0" i="0" u="none" strike="noStrike" baseline="0" dirty="0">
                <a:latin typeface="TimesNewRomanPSMT"/>
              </a:rPr>
              <a:t>the server and awaits a reply from it. Conceptually, the reply constitutes a token</a:t>
            </a:r>
          </a:p>
          <a:p>
            <a:pPr algn="l"/>
            <a:r>
              <a:rPr lang="en-US" sz="2400" b="0" i="0" u="none" strike="noStrike" baseline="0" dirty="0">
                <a:latin typeface="TimesNewRomanPSMT"/>
              </a:rPr>
              <a:t>signifying permission to enter the critical section. If no other process has the token at the time of the request, then the server replies immediately, granting the token. If the token is currently held by another process, then the server does not reply, but queues the request. When a process exits the critical section, it sends a message to the server, giving </a:t>
            </a:r>
            <a:r>
              <a:rPr lang="en-IN" sz="2400" b="0" i="0" u="none" strike="noStrike" baseline="0" dirty="0">
                <a:latin typeface="TimesNewRomanPSMT"/>
              </a:rPr>
              <a:t>it back the token.</a:t>
            </a:r>
            <a:endParaRPr lang="en-IN" sz="2400" dirty="0"/>
          </a:p>
        </p:txBody>
      </p:sp>
      <p:pic>
        <p:nvPicPr>
          <p:cNvPr id="5" name="Picture 4">
            <a:extLst>
              <a:ext uri="{FF2B5EF4-FFF2-40B4-BE49-F238E27FC236}">
                <a16:creationId xmlns:a16="http://schemas.microsoft.com/office/drawing/2014/main" id="{EADF1479-8EAE-8457-32ED-56D277E80BA9}"/>
              </a:ext>
            </a:extLst>
          </p:cNvPr>
          <p:cNvPicPr>
            <a:picLocks noChangeAspect="1"/>
          </p:cNvPicPr>
          <p:nvPr/>
        </p:nvPicPr>
        <p:blipFill>
          <a:blip r:embed="rId2"/>
          <a:stretch>
            <a:fillRect/>
          </a:stretch>
        </p:blipFill>
        <p:spPr>
          <a:xfrm>
            <a:off x="2100943" y="3755572"/>
            <a:ext cx="7086599" cy="2950028"/>
          </a:xfrm>
          <a:prstGeom prst="rect">
            <a:avLst/>
          </a:prstGeom>
        </p:spPr>
      </p:pic>
    </p:spTree>
    <p:extLst>
      <p:ext uri="{BB962C8B-B14F-4D97-AF65-F5344CB8AC3E}">
        <p14:creationId xmlns:p14="http://schemas.microsoft.com/office/powerpoint/2010/main" val="65134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370136-2396-07CF-E955-9A011CE1579F}"/>
              </a:ext>
            </a:extLst>
          </p:cNvPr>
          <p:cNvSpPr txBox="1"/>
          <p:nvPr/>
        </p:nvSpPr>
        <p:spPr>
          <a:xfrm>
            <a:off x="413657" y="483551"/>
            <a:ext cx="11364686" cy="1200329"/>
          </a:xfrm>
          <a:prstGeom prst="rect">
            <a:avLst/>
          </a:prstGeom>
          <a:noFill/>
        </p:spPr>
        <p:txBody>
          <a:bodyPr wrap="square">
            <a:spAutoFit/>
          </a:bodyPr>
          <a:lstStyle/>
          <a:p>
            <a:pPr algn="just"/>
            <a:r>
              <a:rPr lang="en-US" sz="2400" b="0" i="0" u="none" strike="noStrike" baseline="0" dirty="0">
                <a:latin typeface="TimesNewRomanPSMT"/>
              </a:rPr>
              <a:t>The server may become a performance bottleneck for the system as a whole. </a:t>
            </a:r>
          </a:p>
          <a:p>
            <a:pPr algn="just"/>
            <a:r>
              <a:rPr lang="en-US" sz="2400" b="0" i="0" u="none" strike="noStrike" baseline="0" dirty="0">
                <a:latin typeface="TimesNewRomanPSMT"/>
              </a:rPr>
              <a:t>The synchronization delay is the time taken for a round-trip: a </a:t>
            </a:r>
            <a:r>
              <a:rPr lang="en-US" sz="2400" b="0" i="1" u="none" strike="noStrike" baseline="0" dirty="0">
                <a:latin typeface="Times-Italic"/>
              </a:rPr>
              <a:t>release </a:t>
            </a:r>
            <a:r>
              <a:rPr lang="en-US" sz="2400" b="0" i="0" u="none" strike="noStrike" baseline="0" dirty="0">
                <a:latin typeface="TimesNewRomanPSMT"/>
              </a:rPr>
              <a:t>message to the server, followed by a </a:t>
            </a:r>
            <a:r>
              <a:rPr lang="en-US" sz="2400" b="0" i="1" u="none" strike="noStrike" baseline="0" dirty="0">
                <a:latin typeface="Times-Italic"/>
              </a:rPr>
              <a:t>grant </a:t>
            </a:r>
            <a:r>
              <a:rPr lang="en-US" sz="2400" b="0" i="0" u="none" strike="noStrike" baseline="0" dirty="0">
                <a:latin typeface="TimesNewRomanPSMT"/>
              </a:rPr>
              <a:t>message to the next process to enter the critical section</a:t>
            </a:r>
            <a:endParaRPr lang="en-IN" sz="2400" dirty="0"/>
          </a:p>
        </p:txBody>
      </p:sp>
      <p:pic>
        <p:nvPicPr>
          <p:cNvPr id="5" name="Picture 4">
            <a:extLst>
              <a:ext uri="{FF2B5EF4-FFF2-40B4-BE49-F238E27FC236}">
                <a16:creationId xmlns:a16="http://schemas.microsoft.com/office/drawing/2014/main" id="{343BD308-99C7-83CB-EDB3-9E4572451883}"/>
              </a:ext>
            </a:extLst>
          </p:cNvPr>
          <p:cNvPicPr>
            <a:picLocks noChangeAspect="1"/>
          </p:cNvPicPr>
          <p:nvPr/>
        </p:nvPicPr>
        <p:blipFill>
          <a:blip r:embed="rId2"/>
          <a:stretch>
            <a:fillRect/>
          </a:stretch>
        </p:blipFill>
        <p:spPr>
          <a:xfrm>
            <a:off x="511629" y="1749402"/>
            <a:ext cx="11146971" cy="1842884"/>
          </a:xfrm>
          <a:prstGeom prst="rect">
            <a:avLst/>
          </a:prstGeom>
        </p:spPr>
      </p:pic>
      <p:pic>
        <p:nvPicPr>
          <p:cNvPr id="7" name="Picture 6">
            <a:extLst>
              <a:ext uri="{FF2B5EF4-FFF2-40B4-BE49-F238E27FC236}">
                <a16:creationId xmlns:a16="http://schemas.microsoft.com/office/drawing/2014/main" id="{853CFC6C-901D-9A9F-E065-37594B4499C0}"/>
              </a:ext>
            </a:extLst>
          </p:cNvPr>
          <p:cNvPicPr>
            <a:picLocks noChangeAspect="1"/>
          </p:cNvPicPr>
          <p:nvPr/>
        </p:nvPicPr>
        <p:blipFill>
          <a:blip r:embed="rId3"/>
          <a:stretch>
            <a:fillRect/>
          </a:stretch>
        </p:blipFill>
        <p:spPr>
          <a:xfrm>
            <a:off x="185056" y="3777343"/>
            <a:ext cx="11364685" cy="2597106"/>
          </a:xfrm>
          <a:prstGeom prst="rect">
            <a:avLst/>
          </a:prstGeom>
        </p:spPr>
      </p:pic>
    </p:spTree>
    <p:extLst>
      <p:ext uri="{BB962C8B-B14F-4D97-AF65-F5344CB8AC3E}">
        <p14:creationId xmlns:p14="http://schemas.microsoft.com/office/powerpoint/2010/main" val="102735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1CBA8A-8AB3-C9DC-01D1-1F8D6415B3FA}"/>
              </a:ext>
            </a:extLst>
          </p:cNvPr>
          <p:cNvPicPr>
            <a:picLocks noChangeAspect="1"/>
          </p:cNvPicPr>
          <p:nvPr/>
        </p:nvPicPr>
        <p:blipFill>
          <a:blip r:embed="rId2"/>
          <a:stretch>
            <a:fillRect/>
          </a:stretch>
        </p:blipFill>
        <p:spPr>
          <a:xfrm>
            <a:off x="2993570" y="361878"/>
            <a:ext cx="5682343" cy="3578751"/>
          </a:xfrm>
          <a:prstGeom prst="rect">
            <a:avLst/>
          </a:prstGeom>
        </p:spPr>
      </p:pic>
      <p:sp>
        <p:nvSpPr>
          <p:cNvPr id="5" name="TextBox 4">
            <a:extLst>
              <a:ext uri="{FF2B5EF4-FFF2-40B4-BE49-F238E27FC236}">
                <a16:creationId xmlns:a16="http://schemas.microsoft.com/office/drawing/2014/main" id="{C34EAE01-6DB9-1172-9522-FC39B8FCFB3A}"/>
              </a:ext>
            </a:extLst>
          </p:cNvPr>
          <p:cNvSpPr txBox="1"/>
          <p:nvPr/>
        </p:nvSpPr>
        <p:spPr>
          <a:xfrm>
            <a:off x="201385" y="4557130"/>
            <a:ext cx="11789229" cy="1938992"/>
          </a:xfrm>
          <a:prstGeom prst="rect">
            <a:avLst/>
          </a:prstGeom>
          <a:noFill/>
        </p:spPr>
        <p:txBody>
          <a:bodyPr wrap="square">
            <a:spAutoFit/>
          </a:bodyPr>
          <a:lstStyle/>
          <a:p>
            <a:pPr algn="l"/>
            <a:r>
              <a:rPr lang="en-US" sz="2400" b="0" i="0" u="none" strike="noStrike" baseline="0" dirty="0">
                <a:latin typeface="TimesNewRomanPSMT"/>
              </a:rPr>
              <a:t>This algorithm continuously consumes network bandwidth (except when a process is inside the critical section): the processes send messages around the ring even when no process requires entry to the critical section. The delay experienced by a process requesting entry to the critical section is between 0 messages (when it has just received the token) and </a:t>
            </a:r>
            <a:r>
              <a:rPr lang="en-US" sz="2400" b="0" i="1" u="none" strike="noStrike" baseline="0" dirty="0">
                <a:latin typeface="Times-Italic"/>
              </a:rPr>
              <a:t>N </a:t>
            </a:r>
            <a:r>
              <a:rPr lang="en-US" sz="2400" b="0" i="0" u="none" strike="noStrike" baseline="0" dirty="0">
                <a:latin typeface="TimesNewRomanPSMT"/>
              </a:rPr>
              <a:t>messages (when it has just passed on the token).</a:t>
            </a:r>
            <a:endParaRPr lang="en-IN" sz="2400" dirty="0"/>
          </a:p>
        </p:txBody>
      </p:sp>
    </p:spTree>
    <p:extLst>
      <p:ext uri="{BB962C8B-B14F-4D97-AF65-F5344CB8AC3E}">
        <p14:creationId xmlns:p14="http://schemas.microsoft.com/office/powerpoint/2010/main" val="1920813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6C3E8A-3CF8-A86F-E8D5-5B6D761FA0F3}"/>
              </a:ext>
            </a:extLst>
          </p:cNvPr>
          <p:cNvPicPr>
            <a:picLocks noChangeAspect="1"/>
          </p:cNvPicPr>
          <p:nvPr/>
        </p:nvPicPr>
        <p:blipFill>
          <a:blip r:embed="rId2"/>
          <a:stretch>
            <a:fillRect/>
          </a:stretch>
        </p:blipFill>
        <p:spPr>
          <a:xfrm>
            <a:off x="223158" y="186397"/>
            <a:ext cx="11157856" cy="1544431"/>
          </a:xfrm>
          <a:prstGeom prst="rect">
            <a:avLst/>
          </a:prstGeom>
        </p:spPr>
      </p:pic>
      <p:pic>
        <p:nvPicPr>
          <p:cNvPr id="5" name="Picture 4">
            <a:extLst>
              <a:ext uri="{FF2B5EF4-FFF2-40B4-BE49-F238E27FC236}">
                <a16:creationId xmlns:a16="http://schemas.microsoft.com/office/drawing/2014/main" id="{05BB2570-9813-E210-0760-15F8FF184631}"/>
              </a:ext>
            </a:extLst>
          </p:cNvPr>
          <p:cNvPicPr>
            <a:picLocks noChangeAspect="1"/>
          </p:cNvPicPr>
          <p:nvPr/>
        </p:nvPicPr>
        <p:blipFill>
          <a:blip r:embed="rId3"/>
          <a:stretch>
            <a:fillRect/>
          </a:stretch>
        </p:blipFill>
        <p:spPr>
          <a:xfrm>
            <a:off x="223158" y="1807028"/>
            <a:ext cx="6743698" cy="4038600"/>
          </a:xfrm>
          <a:prstGeom prst="rect">
            <a:avLst/>
          </a:prstGeom>
        </p:spPr>
      </p:pic>
      <p:pic>
        <p:nvPicPr>
          <p:cNvPr id="7" name="Picture 6">
            <a:extLst>
              <a:ext uri="{FF2B5EF4-FFF2-40B4-BE49-F238E27FC236}">
                <a16:creationId xmlns:a16="http://schemas.microsoft.com/office/drawing/2014/main" id="{26DEE6FC-E239-9562-3EBC-2A3BE603B8FA}"/>
              </a:ext>
            </a:extLst>
          </p:cNvPr>
          <p:cNvPicPr>
            <a:picLocks noChangeAspect="1"/>
          </p:cNvPicPr>
          <p:nvPr/>
        </p:nvPicPr>
        <p:blipFill>
          <a:blip r:embed="rId4"/>
          <a:stretch>
            <a:fillRect/>
          </a:stretch>
        </p:blipFill>
        <p:spPr>
          <a:xfrm>
            <a:off x="6966856" y="1959428"/>
            <a:ext cx="4550228" cy="3962400"/>
          </a:xfrm>
          <a:prstGeom prst="rect">
            <a:avLst/>
          </a:prstGeom>
        </p:spPr>
      </p:pic>
    </p:spTree>
    <p:extLst>
      <p:ext uri="{BB962C8B-B14F-4D97-AF65-F5344CB8AC3E}">
        <p14:creationId xmlns:p14="http://schemas.microsoft.com/office/powerpoint/2010/main" val="182428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70F44F-46E4-EA0C-4F0A-331CFB001B9E}"/>
              </a:ext>
            </a:extLst>
          </p:cNvPr>
          <p:cNvPicPr>
            <a:picLocks noChangeAspect="1"/>
          </p:cNvPicPr>
          <p:nvPr/>
        </p:nvPicPr>
        <p:blipFill>
          <a:blip r:embed="rId2"/>
          <a:stretch>
            <a:fillRect/>
          </a:stretch>
        </p:blipFill>
        <p:spPr>
          <a:xfrm>
            <a:off x="1262743" y="315686"/>
            <a:ext cx="7913914" cy="5823857"/>
          </a:xfrm>
          <a:prstGeom prst="rect">
            <a:avLst/>
          </a:prstGeom>
        </p:spPr>
      </p:pic>
    </p:spTree>
    <p:extLst>
      <p:ext uri="{BB962C8B-B14F-4D97-AF65-F5344CB8AC3E}">
        <p14:creationId xmlns:p14="http://schemas.microsoft.com/office/powerpoint/2010/main" val="265482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4AF699-586C-9BCD-6373-6B0E3F107353}"/>
              </a:ext>
            </a:extLst>
          </p:cNvPr>
          <p:cNvSpPr txBox="1"/>
          <p:nvPr/>
        </p:nvSpPr>
        <p:spPr>
          <a:xfrm>
            <a:off x="468086" y="323787"/>
            <a:ext cx="11430000" cy="5262979"/>
          </a:xfrm>
          <a:prstGeom prst="rect">
            <a:avLst/>
          </a:prstGeom>
          <a:noFill/>
        </p:spPr>
        <p:txBody>
          <a:bodyPr wrap="square">
            <a:spAutoFit/>
          </a:bodyPr>
          <a:lstStyle/>
          <a:p>
            <a:pPr algn="l"/>
            <a:r>
              <a:rPr lang="en-US" sz="2400" b="0" i="0" u="none" strike="noStrike" baseline="0" dirty="0">
                <a:latin typeface="TimesNewRomanPSMT"/>
              </a:rPr>
              <a:t>Each process records its state of being outside the critical section (</a:t>
            </a:r>
            <a:r>
              <a:rPr lang="en-US" sz="2400" b="0" i="1" u="none" strike="noStrike" baseline="0" dirty="0">
                <a:latin typeface="Times-Italic"/>
              </a:rPr>
              <a:t>RELEASED</a:t>
            </a:r>
            <a:r>
              <a:rPr lang="en-US" sz="2400" b="0" i="0" u="none" strike="noStrike" baseline="0" dirty="0">
                <a:latin typeface="TimesNewRomanPSMT"/>
              </a:rPr>
              <a:t>), wanting entry (</a:t>
            </a:r>
            <a:r>
              <a:rPr lang="en-US" sz="2400" b="0" i="1" u="none" strike="noStrike" baseline="0" dirty="0">
                <a:latin typeface="Times-Italic"/>
              </a:rPr>
              <a:t>WANTED</a:t>
            </a:r>
            <a:r>
              <a:rPr lang="en-US" sz="2400" b="0" i="0" u="none" strike="noStrike" baseline="0" dirty="0">
                <a:latin typeface="TimesNewRomanPSMT"/>
              </a:rPr>
              <a:t>) or being in the critical section (</a:t>
            </a:r>
            <a:r>
              <a:rPr lang="en-US" sz="2400" b="0" i="1" u="none" strike="noStrike" baseline="0" dirty="0">
                <a:latin typeface="Times-Italic"/>
              </a:rPr>
              <a:t>HELD</a:t>
            </a:r>
            <a:r>
              <a:rPr lang="en-US" sz="2400" b="0" i="0" u="none" strike="noStrike" baseline="0" dirty="0">
                <a:latin typeface="TimesNewRomanPSMT"/>
              </a:rPr>
              <a:t>) in a variable </a:t>
            </a:r>
            <a:r>
              <a:rPr lang="en-US" sz="2400" b="0" i="1" u="none" strike="noStrike" baseline="0" dirty="0">
                <a:latin typeface="Times-Italic"/>
              </a:rPr>
              <a:t>state</a:t>
            </a:r>
            <a:r>
              <a:rPr lang="en-US" sz="2400" b="0" i="0" u="none" strike="noStrike" baseline="0" dirty="0">
                <a:latin typeface="TimesNewRomanPSMT"/>
              </a:rPr>
              <a:t>. The protocol is given in Figure 15.4.</a:t>
            </a:r>
          </a:p>
          <a:p>
            <a:pPr algn="l"/>
            <a:r>
              <a:rPr lang="en-US" sz="2400" b="0" i="0" u="none" strike="noStrike" baseline="0" dirty="0">
                <a:latin typeface="TimesNewRomanPSMT"/>
              </a:rPr>
              <a:t>If a process requests entry and the state of all other processes is </a:t>
            </a:r>
            <a:r>
              <a:rPr lang="en-US" sz="2400" b="0" i="1" u="none" strike="noStrike" baseline="0" dirty="0">
                <a:latin typeface="Times-Italic"/>
              </a:rPr>
              <a:t>RELEASED</a:t>
            </a:r>
            <a:r>
              <a:rPr lang="en-US" sz="2400" b="0" i="0" u="none" strike="noStrike" baseline="0" dirty="0">
                <a:latin typeface="TimesNewRomanPSMT"/>
              </a:rPr>
              <a:t>, then all processes will reply immediately to the request and the requester will obtain entry. If some process is in the state </a:t>
            </a:r>
            <a:r>
              <a:rPr lang="en-US" sz="2400" b="0" i="1" u="none" strike="noStrike" baseline="0" dirty="0">
                <a:latin typeface="Times-Italic"/>
              </a:rPr>
              <a:t>HELD</a:t>
            </a:r>
            <a:r>
              <a:rPr lang="en-US" sz="2400" b="0" i="0" u="none" strike="noStrike" baseline="0" dirty="0">
                <a:latin typeface="TimesNewRomanPSMT"/>
              </a:rPr>
              <a:t>, then that process will not reply to requests until it has finished with the critical section, and so the requester cannot gain entry in the meantime.</a:t>
            </a:r>
          </a:p>
          <a:p>
            <a:pPr algn="l"/>
            <a:r>
              <a:rPr lang="en-US" sz="2400" b="0" i="0" u="none" strike="noStrike" baseline="0" dirty="0">
                <a:latin typeface="TimesNewRomanPSMT"/>
              </a:rPr>
              <a:t>If two or more processes request entry at the same time, then whichever process’s request bears the lowest timestamp will be the first to collect </a:t>
            </a:r>
            <a:r>
              <a:rPr lang="en-US" sz="2400" b="0" i="1" u="none" strike="noStrike" baseline="0" dirty="0">
                <a:latin typeface="Times-Italic"/>
              </a:rPr>
              <a:t>N </a:t>
            </a:r>
            <a:r>
              <a:rPr lang="en-US" sz="2400" b="0" i="0" u="none" strike="noStrike" baseline="0" dirty="0">
                <a:latin typeface="TimesNewRomanPSMT"/>
              </a:rPr>
              <a:t>– 1 replies, granting it </a:t>
            </a:r>
            <a:r>
              <a:rPr lang="en-IN" sz="2400" b="0" i="0" u="none" strike="noStrike" baseline="0" dirty="0">
                <a:latin typeface="TimesNewRomanPSMT"/>
              </a:rPr>
              <a:t>entry next.</a:t>
            </a:r>
          </a:p>
          <a:p>
            <a:pPr algn="l"/>
            <a:endParaRPr lang="en-IN" sz="2400" dirty="0">
              <a:latin typeface="TimesNewRomanPSMT"/>
            </a:endParaRPr>
          </a:p>
          <a:p>
            <a:pPr algn="l"/>
            <a:endParaRPr lang="en-IN" sz="2400" dirty="0">
              <a:latin typeface="TimesNewRomanPSMT"/>
            </a:endParaRPr>
          </a:p>
          <a:p>
            <a:pPr algn="just"/>
            <a:r>
              <a:rPr lang="en-US" sz="2400" b="0" i="0" u="none" strike="noStrike" baseline="0" dirty="0">
                <a:latin typeface="TimesNewRomanPSMT"/>
              </a:rPr>
              <a:t>The advantage of this algorithm is that its synchronization delay is only one message transmission time. Both the previous algorithms incurred a round-trip </a:t>
            </a:r>
            <a:r>
              <a:rPr lang="en-IN" sz="2400" b="0" i="0" u="none" strike="noStrike" baseline="0" dirty="0">
                <a:latin typeface="TimesNewRomanPSMT"/>
              </a:rPr>
              <a:t>synchronization delay.</a:t>
            </a:r>
            <a:endParaRPr lang="en-IN" sz="2400" dirty="0"/>
          </a:p>
        </p:txBody>
      </p:sp>
    </p:spTree>
    <p:extLst>
      <p:ext uri="{BB962C8B-B14F-4D97-AF65-F5344CB8AC3E}">
        <p14:creationId xmlns:p14="http://schemas.microsoft.com/office/powerpoint/2010/main" val="32369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TotalTime>
  <Words>1235</Words>
  <Application>Microsoft Office PowerPoint</Application>
  <PresentationFormat>Widescreen</PresentationFormat>
  <Paragraphs>43</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Aptos</vt:lpstr>
      <vt:lpstr>Aptos Display</vt:lpstr>
      <vt:lpstr>Arial</vt:lpstr>
      <vt:lpstr>Helvetica-Condensed</vt:lpstr>
      <vt:lpstr>Helvetica-Condensed-Bold</vt:lpstr>
      <vt:lpstr>Times New Roman</vt:lpstr>
      <vt:lpstr>Times-Bold</vt:lpstr>
      <vt:lpstr>Times-Italic</vt:lpstr>
      <vt:lpstr>TimesNewRomanPSMT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Shrirang Ambaji Kulkarni [MAHE-MITBLR]</dc:creator>
  <cp:lastModifiedBy>Shrirang Ambaji Kulkarni [MAHE-MITBLR]</cp:lastModifiedBy>
  <cp:revision>1</cp:revision>
  <dcterms:created xsi:type="dcterms:W3CDTF">2024-04-30T03:41:13Z</dcterms:created>
  <dcterms:modified xsi:type="dcterms:W3CDTF">2024-04-30T06:31:03Z</dcterms:modified>
</cp:coreProperties>
</file>