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1" r:id="rId7"/>
    <p:sldId id="262" r:id="rId8"/>
    <p:sldId id="265" r:id="rId9"/>
    <p:sldId id="268" r:id="rId10"/>
    <p:sldId id="269" r:id="rId11"/>
    <p:sldId id="266" r:id="rId12"/>
    <p:sldId id="270" r:id="rId13"/>
    <p:sldId id="271" r:id="rId14"/>
    <p:sldId id="272" r:id="rId15"/>
    <p:sldId id="273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115E6-B5C9-1446-98BA-E54640C34268}" v="7" dt="2023-09-26T06:52:56.357"/>
    <p1510:client id="{A24920FF-58E1-4043-9C53-C6DAF76356F6}" v="3" dt="2023-09-26T10:57:33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KULA VINAY YADAV - 200911164" userId="dbba7cb3-7b80-4b31-bb1c-5c40ea312865" providerId="ADAL" clId="{470115E6-B5C9-1446-98BA-E54640C34268}"/>
    <pc:docChg chg="modSld">
      <pc:chgData name="JAKKULA VINAY YADAV - 200911164" userId="dbba7cb3-7b80-4b31-bb1c-5c40ea312865" providerId="ADAL" clId="{470115E6-B5C9-1446-98BA-E54640C34268}" dt="2023-09-26T06:52:56.357" v="2" actId="1076"/>
      <pc:docMkLst>
        <pc:docMk/>
      </pc:docMkLst>
      <pc:sldChg chg="modSp mod">
        <pc:chgData name="JAKKULA VINAY YADAV - 200911164" userId="dbba7cb3-7b80-4b31-bb1c-5c40ea312865" providerId="ADAL" clId="{470115E6-B5C9-1446-98BA-E54640C34268}" dt="2023-09-26T06:52:56.357" v="2" actId="1076"/>
        <pc:sldMkLst>
          <pc:docMk/>
          <pc:sldMk cId="2515882234" sldId="265"/>
        </pc:sldMkLst>
        <pc:picChg chg="mod">
          <ac:chgData name="JAKKULA VINAY YADAV - 200911164" userId="dbba7cb3-7b80-4b31-bb1c-5c40ea312865" providerId="ADAL" clId="{470115E6-B5C9-1446-98BA-E54640C34268}" dt="2023-09-26T06:52:56.357" v="2" actId="1076"/>
          <ac:picMkLst>
            <pc:docMk/>
            <pc:sldMk cId="2515882234" sldId="265"/>
            <ac:picMk id="5" creationId="{5865A6AE-391C-0FDE-3F59-0A9F98E1F486}"/>
          </ac:picMkLst>
        </pc:picChg>
      </pc:sldChg>
    </pc:docChg>
  </pc:docChgLst>
  <pc:docChgLst>
    <pc:chgData name="SUHANI DHUMNE - 200953188" userId="S::suhani.dhumne@learner.manipal.edu::24942ab7-927c-44c9-b588-ba30c389110a" providerId="AD" clId="Web-{A24920FF-58E1-4043-9C53-C6DAF76356F6}"/>
    <pc:docChg chg="modSld">
      <pc:chgData name="SUHANI DHUMNE - 200953188" userId="S::suhani.dhumne@learner.manipal.edu::24942ab7-927c-44c9-b588-ba30c389110a" providerId="AD" clId="Web-{A24920FF-58E1-4043-9C53-C6DAF76356F6}" dt="2023-09-26T10:57:33.590" v="2" actId="20577"/>
      <pc:docMkLst>
        <pc:docMk/>
      </pc:docMkLst>
      <pc:sldChg chg="modSp">
        <pc:chgData name="SUHANI DHUMNE - 200953188" userId="S::suhani.dhumne@learner.manipal.edu::24942ab7-927c-44c9-b588-ba30c389110a" providerId="AD" clId="Web-{A24920FF-58E1-4043-9C53-C6DAF76356F6}" dt="2023-09-26T10:57:33.590" v="2" actId="20577"/>
        <pc:sldMkLst>
          <pc:docMk/>
          <pc:sldMk cId="22141227" sldId="261"/>
        </pc:sldMkLst>
        <pc:spChg chg="mod">
          <ac:chgData name="SUHANI DHUMNE - 200953188" userId="S::suhani.dhumne@learner.manipal.edu::24942ab7-927c-44c9-b588-ba30c389110a" providerId="AD" clId="Web-{A24920FF-58E1-4043-9C53-C6DAF76356F6}" dt="2023-09-26T10:57:33.590" v="2" actId="20577"/>
          <ac:spMkLst>
            <pc:docMk/>
            <pc:sldMk cId="22141227" sldId="261"/>
            <ac:spMk id="3" creationId="{E0193742-C4AA-B4AB-C5B5-3223A8CF5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75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88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8986-80BA-4CF7-8598-42B407A903A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9CE085-C35D-47F1-A414-A43312DE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gCUmdH5LNk&amp;t=84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E94F-6214-D10C-307E-CC68D1E12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Architectural Styles for applications on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89CEC-7281-64F5-B3C4-66FA10F50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2DAA-014B-C6F3-62E9-FFE08A2B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</a:t>
            </a:r>
            <a:r>
              <a:rPr lang="en-US" err="1"/>
              <a:t>deployability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E7E1-FE46-17E1-5F41-338D3C12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3" y="2233612"/>
            <a:ext cx="7151150" cy="41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8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7F57-88EA-D126-EC01-792B4AA2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420255" cy="5804263"/>
          </a:xfrm>
        </p:spPr>
        <p:txBody>
          <a:bodyPr>
            <a:normAutofit fontScale="90000"/>
          </a:bodyPr>
          <a:lstStyle/>
          <a:p>
            <a:r>
              <a:rPr lang="en-US"/>
              <a:t>Independent Scaling – to take many orders I can deploy multiple instances of orders microservice independent of others.</a:t>
            </a:r>
            <a:br>
              <a:rPr lang="en-US"/>
            </a:br>
            <a:r>
              <a:rPr lang="en-US"/>
              <a:t>Observability- Fault detection is easy</a:t>
            </a:r>
            <a:br>
              <a:rPr lang="en-US"/>
            </a:br>
            <a:r>
              <a:rPr lang="en-US"/>
              <a:t>Resilience – one service such as invoice is down other services are unaffected.</a:t>
            </a:r>
            <a:br>
              <a:rPr lang="en-US"/>
            </a:br>
            <a:r>
              <a:rPr lang="en-US"/>
              <a:t>Team Organization-Swapping of teams or members is easy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2AA9-79CB-811C-A71F-19950380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B9585-48B1-AAB1-4FDE-11B2F046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9" y="2222047"/>
            <a:ext cx="2638425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9775-4C92-28DD-53AA-9617F8F8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79" y="1930400"/>
            <a:ext cx="4562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DD7-C88A-B868-B435-AC0014DD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FDCF-C305-E529-8BE6-D31DC508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Costly</a:t>
            </a:r>
          </a:p>
          <a:p>
            <a:r>
              <a:rPr lang="en-US"/>
              <a:t>Tech overload</a:t>
            </a:r>
          </a:p>
          <a:p>
            <a:r>
              <a:rPr lang="en-US" err="1"/>
              <a:t>Inconsistancy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FBC-0F0F-3998-E10F-22DEC6F0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FFEC-8351-8C87-72FD-E857DED2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https://www.youtube.com/watch?v=mgCUmdH5LNk&amp;t=84s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2D36-BED3-EE91-FB10-EC7EDAEB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Monolithic -3tier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0073E-C410-C940-843E-DE61F108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9" y="1502229"/>
            <a:ext cx="6145530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0391-177B-3962-3A5A-39048EE1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3742-C4AA-B4AB-C5B5-3223A8CF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Integrated collection of software components developed as a single package.</a:t>
            </a:r>
          </a:p>
          <a:p>
            <a:r>
              <a:rPr lang="en-US"/>
              <a:t>Ex: E-Commerce Application with </a:t>
            </a:r>
            <a:r>
              <a:rPr lang="en-US" err="1"/>
              <a:t>Search,Payment</a:t>
            </a:r>
            <a:r>
              <a:rPr lang="en-US"/>
              <a:t> and Review and ratings.</a:t>
            </a:r>
          </a:p>
          <a:p>
            <a:r>
              <a:rPr lang="en-US"/>
              <a:t>These components accessible to user through web browser. Developer deploys it as single Application on a server. If scaling is required then you need to run multiple instances of server having that application.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5E5-12ED-5CF8-5D0D-6ABCFB06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0AB5-E3C5-1D43-C728-5EC39A9E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builds application as a collection of autonomous services .</a:t>
            </a:r>
          </a:p>
          <a:p>
            <a:r>
              <a:rPr lang="en-US"/>
              <a:t>Each service performs a small and complete business task.</a:t>
            </a:r>
          </a:p>
          <a:p>
            <a:r>
              <a:rPr lang="en-US"/>
              <a:t>An application is the collection of loosely coupled microservices which are fine grained and use light weight protocols for communication.</a:t>
            </a:r>
          </a:p>
          <a:p>
            <a:r>
              <a:rPr lang="en-US"/>
              <a:t>Ex: E-Commerce Application now will be  collection of  autonomous services which run in a containerized environment.</a:t>
            </a:r>
          </a:p>
          <a:p>
            <a:r>
              <a:rPr lang="en-US"/>
              <a:t>Micro webservices- Peter Rodgers.</a:t>
            </a:r>
          </a:p>
          <a:p>
            <a:r>
              <a:rPr lang="en-US"/>
              <a:t>Does one task very well and interacts with other services.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DFE-468A-A7A8-5EFE-FAA701CE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5A6AE-391C-0FDE-3F59-0A9F98E1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45" y="1270000"/>
            <a:ext cx="8482819" cy="5024511"/>
          </a:xfrm>
        </p:spPr>
      </p:pic>
    </p:spTree>
    <p:extLst>
      <p:ext uri="{BB962C8B-B14F-4D97-AF65-F5344CB8AC3E}">
        <p14:creationId xmlns:p14="http://schemas.microsoft.com/office/powerpoint/2010/main" val="251588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21A49B-7C50-0455-7F18-691786CE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6" y="282135"/>
            <a:ext cx="8596668" cy="1320800"/>
          </a:xfrm>
        </p:spPr>
        <p:txBody>
          <a:bodyPr/>
          <a:lstStyle/>
          <a:p>
            <a:r>
              <a:rPr lang="en-US"/>
              <a:t>Example of monolithic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D2763-7C21-A843-C74A-F4078FE1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970671"/>
            <a:ext cx="9608233" cy="56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052B-B568-48BD-BD8C-DD90D47E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B0DD-419E-2C6C-8FDB-587706E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2" y="1491174"/>
            <a:ext cx="6284375" cy="45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851A-125C-C53F-C9A6-95DA5B35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 and Coupling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922-C867-B7B7-89A4-B10842BF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/>
              <a:t>Orders microservice – everything related to orders  functionality lies very close or within order microservice- cohesion </a:t>
            </a:r>
          </a:p>
          <a:p>
            <a:r>
              <a:rPr lang="en-US"/>
              <a:t>If  I consider Products microservice then its dependency on orders service should be very close to zero. – Coupling</a:t>
            </a:r>
          </a:p>
          <a:p>
            <a:r>
              <a:rPr lang="en-US"/>
              <a:t>Product should not know business logic of orders or vice versa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DC89C-B1E4-8C73-0512-3E7DFE09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69" y="4100975"/>
            <a:ext cx="5867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8D77-A92E-BE50-2A45-185CA9F6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>
            <a:normAutofit fontScale="90000"/>
          </a:bodyPr>
          <a:lstStyle/>
          <a:p>
            <a:r>
              <a:rPr lang="en-US"/>
              <a:t>E-Commerce Application-modelled across business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66679-8A20-A9D5-FBB8-0D69BC4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45" y="1658983"/>
            <a:ext cx="7421637" cy="39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0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D04C4-BEB9-41CD-B433-CD036845BBB2}"/>
</file>

<file path=customXml/itemProps2.xml><?xml version="1.0" encoding="utf-8"?>
<ds:datastoreItem xmlns:ds="http://schemas.openxmlformats.org/officeDocument/2006/customXml" ds:itemID="{5B240E27-343B-4F01-9649-581C05E960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F2CF17-ACFE-4E4F-A2F4-F9E80F13BA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Architectural Styles for applications on cloud</vt:lpstr>
      <vt:lpstr>Monolithic -3tier Architecture</vt:lpstr>
      <vt:lpstr>Monolithic Application</vt:lpstr>
      <vt:lpstr>Microservices</vt:lpstr>
      <vt:lpstr>Key concepts</vt:lpstr>
      <vt:lpstr>Example of monolithic application</vt:lpstr>
      <vt:lpstr>Microservices </vt:lpstr>
      <vt:lpstr>Cohesion and Coupling example</vt:lpstr>
      <vt:lpstr>E-Commerce Application-modelled across business domains</vt:lpstr>
      <vt:lpstr>Independent deployability</vt:lpstr>
      <vt:lpstr>Independent Scaling – to take many orders I can deploy multiple instances of orders microservice independent of others. Observability- Fault detection is easy Resilience – one service such as invoice is down other services are unaffected. Team Organization-Swapping of teams or members is easy   </vt:lpstr>
      <vt:lpstr>Advantages and disadvantages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Styles for applications on cloud</dc:title>
  <dc:creator>Manjula Shenoy K</dc:creator>
  <cp:revision>2</cp:revision>
  <dcterms:created xsi:type="dcterms:W3CDTF">2023-08-08T14:36:50Z</dcterms:created>
  <dcterms:modified xsi:type="dcterms:W3CDTF">2023-12-06T22:17:49Z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