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lassification-using-back-propagation-algorithm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lassification-using-back-propagation-algorithm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lassification-using-back-propagation-algorithm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lassification-using-back-propagation-algorithm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lassification-using-back-propagation-algorithm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lassification-using-back-propagation-algorithm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lassification-using-back-propagation-algorithm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lassification-using-back-propagation-algorithm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lassification-using-back-propagation-algorithm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lassification-using-back-propagation-algorithm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lassification-using-back-propagation-algorithm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lassification-using-back-propagation-algorithm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lassification-using-back-propagation-algorithm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lassification-using-back-propagation-algorithm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lassification-using-back-propagation-algorithm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lassification-using-back-propagation-algorithm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lassification-using-back-propagation-algorithm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lassification-using-back-propagation-algorithm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lassification-using-back-propagation-algorithm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lassification-using-back-propagation-algorith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ification using back propagation algorithm">
            <a:extLst>
              <a:ext uri="{FF2B5EF4-FFF2-40B4-BE49-F238E27FC236}">
                <a16:creationId xmlns:a16="http://schemas.microsoft.com/office/drawing/2014/main" id="{8096D421-5C96-2361-1CD1-31A981EA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0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lassification-using-back-propagation-algorithm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lassification-using-back-propagation-algorithm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lassification-using-back-propagation-algorithm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lassification-using-back-propagation-algorithm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4" ma:contentTypeDescription="Create a new document." ma:contentTypeScope="" ma:versionID="4ef84abd86bf01c0991aa737b5403f4d">
  <xsd:schema xmlns:xsd="http://www.w3.org/2001/XMLSchema" xmlns:xs="http://www.w3.org/2001/XMLSchema" xmlns:p="http://schemas.microsoft.com/office/2006/metadata/properties" xmlns:ns2="66186015-1364-4f0c-94b9-6ce3dc3173f9" targetNamespace="http://schemas.microsoft.com/office/2006/metadata/properties" ma:root="true" ma:fieldsID="3de401e2085588fd7720d44f75483932" ns2:_="">
    <xsd:import namespace="66186015-1364-4f0c-94b9-6ce3dc31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86015-1364-4f0c-94b9-6ce3dc31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B81AF9-D2FE-4196-936A-07FDA7C99BAA}"/>
</file>

<file path=customXml/itemProps2.xml><?xml version="1.0" encoding="utf-8"?>
<ds:datastoreItem xmlns:ds="http://schemas.openxmlformats.org/officeDocument/2006/customXml" ds:itemID="{1767FF26-E9FC-4F35-AF69-F2B3541EAB68}"/>
</file>

<file path=customXml/itemProps3.xml><?xml version="1.0" encoding="utf-8"?>
<ds:datastoreItem xmlns:ds="http://schemas.openxmlformats.org/officeDocument/2006/customXml" ds:itemID="{91329E21-F907-4B93-9EFE-D4557549323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Usha M [MAHE-MITBLR]</cp:lastModifiedBy>
  <cp:revision>2</cp:revision>
  <dcterms:created xsi:type="dcterms:W3CDTF">2013-01-27T09:14:16Z</dcterms:created>
  <dcterms:modified xsi:type="dcterms:W3CDTF">2024-08-14T05:26:03Z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