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0FB3-31CF-7954-5E24-8AC245CFC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02AB8-895E-7897-5AA8-CB69FE453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159E1-9B45-AC14-F395-3E39522A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A9B0-5FBE-68A6-2875-61F7956B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E4479-7CD9-4939-223B-8EFCE894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57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8FBE-E357-A03F-AC5E-08599CB0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5D0E5-702A-E5B7-0BB2-94322A318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336E-8D06-7443-BF68-80FE1068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0ECDD-42D0-4658-6100-FC650513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2E2DF-7747-A583-626E-D60BB6C9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6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941A0C-FEA5-AE69-AEE9-5DD550470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5837E-B298-6CE1-6A1F-BCF4BF2B7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CD22-9F46-2884-DA1A-55E3FAD5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16466-4E45-FA3A-3CD7-CBF7467B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01AD-D3E5-1621-F3EA-B4729C005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CFFD-B6C5-EB57-C54F-ADB6FB85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8EBDD-12D4-4E71-F266-3E002FCF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C4E8F-6894-8E02-113F-A274292B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F58DC-7DB5-731E-546A-E1A59A86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05AE-886B-86A3-25F2-209F738B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4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44BE-B848-6FCB-B85A-72458C72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069E3-EEA0-6E81-5666-D305B3E99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A908E-7D6B-50E0-A5CE-C36F356D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B438-4356-A685-3F70-EA8120B7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77AB-A79F-50E9-255D-42AC8516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51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FAEE-0321-2A3C-39CD-815F9F5D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6ACD-18B9-BCFD-A6A1-2DBB94AC5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09755-3823-1FE2-AF54-B25074329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93081-3CDE-6B23-AE11-23451B54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02326-DA5D-EB08-1AD6-E45E46EA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A190-094E-8637-1881-E09F3189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1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0D9A-CD32-022A-3D7A-6F545A1A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7864-52D6-0317-22DF-91B97BCD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5028-137F-2059-1B04-6724BC4C9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AEAA6-9436-0B52-BF20-3AF7DFA62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FB6C3-2AD6-1EE2-2E0B-2B730CBE5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B4CDE-3316-DB92-B5B8-D4C15245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703F4-0A21-61F8-F701-555C74F6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5E7CE-7EC7-6302-8E83-30DBB96B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4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C5DE-5E3A-0AFC-60EC-FD816CDB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0DF61-B7F9-7F34-B2EE-AE4BBBAF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BFDBC-15E6-7552-15E4-704B65A6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B5D1F-52BD-AB6F-6C8A-640129EA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5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3F74B-203F-DA9D-3655-AC822ADF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93CBD7-CE84-7139-B9BB-F9552829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9D878-1F4A-3A22-5A28-89F0AB6D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2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EE9B0-BCE0-A6DA-7AAF-F5262D33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E5C9-30E3-11A1-27EF-EB3F7DFC5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F8761-6EE9-97EE-9FFF-184E34A43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B210D-A687-16F3-ACF5-F79B8E2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740F1-D86C-3CDB-E684-39105E64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F4DD8-12D5-96BA-A97A-2768712A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69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88B3-0B91-C7A1-BE64-836EA320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86C77-599C-0AB5-F12E-7FBDC74CB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8D329-C1E2-2D90-828B-1B453F0FA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5338C-6BF9-1AE8-2F5F-D308EA92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BAC03-4D66-05DA-D879-F875E79A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03D92-068A-261B-C34A-65A5EE42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616E3-1379-3CD4-8FC3-170CB71A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EF9AC-0E7A-CBEE-B9E3-14086C706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BD19-FF1B-C4B0-718F-623BA41D1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A60BA-BCC2-4C11-A87D-A1E26DA5C8F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6C471-DDC2-3629-11DF-A51DBB97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CF898-BA61-ACDE-E250-D64485E3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FCA5A-9817-4AC3-9721-289C573144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3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9E44-05B8-0393-6A6E-485BC189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14987"/>
            <a:ext cx="8689976" cy="1371600"/>
          </a:xfrm>
        </p:spPr>
        <p:txBody>
          <a:bodyPr>
            <a:normAutofit/>
          </a:bodyPr>
          <a:lstStyle/>
          <a:p>
            <a:r>
              <a:rPr lang="en-US" sz="40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INTERACTIVE DASHBOARD</a:t>
            </a:r>
            <a:endParaRPr lang="en-IN" sz="400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27258-58EE-80FF-E775-8C55B455C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522136"/>
            <a:ext cx="8689976" cy="3396343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Subtitle:  Supermarket shop | built in power bi  </a:t>
            </a:r>
          </a:p>
          <a:p>
            <a:pPr algn="l"/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Mihir Aryan Mishra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 oct, 2025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IN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D25C2-8D0B-B4B3-C16C-F380F3067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0" y="323730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368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D1B8-13F2-56FC-9312-06D99D56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663" y="-150725"/>
            <a:ext cx="10515600" cy="994787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 LAYOUT Of  THE  DASHBOARD</a:t>
            </a:r>
            <a:endParaRPr lang="en-IN" sz="3200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AFCE5-9BBB-8223-BA0A-6909F79D3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0" y="1195753"/>
            <a:ext cx="11982659" cy="55667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53584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23D0-BF3D-9846-774D-1A74DD8D1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824" y="77335"/>
            <a:ext cx="9144000" cy="967694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95B1E-2E81-6F46-A51E-14607082F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77108"/>
            <a:ext cx="12192000" cy="5380892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 </a:t>
            </a:r>
          </a:p>
          <a:p>
            <a:pPr algn="l"/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shows steady growth.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products and categories identified for optimization.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enables real-time decision making.     </a:t>
            </a:r>
          </a:p>
          <a:p>
            <a:pPr algn="l"/>
            <a:endParaRPr lang="en-US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 </a:t>
            </a:r>
          </a:p>
          <a:p>
            <a:pPr algn="l"/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high-performing categories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online marketing for top products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digital payment incentives to reduce cash dependency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6EC17-7240-0D32-EE9D-0169FC18E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703" y="755720"/>
            <a:ext cx="18478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512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65A719-42C2-1C20-DBE5-C369C4BAB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83" y="149783"/>
            <a:ext cx="10771834" cy="65584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106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0915-3198-79D4-61FD-645826A15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936" y="278301"/>
            <a:ext cx="9144000" cy="1038033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540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C21F7E-60C2-EC70-0267-86C2FCDDCD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3314" y="1971210"/>
            <a:ext cx="761652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Power BI dashboard for supermarket sales analysis.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Visualizes key metrics — Total Sales, Profit, and Profit %.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Identifies top products, categories, and payment trends.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filters for year, month, sale type, and payment mode.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a dark modern theme for clear data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quick, data-driven business decisions.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4FE73D-52DC-5210-1CCB-3DEFE6C17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549" y="3429000"/>
            <a:ext cx="3208773" cy="32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3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5EA4-6741-E8F4-8881-8BE7E604E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873" y="77334"/>
            <a:ext cx="9056914" cy="1108371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endParaRPr lang="en-IN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43F20-659F-8A40-3DC9-0E3C9ED34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465" y="1657978"/>
            <a:ext cx="11244105" cy="4983982"/>
          </a:xfrm>
        </p:spPr>
        <p:txBody>
          <a:bodyPr/>
          <a:lstStyle/>
          <a:p>
            <a:pPr algn="l"/>
            <a:r>
              <a:rPr lang="en-US" b="1" dirty="0"/>
              <a:t>Primary Datasets</a:t>
            </a:r>
            <a:r>
              <a:rPr lang="en-US" dirty="0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InputData.xlsx-  </a:t>
            </a:r>
            <a:r>
              <a:rPr lang="en-US" dirty="0"/>
              <a:t>Raw Sales Transaction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MasterData.xlsx-  </a:t>
            </a:r>
            <a:r>
              <a:rPr lang="en-US" dirty="0"/>
              <a:t>Product, Category and Payment Mode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b="1" dirty="0"/>
              <a:t>Data Preparation Steps:  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and merged both datasets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null values and duplicates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calculated columns for Profit and Profit %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9624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5BE5-D06A-B1F1-F5C4-21AC9F0C2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887" y="0"/>
            <a:ext cx="8631535" cy="99783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METRICS</a:t>
            </a:r>
            <a:endParaRPr lang="en-IN" sz="4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BE076-BF03-DB54-F8DE-E7CC9E070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8607"/>
            <a:ext cx="9144000" cy="3969098"/>
          </a:xfrm>
        </p:spPr>
        <p:txBody>
          <a:bodyPr/>
          <a:lstStyle/>
          <a:p>
            <a:pPr algn="l"/>
            <a:r>
              <a:rPr lang="en-IN" dirty="0"/>
              <a:t>KPIs Displayed on Dashboard:  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🧾 </a:t>
            </a:r>
            <a:r>
              <a:rPr lang="en-IN" b="1" dirty="0"/>
              <a:t>Total Sales:</a:t>
            </a:r>
            <a:r>
              <a:rPr lang="en-IN" dirty="0"/>
              <a:t> 13K</a:t>
            </a:r>
          </a:p>
          <a:p>
            <a:pPr algn="l"/>
            <a:r>
              <a:rPr lang="en-IN" dirty="0"/>
              <a:t>💰 </a:t>
            </a:r>
            <a:r>
              <a:rPr lang="en-IN" b="1" dirty="0"/>
              <a:t>Total Profit:</a:t>
            </a:r>
            <a:r>
              <a:rPr lang="en-IN" dirty="0"/>
              <a:t> 2213</a:t>
            </a:r>
          </a:p>
          <a:p>
            <a:pPr algn="l"/>
            <a:r>
              <a:rPr lang="en-IN" dirty="0"/>
              <a:t>📈 </a:t>
            </a:r>
            <a:r>
              <a:rPr lang="en-IN" b="1" dirty="0"/>
              <a:t>Profit %:</a:t>
            </a:r>
            <a:r>
              <a:rPr lang="en-IN" dirty="0"/>
              <a:t> 21%</a:t>
            </a:r>
          </a:p>
          <a:p>
            <a:pPr algn="l"/>
            <a:r>
              <a:rPr lang="en-IN" dirty="0"/>
              <a:t>🏅 </a:t>
            </a:r>
            <a:r>
              <a:rPr lang="en-IN" b="1" dirty="0"/>
              <a:t>Top Category:</a:t>
            </a:r>
            <a:r>
              <a:rPr lang="en-IN" dirty="0"/>
              <a:t> 5K</a:t>
            </a:r>
          </a:p>
          <a:p>
            <a:pPr algn="l"/>
            <a:r>
              <a:rPr lang="en-IN" dirty="0"/>
              <a:t>🏆 </a:t>
            </a:r>
            <a:r>
              <a:rPr lang="en-IN" b="1" dirty="0"/>
              <a:t>Top Product:</a:t>
            </a:r>
            <a:r>
              <a:rPr lang="en-IN" dirty="0"/>
              <a:t> 3K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0644FF-84D5-2EA2-3ABB-EAE1B7457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16" y="3966385"/>
            <a:ext cx="4131348" cy="23238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81266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2B24-EA08-AD6E-FB96-473D1F98A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550" y="80387"/>
            <a:ext cx="9144000" cy="98345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</a:t>
            </a:r>
            <a:endParaRPr lang="en-IN" sz="4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3CA75-D9E6-590A-B83A-B9368203A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77591"/>
            <a:ext cx="12192000" cy="5280409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accent6"/>
                </a:solidFill>
              </a:rPr>
              <a:t>Layout Features: </a:t>
            </a:r>
          </a:p>
          <a:p>
            <a:pPr algn="l"/>
            <a:endParaRPr lang="en-IN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cards placed at the top for quick performance insights.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 organized into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sections for easy analysis.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customize the view.  </a:t>
            </a:r>
          </a:p>
          <a:p>
            <a:pPr algn="l"/>
            <a:endParaRPr lang="en-US" b="1" dirty="0"/>
          </a:p>
          <a:p>
            <a:pPr algn="l"/>
            <a:r>
              <a:rPr lang="en-IN" b="1" dirty="0">
                <a:solidFill>
                  <a:schemeClr val="accent6"/>
                </a:solidFill>
              </a:rPr>
              <a:t>Design Approach: </a:t>
            </a:r>
          </a:p>
          <a:p>
            <a:pPr algn="l"/>
            <a:endParaRPr lang="en-IN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dark-themed background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 accent colors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clean, modern look.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readability, visual balance, and user engagement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 and interactivity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the decision-making experience.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47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0261A-C530-2920-924E-B9F3CC340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8" y="-235447"/>
            <a:ext cx="9144000" cy="119880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TRENDS</a:t>
            </a:r>
            <a:endParaRPr lang="en-IN" sz="4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3EC5B-067A-B8EE-8677-35707F239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80" y="1678075"/>
            <a:ext cx="12071420" cy="5179925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Used:  </a:t>
            </a:r>
          </a:p>
          <a:p>
            <a:pPr algn="l"/>
            <a:endParaRPr lang="en-IN" sz="2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Trend: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 comparing sales &amp; profit.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Trend: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chart showing daily variations.    </a:t>
            </a:r>
          </a:p>
          <a:p>
            <a:pPr algn="l"/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  </a:t>
            </a:r>
          </a:p>
          <a:p>
            <a:pPr algn="l"/>
            <a:r>
              <a:rPr lang="en-IN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shows peak sales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fluctuate moderately across the month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300032-5B96-F05C-C52D-DD01C8986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71" y="5050441"/>
            <a:ext cx="4555318" cy="1600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38136-AC2E-BA6E-358C-546CBEAE7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637" y="1254970"/>
            <a:ext cx="3909752" cy="2814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17293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7FC5-1D16-1F13-D63A-C102D8FA1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727" y="15762"/>
            <a:ext cx="9144000" cy="1098323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and Category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0A1AE-5F5A-81B2-A281-206F94F68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17301"/>
            <a:ext cx="12192000" cy="5324937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Chart: </a:t>
            </a:r>
          </a:p>
          <a:p>
            <a:pPr algn="l"/>
            <a:endParaRPr lang="en-IN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Top-selling products: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Product30, Product23, Product43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visualization of top performers.  </a:t>
            </a:r>
          </a:p>
          <a:p>
            <a:pPr algn="l"/>
            <a:endParaRPr lang="en-US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Chart:</a:t>
            </a:r>
          </a:p>
          <a:p>
            <a:pPr algn="l"/>
            <a:endParaRPr lang="en-IN" sz="28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Category04 contributes the most sales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(≈ 5K).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include Category02, Category03, Category05</a:t>
            </a:r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D4B16-0EA4-8FA8-5EFD-28F807682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479" y="1579081"/>
            <a:ext cx="3057952" cy="2600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9FF9A2-46C8-8D52-1F54-D0ABF9DD7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78" y="4720318"/>
            <a:ext cx="3867690" cy="1581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4319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0496-3A27-480A-36E0-C1591BF5F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727" y="-280665"/>
            <a:ext cx="9144000" cy="1269145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Type &amp; Payment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B2E79-D4EC-C401-A798-E31BEAAF2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38848"/>
            <a:ext cx="12192000" cy="5019152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Type Donut Chart: </a:t>
            </a:r>
          </a:p>
          <a:p>
            <a:pPr algn="l"/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Sales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61%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28%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Wholesale: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11% </a:t>
            </a:r>
          </a:p>
          <a:p>
            <a:pPr algn="l"/>
            <a:endParaRPr lang="en-I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Mode Chart: </a:t>
            </a:r>
          </a:p>
          <a:p>
            <a:pPr algn="l"/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Cash: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64% 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36%</a:t>
            </a:r>
            <a:endParaRPr lang="en-IN" sz="2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07F4C-9636-5938-D59D-53F6446D6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3" y="1505890"/>
            <a:ext cx="4515271" cy="2267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5501A2-4E56-8124-D99D-787A51AC0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781" y="4396287"/>
            <a:ext cx="3938954" cy="1838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01138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0260-A6B7-C6B5-42AE-84A817D25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1437" y="0"/>
            <a:ext cx="9144000" cy="917452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 &amp;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E7AEE-7700-382B-28B8-33FAE0FCA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97688"/>
            <a:ext cx="12192000" cy="5260312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Filters Used: </a:t>
            </a:r>
          </a:p>
          <a:p>
            <a:pPr algn="l"/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2021,2022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January - December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 Type: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Online, Direct, Wholesale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Mode: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Online, Cash     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 </a:t>
            </a:r>
          </a:p>
          <a:p>
            <a:pPr algn="l"/>
            <a:endParaRPr lang="en-IN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filters update all visuals instantly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comparison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drill down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specific periods, categories, or sales channels.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control and dashboard flexibility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deeper analysis.</a:t>
            </a:r>
            <a:r>
              <a:rPr lang="en-IN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8248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485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SALES INTERACTIVE DASHBOARD</vt:lpstr>
      <vt:lpstr>OVERVIEW</vt:lpstr>
      <vt:lpstr>DATA SOURCES</vt:lpstr>
      <vt:lpstr>KEY METRICS</vt:lpstr>
      <vt:lpstr>DASHBOARD DESIGN</vt:lpstr>
      <vt:lpstr>SALES TRENDS</vt:lpstr>
      <vt:lpstr>Product and Category Insights</vt:lpstr>
      <vt:lpstr>Sales Type &amp; Payment Mode</vt:lpstr>
      <vt:lpstr>Interactivity &amp; Filters</vt:lpstr>
      <vt:lpstr>FULL  LAYOUT Of  THE  DASHBOARD</vt:lpstr>
      <vt:lpstr>Conclusion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Mihir Aryan Mishra</dc:creator>
  <cp:lastModifiedBy>Mihir Aryan Mishra</cp:lastModifiedBy>
  <cp:revision>14</cp:revision>
  <dcterms:created xsi:type="dcterms:W3CDTF">2025-10-26T08:00:44Z</dcterms:created>
  <dcterms:modified xsi:type="dcterms:W3CDTF">2025-10-26T09:29:38Z</dcterms:modified>
</cp:coreProperties>
</file>