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5" r:id="rId7"/>
    <p:sldId id="260" r:id="rId8"/>
    <p:sldId id="262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2A84-E144-4F93-B599-6455E6618B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8A18-E2E1-44E1-B7C2-85476865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UiPath</a:t>
            </a:r>
            <a:r>
              <a:rPr lang="en-US" sz="5400" dirty="0" smtClean="0"/>
              <a:t> </a:t>
            </a:r>
            <a:r>
              <a:rPr lang="en-US" sz="5400" dirty="0" err="1" smtClean="0"/>
              <a:t>PowerUp</a:t>
            </a:r>
            <a:r>
              <a:rPr lang="en-US" sz="5400" dirty="0" smtClean="0"/>
              <a:t>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600" b="1" dirty="0" smtClean="0"/>
              <a:t>ZIMA</a:t>
            </a:r>
            <a:r>
              <a:rPr lang="en-US" sz="8600" dirty="0" smtClean="0"/>
              <a:t> </a:t>
            </a:r>
          </a:p>
          <a:p>
            <a:r>
              <a:rPr lang="en-US" sz="2000" dirty="0" smtClean="0"/>
              <a:t>(The Personal Assistant)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06794"/>
            <a:ext cx="8496300" cy="18383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47850" y="6077243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602038"/>
            <a:ext cx="1857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471" y="24330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9301" y="3584281"/>
            <a:ext cx="1087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18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1: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9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You are a student and you are going to submit your final project report. You have reached the college which is 1 hour away from your home. And the submission is going to start in 20 mins, and you have </a:t>
            </a:r>
            <a:r>
              <a:rPr lang="en-US" sz="4000" b="1" dirty="0" smtClean="0">
                <a:solidFill>
                  <a:srgbClr val="FF0000"/>
                </a:solidFill>
              </a:rPr>
              <a:t>forgotten</a:t>
            </a:r>
            <a:r>
              <a:rPr lang="en-US" sz="4000" dirty="0" smtClean="0"/>
              <a:t> some pages of your report at home. Only thing you</a:t>
            </a:r>
          </a:p>
          <a:p>
            <a:pPr marL="0" indent="0">
              <a:buNone/>
            </a:pPr>
            <a:r>
              <a:rPr lang="en-US" sz="4000" dirty="0" smtClean="0"/>
              <a:t>have is your phone.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18" y="4642339"/>
            <a:ext cx="4301466" cy="208839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75653" y="1448973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Scenario 2: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349"/>
            <a:ext cx="10022058" cy="5038814"/>
          </a:xfrm>
        </p:spPr>
        <p:txBody>
          <a:bodyPr vert="horz" anchor="b" anchorCtr="1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You are travelling and going to meet your prospective client and show them a report that you have prepared in your laptop and data for that report is in your PC which is at your office. </a:t>
            </a:r>
          </a:p>
          <a:p>
            <a:pPr marL="0" indent="0">
              <a:buNone/>
            </a:pPr>
            <a:r>
              <a:rPr lang="en-US" sz="4000" dirty="0" smtClean="0"/>
              <a:t>But the laptop that you are </a:t>
            </a:r>
          </a:p>
          <a:p>
            <a:pPr marL="0" indent="0">
              <a:buNone/>
            </a:pPr>
            <a:r>
              <a:rPr lang="en-US" sz="4000" dirty="0" smtClean="0"/>
              <a:t>carrying is </a:t>
            </a:r>
            <a:r>
              <a:rPr lang="en-US" sz="4000" b="1" dirty="0" smtClean="0">
                <a:solidFill>
                  <a:srgbClr val="FF0000"/>
                </a:solidFill>
              </a:rPr>
              <a:t>out of battery </a:t>
            </a:r>
            <a:r>
              <a:rPr lang="en-US" sz="4000" dirty="0" smtClean="0"/>
              <a:t>and </a:t>
            </a:r>
          </a:p>
          <a:p>
            <a:pPr marL="0" indent="0">
              <a:buNone/>
            </a:pPr>
            <a:r>
              <a:rPr lang="en-US" sz="4000" dirty="0" smtClean="0"/>
              <a:t>there is no charging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69" y="4262511"/>
            <a:ext cx="4229686" cy="245548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47518" y="1679186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“ZIMA” to the rescue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245"/>
          </a:xfrm>
        </p:spPr>
        <p:txBody>
          <a:bodyPr>
            <a:normAutofit/>
          </a:bodyPr>
          <a:lstStyle/>
          <a:p>
            <a:r>
              <a:rPr lang="en-US" b="1" dirty="0" smtClean="0"/>
              <a:t>“Zima” is a personal assistant/secretary who is always available and could be reached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Day or Night </a:t>
            </a:r>
          </a:p>
          <a:p>
            <a:r>
              <a:rPr lang="en-US" dirty="0" smtClean="0"/>
              <a:t>While Travelling</a:t>
            </a:r>
          </a:p>
          <a:p>
            <a:r>
              <a:rPr lang="en-US" dirty="0" smtClean="0"/>
              <a:t>In Country</a:t>
            </a:r>
          </a:p>
          <a:p>
            <a:r>
              <a:rPr lang="en-US" dirty="0" smtClean="0"/>
              <a:t>Outside country </a:t>
            </a:r>
          </a:p>
          <a:p>
            <a:r>
              <a:rPr lang="en-US" dirty="0" smtClean="0"/>
              <a:t>And most important don’t demand any salary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(Most of us would be most interested in the last point that is listed above)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05" y="4095481"/>
            <a:ext cx="1562339" cy="120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25" y="2116059"/>
            <a:ext cx="1857375" cy="1981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364566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852" y="1119561"/>
            <a:ext cx="388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Step1. Send email with specific subject</a:t>
            </a:r>
            <a:endParaRPr lang="en-US" dirty="0"/>
          </a:p>
          <a:p>
            <a:r>
              <a:rPr lang="en-US" dirty="0" smtClean="0"/>
              <a:t>(Example OK ZIMA=&gt;Help)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3" y="2024213"/>
            <a:ext cx="1866900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804" y="1119561"/>
            <a:ext cx="1228725" cy="12365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26412" y="2024213"/>
            <a:ext cx="5514536" cy="562660"/>
          </a:xfrm>
          <a:prstGeom prst="straightConnector1">
            <a:avLst/>
          </a:prstGeom>
          <a:ln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315" y="3186040"/>
            <a:ext cx="9525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1554" y="4377349"/>
            <a:ext cx="195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ZIMA Automation </a:t>
            </a:r>
          </a:p>
          <a:p>
            <a:pPr algn="ctr"/>
            <a:r>
              <a:rPr lang="en-US" b="1" dirty="0" smtClean="0"/>
              <a:t>Using </a:t>
            </a:r>
            <a:r>
              <a:rPr lang="en-US" b="1" dirty="0" err="1" smtClean="0"/>
              <a:t>UiPath</a:t>
            </a:r>
            <a:endParaRPr lang="en-US" b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338632" y="2586873"/>
            <a:ext cx="14803" cy="646330"/>
          </a:xfrm>
          <a:prstGeom prst="straightConnector1">
            <a:avLst/>
          </a:prstGeom>
          <a:ln>
            <a:headEnd type="stealth" w="lg" len="lg"/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26412" y="3488788"/>
            <a:ext cx="5392608" cy="307075"/>
          </a:xfrm>
          <a:prstGeom prst="straightConnector1">
            <a:avLst/>
          </a:prstGeom>
          <a:ln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0852" y="3795863"/>
            <a:ext cx="5059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Step2. Response Received</a:t>
            </a:r>
            <a:endParaRPr lang="en-US" dirty="0"/>
          </a:p>
          <a:p>
            <a:r>
              <a:rPr lang="en-US" dirty="0"/>
              <a:t>1. OK ZIMA=&gt;get time</a:t>
            </a:r>
          </a:p>
          <a:p>
            <a:r>
              <a:rPr lang="en-US" dirty="0"/>
              <a:t>2. OK ZIMA=&gt;get file=&gt; &lt;local file path&gt; </a:t>
            </a:r>
            <a:br>
              <a:rPr lang="en-US" dirty="0"/>
            </a:br>
            <a:r>
              <a:rPr lang="en-US" dirty="0"/>
              <a:t>(example OK ZIMA =&gt;Get </a:t>
            </a:r>
            <a:r>
              <a:rPr lang="en-US" dirty="0" err="1"/>
              <a:t>FIle</a:t>
            </a:r>
            <a:r>
              <a:rPr lang="en-US" dirty="0"/>
              <a:t>=&gt;D:\xyz.xlsx)</a:t>
            </a:r>
          </a:p>
          <a:p>
            <a:r>
              <a:rPr lang="en-US" dirty="0"/>
              <a:t>3. OK ZIMA=&gt;get chart=&gt;&lt;chart name&gt; </a:t>
            </a:r>
            <a:br>
              <a:rPr lang="en-US" dirty="0"/>
            </a:br>
            <a:r>
              <a:rPr lang="en-US" dirty="0"/>
              <a:t>(example OK ZIMA=&gt;get chart=&gt;</a:t>
            </a:r>
            <a:r>
              <a:rPr lang="en-US" dirty="0" err="1"/>
              <a:t>xlColumnClustered</a:t>
            </a:r>
            <a:r>
              <a:rPr lang="en-US" dirty="0"/>
              <a:t>)</a:t>
            </a:r>
          </a:p>
          <a:p>
            <a:r>
              <a:rPr lang="en-US" dirty="0"/>
              <a:t>4. OK ZIMA=&gt;get chart types</a:t>
            </a:r>
          </a:p>
          <a:p>
            <a:r>
              <a:rPr lang="en-US" dirty="0"/>
              <a:t>5 OK ZIMA=&gt;</a:t>
            </a: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188062" y="69327"/>
            <a:ext cx="4976262" cy="8549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How ZIMA works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28577" y="3829275"/>
            <a:ext cx="1628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Email address</a:t>
            </a:r>
          </a:p>
          <a:p>
            <a:pPr algn="ctr"/>
            <a:r>
              <a:rPr lang="en-US" b="1" dirty="0" smtClean="0"/>
              <a:t>to which ZIMA </a:t>
            </a:r>
          </a:p>
          <a:p>
            <a:pPr algn="ctr"/>
            <a:r>
              <a:rPr lang="en-US" b="1" dirty="0" smtClean="0"/>
              <a:t>responds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00810" y="496812"/>
            <a:ext cx="223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Any email address </a:t>
            </a:r>
          </a:p>
          <a:p>
            <a:pPr algn="ctr"/>
            <a:r>
              <a:rPr lang="en-US" b="1" dirty="0" smtClean="0"/>
              <a:t>configured in outlook</a:t>
            </a:r>
          </a:p>
        </p:txBody>
      </p:sp>
    </p:spTree>
    <p:extLst>
      <p:ext uri="{BB962C8B-B14F-4D97-AF65-F5344CB8AC3E}">
        <p14:creationId xmlns:p14="http://schemas.microsoft.com/office/powerpoint/2010/main" val="40920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0852" y="1119561"/>
            <a:ext cx="41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Step1. Get Specific File</a:t>
            </a:r>
            <a:endParaRPr lang="en-US" dirty="0"/>
          </a:p>
          <a:p>
            <a:r>
              <a:rPr lang="en-US" dirty="0" smtClean="0"/>
              <a:t>(Example OK ZIMA=&gt;get File=&gt;D:\xyz.xlsx)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3" y="2024213"/>
            <a:ext cx="186690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804" y="1119561"/>
            <a:ext cx="1228725" cy="12365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26412" y="2024213"/>
            <a:ext cx="5514536" cy="562660"/>
          </a:xfrm>
          <a:prstGeom prst="straightConnector1">
            <a:avLst/>
          </a:prstGeom>
          <a:ln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315" y="3186040"/>
            <a:ext cx="952500" cy="110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1554" y="4377349"/>
            <a:ext cx="195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ZIMA Automation </a:t>
            </a:r>
          </a:p>
          <a:p>
            <a:pPr algn="ctr"/>
            <a:r>
              <a:rPr lang="en-US" b="1" dirty="0" smtClean="0"/>
              <a:t>Using </a:t>
            </a:r>
            <a:r>
              <a:rPr lang="en-US" b="1" dirty="0" err="1" smtClean="0"/>
              <a:t>UiPath</a:t>
            </a:r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338632" y="2586873"/>
            <a:ext cx="14803" cy="646330"/>
          </a:xfrm>
          <a:prstGeom prst="straightConnector1">
            <a:avLst/>
          </a:prstGeom>
          <a:ln>
            <a:headEnd type="stealth" w="lg" len="lg"/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26412" y="3488788"/>
            <a:ext cx="5392608" cy="307075"/>
          </a:xfrm>
          <a:prstGeom prst="straightConnector1">
            <a:avLst/>
          </a:prstGeom>
          <a:ln>
            <a:tailEnd type="stealth" w="lg" len="lg"/>
          </a:ln>
          <a:scene3d>
            <a:camera prst="orthographicFront"/>
            <a:lightRig rig="threePt" dir="t"/>
          </a:scene3d>
          <a:sp3d extrusionH="12700" contourW="38100">
            <a:bevelT w="25400"/>
            <a:bevelB w="254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0852" y="3795863"/>
            <a:ext cx="456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Step2. Response Received</a:t>
            </a:r>
            <a:endParaRPr lang="en-US" dirty="0"/>
          </a:p>
          <a:p>
            <a:r>
              <a:rPr lang="en-US" dirty="0" smtClean="0"/>
              <a:t>(File named xyz.xlsx is returned as attachment)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8577" y="3829275"/>
            <a:ext cx="1628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Email address</a:t>
            </a:r>
          </a:p>
          <a:p>
            <a:pPr algn="ctr"/>
            <a:r>
              <a:rPr lang="en-US" b="1" dirty="0" smtClean="0"/>
              <a:t>to which ZIMA </a:t>
            </a:r>
          </a:p>
          <a:p>
            <a:pPr algn="ctr"/>
            <a:r>
              <a:rPr lang="en-US" b="1" dirty="0" smtClean="0"/>
              <a:t>responds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0810" y="496812"/>
            <a:ext cx="223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Any email address </a:t>
            </a:r>
          </a:p>
          <a:p>
            <a:pPr algn="ctr"/>
            <a:r>
              <a:rPr lang="en-US" b="1" dirty="0" smtClean="0"/>
              <a:t>configured in outlook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062" y="69327"/>
            <a:ext cx="4976262" cy="8549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How ZIMA works</a:t>
            </a:r>
            <a:br>
              <a:rPr lang="en-US" sz="3600" b="1" dirty="0" smtClean="0"/>
            </a:br>
            <a:r>
              <a:rPr lang="en-US" sz="3600" b="1" dirty="0" smtClean="0"/>
              <a:t>(Get a File from PC)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19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471" y="24330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6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ZIMA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Secure</a:t>
            </a:r>
          </a:p>
          <a:p>
            <a:r>
              <a:rPr lang="en-US" sz="4400" dirty="0" smtClean="0"/>
              <a:t>Available anytime</a:t>
            </a:r>
          </a:p>
          <a:p>
            <a:r>
              <a:rPr lang="en-US" sz="4400" dirty="0" smtClean="0"/>
              <a:t>Customizable </a:t>
            </a:r>
          </a:p>
          <a:p>
            <a:r>
              <a:rPr lang="en-US" sz="4400" dirty="0" smtClean="0"/>
              <a:t>Scalable 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05242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Practical implementations for ZIMA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6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Since ZIMA system is secure and scalable, so it is suited for many real world systems:</a:t>
            </a:r>
          </a:p>
          <a:p>
            <a:pPr marL="0" indent="0">
              <a:buNone/>
            </a:pPr>
            <a:r>
              <a:rPr lang="en-US" sz="2400" dirty="0" smtClean="0"/>
              <a:t>1. Employees can ask ZIMA for salary slips/apply for leave etc. through email.</a:t>
            </a:r>
          </a:p>
          <a:p>
            <a:pPr marL="0" indent="0">
              <a:buNone/>
            </a:pPr>
            <a:r>
              <a:rPr lang="en-US" sz="2400" dirty="0" smtClean="0"/>
              <a:t>2. Business owners can see company related stuff, get any reports on the go.</a:t>
            </a:r>
          </a:p>
          <a:p>
            <a:pPr marL="0" indent="0">
              <a:buNone/>
            </a:pPr>
            <a:r>
              <a:rPr lang="en-US" sz="2400" dirty="0" smtClean="0"/>
              <a:t>3. HRA department can ask ZIMA to prepare salary slips </a:t>
            </a:r>
            <a:r>
              <a:rPr lang="en-US" sz="2400" dirty="0"/>
              <a:t>even if they are on leave </a:t>
            </a:r>
            <a:r>
              <a:rPr lang="en-US" sz="2400" dirty="0" smtClean="0"/>
              <a:t>and ZIMA will send emails to every employee after getting the details from Db.</a:t>
            </a:r>
          </a:p>
          <a:p>
            <a:pPr marL="0" indent="0">
              <a:buNone/>
            </a:pPr>
            <a:r>
              <a:rPr lang="en-US" sz="2400" dirty="0" smtClean="0"/>
              <a:t>4. Parents can access student’s fees paid details, student progress if schools hosts the ZIMA on their server. Every sender email id could be easily verified from database by ZIMA.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05242"/>
            <a:ext cx="868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423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UiPath PowerUp Automation</vt:lpstr>
      <vt:lpstr>Scenario 1:</vt:lpstr>
      <vt:lpstr>Scenario 2:</vt:lpstr>
      <vt:lpstr>“ZIMA” to the rescue</vt:lpstr>
      <vt:lpstr>How ZIMA works</vt:lpstr>
      <vt:lpstr>How ZIMA works (Get a File from PC)</vt:lpstr>
      <vt:lpstr>DEMO</vt:lpstr>
      <vt:lpstr>Features of ZIMA</vt:lpstr>
      <vt:lpstr>Practical implementations for ZIMA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PowerUp Automation</dc:title>
  <cp:lastModifiedBy>Neil</cp:lastModifiedBy>
  <cp:revision>19</cp:revision>
  <dcterms:created xsi:type="dcterms:W3CDTF">2018-08-28T16:53:29Z</dcterms:created>
  <dcterms:modified xsi:type="dcterms:W3CDTF">2019-10-02T11:38:41Z</dcterms:modified>
</cp:coreProperties>
</file>