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4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6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8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5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BAB148-627F-4CC1-80D0-FDF3D24323E1}" type="datetimeFigureOut">
              <a:rPr lang="en-US" smtClean="0"/>
              <a:t>25/04/24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44A2F1-137B-41E6-9096-3E35C57B22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7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9ACD-280B-1143-C4D1-FDDE627D6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1156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Building an Image Caption Generator using CNN-LSTM from Scratch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E81B7-A9EC-3973-69D4-DDD376965FA4}"/>
              </a:ext>
            </a:extLst>
          </p:cNvPr>
          <p:cNvSpPr txBox="1"/>
          <p:nvPr/>
        </p:nvSpPr>
        <p:spPr>
          <a:xfrm>
            <a:off x="5148943" y="4621720"/>
            <a:ext cx="7043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EC9170 </a:t>
            </a:r>
          </a:p>
          <a:p>
            <a:r>
              <a:rPr lang="en-US" i="1" dirty="0"/>
              <a:t>DEEP LEARNING FOR ELECTRICAL AND COMPUTER ENGINEERS </a:t>
            </a:r>
          </a:p>
          <a:p>
            <a:r>
              <a:rPr lang="en-US" i="1" dirty="0"/>
              <a:t>MINI PROJECT </a:t>
            </a:r>
          </a:p>
          <a:p>
            <a:r>
              <a:rPr lang="en-US" i="1" dirty="0"/>
              <a:t>A.B.O.P. NANDARATHNA - 2021/E/012 </a:t>
            </a:r>
          </a:p>
          <a:p>
            <a:r>
              <a:rPr lang="en-US" i="1" dirty="0"/>
              <a:t>A.M. SHANIKA - 2021/E/014</a:t>
            </a:r>
          </a:p>
        </p:txBody>
      </p:sp>
    </p:spTree>
    <p:extLst>
      <p:ext uri="{BB962C8B-B14F-4D97-AF65-F5344CB8AC3E}">
        <p14:creationId xmlns:p14="http://schemas.microsoft.com/office/powerpoint/2010/main" val="315776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F0FE7-AD6D-EEA0-9C3D-97701143BA92}"/>
              </a:ext>
            </a:extLst>
          </p:cNvPr>
          <p:cNvSpPr txBox="1"/>
          <p:nvPr/>
        </p:nvSpPr>
        <p:spPr>
          <a:xfrm>
            <a:off x="838200" y="1023257"/>
            <a:ext cx="9753600" cy="393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sz="4000" b="1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Components</a:t>
            </a:r>
            <a:r>
              <a:rPr lang="en-US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Extraction: InceptionV3 (2048-dim vectors)</a:t>
            </a:r>
          </a:p>
          <a:p>
            <a:pPr lvl="1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 Model: LSTM with 512 units</a:t>
            </a:r>
          </a:p>
          <a:p>
            <a:pPr lvl="1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Data: 40,450 images with cleaned captions</a:t>
            </a:r>
          </a:p>
          <a:p>
            <a:pPr lvl="1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Vocabulary: 10,000 words</a:t>
            </a:r>
            <a:endParaRPr lang="en-US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5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2F063-A043-A6AA-3650-A88D1DB71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408943-4BA9-609F-E873-E1B5D0951E58}"/>
              </a:ext>
            </a:extLst>
          </p:cNvPr>
          <p:cNvSpPr txBox="1"/>
          <p:nvPr/>
        </p:nvSpPr>
        <p:spPr>
          <a:xfrm>
            <a:off x="1306285" y="197346"/>
            <a:ext cx="587828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Pipeline: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Image → InceptionV3 → Features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Text → Tokenization → Embedding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Combined → LSTM → Caption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Layers: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RepeatVector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align image features with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TimeDistributed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Dense layer for word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Teacher forcing with shifted sequences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B11E8-05DC-E0C0-7741-E183D0B637EB}"/>
              </a:ext>
            </a:extLst>
          </p:cNvPr>
          <p:cNvSpPr txBox="1"/>
          <p:nvPr/>
        </p:nvSpPr>
        <p:spPr>
          <a:xfrm>
            <a:off x="7663543" y="881743"/>
            <a:ext cx="40168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 epochs (early stopping)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 accuracy: 83.9%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2B454-5754-441B-368C-78BD0F6AD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583AF-CE30-574B-FB24-8B0CDF2F027F}"/>
              </a:ext>
            </a:extLst>
          </p:cNvPr>
          <p:cNvSpPr txBox="1"/>
          <p:nvPr/>
        </p:nvSpPr>
        <p:spPr>
          <a:xfrm>
            <a:off x="1001486" y="306498"/>
            <a:ext cx="8218714" cy="1274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n-US" b="0" i="0" dirty="0">
              <a:effectLst/>
              <a:latin typeface="DeepSeek-CJK-patch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311A9-4D4D-1659-CD1D-9E30D102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0" y="1056939"/>
            <a:ext cx="7221047" cy="50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8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2059F-E8FD-AF9D-287C-E3FF048D7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5AB13C-DDB2-5B98-F52B-E505675BEDBA}"/>
              </a:ext>
            </a:extLst>
          </p:cNvPr>
          <p:cNvSpPr txBox="1"/>
          <p:nvPr/>
        </p:nvSpPr>
        <p:spPr>
          <a:xfrm>
            <a:off x="1001486" y="306498"/>
            <a:ext cx="8218714" cy="1274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n-US" b="0" i="0" dirty="0">
              <a:effectLst/>
              <a:latin typeface="DeepSeek-CJK-patch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65AC4-6B0B-4D9E-9D8E-A3B78C23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2" y="943852"/>
            <a:ext cx="5991822" cy="53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1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1B38D-F4D1-59EE-915D-CE96DF38F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6B65C2-9F00-8942-D64B-00209C38EA5C}"/>
              </a:ext>
            </a:extLst>
          </p:cNvPr>
          <p:cNvSpPr txBox="1"/>
          <p:nvPr/>
        </p:nvSpPr>
        <p:spPr>
          <a:xfrm>
            <a:off x="816428" y="741632"/>
            <a:ext cx="1034142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Evaluation Results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B63CA-60F8-61B0-D659-8FFBB66DF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7" y="1913164"/>
            <a:ext cx="10682083" cy="32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93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138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DeepSeek-CJK-patch</vt:lpstr>
      <vt:lpstr>Retrospect</vt:lpstr>
      <vt:lpstr>Building an Image Caption Generator using CNN-LSTM from Scratch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SHANIKA A.M.</dc:creator>
  <cp:lastModifiedBy>SHANIKA A.M.</cp:lastModifiedBy>
  <cp:revision>1</cp:revision>
  <dcterms:created xsi:type="dcterms:W3CDTF">2025-04-24T05:29:00Z</dcterms:created>
  <dcterms:modified xsi:type="dcterms:W3CDTF">2025-04-24T07:41:05Z</dcterms:modified>
</cp:coreProperties>
</file>