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  <p:sldId id="270" r:id="rId12"/>
    <p:sldId id="264" r:id="rId13"/>
    <p:sldId id="271" r:id="rId14"/>
    <p:sldId id="272" r:id="rId15"/>
    <p:sldId id="261" r:id="rId16"/>
    <p:sldId id="26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52A07-A996-4830-AB62-299F73BF6615}" type="datetimeFigureOut">
              <a:rPr lang="en-US" smtClean="0"/>
              <a:t>25/05/01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C6F3C-321A-444F-B5A2-E0111699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B7FB-E0CC-4C8B-9F5E-5FD262109F63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498D-FC7E-48CD-B9D4-E606B268DF4A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E77D-BA38-44BF-B199-D59235C98ADE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702-A67C-47B1-982C-F527D8CF5EAE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6720-4529-44E5-947D-6D09ED6DECDE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BF2E-443B-4B3D-96B0-4548B1F552B5}" type="datetime1">
              <a:rPr lang="en-US" smtClean="0"/>
              <a:t>25/05/01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E484-EF09-49AD-B0D7-24622C78B1E2}" type="datetime1">
              <a:rPr lang="en-US" smtClean="0"/>
              <a:t>25/05/01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5FA-1C06-44D7-A64B-E6C46D31528C}" type="datetime1">
              <a:rPr lang="en-US" smtClean="0"/>
              <a:t>25/05/01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4CBE-71A7-4A65-85C6-F147D7BF4DDC}" type="datetime1">
              <a:rPr lang="en-US" smtClean="0"/>
              <a:t>25/05/01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B1B-ECB5-418B-B32C-5AA4C2967D4A}" type="datetime1">
              <a:rPr lang="en-US" smtClean="0"/>
              <a:t>25/05/01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2188-5BA6-426B-BC85-600B179ACB84}" type="datetime1">
              <a:rPr lang="en-US" smtClean="0"/>
              <a:t>25/05/01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6D5C-977B-4C13-B2E0-9C3A036F47FA}" type="datetime1">
              <a:rPr lang="en-US" smtClean="0"/>
              <a:t>25/05/01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24788-C382-48E2-93AC-162A70AE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66800"/>
            <a:ext cx="8686800" cy="1905000"/>
          </a:xfrm>
        </p:spPr>
        <p:txBody>
          <a:bodyPr>
            <a:noAutofit/>
          </a:bodyPr>
          <a:lstStyle/>
          <a:p>
            <a:r>
              <a:rPr lang="en-GB" sz="4400" b="1" dirty="0"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REPLACEMENT</a:t>
            </a:r>
            <a:r>
              <a:rPr lang="en-GB" sz="4800" b="1" dirty="0">
                <a:latin typeface="Verdana" pitchFamily="34" charset="0"/>
                <a:ea typeface="Verdana" pitchFamily="34" charset="0"/>
              </a:rPr>
              <a:t> </a:t>
            </a:r>
            <a:br>
              <a:rPr lang="en-GB" sz="4800" b="1" dirty="0">
                <a:latin typeface="Verdana" pitchFamily="34" charset="0"/>
                <a:ea typeface="Verdana" pitchFamily="34" charset="0"/>
              </a:rPr>
            </a:br>
            <a:r>
              <a:rPr lang="en-GB" sz="4400" b="1" dirty="0">
                <a:effectLst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ALGORITHM</a:t>
            </a:r>
            <a:r>
              <a:rPr lang="en-GB" sz="6600" b="1" dirty="0">
                <a:effectLst/>
                <a:latin typeface="Verdana" pitchFamily="34" charset="0"/>
                <a:ea typeface="Verdana" pitchFamily="34" charset="0"/>
              </a:rPr>
              <a:t> </a:t>
            </a:r>
            <a:endParaRPr lang="en-US" sz="6600" b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5638800"/>
            <a:ext cx="6858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By:  2021/E/014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2021/E/053 </a:t>
            </a:r>
          </a:p>
        </p:txBody>
      </p:sp>
    </p:spTree>
    <p:extLst>
      <p:ext uri="{BB962C8B-B14F-4D97-AF65-F5344CB8AC3E}">
        <p14:creationId xmlns:p14="http://schemas.microsoft.com/office/powerpoint/2010/main" val="251954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 explanation(LFU)</a:t>
            </a:r>
          </a:p>
        </p:txBody>
      </p:sp>
      <p:sp>
        <p:nvSpPr>
          <p:cNvPr id="1146" name="Rectangle 152"/>
          <p:cNvSpPr>
            <a:spLocks noChangeArrowheads="1"/>
          </p:cNvSpPr>
          <p:nvPr/>
        </p:nvSpPr>
        <p:spPr bwMode="auto">
          <a:xfrm>
            <a:off x="947739" y="1306513"/>
            <a:ext cx="2682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8" name="AutoShape 154"/>
          <p:cNvSpPr>
            <a:spLocks noChangeAspect="1" noChangeArrowheads="1" noTextEdit="1"/>
          </p:cNvSpPr>
          <p:nvPr/>
        </p:nvSpPr>
        <p:spPr bwMode="auto">
          <a:xfrm>
            <a:off x="631825" y="1600200"/>
            <a:ext cx="7904163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56"/>
          <p:cNvSpPr>
            <a:spLocks noChangeArrowheads="1"/>
          </p:cNvSpPr>
          <p:nvPr/>
        </p:nvSpPr>
        <p:spPr bwMode="auto">
          <a:xfrm>
            <a:off x="631825" y="1625600"/>
            <a:ext cx="788988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57"/>
          <p:cNvSpPr>
            <a:spLocks noChangeArrowheads="1"/>
          </p:cNvSpPr>
          <p:nvPr/>
        </p:nvSpPr>
        <p:spPr bwMode="auto">
          <a:xfrm>
            <a:off x="1420813" y="1625600"/>
            <a:ext cx="563563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58"/>
          <p:cNvSpPr>
            <a:spLocks noChangeArrowheads="1"/>
          </p:cNvSpPr>
          <p:nvPr/>
        </p:nvSpPr>
        <p:spPr bwMode="auto">
          <a:xfrm>
            <a:off x="19843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59"/>
          <p:cNvSpPr>
            <a:spLocks noChangeArrowheads="1"/>
          </p:cNvSpPr>
          <p:nvPr/>
        </p:nvSpPr>
        <p:spPr bwMode="auto">
          <a:xfrm>
            <a:off x="2517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60"/>
          <p:cNvSpPr>
            <a:spLocks noChangeArrowheads="1"/>
          </p:cNvSpPr>
          <p:nvPr/>
        </p:nvSpPr>
        <p:spPr bwMode="auto">
          <a:xfrm>
            <a:off x="3051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61"/>
          <p:cNvSpPr>
            <a:spLocks noChangeArrowheads="1"/>
          </p:cNvSpPr>
          <p:nvPr/>
        </p:nvSpPr>
        <p:spPr bwMode="auto">
          <a:xfrm>
            <a:off x="3660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62"/>
          <p:cNvSpPr>
            <a:spLocks noChangeArrowheads="1"/>
          </p:cNvSpPr>
          <p:nvPr/>
        </p:nvSpPr>
        <p:spPr bwMode="auto">
          <a:xfrm>
            <a:off x="4194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63"/>
          <p:cNvSpPr>
            <a:spLocks noChangeArrowheads="1"/>
          </p:cNvSpPr>
          <p:nvPr/>
        </p:nvSpPr>
        <p:spPr bwMode="auto">
          <a:xfrm>
            <a:off x="4803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64"/>
          <p:cNvSpPr>
            <a:spLocks noChangeArrowheads="1"/>
          </p:cNvSpPr>
          <p:nvPr/>
        </p:nvSpPr>
        <p:spPr bwMode="auto">
          <a:xfrm>
            <a:off x="5337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Rectangle 165"/>
          <p:cNvSpPr>
            <a:spLocks noChangeArrowheads="1"/>
          </p:cNvSpPr>
          <p:nvPr/>
        </p:nvSpPr>
        <p:spPr bwMode="auto">
          <a:xfrm>
            <a:off x="5946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Rectangle 166"/>
          <p:cNvSpPr>
            <a:spLocks noChangeArrowheads="1"/>
          </p:cNvSpPr>
          <p:nvPr/>
        </p:nvSpPr>
        <p:spPr bwMode="auto">
          <a:xfrm>
            <a:off x="64801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Rectangle 167"/>
          <p:cNvSpPr>
            <a:spLocks noChangeArrowheads="1"/>
          </p:cNvSpPr>
          <p:nvPr/>
        </p:nvSpPr>
        <p:spPr bwMode="auto">
          <a:xfrm>
            <a:off x="70135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Rectangle 168"/>
          <p:cNvSpPr>
            <a:spLocks noChangeArrowheads="1"/>
          </p:cNvSpPr>
          <p:nvPr/>
        </p:nvSpPr>
        <p:spPr bwMode="auto">
          <a:xfrm>
            <a:off x="75469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69"/>
          <p:cNvSpPr>
            <a:spLocks noChangeArrowheads="1"/>
          </p:cNvSpPr>
          <p:nvPr/>
        </p:nvSpPr>
        <p:spPr bwMode="auto">
          <a:xfrm>
            <a:off x="8080375" y="1625600"/>
            <a:ext cx="4572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70"/>
          <p:cNvSpPr>
            <a:spLocks noChangeArrowheads="1"/>
          </p:cNvSpPr>
          <p:nvPr/>
        </p:nvSpPr>
        <p:spPr bwMode="auto">
          <a:xfrm>
            <a:off x="1414463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71"/>
          <p:cNvSpPr>
            <a:spLocks noChangeArrowheads="1"/>
          </p:cNvSpPr>
          <p:nvPr/>
        </p:nvSpPr>
        <p:spPr bwMode="auto">
          <a:xfrm>
            <a:off x="19780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72"/>
          <p:cNvSpPr>
            <a:spLocks noChangeArrowheads="1"/>
          </p:cNvSpPr>
          <p:nvPr/>
        </p:nvSpPr>
        <p:spPr bwMode="auto">
          <a:xfrm>
            <a:off x="2511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73"/>
          <p:cNvSpPr>
            <a:spLocks noChangeArrowheads="1"/>
          </p:cNvSpPr>
          <p:nvPr/>
        </p:nvSpPr>
        <p:spPr bwMode="auto">
          <a:xfrm>
            <a:off x="3044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74"/>
          <p:cNvSpPr>
            <a:spLocks noChangeArrowheads="1"/>
          </p:cNvSpPr>
          <p:nvPr/>
        </p:nvSpPr>
        <p:spPr bwMode="auto">
          <a:xfrm>
            <a:off x="3654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75"/>
          <p:cNvSpPr>
            <a:spLocks noChangeArrowheads="1"/>
          </p:cNvSpPr>
          <p:nvPr/>
        </p:nvSpPr>
        <p:spPr bwMode="auto">
          <a:xfrm>
            <a:off x="4187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76"/>
          <p:cNvSpPr>
            <a:spLocks noChangeArrowheads="1"/>
          </p:cNvSpPr>
          <p:nvPr/>
        </p:nvSpPr>
        <p:spPr bwMode="auto">
          <a:xfrm>
            <a:off x="4797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77"/>
          <p:cNvSpPr>
            <a:spLocks noChangeArrowheads="1"/>
          </p:cNvSpPr>
          <p:nvPr/>
        </p:nvSpPr>
        <p:spPr bwMode="auto">
          <a:xfrm>
            <a:off x="5330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78"/>
          <p:cNvSpPr>
            <a:spLocks noChangeArrowheads="1"/>
          </p:cNvSpPr>
          <p:nvPr/>
        </p:nvSpPr>
        <p:spPr bwMode="auto">
          <a:xfrm>
            <a:off x="5940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Rectangle 179"/>
          <p:cNvSpPr>
            <a:spLocks noChangeArrowheads="1"/>
          </p:cNvSpPr>
          <p:nvPr/>
        </p:nvSpPr>
        <p:spPr bwMode="auto">
          <a:xfrm>
            <a:off x="6473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Rectangle 180"/>
          <p:cNvSpPr>
            <a:spLocks noChangeArrowheads="1"/>
          </p:cNvSpPr>
          <p:nvPr/>
        </p:nvSpPr>
        <p:spPr bwMode="auto">
          <a:xfrm>
            <a:off x="70072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Rectangle 181"/>
          <p:cNvSpPr>
            <a:spLocks noChangeArrowheads="1"/>
          </p:cNvSpPr>
          <p:nvPr/>
        </p:nvSpPr>
        <p:spPr bwMode="auto">
          <a:xfrm>
            <a:off x="75406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Rectangle 182"/>
          <p:cNvSpPr>
            <a:spLocks noChangeArrowheads="1"/>
          </p:cNvSpPr>
          <p:nvPr/>
        </p:nvSpPr>
        <p:spPr bwMode="auto">
          <a:xfrm>
            <a:off x="80740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Rectangle 183"/>
          <p:cNvSpPr>
            <a:spLocks noChangeArrowheads="1"/>
          </p:cNvSpPr>
          <p:nvPr/>
        </p:nvSpPr>
        <p:spPr bwMode="auto">
          <a:xfrm>
            <a:off x="625475" y="1989138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Rectangle 184"/>
          <p:cNvSpPr>
            <a:spLocks noChangeArrowheads="1"/>
          </p:cNvSpPr>
          <p:nvPr/>
        </p:nvSpPr>
        <p:spPr bwMode="auto">
          <a:xfrm>
            <a:off x="625475" y="2360613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Rectangle 185"/>
          <p:cNvSpPr>
            <a:spLocks noChangeArrowheads="1"/>
          </p:cNvSpPr>
          <p:nvPr/>
        </p:nvSpPr>
        <p:spPr bwMode="auto">
          <a:xfrm>
            <a:off x="625475" y="2730500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86"/>
          <p:cNvSpPr>
            <a:spLocks noChangeArrowheads="1"/>
          </p:cNvSpPr>
          <p:nvPr/>
        </p:nvSpPr>
        <p:spPr bwMode="auto">
          <a:xfrm>
            <a:off x="62547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2" name="Rectangle 187"/>
          <p:cNvSpPr>
            <a:spLocks noChangeArrowheads="1"/>
          </p:cNvSpPr>
          <p:nvPr/>
        </p:nvSpPr>
        <p:spPr bwMode="auto">
          <a:xfrm>
            <a:off x="85312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3" name="Rectangle 188"/>
          <p:cNvSpPr>
            <a:spLocks noChangeArrowheads="1"/>
          </p:cNvSpPr>
          <p:nvPr/>
        </p:nvSpPr>
        <p:spPr bwMode="auto">
          <a:xfrm>
            <a:off x="625475" y="1619250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Rectangle 189"/>
          <p:cNvSpPr>
            <a:spLocks noChangeArrowheads="1"/>
          </p:cNvSpPr>
          <p:nvPr/>
        </p:nvSpPr>
        <p:spPr bwMode="auto">
          <a:xfrm>
            <a:off x="625475" y="3101975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Rectangle 190"/>
          <p:cNvSpPr>
            <a:spLocks noChangeArrowheads="1"/>
          </p:cNvSpPr>
          <p:nvPr/>
        </p:nvSpPr>
        <p:spPr bwMode="auto">
          <a:xfrm>
            <a:off x="749300" y="1666875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String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91"/>
          <p:cNvSpPr>
            <a:spLocks noChangeArrowheads="1"/>
          </p:cNvSpPr>
          <p:nvPr/>
        </p:nvSpPr>
        <p:spPr bwMode="auto">
          <a:xfrm>
            <a:off x="13049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Rectangle 192"/>
          <p:cNvSpPr>
            <a:spLocks noChangeArrowheads="1"/>
          </p:cNvSpPr>
          <p:nvPr/>
        </p:nvSpPr>
        <p:spPr bwMode="auto">
          <a:xfrm>
            <a:off x="1644650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8" name="Rectangle 193"/>
          <p:cNvSpPr>
            <a:spLocks noChangeArrowheads="1"/>
          </p:cNvSpPr>
          <p:nvPr/>
        </p:nvSpPr>
        <p:spPr bwMode="auto">
          <a:xfrm>
            <a:off x="1512888" y="1666875"/>
            <a:ext cx="420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9" name="Rectangle 194"/>
          <p:cNvSpPr>
            <a:spLocks noChangeArrowheads="1"/>
          </p:cNvSpPr>
          <p:nvPr/>
        </p:nvSpPr>
        <p:spPr bwMode="auto">
          <a:xfrm>
            <a:off x="21923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0" name="Rectangle 195"/>
          <p:cNvSpPr>
            <a:spLocks noChangeArrowheads="1"/>
          </p:cNvSpPr>
          <p:nvPr/>
        </p:nvSpPr>
        <p:spPr bwMode="auto">
          <a:xfrm>
            <a:off x="2076451" y="1666875"/>
            <a:ext cx="40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1" name="Rectangle 196"/>
          <p:cNvSpPr>
            <a:spLocks noChangeArrowheads="1"/>
          </p:cNvSpPr>
          <p:nvPr/>
        </p:nvSpPr>
        <p:spPr bwMode="auto">
          <a:xfrm>
            <a:off x="2725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2" name="Rectangle 197"/>
          <p:cNvSpPr>
            <a:spLocks noChangeArrowheads="1"/>
          </p:cNvSpPr>
          <p:nvPr/>
        </p:nvSpPr>
        <p:spPr bwMode="auto">
          <a:xfrm>
            <a:off x="2725739" y="1666875"/>
            <a:ext cx="2905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3" name="Rectangle 198"/>
          <p:cNvSpPr>
            <a:spLocks noChangeArrowheads="1"/>
          </p:cNvSpPr>
          <p:nvPr/>
        </p:nvSpPr>
        <p:spPr bwMode="auto">
          <a:xfrm>
            <a:off x="3297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4" name="Rectangle 199"/>
          <p:cNvSpPr>
            <a:spLocks noChangeArrowheads="1"/>
          </p:cNvSpPr>
          <p:nvPr/>
        </p:nvSpPr>
        <p:spPr bwMode="auto">
          <a:xfrm>
            <a:off x="3413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5" name="Rectangle 200"/>
          <p:cNvSpPr>
            <a:spLocks noChangeArrowheads="1"/>
          </p:cNvSpPr>
          <p:nvPr/>
        </p:nvSpPr>
        <p:spPr bwMode="auto">
          <a:xfrm>
            <a:off x="3868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201"/>
          <p:cNvSpPr>
            <a:spLocks noChangeArrowheads="1"/>
          </p:cNvSpPr>
          <p:nvPr/>
        </p:nvSpPr>
        <p:spPr bwMode="auto">
          <a:xfrm>
            <a:off x="3984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202"/>
          <p:cNvSpPr>
            <a:spLocks noChangeArrowheads="1"/>
          </p:cNvSpPr>
          <p:nvPr/>
        </p:nvSpPr>
        <p:spPr bwMode="auto">
          <a:xfrm>
            <a:off x="4440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203"/>
          <p:cNvSpPr>
            <a:spLocks noChangeArrowheads="1"/>
          </p:cNvSpPr>
          <p:nvPr/>
        </p:nvSpPr>
        <p:spPr bwMode="auto">
          <a:xfrm>
            <a:off x="4556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204"/>
          <p:cNvSpPr>
            <a:spLocks noChangeArrowheads="1"/>
          </p:cNvSpPr>
          <p:nvPr/>
        </p:nvSpPr>
        <p:spPr bwMode="auto">
          <a:xfrm>
            <a:off x="5011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205"/>
          <p:cNvSpPr>
            <a:spLocks noChangeArrowheads="1"/>
          </p:cNvSpPr>
          <p:nvPr/>
        </p:nvSpPr>
        <p:spPr bwMode="auto">
          <a:xfrm>
            <a:off x="5127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1" name="Rectangle 206"/>
          <p:cNvSpPr>
            <a:spLocks noChangeArrowheads="1"/>
          </p:cNvSpPr>
          <p:nvPr/>
        </p:nvSpPr>
        <p:spPr bwMode="auto">
          <a:xfrm>
            <a:off x="5583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2" name="Rectangle 207"/>
          <p:cNvSpPr>
            <a:spLocks noChangeArrowheads="1"/>
          </p:cNvSpPr>
          <p:nvPr/>
        </p:nvSpPr>
        <p:spPr bwMode="auto">
          <a:xfrm>
            <a:off x="5699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3" name="Rectangle 208"/>
          <p:cNvSpPr>
            <a:spLocks noChangeArrowheads="1"/>
          </p:cNvSpPr>
          <p:nvPr/>
        </p:nvSpPr>
        <p:spPr bwMode="auto">
          <a:xfrm>
            <a:off x="6154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4" name="Rectangle 209"/>
          <p:cNvSpPr>
            <a:spLocks noChangeArrowheads="1"/>
          </p:cNvSpPr>
          <p:nvPr/>
        </p:nvSpPr>
        <p:spPr bwMode="auto">
          <a:xfrm>
            <a:off x="6270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5" name="Rectangle 210"/>
          <p:cNvSpPr>
            <a:spLocks noChangeArrowheads="1"/>
          </p:cNvSpPr>
          <p:nvPr/>
        </p:nvSpPr>
        <p:spPr bwMode="auto">
          <a:xfrm>
            <a:off x="66881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6" name="Rectangle 211"/>
          <p:cNvSpPr>
            <a:spLocks noChangeArrowheads="1"/>
          </p:cNvSpPr>
          <p:nvPr/>
        </p:nvSpPr>
        <p:spPr bwMode="auto">
          <a:xfrm>
            <a:off x="68040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7" name="Rectangle 212"/>
          <p:cNvSpPr>
            <a:spLocks noChangeArrowheads="1"/>
          </p:cNvSpPr>
          <p:nvPr/>
        </p:nvSpPr>
        <p:spPr bwMode="auto">
          <a:xfrm>
            <a:off x="72215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" name="Rectangle 213"/>
          <p:cNvSpPr>
            <a:spLocks noChangeArrowheads="1"/>
          </p:cNvSpPr>
          <p:nvPr/>
        </p:nvSpPr>
        <p:spPr bwMode="auto">
          <a:xfrm>
            <a:off x="73374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9" name="Rectangle 214"/>
          <p:cNvSpPr>
            <a:spLocks noChangeArrowheads="1"/>
          </p:cNvSpPr>
          <p:nvPr/>
        </p:nvSpPr>
        <p:spPr bwMode="auto">
          <a:xfrm>
            <a:off x="7717536" y="1666875"/>
            <a:ext cx="27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0" name="Rectangle 215"/>
          <p:cNvSpPr>
            <a:spLocks noChangeArrowheads="1"/>
          </p:cNvSpPr>
          <p:nvPr/>
        </p:nvSpPr>
        <p:spPr bwMode="auto">
          <a:xfrm>
            <a:off x="78708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1" name="Rectangle 216"/>
          <p:cNvSpPr>
            <a:spLocks noChangeArrowheads="1"/>
          </p:cNvSpPr>
          <p:nvPr/>
        </p:nvSpPr>
        <p:spPr bwMode="auto">
          <a:xfrm>
            <a:off x="8250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2" name="Rectangle 217"/>
          <p:cNvSpPr>
            <a:spLocks noChangeArrowheads="1"/>
          </p:cNvSpPr>
          <p:nvPr/>
        </p:nvSpPr>
        <p:spPr bwMode="auto">
          <a:xfrm>
            <a:off x="8366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3" name="Rectangle 218"/>
          <p:cNvSpPr>
            <a:spLocks noChangeArrowheads="1"/>
          </p:cNvSpPr>
          <p:nvPr/>
        </p:nvSpPr>
        <p:spPr bwMode="auto">
          <a:xfrm>
            <a:off x="723900" y="2038350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4" name="Rectangle 219"/>
          <p:cNvSpPr>
            <a:spLocks noChangeArrowheads="1"/>
          </p:cNvSpPr>
          <p:nvPr/>
        </p:nvSpPr>
        <p:spPr bwMode="auto">
          <a:xfrm>
            <a:off x="1035050" y="2038350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5" name="Rectangle 220"/>
          <p:cNvSpPr>
            <a:spLocks noChangeArrowheads="1"/>
          </p:cNvSpPr>
          <p:nvPr/>
        </p:nvSpPr>
        <p:spPr bwMode="auto">
          <a:xfrm>
            <a:off x="1512888" y="2038350"/>
            <a:ext cx="223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6" name="Rectangle 221"/>
          <p:cNvSpPr>
            <a:spLocks noChangeArrowheads="1"/>
          </p:cNvSpPr>
          <p:nvPr/>
        </p:nvSpPr>
        <p:spPr bwMode="auto">
          <a:xfrm>
            <a:off x="1617663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7" name="Rectangle 222"/>
          <p:cNvSpPr>
            <a:spLocks noChangeArrowheads="1"/>
          </p:cNvSpPr>
          <p:nvPr/>
        </p:nvSpPr>
        <p:spPr bwMode="auto">
          <a:xfrm>
            <a:off x="1617664" y="2038350"/>
            <a:ext cx="285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9" name="Rectangle 224"/>
          <p:cNvSpPr>
            <a:spLocks noChangeArrowheads="1"/>
          </p:cNvSpPr>
          <p:nvPr/>
        </p:nvSpPr>
        <p:spPr bwMode="auto">
          <a:xfrm>
            <a:off x="2076450" y="2069712"/>
            <a:ext cx="287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0" name="Rectangle 225"/>
          <p:cNvSpPr>
            <a:spLocks noChangeArrowheads="1"/>
          </p:cNvSpPr>
          <p:nvPr/>
        </p:nvSpPr>
        <p:spPr bwMode="auto">
          <a:xfrm>
            <a:off x="2609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1" name="Rectangle 226"/>
          <p:cNvSpPr>
            <a:spLocks noChangeArrowheads="1"/>
          </p:cNvSpPr>
          <p:nvPr/>
        </p:nvSpPr>
        <p:spPr bwMode="auto">
          <a:xfrm>
            <a:off x="2725738" y="2038350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2" name="Rectangle 227"/>
          <p:cNvSpPr>
            <a:spLocks noChangeArrowheads="1"/>
          </p:cNvSpPr>
          <p:nvPr/>
        </p:nvSpPr>
        <p:spPr bwMode="auto">
          <a:xfrm>
            <a:off x="31432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2(F)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4" name="Rectangle 229"/>
          <p:cNvSpPr>
            <a:spLocks noChangeArrowheads="1"/>
          </p:cNvSpPr>
          <p:nvPr/>
        </p:nvSpPr>
        <p:spPr bwMode="auto">
          <a:xfrm>
            <a:off x="3752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5" name="Rectangle 230"/>
          <p:cNvSpPr>
            <a:spLocks noChangeArrowheads="1"/>
          </p:cNvSpPr>
          <p:nvPr/>
        </p:nvSpPr>
        <p:spPr bwMode="auto">
          <a:xfrm>
            <a:off x="3868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6" name="Rectangle 231"/>
          <p:cNvSpPr>
            <a:spLocks noChangeArrowheads="1"/>
          </p:cNvSpPr>
          <p:nvPr/>
        </p:nvSpPr>
        <p:spPr bwMode="auto">
          <a:xfrm>
            <a:off x="42862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7" name="Rectangle 232"/>
          <p:cNvSpPr>
            <a:spLocks noChangeArrowheads="1"/>
          </p:cNvSpPr>
          <p:nvPr/>
        </p:nvSpPr>
        <p:spPr bwMode="auto">
          <a:xfrm>
            <a:off x="4402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8" name="Rectangle 233"/>
          <p:cNvSpPr>
            <a:spLocks noChangeArrowheads="1"/>
          </p:cNvSpPr>
          <p:nvPr/>
        </p:nvSpPr>
        <p:spPr bwMode="auto">
          <a:xfrm>
            <a:off x="4895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" name="Rectangle 234"/>
          <p:cNvSpPr>
            <a:spLocks noChangeArrowheads="1"/>
          </p:cNvSpPr>
          <p:nvPr/>
        </p:nvSpPr>
        <p:spPr bwMode="auto">
          <a:xfrm>
            <a:off x="5011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" name="Rectangle 235"/>
          <p:cNvSpPr>
            <a:spLocks noChangeArrowheads="1"/>
          </p:cNvSpPr>
          <p:nvPr/>
        </p:nvSpPr>
        <p:spPr bwMode="auto">
          <a:xfrm>
            <a:off x="54292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4(F)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" name="Rectangle 236"/>
          <p:cNvSpPr>
            <a:spLocks noChangeArrowheads="1"/>
          </p:cNvSpPr>
          <p:nvPr/>
        </p:nvSpPr>
        <p:spPr bwMode="auto">
          <a:xfrm>
            <a:off x="5545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" name="Rectangle 237"/>
          <p:cNvSpPr>
            <a:spLocks noChangeArrowheads="1"/>
          </p:cNvSpPr>
          <p:nvPr/>
        </p:nvSpPr>
        <p:spPr bwMode="auto">
          <a:xfrm>
            <a:off x="6038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" name="Rectangle 238"/>
          <p:cNvSpPr>
            <a:spLocks noChangeArrowheads="1"/>
          </p:cNvSpPr>
          <p:nvPr/>
        </p:nvSpPr>
        <p:spPr bwMode="auto">
          <a:xfrm>
            <a:off x="6154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" name="Rectangle 239"/>
          <p:cNvSpPr>
            <a:spLocks noChangeArrowheads="1"/>
          </p:cNvSpPr>
          <p:nvPr/>
        </p:nvSpPr>
        <p:spPr bwMode="auto">
          <a:xfrm>
            <a:off x="65722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3(F)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" name="Rectangle 240"/>
          <p:cNvSpPr>
            <a:spLocks noChangeArrowheads="1"/>
          </p:cNvSpPr>
          <p:nvPr/>
        </p:nvSpPr>
        <p:spPr bwMode="auto">
          <a:xfrm>
            <a:off x="6688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" name="Rectangle 241"/>
          <p:cNvSpPr>
            <a:spLocks noChangeArrowheads="1"/>
          </p:cNvSpPr>
          <p:nvPr/>
        </p:nvSpPr>
        <p:spPr bwMode="auto">
          <a:xfrm>
            <a:off x="7105650" y="203835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" name="Rectangle 242"/>
          <p:cNvSpPr>
            <a:spLocks noChangeArrowheads="1"/>
          </p:cNvSpPr>
          <p:nvPr/>
        </p:nvSpPr>
        <p:spPr bwMode="auto">
          <a:xfrm>
            <a:off x="72215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8" name="Rectangle 243"/>
          <p:cNvSpPr>
            <a:spLocks noChangeArrowheads="1"/>
          </p:cNvSpPr>
          <p:nvPr/>
        </p:nvSpPr>
        <p:spPr bwMode="auto">
          <a:xfrm>
            <a:off x="7639050" y="203835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" name="Rectangle 244"/>
          <p:cNvSpPr>
            <a:spLocks noChangeArrowheads="1"/>
          </p:cNvSpPr>
          <p:nvPr/>
        </p:nvSpPr>
        <p:spPr bwMode="auto">
          <a:xfrm>
            <a:off x="77549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0" name="Rectangle 245"/>
          <p:cNvSpPr>
            <a:spLocks noChangeArrowheads="1"/>
          </p:cNvSpPr>
          <p:nvPr/>
        </p:nvSpPr>
        <p:spPr bwMode="auto">
          <a:xfrm>
            <a:off x="8172450" y="203835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1" name="Rectangle 246"/>
          <p:cNvSpPr>
            <a:spLocks noChangeArrowheads="1"/>
          </p:cNvSpPr>
          <p:nvPr/>
        </p:nvSpPr>
        <p:spPr bwMode="auto">
          <a:xfrm>
            <a:off x="82883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2" name="Rectangle 247"/>
          <p:cNvSpPr>
            <a:spLocks noChangeArrowheads="1"/>
          </p:cNvSpPr>
          <p:nvPr/>
        </p:nvSpPr>
        <p:spPr bwMode="auto">
          <a:xfrm>
            <a:off x="723900" y="2408238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3" name="Rectangle 248"/>
          <p:cNvSpPr>
            <a:spLocks noChangeArrowheads="1"/>
          </p:cNvSpPr>
          <p:nvPr/>
        </p:nvSpPr>
        <p:spPr bwMode="auto">
          <a:xfrm>
            <a:off x="1035050" y="2408238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4" name="Rectangle 249"/>
          <p:cNvSpPr>
            <a:spLocks noChangeArrowheads="1"/>
          </p:cNvSpPr>
          <p:nvPr/>
        </p:nvSpPr>
        <p:spPr bwMode="auto">
          <a:xfrm>
            <a:off x="2076450" y="2408238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6" name="Rectangle 251"/>
          <p:cNvSpPr>
            <a:spLocks noChangeArrowheads="1"/>
          </p:cNvSpPr>
          <p:nvPr/>
        </p:nvSpPr>
        <p:spPr bwMode="auto">
          <a:xfrm>
            <a:off x="26098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7" name="Rectangle 252"/>
          <p:cNvSpPr>
            <a:spLocks noChangeArrowheads="1"/>
          </p:cNvSpPr>
          <p:nvPr/>
        </p:nvSpPr>
        <p:spPr bwMode="auto">
          <a:xfrm>
            <a:off x="2524125" y="2408238"/>
            <a:ext cx="373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8" name="Rectangle 253"/>
          <p:cNvSpPr>
            <a:spLocks noChangeArrowheads="1"/>
          </p:cNvSpPr>
          <p:nvPr/>
        </p:nvSpPr>
        <p:spPr bwMode="auto">
          <a:xfrm>
            <a:off x="31432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Rectangle 254"/>
          <p:cNvSpPr>
            <a:spLocks noChangeArrowheads="1"/>
          </p:cNvSpPr>
          <p:nvPr/>
        </p:nvSpPr>
        <p:spPr bwMode="auto">
          <a:xfrm>
            <a:off x="3259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0" name="Rectangle 255"/>
          <p:cNvSpPr>
            <a:spLocks noChangeArrowheads="1"/>
          </p:cNvSpPr>
          <p:nvPr/>
        </p:nvSpPr>
        <p:spPr bwMode="auto">
          <a:xfrm>
            <a:off x="3752850" y="24082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1" name="Rectangle 256"/>
          <p:cNvSpPr>
            <a:spLocks noChangeArrowheads="1"/>
          </p:cNvSpPr>
          <p:nvPr/>
        </p:nvSpPr>
        <p:spPr bwMode="auto">
          <a:xfrm>
            <a:off x="3727449" y="2417382"/>
            <a:ext cx="2857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2" name="Rectangle 257"/>
          <p:cNvSpPr>
            <a:spLocks noChangeArrowheads="1"/>
          </p:cNvSpPr>
          <p:nvPr/>
        </p:nvSpPr>
        <p:spPr bwMode="auto">
          <a:xfrm>
            <a:off x="42862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3" name="Rectangle 258"/>
          <p:cNvSpPr>
            <a:spLocks noChangeArrowheads="1"/>
          </p:cNvSpPr>
          <p:nvPr/>
        </p:nvSpPr>
        <p:spPr bwMode="auto">
          <a:xfrm>
            <a:off x="4402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4" name="Rectangle 259"/>
          <p:cNvSpPr>
            <a:spLocks noChangeArrowheads="1"/>
          </p:cNvSpPr>
          <p:nvPr/>
        </p:nvSpPr>
        <p:spPr bwMode="auto">
          <a:xfrm>
            <a:off x="48958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5" name="Rectangle 260"/>
          <p:cNvSpPr>
            <a:spLocks noChangeArrowheads="1"/>
          </p:cNvSpPr>
          <p:nvPr/>
        </p:nvSpPr>
        <p:spPr bwMode="auto">
          <a:xfrm>
            <a:off x="50117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6" name="Rectangle 261"/>
          <p:cNvSpPr>
            <a:spLocks noChangeArrowheads="1"/>
          </p:cNvSpPr>
          <p:nvPr/>
        </p:nvSpPr>
        <p:spPr bwMode="auto">
          <a:xfrm>
            <a:off x="54292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7" name="Rectangle 262"/>
          <p:cNvSpPr>
            <a:spLocks noChangeArrowheads="1"/>
          </p:cNvSpPr>
          <p:nvPr/>
        </p:nvSpPr>
        <p:spPr bwMode="auto">
          <a:xfrm>
            <a:off x="5545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8" name="Rectangle 263"/>
          <p:cNvSpPr>
            <a:spLocks noChangeArrowheads="1"/>
          </p:cNvSpPr>
          <p:nvPr/>
        </p:nvSpPr>
        <p:spPr bwMode="auto">
          <a:xfrm>
            <a:off x="60388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" name="Rectangle 264"/>
          <p:cNvSpPr>
            <a:spLocks noChangeArrowheads="1"/>
          </p:cNvSpPr>
          <p:nvPr/>
        </p:nvSpPr>
        <p:spPr bwMode="auto">
          <a:xfrm>
            <a:off x="61547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0" name="Rectangle 265"/>
          <p:cNvSpPr>
            <a:spLocks noChangeArrowheads="1"/>
          </p:cNvSpPr>
          <p:nvPr/>
        </p:nvSpPr>
        <p:spPr bwMode="auto">
          <a:xfrm>
            <a:off x="65722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1" name="Rectangle 266"/>
          <p:cNvSpPr>
            <a:spLocks noChangeArrowheads="1"/>
          </p:cNvSpPr>
          <p:nvPr/>
        </p:nvSpPr>
        <p:spPr bwMode="auto">
          <a:xfrm>
            <a:off x="6688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2" name="Rectangle 267"/>
          <p:cNvSpPr>
            <a:spLocks noChangeArrowheads="1"/>
          </p:cNvSpPr>
          <p:nvPr/>
        </p:nvSpPr>
        <p:spPr bwMode="auto">
          <a:xfrm>
            <a:off x="71056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3" name="Rectangle 268"/>
          <p:cNvSpPr>
            <a:spLocks noChangeArrowheads="1"/>
          </p:cNvSpPr>
          <p:nvPr/>
        </p:nvSpPr>
        <p:spPr bwMode="auto">
          <a:xfrm>
            <a:off x="72215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4" name="Rectangle 269"/>
          <p:cNvSpPr>
            <a:spLocks noChangeArrowheads="1"/>
          </p:cNvSpPr>
          <p:nvPr/>
        </p:nvSpPr>
        <p:spPr bwMode="auto">
          <a:xfrm>
            <a:off x="7639050" y="240823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5" name="Rectangle 270"/>
          <p:cNvSpPr>
            <a:spLocks noChangeArrowheads="1"/>
          </p:cNvSpPr>
          <p:nvPr/>
        </p:nvSpPr>
        <p:spPr bwMode="auto">
          <a:xfrm>
            <a:off x="77549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6" name="Rectangle 271"/>
          <p:cNvSpPr>
            <a:spLocks noChangeArrowheads="1"/>
          </p:cNvSpPr>
          <p:nvPr/>
        </p:nvSpPr>
        <p:spPr bwMode="auto">
          <a:xfrm>
            <a:off x="8172450" y="2408238"/>
            <a:ext cx="234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7" name="Rectangle 272"/>
          <p:cNvSpPr>
            <a:spLocks noChangeArrowheads="1"/>
          </p:cNvSpPr>
          <p:nvPr/>
        </p:nvSpPr>
        <p:spPr bwMode="auto">
          <a:xfrm>
            <a:off x="82883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8" name="Rectangle 273"/>
          <p:cNvSpPr>
            <a:spLocks noChangeArrowheads="1"/>
          </p:cNvSpPr>
          <p:nvPr/>
        </p:nvSpPr>
        <p:spPr bwMode="auto">
          <a:xfrm>
            <a:off x="723900" y="2779713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9" name="Rectangle 274"/>
          <p:cNvSpPr>
            <a:spLocks noChangeArrowheads="1"/>
          </p:cNvSpPr>
          <p:nvPr/>
        </p:nvSpPr>
        <p:spPr bwMode="auto">
          <a:xfrm>
            <a:off x="1035050" y="2779713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0" name="Rectangle 275"/>
          <p:cNvSpPr>
            <a:spLocks noChangeArrowheads="1"/>
          </p:cNvSpPr>
          <p:nvPr/>
        </p:nvSpPr>
        <p:spPr bwMode="auto">
          <a:xfrm>
            <a:off x="2609850" y="2779713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1" name="Rectangle 276"/>
          <p:cNvSpPr>
            <a:spLocks noChangeArrowheads="1"/>
          </p:cNvSpPr>
          <p:nvPr/>
        </p:nvSpPr>
        <p:spPr bwMode="auto">
          <a:xfrm>
            <a:off x="2524125" y="2779713"/>
            <a:ext cx="373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2" name="Rectangle 277"/>
          <p:cNvSpPr>
            <a:spLocks noChangeArrowheads="1"/>
          </p:cNvSpPr>
          <p:nvPr/>
        </p:nvSpPr>
        <p:spPr bwMode="auto">
          <a:xfrm>
            <a:off x="31432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3" name="Rectangle 278"/>
          <p:cNvSpPr>
            <a:spLocks noChangeArrowheads="1"/>
          </p:cNvSpPr>
          <p:nvPr/>
        </p:nvSpPr>
        <p:spPr bwMode="auto">
          <a:xfrm>
            <a:off x="3259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4" name="Rectangle 279"/>
          <p:cNvSpPr>
            <a:spLocks noChangeArrowheads="1"/>
          </p:cNvSpPr>
          <p:nvPr/>
        </p:nvSpPr>
        <p:spPr bwMode="auto">
          <a:xfrm>
            <a:off x="37528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5" name="Rectangle 280"/>
          <p:cNvSpPr>
            <a:spLocks noChangeArrowheads="1"/>
          </p:cNvSpPr>
          <p:nvPr/>
        </p:nvSpPr>
        <p:spPr bwMode="auto">
          <a:xfrm>
            <a:off x="38687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6" name="Rectangle 281"/>
          <p:cNvSpPr>
            <a:spLocks noChangeArrowheads="1"/>
          </p:cNvSpPr>
          <p:nvPr/>
        </p:nvSpPr>
        <p:spPr bwMode="auto">
          <a:xfrm>
            <a:off x="4286250" y="2779713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3(F)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7" name="Rectangle 282"/>
          <p:cNvSpPr>
            <a:spLocks noChangeArrowheads="1"/>
          </p:cNvSpPr>
          <p:nvPr/>
        </p:nvSpPr>
        <p:spPr bwMode="auto">
          <a:xfrm>
            <a:off x="4402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8" name="Rectangle 283"/>
          <p:cNvSpPr>
            <a:spLocks noChangeArrowheads="1"/>
          </p:cNvSpPr>
          <p:nvPr/>
        </p:nvSpPr>
        <p:spPr bwMode="auto">
          <a:xfrm>
            <a:off x="4895850" y="27797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9" name="Rectangle 284"/>
          <p:cNvSpPr>
            <a:spLocks noChangeArrowheads="1"/>
          </p:cNvSpPr>
          <p:nvPr/>
        </p:nvSpPr>
        <p:spPr bwMode="auto">
          <a:xfrm>
            <a:off x="50117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0" name="Rectangle 285"/>
          <p:cNvSpPr>
            <a:spLocks noChangeArrowheads="1"/>
          </p:cNvSpPr>
          <p:nvPr/>
        </p:nvSpPr>
        <p:spPr bwMode="auto">
          <a:xfrm>
            <a:off x="5429250" y="27797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1" name="Rectangle 286"/>
          <p:cNvSpPr>
            <a:spLocks noChangeArrowheads="1"/>
          </p:cNvSpPr>
          <p:nvPr/>
        </p:nvSpPr>
        <p:spPr bwMode="auto">
          <a:xfrm>
            <a:off x="5545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2" name="Rectangle 287"/>
          <p:cNvSpPr>
            <a:spLocks noChangeArrowheads="1"/>
          </p:cNvSpPr>
          <p:nvPr/>
        </p:nvSpPr>
        <p:spPr bwMode="auto">
          <a:xfrm>
            <a:off x="6038850" y="2779713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2(F)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4" name="Rectangle 289"/>
          <p:cNvSpPr>
            <a:spLocks noChangeArrowheads="1"/>
          </p:cNvSpPr>
          <p:nvPr/>
        </p:nvSpPr>
        <p:spPr bwMode="auto">
          <a:xfrm>
            <a:off x="6581394" y="278885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5" name="Rectangle 290"/>
          <p:cNvSpPr>
            <a:spLocks noChangeArrowheads="1"/>
          </p:cNvSpPr>
          <p:nvPr/>
        </p:nvSpPr>
        <p:spPr bwMode="auto">
          <a:xfrm>
            <a:off x="6688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6" name="Rectangle 291"/>
          <p:cNvSpPr>
            <a:spLocks noChangeArrowheads="1"/>
          </p:cNvSpPr>
          <p:nvPr/>
        </p:nvSpPr>
        <p:spPr bwMode="auto">
          <a:xfrm>
            <a:off x="7105650" y="27797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7" name="Rectangle 292"/>
          <p:cNvSpPr>
            <a:spLocks noChangeArrowheads="1"/>
          </p:cNvSpPr>
          <p:nvPr/>
        </p:nvSpPr>
        <p:spPr bwMode="auto">
          <a:xfrm>
            <a:off x="72215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8" name="Rectangle 293"/>
          <p:cNvSpPr>
            <a:spLocks noChangeArrowheads="1"/>
          </p:cNvSpPr>
          <p:nvPr/>
        </p:nvSpPr>
        <p:spPr bwMode="auto">
          <a:xfrm>
            <a:off x="7639050" y="27797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9" name="Rectangle 294"/>
          <p:cNvSpPr>
            <a:spLocks noChangeArrowheads="1"/>
          </p:cNvSpPr>
          <p:nvPr/>
        </p:nvSpPr>
        <p:spPr bwMode="auto">
          <a:xfrm>
            <a:off x="77549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" name="Rectangle 295"/>
          <p:cNvSpPr>
            <a:spLocks noChangeArrowheads="1"/>
          </p:cNvSpPr>
          <p:nvPr/>
        </p:nvSpPr>
        <p:spPr bwMode="auto">
          <a:xfrm>
            <a:off x="8172450" y="277971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1" name="Rectangle 296"/>
          <p:cNvSpPr>
            <a:spLocks noChangeArrowheads="1"/>
          </p:cNvSpPr>
          <p:nvPr/>
        </p:nvSpPr>
        <p:spPr bwMode="auto">
          <a:xfrm>
            <a:off x="82883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1" name="AutoShape 870"/>
          <p:cNvSpPr>
            <a:spLocks noChangeAspect="1" noChangeArrowheads="1"/>
          </p:cNvSpPr>
          <p:nvPr/>
        </p:nvSpPr>
        <p:spPr bwMode="auto">
          <a:xfrm>
            <a:off x="135618" y="3665538"/>
            <a:ext cx="8614682" cy="291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3" name="AutoShape 873"/>
          <p:cNvSpPr>
            <a:spLocks noChangeAspect="1" noChangeArrowheads="1" noTextEdit="1"/>
          </p:cNvSpPr>
          <p:nvPr/>
        </p:nvSpPr>
        <p:spPr bwMode="auto">
          <a:xfrm>
            <a:off x="1858263" y="4045394"/>
            <a:ext cx="6126163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74" name="Group 1075"/>
          <p:cNvGrpSpPr>
            <a:grpSpLocks/>
          </p:cNvGrpSpPr>
          <p:nvPr/>
        </p:nvGrpSpPr>
        <p:grpSpPr bwMode="auto">
          <a:xfrm>
            <a:off x="1851913" y="4062857"/>
            <a:ext cx="6256338" cy="2608263"/>
            <a:chOff x="1148" y="2555"/>
            <a:chExt cx="3941" cy="1643"/>
          </a:xfrm>
        </p:grpSpPr>
        <p:sp>
          <p:nvSpPr>
            <p:cNvPr id="1928" name="Rectangle 875"/>
            <p:cNvSpPr>
              <a:spLocks noChangeArrowheads="1"/>
            </p:cNvSpPr>
            <p:nvPr/>
          </p:nvSpPr>
          <p:spPr bwMode="auto">
            <a:xfrm>
              <a:off x="1152" y="2559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9" name="Rectangle 876"/>
            <p:cNvSpPr>
              <a:spLocks noChangeArrowheads="1"/>
            </p:cNvSpPr>
            <p:nvPr/>
          </p:nvSpPr>
          <p:spPr bwMode="auto">
            <a:xfrm>
              <a:off x="2941" y="2559"/>
              <a:ext cx="207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0" name="Rectangle 877"/>
            <p:cNvSpPr>
              <a:spLocks noChangeArrowheads="1"/>
            </p:cNvSpPr>
            <p:nvPr/>
          </p:nvSpPr>
          <p:spPr bwMode="auto">
            <a:xfrm>
              <a:off x="1152" y="2793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1" name="Rectangle 878"/>
            <p:cNvSpPr>
              <a:spLocks noChangeArrowheads="1"/>
            </p:cNvSpPr>
            <p:nvPr/>
          </p:nvSpPr>
          <p:spPr bwMode="auto">
            <a:xfrm>
              <a:off x="2941" y="2793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2" name="Rectangle 879"/>
            <p:cNvSpPr>
              <a:spLocks noChangeArrowheads="1"/>
            </p:cNvSpPr>
            <p:nvPr/>
          </p:nvSpPr>
          <p:spPr bwMode="auto">
            <a:xfrm>
              <a:off x="3189" y="2793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3" name="Rectangle 880"/>
            <p:cNvSpPr>
              <a:spLocks noChangeArrowheads="1"/>
            </p:cNvSpPr>
            <p:nvPr/>
          </p:nvSpPr>
          <p:spPr bwMode="auto">
            <a:xfrm>
              <a:off x="3344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4" name="Rectangle 881"/>
            <p:cNvSpPr>
              <a:spLocks noChangeArrowheads="1"/>
            </p:cNvSpPr>
            <p:nvPr/>
          </p:nvSpPr>
          <p:spPr bwMode="auto">
            <a:xfrm>
              <a:off x="3476" y="2793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5" name="Rectangle 882"/>
            <p:cNvSpPr>
              <a:spLocks noChangeArrowheads="1"/>
            </p:cNvSpPr>
            <p:nvPr/>
          </p:nvSpPr>
          <p:spPr bwMode="auto">
            <a:xfrm>
              <a:off x="3637" y="2793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6" name="Rectangle 883"/>
            <p:cNvSpPr>
              <a:spLocks noChangeArrowheads="1"/>
            </p:cNvSpPr>
            <p:nvPr/>
          </p:nvSpPr>
          <p:spPr bwMode="auto">
            <a:xfrm>
              <a:off x="3781" y="2793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7" name="Rectangle 884"/>
            <p:cNvSpPr>
              <a:spLocks noChangeArrowheads="1"/>
            </p:cNvSpPr>
            <p:nvPr/>
          </p:nvSpPr>
          <p:spPr bwMode="auto">
            <a:xfrm>
              <a:off x="3965" y="2793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8" name="Rectangle 885"/>
            <p:cNvSpPr>
              <a:spLocks noChangeArrowheads="1"/>
            </p:cNvSpPr>
            <p:nvPr/>
          </p:nvSpPr>
          <p:spPr bwMode="auto">
            <a:xfrm>
              <a:off x="4115" y="2793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9" name="Rectangle 886"/>
            <p:cNvSpPr>
              <a:spLocks noChangeArrowheads="1"/>
            </p:cNvSpPr>
            <p:nvPr/>
          </p:nvSpPr>
          <p:spPr bwMode="auto">
            <a:xfrm>
              <a:off x="4293" y="2793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0" name="Rectangle 887"/>
            <p:cNvSpPr>
              <a:spLocks noChangeArrowheads="1"/>
            </p:cNvSpPr>
            <p:nvPr/>
          </p:nvSpPr>
          <p:spPr bwMode="auto">
            <a:xfrm>
              <a:off x="4483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1" name="Rectangle 888"/>
            <p:cNvSpPr>
              <a:spLocks noChangeArrowheads="1"/>
            </p:cNvSpPr>
            <p:nvPr/>
          </p:nvSpPr>
          <p:spPr bwMode="auto">
            <a:xfrm>
              <a:off x="4615" y="2793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2" name="Rectangle 889"/>
            <p:cNvSpPr>
              <a:spLocks noChangeArrowheads="1"/>
            </p:cNvSpPr>
            <p:nvPr/>
          </p:nvSpPr>
          <p:spPr bwMode="auto">
            <a:xfrm>
              <a:off x="4746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3" name="Rectangle 890"/>
            <p:cNvSpPr>
              <a:spLocks noChangeArrowheads="1"/>
            </p:cNvSpPr>
            <p:nvPr/>
          </p:nvSpPr>
          <p:spPr bwMode="auto">
            <a:xfrm>
              <a:off x="4878" y="2793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4" name="Rectangle 891"/>
            <p:cNvSpPr>
              <a:spLocks noChangeArrowheads="1"/>
            </p:cNvSpPr>
            <p:nvPr/>
          </p:nvSpPr>
          <p:spPr bwMode="auto">
            <a:xfrm>
              <a:off x="1152" y="3026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" name="Rectangle 892"/>
            <p:cNvSpPr>
              <a:spLocks noChangeArrowheads="1"/>
            </p:cNvSpPr>
            <p:nvPr/>
          </p:nvSpPr>
          <p:spPr bwMode="auto">
            <a:xfrm>
              <a:off x="2941" y="3026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" name="Rectangle 893"/>
            <p:cNvSpPr>
              <a:spLocks noChangeArrowheads="1"/>
            </p:cNvSpPr>
            <p:nvPr/>
          </p:nvSpPr>
          <p:spPr bwMode="auto">
            <a:xfrm>
              <a:off x="3189" y="3026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" name="Rectangle 894"/>
            <p:cNvSpPr>
              <a:spLocks noChangeArrowheads="1"/>
            </p:cNvSpPr>
            <p:nvPr/>
          </p:nvSpPr>
          <p:spPr bwMode="auto">
            <a:xfrm>
              <a:off x="3344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" name="Rectangle 895"/>
            <p:cNvSpPr>
              <a:spLocks noChangeArrowheads="1"/>
            </p:cNvSpPr>
            <p:nvPr/>
          </p:nvSpPr>
          <p:spPr bwMode="auto">
            <a:xfrm>
              <a:off x="3476" y="2780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" name="Rectangle 896"/>
            <p:cNvSpPr>
              <a:spLocks noChangeArrowheads="1"/>
            </p:cNvSpPr>
            <p:nvPr/>
          </p:nvSpPr>
          <p:spPr bwMode="auto">
            <a:xfrm>
              <a:off x="3637" y="3026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" name="Rectangle 897"/>
            <p:cNvSpPr>
              <a:spLocks noChangeArrowheads="1"/>
            </p:cNvSpPr>
            <p:nvPr/>
          </p:nvSpPr>
          <p:spPr bwMode="auto">
            <a:xfrm>
              <a:off x="3781" y="3026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" name="Rectangle 898"/>
            <p:cNvSpPr>
              <a:spLocks noChangeArrowheads="1"/>
            </p:cNvSpPr>
            <p:nvPr/>
          </p:nvSpPr>
          <p:spPr bwMode="auto">
            <a:xfrm>
              <a:off x="3965" y="3026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" name="Rectangle 899"/>
            <p:cNvSpPr>
              <a:spLocks noChangeArrowheads="1"/>
            </p:cNvSpPr>
            <p:nvPr/>
          </p:nvSpPr>
          <p:spPr bwMode="auto">
            <a:xfrm>
              <a:off x="4115" y="3026"/>
              <a:ext cx="17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" name="Rectangle 900"/>
            <p:cNvSpPr>
              <a:spLocks noChangeArrowheads="1"/>
            </p:cNvSpPr>
            <p:nvPr/>
          </p:nvSpPr>
          <p:spPr bwMode="auto">
            <a:xfrm>
              <a:off x="4293" y="3026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" name="Rectangle 901"/>
            <p:cNvSpPr>
              <a:spLocks noChangeArrowheads="1"/>
            </p:cNvSpPr>
            <p:nvPr/>
          </p:nvSpPr>
          <p:spPr bwMode="auto">
            <a:xfrm>
              <a:off x="4483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" name="Rectangle 902"/>
            <p:cNvSpPr>
              <a:spLocks noChangeArrowheads="1"/>
            </p:cNvSpPr>
            <p:nvPr/>
          </p:nvSpPr>
          <p:spPr bwMode="auto">
            <a:xfrm>
              <a:off x="4615" y="3026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" name="Rectangle 903"/>
            <p:cNvSpPr>
              <a:spLocks noChangeArrowheads="1"/>
            </p:cNvSpPr>
            <p:nvPr/>
          </p:nvSpPr>
          <p:spPr bwMode="auto">
            <a:xfrm>
              <a:off x="4746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7" name="Rectangle 904"/>
            <p:cNvSpPr>
              <a:spLocks noChangeArrowheads="1"/>
            </p:cNvSpPr>
            <p:nvPr/>
          </p:nvSpPr>
          <p:spPr bwMode="auto">
            <a:xfrm>
              <a:off x="4878" y="3026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8" name="Rectangle 905"/>
            <p:cNvSpPr>
              <a:spLocks noChangeArrowheads="1"/>
            </p:cNvSpPr>
            <p:nvPr/>
          </p:nvSpPr>
          <p:spPr bwMode="auto">
            <a:xfrm>
              <a:off x="1152" y="3260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9" name="Rectangle 906"/>
            <p:cNvSpPr>
              <a:spLocks noChangeArrowheads="1"/>
            </p:cNvSpPr>
            <p:nvPr/>
          </p:nvSpPr>
          <p:spPr bwMode="auto">
            <a:xfrm>
              <a:off x="2941" y="3260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0" name="Rectangle 907"/>
            <p:cNvSpPr>
              <a:spLocks noChangeArrowheads="1"/>
            </p:cNvSpPr>
            <p:nvPr/>
          </p:nvSpPr>
          <p:spPr bwMode="auto">
            <a:xfrm>
              <a:off x="3189" y="3260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1" name="Rectangle 908"/>
            <p:cNvSpPr>
              <a:spLocks noChangeArrowheads="1"/>
            </p:cNvSpPr>
            <p:nvPr/>
          </p:nvSpPr>
          <p:spPr bwMode="auto">
            <a:xfrm>
              <a:off x="3344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2" name="Rectangle 909"/>
            <p:cNvSpPr>
              <a:spLocks noChangeArrowheads="1"/>
            </p:cNvSpPr>
            <p:nvPr/>
          </p:nvSpPr>
          <p:spPr bwMode="auto">
            <a:xfrm>
              <a:off x="3476" y="3260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3" name="Rectangle 910"/>
            <p:cNvSpPr>
              <a:spLocks noChangeArrowheads="1"/>
            </p:cNvSpPr>
            <p:nvPr/>
          </p:nvSpPr>
          <p:spPr bwMode="auto">
            <a:xfrm>
              <a:off x="3637" y="3260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4" name="Rectangle 911"/>
            <p:cNvSpPr>
              <a:spLocks noChangeArrowheads="1"/>
            </p:cNvSpPr>
            <p:nvPr/>
          </p:nvSpPr>
          <p:spPr bwMode="auto">
            <a:xfrm>
              <a:off x="3781" y="3260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5" name="Rectangle 912"/>
            <p:cNvSpPr>
              <a:spLocks noChangeArrowheads="1"/>
            </p:cNvSpPr>
            <p:nvPr/>
          </p:nvSpPr>
          <p:spPr bwMode="auto">
            <a:xfrm>
              <a:off x="3965" y="3260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" name="Rectangle 913"/>
            <p:cNvSpPr>
              <a:spLocks noChangeArrowheads="1"/>
            </p:cNvSpPr>
            <p:nvPr/>
          </p:nvSpPr>
          <p:spPr bwMode="auto">
            <a:xfrm>
              <a:off x="4115" y="3260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7" name="Rectangle 914"/>
            <p:cNvSpPr>
              <a:spLocks noChangeArrowheads="1"/>
            </p:cNvSpPr>
            <p:nvPr/>
          </p:nvSpPr>
          <p:spPr bwMode="auto">
            <a:xfrm>
              <a:off x="4293" y="3260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8" name="Rectangle 915"/>
            <p:cNvSpPr>
              <a:spLocks noChangeArrowheads="1"/>
            </p:cNvSpPr>
            <p:nvPr/>
          </p:nvSpPr>
          <p:spPr bwMode="auto">
            <a:xfrm>
              <a:off x="4483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9" name="Rectangle 916"/>
            <p:cNvSpPr>
              <a:spLocks noChangeArrowheads="1"/>
            </p:cNvSpPr>
            <p:nvPr/>
          </p:nvSpPr>
          <p:spPr bwMode="auto">
            <a:xfrm>
              <a:off x="4615" y="3260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0" name="Rectangle 917"/>
            <p:cNvSpPr>
              <a:spLocks noChangeArrowheads="1"/>
            </p:cNvSpPr>
            <p:nvPr/>
          </p:nvSpPr>
          <p:spPr bwMode="auto">
            <a:xfrm>
              <a:off x="4746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1" name="Rectangle 918"/>
            <p:cNvSpPr>
              <a:spLocks noChangeArrowheads="1"/>
            </p:cNvSpPr>
            <p:nvPr/>
          </p:nvSpPr>
          <p:spPr bwMode="auto">
            <a:xfrm>
              <a:off x="4878" y="3260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2" name="Rectangle 919"/>
            <p:cNvSpPr>
              <a:spLocks noChangeArrowheads="1"/>
            </p:cNvSpPr>
            <p:nvPr/>
          </p:nvSpPr>
          <p:spPr bwMode="auto">
            <a:xfrm>
              <a:off x="1152" y="3493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3" name="Rectangle 920"/>
            <p:cNvSpPr>
              <a:spLocks noChangeArrowheads="1"/>
            </p:cNvSpPr>
            <p:nvPr/>
          </p:nvSpPr>
          <p:spPr bwMode="auto">
            <a:xfrm>
              <a:off x="2941" y="3493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921"/>
            <p:cNvSpPr>
              <a:spLocks noChangeArrowheads="1"/>
            </p:cNvSpPr>
            <p:nvPr/>
          </p:nvSpPr>
          <p:spPr bwMode="auto">
            <a:xfrm>
              <a:off x="3189" y="3493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922"/>
            <p:cNvSpPr>
              <a:spLocks noChangeArrowheads="1"/>
            </p:cNvSpPr>
            <p:nvPr/>
          </p:nvSpPr>
          <p:spPr bwMode="auto">
            <a:xfrm>
              <a:off x="3344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Rectangle 923"/>
            <p:cNvSpPr>
              <a:spLocks noChangeArrowheads="1"/>
            </p:cNvSpPr>
            <p:nvPr/>
          </p:nvSpPr>
          <p:spPr bwMode="auto">
            <a:xfrm>
              <a:off x="3476" y="3493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Rectangle 924"/>
            <p:cNvSpPr>
              <a:spLocks noChangeArrowheads="1"/>
            </p:cNvSpPr>
            <p:nvPr/>
          </p:nvSpPr>
          <p:spPr bwMode="auto">
            <a:xfrm>
              <a:off x="3637" y="3493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Rectangle 925"/>
            <p:cNvSpPr>
              <a:spLocks noChangeArrowheads="1"/>
            </p:cNvSpPr>
            <p:nvPr/>
          </p:nvSpPr>
          <p:spPr bwMode="auto">
            <a:xfrm>
              <a:off x="3781" y="3493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Rectangle 926"/>
            <p:cNvSpPr>
              <a:spLocks noChangeArrowheads="1"/>
            </p:cNvSpPr>
            <p:nvPr/>
          </p:nvSpPr>
          <p:spPr bwMode="auto">
            <a:xfrm>
              <a:off x="3965" y="3493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Rectangle 928"/>
            <p:cNvSpPr>
              <a:spLocks noChangeArrowheads="1"/>
            </p:cNvSpPr>
            <p:nvPr/>
          </p:nvSpPr>
          <p:spPr bwMode="auto">
            <a:xfrm>
              <a:off x="4293" y="3493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Rectangle 929"/>
            <p:cNvSpPr>
              <a:spLocks noChangeArrowheads="1"/>
            </p:cNvSpPr>
            <p:nvPr/>
          </p:nvSpPr>
          <p:spPr bwMode="auto">
            <a:xfrm>
              <a:off x="4483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Rectangle 930"/>
            <p:cNvSpPr>
              <a:spLocks noChangeArrowheads="1"/>
            </p:cNvSpPr>
            <p:nvPr/>
          </p:nvSpPr>
          <p:spPr bwMode="auto">
            <a:xfrm>
              <a:off x="4615" y="3493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Rectangle 931"/>
            <p:cNvSpPr>
              <a:spLocks noChangeArrowheads="1"/>
            </p:cNvSpPr>
            <p:nvPr/>
          </p:nvSpPr>
          <p:spPr bwMode="auto">
            <a:xfrm>
              <a:off x="4746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Rectangle 932"/>
            <p:cNvSpPr>
              <a:spLocks noChangeArrowheads="1"/>
            </p:cNvSpPr>
            <p:nvPr/>
          </p:nvSpPr>
          <p:spPr bwMode="auto">
            <a:xfrm>
              <a:off x="4878" y="3493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Rectangle 933"/>
            <p:cNvSpPr>
              <a:spLocks noChangeArrowheads="1"/>
            </p:cNvSpPr>
            <p:nvPr/>
          </p:nvSpPr>
          <p:spPr bwMode="auto">
            <a:xfrm>
              <a:off x="1152" y="3727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Rectangle 934"/>
            <p:cNvSpPr>
              <a:spLocks noChangeArrowheads="1"/>
            </p:cNvSpPr>
            <p:nvPr/>
          </p:nvSpPr>
          <p:spPr bwMode="auto">
            <a:xfrm>
              <a:off x="2941" y="3727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Rectangle 935"/>
            <p:cNvSpPr>
              <a:spLocks noChangeArrowheads="1"/>
            </p:cNvSpPr>
            <p:nvPr/>
          </p:nvSpPr>
          <p:spPr bwMode="auto">
            <a:xfrm>
              <a:off x="3189" y="3727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Rectangle 936"/>
            <p:cNvSpPr>
              <a:spLocks noChangeArrowheads="1"/>
            </p:cNvSpPr>
            <p:nvPr/>
          </p:nvSpPr>
          <p:spPr bwMode="auto">
            <a:xfrm>
              <a:off x="3344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Rectangle 937"/>
            <p:cNvSpPr>
              <a:spLocks noChangeArrowheads="1"/>
            </p:cNvSpPr>
            <p:nvPr/>
          </p:nvSpPr>
          <p:spPr bwMode="auto">
            <a:xfrm>
              <a:off x="3476" y="3727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Rectangle 938"/>
            <p:cNvSpPr>
              <a:spLocks noChangeArrowheads="1"/>
            </p:cNvSpPr>
            <p:nvPr/>
          </p:nvSpPr>
          <p:spPr bwMode="auto">
            <a:xfrm>
              <a:off x="3637" y="3727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Rectangle 939"/>
            <p:cNvSpPr>
              <a:spLocks noChangeArrowheads="1"/>
            </p:cNvSpPr>
            <p:nvPr/>
          </p:nvSpPr>
          <p:spPr bwMode="auto">
            <a:xfrm>
              <a:off x="3781" y="3727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Rectangle 940"/>
            <p:cNvSpPr>
              <a:spLocks noChangeArrowheads="1"/>
            </p:cNvSpPr>
            <p:nvPr/>
          </p:nvSpPr>
          <p:spPr bwMode="auto">
            <a:xfrm>
              <a:off x="3965" y="3727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Rectangle 941"/>
            <p:cNvSpPr>
              <a:spLocks noChangeArrowheads="1"/>
            </p:cNvSpPr>
            <p:nvPr/>
          </p:nvSpPr>
          <p:spPr bwMode="auto">
            <a:xfrm>
              <a:off x="4115" y="3727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Rectangle 942"/>
            <p:cNvSpPr>
              <a:spLocks noChangeArrowheads="1"/>
            </p:cNvSpPr>
            <p:nvPr/>
          </p:nvSpPr>
          <p:spPr bwMode="auto">
            <a:xfrm>
              <a:off x="4293" y="3727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Rectangle 943"/>
            <p:cNvSpPr>
              <a:spLocks noChangeArrowheads="1"/>
            </p:cNvSpPr>
            <p:nvPr/>
          </p:nvSpPr>
          <p:spPr bwMode="auto">
            <a:xfrm>
              <a:off x="4483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Rectangle 944"/>
            <p:cNvSpPr>
              <a:spLocks noChangeArrowheads="1"/>
            </p:cNvSpPr>
            <p:nvPr/>
          </p:nvSpPr>
          <p:spPr bwMode="auto">
            <a:xfrm>
              <a:off x="4615" y="3727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Rectangle 945"/>
            <p:cNvSpPr>
              <a:spLocks noChangeArrowheads="1"/>
            </p:cNvSpPr>
            <p:nvPr/>
          </p:nvSpPr>
          <p:spPr bwMode="auto">
            <a:xfrm>
              <a:off x="4746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9" name="Rectangle 946"/>
            <p:cNvSpPr>
              <a:spLocks noChangeArrowheads="1"/>
            </p:cNvSpPr>
            <p:nvPr/>
          </p:nvSpPr>
          <p:spPr bwMode="auto">
            <a:xfrm>
              <a:off x="4878" y="3727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0" name="Rectangle 947"/>
            <p:cNvSpPr>
              <a:spLocks noChangeArrowheads="1"/>
            </p:cNvSpPr>
            <p:nvPr/>
          </p:nvSpPr>
          <p:spPr bwMode="auto">
            <a:xfrm>
              <a:off x="1152" y="3960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948"/>
            <p:cNvSpPr>
              <a:spLocks noChangeArrowheads="1"/>
            </p:cNvSpPr>
            <p:nvPr/>
          </p:nvSpPr>
          <p:spPr bwMode="auto">
            <a:xfrm>
              <a:off x="2941" y="3960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949"/>
            <p:cNvSpPr>
              <a:spLocks noChangeArrowheads="1"/>
            </p:cNvSpPr>
            <p:nvPr/>
          </p:nvSpPr>
          <p:spPr bwMode="auto">
            <a:xfrm>
              <a:off x="3189" y="3960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Rectangle 950"/>
            <p:cNvSpPr>
              <a:spLocks noChangeArrowheads="1"/>
            </p:cNvSpPr>
            <p:nvPr/>
          </p:nvSpPr>
          <p:spPr bwMode="auto">
            <a:xfrm>
              <a:off x="3344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Rectangle 951"/>
            <p:cNvSpPr>
              <a:spLocks noChangeArrowheads="1"/>
            </p:cNvSpPr>
            <p:nvPr/>
          </p:nvSpPr>
          <p:spPr bwMode="auto">
            <a:xfrm>
              <a:off x="3476" y="3960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Rectangle 952"/>
            <p:cNvSpPr>
              <a:spLocks noChangeArrowheads="1"/>
            </p:cNvSpPr>
            <p:nvPr/>
          </p:nvSpPr>
          <p:spPr bwMode="auto">
            <a:xfrm>
              <a:off x="3637" y="3960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Rectangle 953"/>
            <p:cNvSpPr>
              <a:spLocks noChangeArrowheads="1"/>
            </p:cNvSpPr>
            <p:nvPr/>
          </p:nvSpPr>
          <p:spPr bwMode="auto">
            <a:xfrm>
              <a:off x="3781" y="3960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Rectangle 954"/>
            <p:cNvSpPr>
              <a:spLocks noChangeArrowheads="1"/>
            </p:cNvSpPr>
            <p:nvPr/>
          </p:nvSpPr>
          <p:spPr bwMode="auto">
            <a:xfrm>
              <a:off x="3965" y="3960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Rectangle 955"/>
            <p:cNvSpPr>
              <a:spLocks noChangeArrowheads="1"/>
            </p:cNvSpPr>
            <p:nvPr/>
          </p:nvSpPr>
          <p:spPr bwMode="auto">
            <a:xfrm>
              <a:off x="4115" y="3960"/>
              <a:ext cx="17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Rectangle 956"/>
            <p:cNvSpPr>
              <a:spLocks noChangeArrowheads="1"/>
            </p:cNvSpPr>
            <p:nvPr/>
          </p:nvSpPr>
          <p:spPr bwMode="auto">
            <a:xfrm>
              <a:off x="4293" y="3960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Rectangle 957"/>
            <p:cNvSpPr>
              <a:spLocks noChangeArrowheads="1"/>
            </p:cNvSpPr>
            <p:nvPr/>
          </p:nvSpPr>
          <p:spPr bwMode="auto">
            <a:xfrm>
              <a:off x="4483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Rectangle 958"/>
            <p:cNvSpPr>
              <a:spLocks noChangeArrowheads="1"/>
            </p:cNvSpPr>
            <p:nvPr/>
          </p:nvSpPr>
          <p:spPr bwMode="auto">
            <a:xfrm>
              <a:off x="4615" y="3960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Rectangle 959"/>
            <p:cNvSpPr>
              <a:spLocks noChangeArrowheads="1"/>
            </p:cNvSpPr>
            <p:nvPr/>
          </p:nvSpPr>
          <p:spPr bwMode="auto">
            <a:xfrm>
              <a:off x="4746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Rectangle 960"/>
            <p:cNvSpPr>
              <a:spLocks noChangeArrowheads="1"/>
            </p:cNvSpPr>
            <p:nvPr/>
          </p:nvSpPr>
          <p:spPr bwMode="auto">
            <a:xfrm>
              <a:off x="4878" y="3960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Rectangle 961"/>
            <p:cNvSpPr>
              <a:spLocks noChangeArrowheads="1"/>
            </p:cNvSpPr>
            <p:nvPr/>
          </p:nvSpPr>
          <p:spPr bwMode="auto">
            <a:xfrm>
              <a:off x="2937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Rectangle 962"/>
            <p:cNvSpPr>
              <a:spLocks noChangeArrowheads="1"/>
            </p:cNvSpPr>
            <p:nvPr/>
          </p:nvSpPr>
          <p:spPr bwMode="auto">
            <a:xfrm>
              <a:off x="3185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Rectangle 963"/>
            <p:cNvSpPr>
              <a:spLocks noChangeArrowheads="1"/>
            </p:cNvSpPr>
            <p:nvPr/>
          </p:nvSpPr>
          <p:spPr bwMode="auto">
            <a:xfrm>
              <a:off x="3340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Rectangle 964"/>
            <p:cNvSpPr>
              <a:spLocks noChangeArrowheads="1"/>
            </p:cNvSpPr>
            <p:nvPr/>
          </p:nvSpPr>
          <p:spPr bwMode="auto">
            <a:xfrm>
              <a:off x="3472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8" name="Rectangle 965"/>
            <p:cNvSpPr>
              <a:spLocks noChangeArrowheads="1"/>
            </p:cNvSpPr>
            <p:nvPr/>
          </p:nvSpPr>
          <p:spPr bwMode="auto">
            <a:xfrm>
              <a:off x="3633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9" name="Rectangle 966"/>
            <p:cNvSpPr>
              <a:spLocks noChangeArrowheads="1"/>
            </p:cNvSpPr>
            <p:nvPr/>
          </p:nvSpPr>
          <p:spPr bwMode="auto">
            <a:xfrm>
              <a:off x="3777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967"/>
            <p:cNvSpPr>
              <a:spLocks noChangeArrowheads="1"/>
            </p:cNvSpPr>
            <p:nvPr/>
          </p:nvSpPr>
          <p:spPr bwMode="auto">
            <a:xfrm>
              <a:off x="396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968"/>
            <p:cNvSpPr>
              <a:spLocks noChangeArrowheads="1"/>
            </p:cNvSpPr>
            <p:nvPr/>
          </p:nvSpPr>
          <p:spPr bwMode="auto">
            <a:xfrm>
              <a:off x="411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Rectangle 969"/>
            <p:cNvSpPr>
              <a:spLocks noChangeArrowheads="1"/>
            </p:cNvSpPr>
            <p:nvPr/>
          </p:nvSpPr>
          <p:spPr bwMode="auto">
            <a:xfrm>
              <a:off x="4289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Rectangle 970"/>
            <p:cNvSpPr>
              <a:spLocks noChangeArrowheads="1"/>
            </p:cNvSpPr>
            <p:nvPr/>
          </p:nvSpPr>
          <p:spPr bwMode="auto">
            <a:xfrm>
              <a:off x="4480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Rectangle 971"/>
            <p:cNvSpPr>
              <a:spLocks noChangeArrowheads="1"/>
            </p:cNvSpPr>
            <p:nvPr/>
          </p:nvSpPr>
          <p:spPr bwMode="auto">
            <a:xfrm>
              <a:off x="461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Rectangle 972"/>
            <p:cNvSpPr>
              <a:spLocks noChangeArrowheads="1"/>
            </p:cNvSpPr>
            <p:nvPr/>
          </p:nvSpPr>
          <p:spPr bwMode="auto">
            <a:xfrm>
              <a:off x="4742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Rectangle 973"/>
            <p:cNvSpPr>
              <a:spLocks noChangeArrowheads="1"/>
            </p:cNvSpPr>
            <p:nvPr/>
          </p:nvSpPr>
          <p:spPr bwMode="auto">
            <a:xfrm>
              <a:off x="4874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Rectangle 974"/>
            <p:cNvSpPr>
              <a:spLocks noChangeArrowheads="1"/>
            </p:cNvSpPr>
            <p:nvPr/>
          </p:nvSpPr>
          <p:spPr bwMode="auto">
            <a:xfrm>
              <a:off x="1148" y="2789"/>
              <a:ext cx="3867" cy="7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Rectangle 975"/>
            <p:cNvSpPr>
              <a:spLocks noChangeArrowheads="1"/>
            </p:cNvSpPr>
            <p:nvPr/>
          </p:nvSpPr>
          <p:spPr bwMode="auto">
            <a:xfrm>
              <a:off x="1148" y="3022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Rectangle 976"/>
            <p:cNvSpPr>
              <a:spLocks noChangeArrowheads="1"/>
            </p:cNvSpPr>
            <p:nvPr/>
          </p:nvSpPr>
          <p:spPr bwMode="auto">
            <a:xfrm>
              <a:off x="1148" y="3256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Rectangle 977"/>
            <p:cNvSpPr>
              <a:spLocks noChangeArrowheads="1"/>
            </p:cNvSpPr>
            <p:nvPr/>
          </p:nvSpPr>
          <p:spPr bwMode="auto">
            <a:xfrm>
              <a:off x="1148" y="3489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Rectangle 978"/>
            <p:cNvSpPr>
              <a:spLocks noChangeArrowheads="1"/>
            </p:cNvSpPr>
            <p:nvPr/>
          </p:nvSpPr>
          <p:spPr bwMode="auto">
            <a:xfrm>
              <a:off x="1148" y="3723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Rectangle 979"/>
            <p:cNvSpPr>
              <a:spLocks noChangeArrowheads="1"/>
            </p:cNvSpPr>
            <p:nvPr/>
          </p:nvSpPr>
          <p:spPr bwMode="auto">
            <a:xfrm>
              <a:off x="1148" y="3957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Rectangle 980"/>
            <p:cNvSpPr>
              <a:spLocks noChangeArrowheads="1"/>
            </p:cNvSpPr>
            <p:nvPr/>
          </p:nvSpPr>
          <p:spPr bwMode="auto">
            <a:xfrm>
              <a:off x="1148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Rectangle 981"/>
            <p:cNvSpPr>
              <a:spLocks noChangeArrowheads="1"/>
            </p:cNvSpPr>
            <p:nvPr/>
          </p:nvSpPr>
          <p:spPr bwMode="auto">
            <a:xfrm>
              <a:off x="5007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Rectangle 982"/>
            <p:cNvSpPr>
              <a:spLocks noChangeArrowheads="1"/>
            </p:cNvSpPr>
            <p:nvPr/>
          </p:nvSpPr>
          <p:spPr bwMode="auto">
            <a:xfrm>
              <a:off x="1148" y="2555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Rectangle 983"/>
            <p:cNvSpPr>
              <a:spLocks noChangeArrowheads="1"/>
            </p:cNvSpPr>
            <p:nvPr/>
          </p:nvSpPr>
          <p:spPr bwMode="auto">
            <a:xfrm>
              <a:off x="1148" y="4190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7" name="Rectangle 984"/>
            <p:cNvSpPr>
              <a:spLocks noChangeArrowheads="1"/>
            </p:cNvSpPr>
            <p:nvPr/>
          </p:nvSpPr>
          <p:spPr bwMode="auto">
            <a:xfrm>
              <a:off x="1799" y="2586"/>
              <a:ext cx="5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Element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8" name="Rectangle 985"/>
            <p:cNvSpPr>
              <a:spLocks noChangeArrowheads="1"/>
            </p:cNvSpPr>
            <p:nvPr/>
          </p:nvSpPr>
          <p:spPr bwMode="auto">
            <a:xfrm>
              <a:off x="2294" y="2586"/>
              <a:ext cx="10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9" name="Rectangle 986"/>
            <p:cNvSpPr>
              <a:spLocks noChangeArrowheads="1"/>
            </p:cNvSpPr>
            <p:nvPr/>
          </p:nvSpPr>
          <p:spPr bwMode="auto">
            <a:xfrm>
              <a:off x="3666" y="2586"/>
              <a:ext cx="69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Frequency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0" name="Rectangle 987"/>
            <p:cNvSpPr>
              <a:spLocks noChangeArrowheads="1"/>
            </p:cNvSpPr>
            <p:nvPr/>
          </p:nvSpPr>
          <p:spPr bwMode="auto">
            <a:xfrm>
              <a:off x="4287" y="2586"/>
              <a:ext cx="10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1" name="Rectangle 988"/>
            <p:cNvSpPr>
              <a:spLocks noChangeArrowheads="1"/>
            </p:cNvSpPr>
            <p:nvPr/>
          </p:nvSpPr>
          <p:spPr bwMode="auto">
            <a:xfrm>
              <a:off x="2011" y="281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2" name="Rectangle 989"/>
            <p:cNvSpPr>
              <a:spLocks noChangeArrowheads="1"/>
            </p:cNvSpPr>
            <p:nvPr/>
          </p:nvSpPr>
          <p:spPr bwMode="auto">
            <a:xfrm>
              <a:off x="2084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3" name="Rectangle 990"/>
            <p:cNvSpPr>
              <a:spLocks noChangeArrowheads="1"/>
            </p:cNvSpPr>
            <p:nvPr/>
          </p:nvSpPr>
          <p:spPr bwMode="auto">
            <a:xfrm>
              <a:off x="3029" y="2819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4" name="Rectangle 991"/>
            <p:cNvSpPr>
              <a:spLocks noChangeArrowheads="1"/>
            </p:cNvSpPr>
            <p:nvPr/>
          </p:nvSpPr>
          <p:spPr bwMode="auto">
            <a:xfrm>
              <a:off x="3102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5" name="Rectangle 992"/>
            <p:cNvSpPr>
              <a:spLocks noChangeArrowheads="1"/>
            </p:cNvSpPr>
            <p:nvPr/>
          </p:nvSpPr>
          <p:spPr bwMode="auto">
            <a:xfrm>
              <a:off x="3231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6" name="Rectangle 993"/>
            <p:cNvSpPr>
              <a:spLocks noChangeArrowheads="1"/>
            </p:cNvSpPr>
            <p:nvPr/>
          </p:nvSpPr>
          <p:spPr bwMode="auto">
            <a:xfrm>
              <a:off x="3304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7" name="Rectangle 994"/>
            <p:cNvSpPr>
              <a:spLocks noChangeArrowheads="1"/>
            </p:cNvSpPr>
            <p:nvPr/>
          </p:nvSpPr>
          <p:spPr bwMode="auto">
            <a:xfrm>
              <a:off x="337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" name="Rectangle 995"/>
            <p:cNvSpPr>
              <a:spLocks noChangeArrowheads="1"/>
            </p:cNvSpPr>
            <p:nvPr/>
          </p:nvSpPr>
          <p:spPr bwMode="auto">
            <a:xfrm>
              <a:off x="3447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" name="Rectangle 996"/>
            <p:cNvSpPr>
              <a:spLocks noChangeArrowheads="1"/>
            </p:cNvSpPr>
            <p:nvPr/>
          </p:nvSpPr>
          <p:spPr bwMode="auto">
            <a:xfrm>
              <a:off x="3520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Rectangle 997"/>
            <p:cNvSpPr>
              <a:spLocks noChangeArrowheads="1"/>
            </p:cNvSpPr>
            <p:nvPr/>
          </p:nvSpPr>
          <p:spPr bwMode="auto">
            <a:xfrm>
              <a:off x="3535" y="2819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Rectangle 998"/>
            <p:cNvSpPr>
              <a:spLocks noChangeArrowheads="1"/>
            </p:cNvSpPr>
            <p:nvPr/>
          </p:nvSpPr>
          <p:spPr bwMode="auto">
            <a:xfrm>
              <a:off x="3673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999"/>
            <p:cNvSpPr>
              <a:spLocks noChangeArrowheads="1"/>
            </p:cNvSpPr>
            <p:nvPr/>
          </p:nvSpPr>
          <p:spPr bwMode="auto">
            <a:xfrm>
              <a:off x="3746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1000"/>
            <p:cNvSpPr>
              <a:spLocks noChangeArrowheads="1"/>
            </p:cNvSpPr>
            <p:nvPr/>
          </p:nvSpPr>
          <p:spPr bwMode="auto">
            <a:xfrm>
              <a:off x="3837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1001"/>
            <p:cNvSpPr>
              <a:spLocks noChangeArrowheads="1"/>
            </p:cNvSpPr>
            <p:nvPr/>
          </p:nvSpPr>
          <p:spPr bwMode="auto">
            <a:xfrm>
              <a:off x="3910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1002"/>
            <p:cNvSpPr>
              <a:spLocks noChangeArrowheads="1"/>
            </p:cNvSpPr>
            <p:nvPr/>
          </p:nvSpPr>
          <p:spPr bwMode="auto">
            <a:xfrm>
              <a:off x="400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1003"/>
            <p:cNvSpPr>
              <a:spLocks noChangeArrowheads="1"/>
            </p:cNvSpPr>
            <p:nvPr/>
          </p:nvSpPr>
          <p:spPr bwMode="auto">
            <a:xfrm>
              <a:off x="4077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1004"/>
            <p:cNvSpPr>
              <a:spLocks noChangeArrowheads="1"/>
            </p:cNvSpPr>
            <p:nvPr/>
          </p:nvSpPr>
          <p:spPr bwMode="auto">
            <a:xfrm>
              <a:off x="4168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05"/>
            <p:cNvSpPr>
              <a:spLocks noChangeArrowheads="1"/>
            </p:cNvSpPr>
            <p:nvPr/>
          </p:nvSpPr>
          <p:spPr bwMode="auto">
            <a:xfrm>
              <a:off x="4241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006"/>
            <p:cNvSpPr>
              <a:spLocks noChangeArrowheads="1"/>
            </p:cNvSpPr>
            <p:nvPr/>
          </p:nvSpPr>
          <p:spPr bwMode="auto">
            <a:xfrm>
              <a:off x="4352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007"/>
            <p:cNvSpPr>
              <a:spLocks noChangeArrowheads="1"/>
            </p:cNvSpPr>
            <p:nvPr/>
          </p:nvSpPr>
          <p:spPr bwMode="auto">
            <a:xfrm>
              <a:off x="4425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1008"/>
            <p:cNvSpPr>
              <a:spLocks noChangeArrowheads="1"/>
            </p:cNvSpPr>
            <p:nvPr/>
          </p:nvSpPr>
          <p:spPr bwMode="auto">
            <a:xfrm>
              <a:off x="4513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009"/>
            <p:cNvSpPr>
              <a:spLocks noChangeArrowheads="1"/>
            </p:cNvSpPr>
            <p:nvPr/>
          </p:nvSpPr>
          <p:spPr bwMode="auto">
            <a:xfrm>
              <a:off x="4586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1010"/>
            <p:cNvSpPr>
              <a:spLocks noChangeArrowheads="1"/>
            </p:cNvSpPr>
            <p:nvPr/>
          </p:nvSpPr>
          <p:spPr bwMode="auto">
            <a:xfrm>
              <a:off x="464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011"/>
            <p:cNvSpPr>
              <a:spLocks noChangeArrowheads="1"/>
            </p:cNvSpPr>
            <p:nvPr/>
          </p:nvSpPr>
          <p:spPr bwMode="auto">
            <a:xfrm>
              <a:off x="4717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1012"/>
            <p:cNvSpPr>
              <a:spLocks noChangeArrowheads="1"/>
            </p:cNvSpPr>
            <p:nvPr/>
          </p:nvSpPr>
          <p:spPr bwMode="auto">
            <a:xfrm>
              <a:off x="4776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013"/>
            <p:cNvSpPr>
              <a:spLocks noChangeArrowheads="1"/>
            </p:cNvSpPr>
            <p:nvPr/>
          </p:nvSpPr>
          <p:spPr bwMode="auto">
            <a:xfrm>
              <a:off x="4849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1014"/>
            <p:cNvSpPr>
              <a:spLocks noChangeArrowheads="1"/>
            </p:cNvSpPr>
            <p:nvPr/>
          </p:nvSpPr>
          <p:spPr bwMode="auto">
            <a:xfrm>
              <a:off x="4909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1015"/>
            <p:cNvSpPr>
              <a:spLocks noChangeArrowheads="1"/>
            </p:cNvSpPr>
            <p:nvPr/>
          </p:nvSpPr>
          <p:spPr bwMode="auto">
            <a:xfrm>
              <a:off x="4982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1016"/>
            <p:cNvSpPr>
              <a:spLocks noChangeArrowheads="1"/>
            </p:cNvSpPr>
            <p:nvPr/>
          </p:nvSpPr>
          <p:spPr bwMode="auto">
            <a:xfrm>
              <a:off x="2011" y="3052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1017"/>
            <p:cNvSpPr>
              <a:spLocks noChangeArrowheads="1"/>
            </p:cNvSpPr>
            <p:nvPr/>
          </p:nvSpPr>
          <p:spPr bwMode="auto">
            <a:xfrm>
              <a:off x="2084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1018"/>
            <p:cNvSpPr>
              <a:spLocks noChangeArrowheads="1"/>
            </p:cNvSpPr>
            <p:nvPr/>
          </p:nvSpPr>
          <p:spPr bwMode="auto">
            <a:xfrm>
              <a:off x="3029" y="3052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1019"/>
            <p:cNvSpPr>
              <a:spLocks noChangeArrowheads="1"/>
            </p:cNvSpPr>
            <p:nvPr/>
          </p:nvSpPr>
          <p:spPr bwMode="auto">
            <a:xfrm>
              <a:off x="3102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1020"/>
            <p:cNvSpPr>
              <a:spLocks noChangeArrowheads="1"/>
            </p:cNvSpPr>
            <p:nvPr/>
          </p:nvSpPr>
          <p:spPr bwMode="auto">
            <a:xfrm>
              <a:off x="3231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1021"/>
            <p:cNvSpPr>
              <a:spLocks noChangeArrowheads="1"/>
            </p:cNvSpPr>
            <p:nvPr/>
          </p:nvSpPr>
          <p:spPr bwMode="auto">
            <a:xfrm>
              <a:off x="3304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1022"/>
            <p:cNvSpPr>
              <a:spLocks noChangeArrowheads="1"/>
            </p:cNvSpPr>
            <p:nvPr/>
          </p:nvSpPr>
          <p:spPr bwMode="auto">
            <a:xfrm>
              <a:off x="337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1023"/>
            <p:cNvSpPr>
              <a:spLocks noChangeArrowheads="1"/>
            </p:cNvSpPr>
            <p:nvPr/>
          </p:nvSpPr>
          <p:spPr bwMode="auto">
            <a:xfrm>
              <a:off x="3447" y="3052"/>
              <a:ext cx="1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1024"/>
            <p:cNvSpPr>
              <a:spLocks noChangeArrowheads="1"/>
            </p:cNvSpPr>
            <p:nvPr/>
          </p:nvSpPr>
          <p:spPr bwMode="auto">
            <a:xfrm>
              <a:off x="3520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1025"/>
            <p:cNvSpPr>
              <a:spLocks noChangeArrowheads="1"/>
            </p:cNvSpPr>
            <p:nvPr/>
          </p:nvSpPr>
          <p:spPr bwMode="auto">
            <a:xfrm>
              <a:off x="3593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1026"/>
            <p:cNvSpPr>
              <a:spLocks noChangeArrowheads="1"/>
            </p:cNvSpPr>
            <p:nvPr/>
          </p:nvSpPr>
          <p:spPr bwMode="auto">
            <a:xfrm>
              <a:off x="3673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1027"/>
            <p:cNvSpPr>
              <a:spLocks noChangeArrowheads="1"/>
            </p:cNvSpPr>
            <p:nvPr/>
          </p:nvSpPr>
          <p:spPr bwMode="auto">
            <a:xfrm>
              <a:off x="3746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1028"/>
            <p:cNvSpPr>
              <a:spLocks noChangeArrowheads="1"/>
            </p:cNvSpPr>
            <p:nvPr/>
          </p:nvSpPr>
          <p:spPr bwMode="auto">
            <a:xfrm>
              <a:off x="3837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1029"/>
            <p:cNvSpPr>
              <a:spLocks noChangeArrowheads="1"/>
            </p:cNvSpPr>
            <p:nvPr/>
          </p:nvSpPr>
          <p:spPr bwMode="auto">
            <a:xfrm>
              <a:off x="3910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1030"/>
            <p:cNvSpPr>
              <a:spLocks noChangeArrowheads="1"/>
            </p:cNvSpPr>
            <p:nvPr/>
          </p:nvSpPr>
          <p:spPr bwMode="auto">
            <a:xfrm>
              <a:off x="400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1031"/>
            <p:cNvSpPr>
              <a:spLocks noChangeArrowheads="1"/>
            </p:cNvSpPr>
            <p:nvPr/>
          </p:nvSpPr>
          <p:spPr bwMode="auto">
            <a:xfrm>
              <a:off x="4077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Rectangle 1032"/>
            <p:cNvSpPr>
              <a:spLocks noChangeArrowheads="1"/>
            </p:cNvSpPr>
            <p:nvPr/>
          </p:nvSpPr>
          <p:spPr bwMode="auto">
            <a:xfrm>
              <a:off x="4168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1033"/>
            <p:cNvSpPr>
              <a:spLocks noChangeArrowheads="1"/>
            </p:cNvSpPr>
            <p:nvPr/>
          </p:nvSpPr>
          <p:spPr bwMode="auto">
            <a:xfrm>
              <a:off x="4241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1034"/>
            <p:cNvSpPr>
              <a:spLocks noChangeArrowheads="1"/>
            </p:cNvSpPr>
            <p:nvPr/>
          </p:nvSpPr>
          <p:spPr bwMode="auto">
            <a:xfrm>
              <a:off x="4352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1035"/>
            <p:cNvSpPr>
              <a:spLocks noChangeArrowheads="1"/>
            </p:cNvSpPr>
            <p:nvPr/>
          </p:nvSpPr>
          <p:spPr bwMode="auto">
            <a:xfrm>
              <a:off x="4425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1036"/>
            <p:cNvSpPr>
              <a:spLocks noChangeArrowheads="1"/>
            </p:cNvSpPr>
            <p:nvPr/>
          </p:nvSpPr>
          <p:spPr bwMode="auto">
            <a:xfrm>
              <a:off x="4513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1037"/>
            <p:cNvSpPr>
              <a:spLocks noChangeArrowheads="1"/>
            </p:cNvSpPr>
            <p:nvPr/>
          </p:nvSpPr>
          <p:spPr bwMode="auto">
            <a:xfrm>
              <a:off x="4586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1038"/>
            <p:cNvSpPr>
              <a:spLocks noChangeArrowheads="1"/>
            </p:cNvSpPr>
            <p:nvPr/>
          </p:nvSpPr>
          <p:spPr bwMode="auto">
            <a:xfrm>
              <a:off x="464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1039"/>
            <p:cNvSpPr>
              <a:spLocks noChangeArrowheads="1"/>
            </p:cNvSpPr>
            <p:nvPr/>
          </p:nvSpPr>
          <p:spPr bwMode="auto">
            <a:xfrm>
              <a:off x="4717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1040"/>
            <p:cNvSpPr>
              <a:spLocks noChangeArrowheads="1"/>
            </p:cNvSpPr>
            <p:nvPr/>
          </p:nvSpPr>
          <p:spPr bwMode="auto">
            <a:xfrm>
              <a:off x="4776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1041"/>
            <p:cNvSpPr>
              <a:spLocks noChangeArrowheads="1"/>
            </p:cNvSpPr>
            <p:nvPr/>
          </p:nvSpPr>
          <p:spPr bwMode="auto">
            <a:xfrm>
              <a:off x="4849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1042"/>
            <p:cNvSpPr>
              <a:spLocks noChangeArrowheads="1"/>
            </p:cNvSpPr>
            <p:nvPr/>
          </p:nvSpPr>
          <p:spPr bwMode="auto">
            <a:xfrm>
              <a:off x="4909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1043"/>
            <p:cNvSpPr>
              <a:spLocks noChangeArrowheads="1"/>
            </p:cNvSpPr>
            <p:nvPr/>
          </p:nvSpPr>
          <p:spPr bwMode="auto">
            <a:xfrm>
              <a:off x="4982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1044"/>
            <p:cNvSpPr>
              <a:spLocks noChangeArrowheads="1"/>
            </p:cNvSpPr>
            <p:nvPr/>
          </p:nvSpPr>
          <p:spPr bwMode="auto">
            <a:xfrm>
              <a:off x="2011" y="3286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1045"/>
            <p:cNvSpPr>
              <a:spLocks noChangeArrowheads="1"/>
            </p:cNvSpPr>
            <p:nvPr/>
          </p:nvSpPr>
          <p:spPr bwMode="auto">
            <a:xfrm>
              <a:off x="2084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Rectangle 1046"/>
            <p:cNvSpPr>
              <a:spLocks noChangeArrowheads="1"/>
            </p:cNvSpPr>
            <p:nvPr/>
          </p:nvSpPr>
          <p:spPr bwMode="auto">
            <a:xfrm>
              <a:off x="3029" y="3286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1047"/>
            <p:cNvSpPr>
              <a:spLocks noChangeArrowheads="1"/>
            </p:cNvSpPr>
            <p:nvPr/>
          </p:nvSpPr>
          <p:spPr bwMode="auto">
            <a:xfrm>
              <a:off x="3102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1048"/>
            <p:cNvSpPr>
              <a:spLocks noChangeArrowheads="1"/>
            </p:cNvSpPr>
            <p:nvPr/>
          </p:nvSpPr>
          <p:spPr bwMode="auto">
            <a:xfrm>
              <a:off x="3231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1049"/>
            <p:cNvSpPr>
              <a:spLocks noChangeArrowheads="1"/>
            </p:cNvSpPr>
            <p:nvPr/>
          </p:nvSpPr>
          <p:spPr bwMode="auto">
            <a:xfrm>
              <a:off x="3304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1050"/>
            <p:cNvSpPr>
              <a:spLocks noChangeArrowheads="1"/>
            </p:cNvSpPr>
            <p:nvPr/>
          </p:nvSpPr>
          <p:spPr bwMode="auto">
            <a:xfrm>
              <a:off x="337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1051"/>
            <p:cNvSpPr>
              <a:spLocks noChangeArrowheads="1"/>
            </p:cNvSpPr>
            <p:nvPr/>
          </p:nvSpPr>
          <p:spPr bwMode="auto">
            <a:xfrm>
              <a:off x="3447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1052"/>
            <p:cNvSpPr>
              <a:spLocks noChangeArrowheads="1"/>
            </p:cNvSpPr>
            <p:nvPr/>
          </p:nvSpPr>
          <p:spPr bwMode="auto">
            <a:xfrm>
              <a:off x="3520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1053"/>
            <p:cNvSpPr>
              <a:spLocks noChangeArrowheads="1"/>
            </p:cNvSpPr>
            <p:nvPr/>
          </p:nvSpPr>
          <p:spPr bwMode="auto">
            <a:xfrm>
              <a:off x="3593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1054"/>
            <p:cNvSpPr>
              <a:spLocks noChangeArrowheads="1"/>
            </p:cNvSpPr>
            <p:nvPr/>
          </p:nvSpPr>
          <p:spPr bwMode="auto">
            <a:xfrm>
              <a:off x="3673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1055"/>
            <p:cNvSpPr>
              <a:spLocks noChangeArrowheads="1"/>
            </p:cNvSpPr>
            <p:nvPr/>
          </p:nvSpPr>
          <p:spPr bwMode="auto">
            <a:xfrm>
              <a:off x="3746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9" name="Rectangle 1056"/>
            <p:cNvSpPr>
              <a:spLocks noChangeArrowheads="1"/>
            </p:cNvSpPr>
            <p:nvPr/>
          </p:nvSpPr>
          <p:spPr bwMode="auto">
            <a:xfrm>
              <a:off x="3837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1057"/>
            <p:cNvSpPr>
              <a:spLocks noChangeArrowheads="1"/>
            </p:cNvSpPr>
            <p:nvPr/>
          </p:nvSpPr>
          <p:spPr bwMode="auto">
            <a:xfrm>
              <a:off x="3910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1" name="Rectangle 1058"/>
            <p:cNvSpPr>
              <a:spLocks noChangeArrowheads="1"/>
            </p:cNvSpPr>
            <p:nvPr/>
          </p:nvSpPr>
          <p:spPr bwMode="auto">
            <a:xfrm>
              <a:off x="400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1059"/>
            <p:cNvSpPr>
              <a:spLocks noChangeArrowheads="1"/>
            </p:cNvSpPr>
            <p:nvPr/>
          </p:nvSpPr>
          <p:spPr bwMode="auto">
            <a:xfrm>
              <a:off x="4077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1060"/>
            <p:cNvSpPr>
              <a:spLocks noChangeArrowheads="1"/>
            </p:cNvSpPr>
            <p:nvPr/>
          </p:nvSpPr>
          <p:spPr bwMode="auto">
            <a:xfrm>
              <a:off x="4168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1061"/>
            <p:cNvSpPr>
              <a:spLocks noChangeArrowheads="1"/>
            </p:cNvSpPr>
            <p:nvPr/>
          </p:nvSpPr>
          <p:spPr bwMode="auto">
            <a:xfrm>
              <a:off x="4152" y="3286"/>
              <a:ext cx="1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5" name="Rectangle 1062"/>
            <p:cNvSpPr>
              <a:spLocks noChangeArrowheads="1"/>
            </p:cNvSpPr>
            <p:nvPr/>
          </p:nvSpPr>
          <p:spPr bwMode="auto">
            <a:xfrm>
              <a:off x="4352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1063"/>
            <p:cNvSpPr>
              <a:spLocks noChangeArrowheads="1"/>
            </p:cNvSpPr>
            <p:nvPr/>
          </p:nvSpPr>
          <p:spPr bwMode="auto">
            <a:xfrm>
              <a:off x="4425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7" name="Rectangle 1064"/>
            <p:cNvSpPr>
              <a:spLocks noChangeArrowheads="1"/>
            </p:cNvSpPr>
            <p:nvPr/>
          </p:nvSpPr>
          <p:spPr bwMode="auto">
            <a:xfrm>
              <a:off x="4513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1065"/>
            <p:cNvSpPr>
              <a:spLocks noChangeArrowheads="1"/>
            </p:cNvSpPr>
            <p:nvPr/>
          </p:nvSpPr>
          <p:spPr bwMode="auto">
            <a:xfrm>
              <a:off x="4586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9" name="Rectangle 1066"/>
            <p:cNvSpPr>
              <a:spLocks noChangeArrowheads="1"/>
            </p:cNvSpPr>
            <p:nvPr/>
          </p:nvSpPr>
          <p:spPr bwMode="auto">
            <a:xfrm>
              <a:off x="464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1067"/>
            <p:cNvSpPr>
              <a:spLocks noChangeArrowheads="1"/>
            </p:cNvSpPr>
            <p:nvPr/>
          </p:nvSpPr>
          <p:spPr bwMode="auto">
            <a:xfrm>
              <a:off x="4717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1068"/>
            <p:cNvSpPr>
              <a:spLocks noChangeArrowheads="1"/>
            </p:cNvSpPr>
            <p:nvPr/>
          </p:nvSpPr>
          <p:spPr bwMode="auto">
            <a:xfrm>
              <a:off x="4776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1069"/>
            <p:cNvSpPr>
              <a:spLocks noChangeArrowheads="1"/>
            </p:cNvSpPr>
            <p:nvPr/>
          </p:nvSpPr>
          <p:spPr bwMode="auto">
            <a:xfrm>
              <a:off x="4849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1070"/>
            <p:cNvSpPr>
              <a:spLocks noChangeArrowheads="1"/>
            </p:cNvSpPr>
            <p:nvPr/>
          </p:nvSpPr>
          <p:spPr bwMode="auto">
            <a:xfrm>
              <a:off x="4909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1071"/>
            <p:cNvSpPr>
              <a:spLocks noChangeArrowheads="1"/>
            </p:cNvSpPr>
            <p:nvPr/>
          </p:nvSpPr>
          <p:spPr bwMode="auto">
            <a:xfrm>
              <a:off x="4982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5" name="Rectangle 1072"/>
            <p:cNvSpPr>
              <a:spLocks noChangeArrowheads="1"/>
            </p:cNvSpPr>
            <p:nvPr/>
          </p:nvSpPr>
          <p:spPr bwMode="auto">
            <a:xfrm>
              <a:off x="2011" y="352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1073"/>
            <p:cNvSpPr>
              <a:spLocks noChangeArrowheads="1"/>
            </p:cNvSpPr>
            <p:nvPr/>
          </p:nvSpPr>
          <p:spPr bwMode="auto">
            <a:xfrm>
              <a:off x="2084" y="3520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Rectangle 1074"/>
            <p:cNvSpPr>
              <a:spLocks noChangeArrowheads="1"/>
            </p:cNvSpPr>
            <p:nvPr/>
          </p:nvSpPr>
          <p:spPr bwMode="auto">
            <a:xfrm>
              <a:off x="3029" y="3520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75" name="Rectangle 1076"/>
          <p:cNvSpPr>
            <a:spLocks noChangeArrowheads="1"/>
          </p:cNvSpPr>
          <p:nvPr/>
        </p:nvSpPr>
        <p:spPr bwMode="auto">
          <a:xfrm>
            <a:off x="49538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7" name="Rectangle 1078"/>
          <p:cNvSpPr>
            <a:spLocks noChangeArrowheads="1"/>
          </p:cNvSpPr>
          <p:nvPr/>
        </p:nvSpPr>
        <p:spPr bwMode="auto">
          <a:xfrm>
            <a:off x="5274563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9" name="Rectangle 1080"/>
          <p:cNvSpPr>
            <a:spLocks noChangeArrowheads="1"/>
          </p:cNvSpPr>
          <p:nvPr/>
        </p:nvSpPr>
        <p:spPr bwMode="auto">
          <a:xfrm>
            <a:off x="5501576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1" name="Rectangle 1082"/>
          <p:cNvSpPr>
            <a:spLocks noChangeArrowheads="1"/>
          </p:cNvSpPr>
          <p:nvPr/>
        </p:nvSpPr>
        <p:spPr bwMode="auto">
          <a:xfrm>
            <a:off x="57333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3" name="Rectangle 1084"/>
          <p:cNvSpPr>
            <a:spLocks noChangeArrowheads="1"/>
          </p:cNvSpPr>
          <p:nvPr/>
        </p:nvSpPr>
        <p:spPr bwMode="auto">
          <a:xfrm>
            <a:off x="597623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5" name="Rectangle 1086"/>
          <p:cNvSpPr>
            <a:spLocks noChangeArrowheads="1"/>
          </p:cNvSpPr>
          <p:nvPr/>
        </p:nvSpPr>
        <p:spPr bwMode="auto">
          <a:xfrm>
            <a:off x="62365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7" name="Rectangle 1088"/>
          <p:cNvSpPr>
            <a:spLocks noChangeArrowheads="1"/>
          </p:cNvSpPr>
          <p:nvPr/>
        </p:nvSpPr>
        <p:spPr bwMode="auto">
          <a:xfrm>
            <a:off x="6501701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9" name="Rectangle 1090"/>
          <p:cNvSpPr>
            <a:spLocks noChangeArrowheads="1"/>
          </p:cNvSpPr>
          <p:nvPr/>
        </p:nvSpPr>
        <p:spPr bwMode="auto">
          <a:xfrm>
            <a:off x="67620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0" name="Rectangle 1091"/>
          <p:cNvSpPr>
            <a:spLocks noChangeArrowheads="1"/>
          </p:cNvSpPr>
          <p:nvPr/>
        </p:nvSpPr>
        <p:spPr bwMode="auto">
          <a:xfrm>
            <a:off x="693826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1" name="Rectangle 1092"/>
          <p:cNvSpPr>
            <a:spLocks noChangeArrowheads="1"/>
          </p:cNvSpPr>
          <p:nvPr/>
        </p:nvSpPr>
        <p:spPr bwMode="auto">
          <a:xfrm>
            <a:off x="7054151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2" name="Rectangle 1093"/>
          <p:cNvSpPr>
            <a:spLocks noChangeArrowheads="1"/>
          </p:cNvSpPr>
          <p:nvPr/>
        </p:nvSpPr>
        <p:spPr bwMode="auto">
          <a:xfrm>
            <a:off x="7193851" y="559479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4" name="Rectangle 1094"/>
          <p:cNvSpPr>
            <a:spLocks noChangeArrowheads="1"/>
          </p:cNvSpPr>
          <p:nvPr/>
        </p:nvSpPr>
        <p:spPr bwMode="auto">
          <a:xfrm>
            <a:off x="7309738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6" name="Rectangle 1095"/>
          <p:cNvSpPr>
            <a:spLocks noChangeArrowheads="1"/>
          </p:cNvSpPr>
          <p:nvPr/>
        </p:nvSpPr>
        <p:spPr bwMode="auto">
          <a:xfrm>
            <a:off x="740181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7" name="Rectangle 1096"/>
          <p:cNvSpPr>
            <a:spLocks noChangeArrowheads="1"/>
          </p:cNvSpPr>
          <p:nvPr/>
        </p:nvSpPr>
        <p:spPr bwMode="auto">
          <a:xfrm>
            <a:off x="751770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8" name="Rectangle 1097"/>
          <p:cNvSpPr>
            <a:spLocks noChangeArrowheads="1"/>
          </p:cNvSpPr>
          <p:nvPr/>
        </p:nvSpPr>
        <p:spPr bwMode="auto">
          <a:xfrm>
            <a:off x="761136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9" name="Rectangle 1098"/>
          <p:cNvSpPr>
            <a:spLocks noChangeArrowheads="1"/>
          </p:cNvSpPr>
          <p:nvPr/>
        </p:nvSpPr>
        <p:spPr bwMode="auto">
          <a:xfrm>
            <a:off x="77272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0" name="Rectangle 1099"/>
          <p:cNvSpPr>
            <a:spLocks noChangeArrowheads="1"/>
          </p:cNvSpPr>
          <p:nvPr/>
        </p:nvSpPr>
        <p:spPr bwMode="auto">
          <a:xfrm>
            <a:off x="7822501" y="5594794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1" name="Rectangle 1100"/>
          <p:cNvSpPr>
            <a:spLocks noChangeArrowheads="1"/>
          </p:cNvSpPr>
          <p:nvPr/>
        </p:nvSpPr>
        <p:spPr bwMode="auto">
          <a:xfrm>
            <a:off x="79383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2" name="Rectangle 1101"/>
          <p:cNvSpPr>
            <a:spLocks noChangeArrowheads="1"/>
          </p:cNvSpPr>
          <p:nvPr/>
        </p:nvSpPr>
        <p:spPr bwMode="auto">
          <a:xfrm>
            <a:off x="3221926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3" name="Rectangle 1102"/>
          <p:cNvSpPr>
            <a:spLocks noChangeArrowheads="1"/>
          </p:cNvSpPr>
          <p:nvPr/>
        </p:nvSpPr>
        <p:spPr bwMode="auto">
          <a:xfrm>
            <a:off x="3337813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4" name="Rectangle 1103"/>
          <p:cNvSpPr>
            <a:spLocks noChangeArrowheads="1"/>
          </p:cNvSpPr>
          <p:nvPr/>
        </p:nvSpPr>
        <p:spPr bwMode="auto">
          <a:xfrm>
            <a:off x="4838001" y="5966269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5" name="Rectangle 1104"/>
          <p:cNvSpPr>
            <a:spLocks noChangeArrowheads="1"/>
          </p:cNvSpPr>
          <p:nvPr/>
        </p:nvSpPr>
        <p:spPr bwMode="auto">
          <a:xfrm>
            <a:off x="49538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7" name="Rectangle 1106"/>
          <p:cNvSpPr>
            <a:spLocks noChangeArrowheads="1"/>
          </p:cNvSpPr>
          <p:nvPr/>
        </p:nvSpPr>
        <p:spPr bwMode="auto">
          <a:xfrm>
            <a:off x="5274563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9" name="Rectangle 1108"/>
          <p:cNvSpPr>
            <a:spLocks noChangeArrowheads="1"/>
          </p:cNvSpPr>
          <p:nvPr/>
        </p:nvSpPr>
        <p:spPr bwMode="auto">
          <a:xfrm>
            <a:off x="5501576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1" name="Rectangle 1110"/>
          <p:cNvSpPr>
            <a:spLocks noChangeArrowheads="1"/>
          </p:cNvSpPr>
          <p:nvPr/>
        </p:nvSpPr>
        <p:spPr bwMode="auto">
          <a:xfrm>
            <a:off x="57333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3" name="Rectangle 1112"/>
          <p:cNvSpPr>
            <a:spLocks noChangeArrowheads="1"/>
          </p:cNvSpPr>
          <p:nvPr/>
        </p:nvSpPr>
        <p:spPr bwMode="auto">
          <a:xfrm>
            <a:off x="597623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5" name="Rectangle 1114"/>
          <p:cNvSpPr>
            <a:spLocks noChangeArrowheads="1"/>
          </p:cNvSpPr>
          <p:nvPr/>
        </p:nvSpPr>
        <p:spPr bwMode="auto">
          <a:xfrm>
            <a:off x="62365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7" name="Rectangle 1116"/>
          <p:cNvSpPr>
            <a:spLocks noChangeArrowheads="1"/>
          </p:cNvSpPr>
          <p:nvPr/>
        </p:nvSpPr>
        <p:spPr bwMode="auto">
          <a:xfrm>
            <a:off x="6501701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9" name="Rectangle 1118"/>
          <p:cNvSpPr>
            <a:spLocks noChangeArrowheads="1"/>
          </p:cNvSpPr>
          <p:nvPr/>
        </p:nvSpPr>
        <p:spPr bwMode="auto">
          <a:xfrm>
            <a:off x="67620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4" name="Rectangle 1119"/>
          <p:cNvSpPr>
            <a:spLocks noChangeArrowheads="1"/>
          </p:cNvSpPr>
          <p:nvPr/>
        </p:nvSpPr>
        <p:spPr bwMode="auto">
          <a:xfrm>
            <a:off x="6938263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5" name="Rectangle 1120"/>
          <p:cNvSpPr>
            <a:spLocks noChangeArrowheads="1"/>
          </p:cNvSpPr>
          <p:nvPr/>
        </p:nvSpPr>
        <p:spPr bwMode="auto">
          <a:xfrm>
            <a:off x="7054151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6" name="Rectangle 1121"/>
          <p:cNvSpPr>
            <a:spLocks noChangeArrowheads="1"/>
          </p:cNvSpPr>
          <p:nvPr/>
        </p:nvSpPr>
        <p:spPr bwMode="auto">
          <a:xfrm>
            <a:off x="7193851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7" name="Rectangle 1122"/>
          <p:cNvSpPr>
            <a:spLocks noChangeArrowheads="1"/>
          </p:cNvSpPr>
          <p:nvPr/>
        </p:nvSpPr>
        <p:spPr bwMode="auto">
          <a:xfrm>
            <a:off x="7309738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8" name="Rectangle 1123"/>
          <p:cNvSpPr>
            <a:spLocks noChangeArrowheads="1"/>
          </p:cNvSpPr>
          <p:nvPr/>
        </p:nvSpPr>
        <p:spPr bwMode="auto">
          <a:xfrm>
            <a:off x="7401813" y="5966269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9" name="Rectangle 1124"/>
          <p:cNvSpPr>
            <a:spLocks noChangeArrowheads="1"/>
          </p:cNvSpPr>
          <p:nvPr/>
        </p:nvSpPr>
        <p:spPr bwMode="auto">
          <a:xfrm>
            <a:off x="751770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" name="Rectangle 1125"/>
          <p:cNvSpPr>
            <a:spLocks noChangeArrowheads="1"/>
          </p:cNvSpPr>
          <p:nvPr/>
        </p:nvSpPr>
        <p:spPr bwMode="auto">
          <a:xfrm>
            <a:off x="7611363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1" name="Rectangle 1126"/>
          <p:cNvSpPr>
            <a:spLocks noChangeArrowheads="1"/>
          </p:cNvSpPr>
          <p:nvPr/>
        </p:nvSpPr>
        <p:spPr bwMode="auto">
          <a:xfrm>
            <a:off x="77272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2" name="Rectangle 1127"/>
          <p:cNvSpPr>
            <a:spLocks noChangeArrowheads="1"/>
          </p:cNvSpPr>
          <p:nvPr/>
        </p:nvSpPr>
        <p:spPr bwMode="auto">
          <a:xfrm>
            <a:off x="7822501" y="5966269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3" name="Rectangle 1128"/>
          <p:cNvSpPr>
            <a:spLocks noChangeArrowheads="1"/>
          </p:cNvSpPr>
          <p:nvPr/>
        </p:nvSpPr>
        <p:spPr bwMode="auto">
          <a:xfrm>
            <a:off x="79383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4" name="Rectangle 1129"/>
          <p:cNvSpPr>
            <a:spLocks noChangeArrowheads="1"/>
          </p:cNvSpPr>
          <p:nvPr/>
        </p:nvSpPr>
        <p:spPr bwMode="auto">
          <a:xfrm>
            <a:off x="3221926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5" name="Rectangle 1130"/>
          <p:cNvSpPr>
            <a:spLocks noChangeArrowheads="1"/>
          </p:cNvSpPr>
          <p:nvPr/>
        </p:nvSpPr>
        <p:spPr bwMode="auto">
          <a:xfrm>
            <a:off x="3337813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6" name="Rectangle 1131"/>
          <p:cNvSpPr>
            <a:spLocks noChangeArrowheads="1"/>
          </p:cNvSpPr>
          <p:nvPr/>
        </p:nvSpPr>
        <p:spPr bwMode="auto">
          <a:xfrm>
            <a:off x="4838001" y="6336157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7" name="Rectangle 1132"/>
          <p:cNvSpPr>
            <a:spLocks noChangeArrowheads="1"/>
          </p:cNvSpPr>
          <p:nvPr/>
        </p:nvSpPr>
        <p:spPr bwMode="auto">
          <a:xfrm>
            <a:off x="49538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" name="Rectangle 1134"/>
          <p:cNvSpPr>
            <a:spLocks noChangeArrowheads="1"/>
          </p:cNvSpPr>
          <p:nvPr/>
        </p:nvSpPr>
        <p:spPr bwMode="auto">
          <a:xfrm>
            <a:off x="5274563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3" name="Rectangle 1136"/>
          <p:cNvSpPr>
            <a:spLocks noChangeArrowheads="1"/>
          </p:cNvSpPr>
          <p:nvPr/>
        </p:nvSpPr>
        <p:spPr bwMode="auto">
          <a:xfrm>
            <a:off x="5501576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5" name="Rectangle 1138"/>
          <p:cNvSpPr>
            <a:spLocks noChangeArrowheads="1"/>
          </p:cNvSpPr>
          <p:nvPr/>
        </p:nvSpPr>
        <p:spPr bwMode="auto">
          <a:xfrm>
            <a:off x="57333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7" name="Rectangle 1140"/>
          <p:cNvSpPr>
            <a:spLocks noChangeArrowheads="1"/>
          </p:cNvSpPr>
          <p:nvPr/>
        </p:nvSpPr>
        <p:spPr bwMode="auto">
          <a:xfrm>
            <a:off x="597623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9" name="Rectangle 1142"/>
          <p:cNvSpPr>
            <a:spLocks noChangeArrowheads="1"/>
          </p:cNvSpPr>
          <p:nvPr/>
        </p:nvSpPr>
        <p:spPr bwMode="auto">
          <a:xfrm>
            <a:off x="62365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1" name="Rectangle 1144"/>
          <p:cNvSpPr>
            <a:spLocks noChangeArrowheads="1"/>
          </p:cNvSpPr>
          <p:nvPr/>
        </p:nvSpPr>
        <p:spPr bwMode="auto">
          <a:xfrm>
            <a:off x="6501701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3" name="Rectangle 1146"/>
          <p:cNvSpPr>
            <a:spLocks noChangeArrowheads="1"/>
          </p:cNvSpPr>
          <p:nvPr/>
        </p:nvSpPr>
        <p:spPr bwMode="auto">
          <a:xfrm>
            <a:off x="67620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4" name="Rectangle 1147"/>
          <p:cNvSpPr>
            <a:spLocks noChangeArrowheads="1"/>
          </p:cNvSpPr>
          <p:nvPr/>
        </p:nvSpPr>
        <p:spPr bwMode="auto">
          <a:xfrm>
            <a:off x="6910831" y="628129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5" name="Rectangle 1148"/>
          <p:cNvSpPr>
            <a:spLocks noChangeArrowheads="1"/>
          </p:cNvSpPr>
          <p:nvPr/>
        </p:nvSpPr>
        <p:spPr bwMode="auto">
          <a:xfrm>
            <a:off x="7054151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0" name="Rectangle 1149"/>
          <p:cNvSpPr>
            <a:spLocks noChangeArrowheads="1"/>
          </p:cNvSpPr>
          <p:nvPr/>
        </p:nvSpPr>
        <p:spPr bwMode="auto">
          <a:xfrm>
            <a:off x="7193851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1" name="Rectangle 1150"/>
          <p:cNvSpPr>
            <a:spLocks noChangeArrowheads="1"/>
          </p:cNvSpPr>
          <p:nvPr/>
        </p:nvSpPr>
        <p:spPr bwMode="auto">
          <a:xfrm>
            <a:off x="7309738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2" name="Rectangle 1151"/>
          <p:cNvSpPr>
            <a:spLocks noChangeArrowheads="1"/>
          </p:cNvSpPr>
          <p:nvPr/>
        </p:nvSpPr>
        <p:spPr bwMode="auto">
          <a:xfrm>
            <a:off x="7401813" y="6336157"/>
            <a:ext cx="1515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3" name="Rectangle 1152"/>
          <p:cNvSpPr>
            <a:spLocks noChangeArrowheads="1"/>
          </p:cNvSpPr>
          <p:nvPr/>
        </p:nvSpPr>
        <p:spPr bwMode="auto">
          <a:xfrm>
            <a:off x="751770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5" name="Rectangle 1154"/>
          <p:cNvSpPr>
            <a:spLocks noChangeArrowheads="1"/>
          </p:cNvSpPr>
          <p:nvPr/>
        </p:nvSpPr>
        <p:spPr bwMode="auto">
          <a:xfrm>
            <a:off x="77272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7" name="Rectangle 1156"/>
          <p:cNvSpPr>
            <a:spLocks noChangeArrowheads="1"/>
          </p:cNvSpPr>
          <p:nvPr/>
        </p:nvSpPr>
        <p:spPr bwMode="auto">
          <a:xfrm>
            <a:off x="79383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28" name="Table 2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06026"/>
              </p:ext>
            </p:extLst>
          </p:nvPr>
        </p:nvGraphicFramePr>
        <p:xfrm>
          <a:off x="5114480" y="448094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7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9" name="Table 2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11722"/>
              </p:ext>
            </p:extLst>
          </p:nvPr>
        </p:nvGraphicFramePr>
        <p:xfrm>
          <a:off x="5318316" y="4468939"/>
          <a:ext cx="222947" cy="365760"/>
        </p:xfrm>
        <a:graphic>
          <a:graphicData uri="http://schemas.openxmlformats.org/drawingml/2006/table">
            <a:tbl>
              <a:tblPr/>
              <a:tblGrid>
                <a:gridCol w="222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0" name="Rectangle 2329"/>
          <p:cNvSpPr/>
          <p:nvPr/>
        </p:nvSpPr>
        <p:spPr>
          <a:xfrm>
            <a:off x="5291995" y="4808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1" name="Rectangle 2330"/>
          <p:cNvSpPr/>
          <p:nvPr/>
        </p:nvSpPr>
        <p:spPr>
          <a:xfrm>
            <a:off x="5554090" y="445179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2" name="Rectangle 2331"/>
          <p:cNvSpPr/>
          <p:nvPr/>
        </p:nvSpPr>
        <p:spPr>
          <a:xfrm>
            <a:off x="5562121" y="482223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3" name="Rectangle 2332"/>
          <p:cNvSpPr/>
          <p:nvPr/>
        </p:nvSpPr>
        <p:spPr>
          <a:xfrm>
            <a:off x="5541390" y="5174868"/>
            <a:ext cx="231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4" name="Rectangle 2333"/>
          <p:cNvSpPr/>
          <p:nvPr/>
        </p:nvSpPr>
        <p:spPr>
          <a:xfrm>
            <a:off x="5796852" y="557999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5" name="Rectangle 2334"/>
          <p:cNvSpPr/>
          <p:nvPr/>
        </p:nvSpPr>
        <p:spPr>
          <a:xfrm>
            <a:off x="5815521" y="518960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6" name="Rectangle 2335"/>
          <p:cNvSpPr/>
          <p:nvPr/>
        </p:nvSpPr>
        <p:spPr>
          <a:xfrm>
            <a:off x="5769990" y="480529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7" name="Rectangle 2336"/>
          <p:cNvSpPr/>
          <p:nvPr/>
        </p:nvSpPr>
        <p:spPr>
          <a:xfrm>
            <a:off x="6300215" y="482642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cs typeface="Arial" pitchFamily="34" charset="0"/>
              </a:rPr>
              <a:t>2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8" name="Rectangle 2337"/>
          <p:cNvSpPr/>
          <p:nvPr/>
        </p:nvSpPr>
        <p:spPr>
          <a:xfrm>
            <a:off x="5777070" y="4460589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1" name="Rectangle 2340"/>
          <p:cNvSpPr/>
          <p:nvPr/>
        </p:nvSpPr>
        <p:spPr>
          <a:xfrm>
            <a:off x="6052313" y="482223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42" name="Rectangle 2341"/>
          <p:cNvSpPr/>
          <p:nvPr/>
        </p:nvSpPr>
        <p:spPr>
          <a:xfrm>
            <a:off x="6057519" y="5213422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43" name="Rectangle 2342"/>
          <p:cNvSpPr/>
          <p:nvPr/>
        </p:nvSpPr>
        <p:spPr>
          <a:xfrm>
            <a:off x="6048375" y="5563045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44" name="Rectangle 2343"/>
          <p:cNvSpPr/>
          <p:nvPr/>
        </p:nvSpPr>
        <p:spPr>
          <a:xfrm>
            <a:off x="1120775" y="494340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5" name="Rectangle 2344"/>
          <p:cNvSpPr/>
          <p:nvPr/>
        </p:nvSpPr>
        <p:spPr>
          <a:xfrm>
            <a:off x="6303836" y="5949322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6" name="Rectangle 2345"/>
          <p:cNvSpPr/>
          <p:nvPr/>
        </p:nvSpPr>
        <p:spPr>
          <a:xfrm>
            <a:off x="6300214" y="556728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7" name="Rectangle 2346"/>
          <p:cNvSpPr/>
          <p:nvPr/>
        </p:nvSpPr>
        <p:spPr>
          <a:xfrm>
            <a:off x="6314187" y="517221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0" name="Rectangle 2349"/>
          <p:cNvSpPr/>
          <p:nvPr/>
        </p:nvSpPr>
        <p:spPr>
          <a:xfrm>
            <a:off x="6589140" y="480048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1" name="Rectangle 2350"/>
          <p:cNvSpPr/>
          <p:nvPr/>
        </p:nvSpPr>
        <p:spPr>
          <a:xfrm>
            <a:off x="6573139" y="594321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2" name="Rectangle 2351"/>
          <p:cNvSpPr/>
          <p:nvPr/>
        </p:nvSpPr>
        <p:spPr>
          <a:xfrm>
            <a:off x="6589139" y="557465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4" name="Rectangle 2353"/>
          <p:cNvSpPr/>
          <p:nvPr/>
        </p:nvSpPr>
        <p:spPr>
          <a:xfrm>
            <a:off x="6867682" y="479152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" name="Rectangle 2354"/>
          <p:cNvSpPr/>
          <p:nvPr/>
        </p:nvSpPr>
        <p:spPr>
          <a:xfrm>
            <a:off x="7546975" y="4802886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4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6" name="Rectangle 2355"/>
          <p:cNvSpPr/>
          <p:nvPr/>
        </p:nvSpPr>
        <p:spPr>
          <a:xfrm>
            <a:off x="7349426" y="4809173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7" name="Rectangle 2356"/>
          <p:cNvSpPr/>
          <p:nvPr/>
        </p:nvSpPr>
        <p:spPr>
          <a:xfrm>
            <a:off x="7130541" y="4806363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8" name="Rectangle 2357"/>
          <p:cNvSpPr/>
          <p:nvPr/>
        </p:nvSpPr>
        <p:spPr>
          <a:xfrm>
            <a:off x="7768208" y="48264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5359494" y="3440668"/>
            <a:ext cx="26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Faults =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51FB-9C88-DC51-76D2-36FA2C9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20B5-B049-7DC1-C73A-44E75F9A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56E9-E585-D518-29FA-B80A087B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886700" cy="854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Interface for LFU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C4A23-8A17-8F26-5F4A-828117C3C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10990"/>
            <a:ext cx="8763000" cy="24360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75A4-A6F1-3D96-5D9A-F07831A9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 explanation(MFU)</a:t>
            </a:r>
          </a:p>
        </p:txBody>
      </p:sp>
      <p:sp>
        <p:nvSpPr>
          <p:cNvPr id="1146" name="Rectangle 152"/>
          <p:cNvSpPr>
            <a:spLocks noChangeArrowheads="1"/>
          </p:cNvSpPr>
          <p:nvPr/>
        </p:nvSpPr>
        <p:spPr bwMode="auto">
          <a:xfrm>
            <a:off x="947739" y="1306513"/>
            <a:ext cx="2682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8" name="AutoShape 154"/>
          <p:cNvSpPr>
            <a:spLocks noChangeAspect="1" noChangeArrowheads="1" noTextEdit="1"/>
          </p:cNvSpPr>
          <p:nvPr/>
        </p:nvSpPr>
        <p:spPr bwMode="auto">
          <a:xfrm>
            <a:off x="604043" y="1612106"/>
            <a:ext cx="7904163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56"/>
          <p:cNvSpPr>
            <a:spLocks noChangeArrowheads="1"/>
          </p:cNvSpPr>
          <p:nvPr/>
        </p:nvSpPr>
        <p:spPr bwMode="auto">
          <a:xfrm>
            <a:off x="631825" y="1625600"/>
            <a:ext cx="788988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57"/>
          <p:cNvSpPr>
            <a:spLocks noChangeArrowheads="1"/>
          </p:cNvSpPr>
          <p:nvPr/>
        </p:nvSpPr>
        <p:spPr bwMode="auto">
          <a:xfrm>
            <a:off x="1420813" y="1625600"/>
            <a:ext cx="563563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58"/>
          <p:cNvSpPr>
            <a:spLocks noChangeArrowheads="1"/>
          </p:cNvSpPr>
          <p:nvPr/>
        </p:nvSpPr>
        <p:spPr bwMode="auto">
          <a:xfrm>
            <a:off x="19843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59"/>
          <p:cNvSpPr>
            <a:spLocks noChangeArrowheads="1"/>
          </p:cNvSpPr>
          <p:nvPr/>
        </p:nvSpPr>
        <p:spPr bwMode="auto">
          <a:xfrm>
            <a:off x="2517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60"/>
          <p:cNvSpPr>
            <a:spLocks noChangeArrowheads="1"/>
          </p:cNvSpPr>
          <p:nvPr/>
        </p:nvSpPr>
        <p:spPr bwMode="auto">
          <a:xfrm>
            <a:off x="3051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61"/>
          <p:cNvSpPr>
            <a:spLocks noChangeArrowheads="1"/>
          </p:cNvSpPr>
          <p:nvPr/>
        </p:nvSpPr>
        <p:spPr bwMode="auto">
          <a:xfrm>
            <a:off x="3660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62"/>
          <p:cNvSpPr>
            <a:spLocks noChangeArrowheads="1"/>
          </p:cNvSpPr>
          <p:nvPr/>
        </p:nvSpPr>
        <p:spPr bwMode="auto">
          <a:xfrm>
            <a:off x="4194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63"/>
          <p:cNvSpPr>
            <a:spLocks noChangeArrowheads="1"/>
          </p:cNvSpPr>
          <p:nvPr/>
        </p:nvSpPr>
        <p:spPr bwMode="auto">
          <a:xfrm>
            <a:off x="4803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64"/>
          <p:cNvSpPr>
            <a:spLocks noChangeArrowheads="1"/>
          </p:cNvSpPr>
          <p:nvPr/>
        </p:nvSpPr>
        <p:spPr bwMode="auto">
          <a:xfrm>
            <a:off x="5337175" y="1625600"/>
            <a:ext cx="6096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Rectangle 165"/>
          <p:cNvSpPr>
            <a:spLocks noChangeArrowheads="1"/>
          </p:cNvSpPr>
          <p:nvPr/>
        </p:nvSpPr>
        <p:spPr bwMode="auto">
          <a:xfrm>
            <a:off x="59467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Rectangle 166"/>
          <p:cNvSpPr>
            <a:spLocks noChangeArrowheads="1"/>
          </p:cNvSpPr>
          <p:nvPr/>
        </p:nvSpPr>
        <p:spPr bwMode="auto">
          <a:xfrm>
            <a:off x="64801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Rectangle 167"/>
          <p:cNvSpPr>
            <a:spLocks noChangeArrowheads="1"/>
          </p:cNvSpPr>
          <p:nvPr/>
        </p:nvSpPr>
        <p:spPr bwMode="auto">
          <a:xfrm>
            <a:off x="70135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Rectangle 168"/>
          <p:cNvSpPr>
            <a:spLocks noChangeArrowheads="1"/>
          </p:cNvSpPr>
          <p:nvPr/>
        </p:nvSpPr>
        <p:spPr bwMode="auto">
          <a:xfrm>
            <a:off x="7546975" y="1625600"/>
            <a:ext cx="5334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69"/>
          <p:cNvSpPr>
            <a:spLocks noChangeArrowheads="1"/>
          </p:cNvSpPr>
          <p:nvPr/>
        </p:nvSpPr>
        <p:spPr bwMode="auto">
          <a:xfrm>
            <a:off x="8080375" y="1625600"/>
            <a:ext cx="457200" cy="369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70"/>
          <p:cNvSpPr>
            <a:spLocks noChangeArrowheads="1"/>
          </p:cNvSpPr>
          <p:nvPr/>
        </p:nvSpPr>
        <p:spPr bwMode="auto">
          <a:xfrm>
            <a:off x="1414463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71"/>
          <p:cNvSpPr>
            <a:spLocks noChangeArrowheads="1"/>
          </p:cNvSpPr>
          <p:nvPr/>
        </p:nvSpPr>
        <p:spPr bwMode="auto">
          <a:xfrm>
            <a:off x="19780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72"/>
          <p:cNvSpPr>
            <a:spLocks noChangeArrowheads="1"/>
          </p:cNvSpPr>
          <p:nvPr/>
        </p:nvSpPr>
        <p:spPr bwMode="auto">
          <a:xfrm>
            <a:off x="2511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73"/>
          <p:cNvSpPr>
            <a:spLocks noChangeArrowheads="1"/>
          </p:cNvSpPr>
          <p:nvPr/>
        </p:nvSpPr>
        <p:spPr bwMode="auto">
          <a:xfrm>
            <a:off x="3044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74"/>
          <p:cNvSpPr>
            <a:spLocks noChangeArrowheads="1"/>
          </p:cNvSpPr>
          <p:nvPr/>
        </p:nvSpPr>
        <p:spPr bwMode="auto">
          <a:xfrm>
            <a:off x="3654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75"/>
          <p:cNvSpPr>
            <a:spLocks noChangeArrowheads="1"/>
          </p:cNvSpPr>
          <p:nvPr/>
        </p:nvSpPr>
        <p:spPr bwMode="auto">
          <a:xfrm>
            <a:off x="4187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76"/>
          <p:cNvSpPr>
            <a:spLocks noChangeArrowheads="1"/>
          </p:cNvSpPr>
          <p:nvPr/>
        </p:nvSpPr>
        <p:spPr bwMode="auto">
          <a:xfrm>
            <a:off x="4797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77"/>
          <p:cNvSpPr>
            <a:spLocks noChangeArrowheads="1"/>
          </p:cNvSpPr>
          <p:nvPr/>
        </p:nvSpPr>
        <p:spPr bwMode="auto">
          <a:xfrm>
            <a:off x="5330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78"/>
          <p:cNvSpPr>
            <a:spLocks noChangeArrowheads="1"/>
          </p:cNvSpPr>
          <p:nvPr/>
        </p:nvSpPr>
        <p:spPr bwMode="auto">
          <a:xfrm>
            <a:off x="59404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4" name="Rectangle 179"/>
          <p:cNvSpPr>
            <a:spLocks noChangeArrowheads="1"/>
          </p:cNvSpPr>
          <p:nvPr/>
        </p:nvSpPr>
        <p:spPr bwMode="auto">
          <a:xfrm>
            <a:off x="64738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Rectangle 180"/>
          <p:cNvSpPr>
            <a:spLocks noChangeArrowheads="1"/>
          </p:cNvSpPr>
          <p:nvPr/>
        </p:nvSpPr>
        <p:spPr bwMode="auto">
          <a:xfrm>
            <a:off x="70072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Rectangle 181"/>
          <p:cNvSpPr>
            <a:spLocks noChangeArrowheads="1"/>
          </p:cNvSpPr>
          <p:nvPr/>
        </p:nvSpPr>
        <p:spPr bwMode="auto">
          <a:xfrm>
            <a:off x="75406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Rectangle 182"/>
          <p:cNvSpPr>
            <a:spLocks noChangeArrowheads="1"/>
          </p:cNvSpPr>
          <p:nvPr/>
        </p:nvSpPr>
        <p:spPr bwMode="auto">
          <a:xfrm>
            <a:off x="80740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Rectangle 183"/>
          <p:cNvSpPr>
            <a:spLocks noChangeArrowheads="1"/>
          </p:cNvSpPr>
          <p:nvPr/>
        </p:nvSpPr>
        <p:spPr bwMode="auto">
          <a:xfrm>
            <a:off x="625475" y="1989138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Rectangle 184"/>
          <p:cNvSpPr>
            <a:spLocks noChangeArrowheads="1"/>
          </p:cNvSpPr>
          <p:nvPr/>
        </p:nvSpPr>
        <p:spPr bwMode="auto">
          <a:xfrm>
            <a:off x="625475" y="2360613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Rectangle 185"/>
          <p:cNvSpPr>
            <a:spLocks noChangeArrowheads="1"/>
          </p:cNvSpPr>
          <p:nvPr/>
        </p:nvSpPr>
        <p:spPr bwMode="auto">
          <a:xfrm>
            <a:off x="625475" y="2730500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86"/>
          <p:cNvSpPr>
            <a:spLocks noChangeArrowheads="1"/>
          </p:cNvSpPr>
          <p:nvPr/>
        </p:nvSpPr>
        <p:spPr bwMode="auto">
          <a:xfrm>
            <a:off x="62547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2" name="Rectangle 187"/>
          <p:cNvSpPr>
            <a:spLocks noChangeArrowheads="1"/>
          </p:cNvSpPr>
          <p:nvPr/>
        </p:nvSpPr>
        <p:spPr bwMode="auto">
          <a:xfrm>
            <a:off x="8531225" y="1619250"/>
            <a:ext cx="12700" cy="14954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3" name="Rectangle 188"/>
          <p:cNvSpPr>
            <a:spLocks noChangeArrowheads="1"/>
          </p:cNvSpPr>
          <p:nvPr/>
        </p:nvSpPr>
        <p:spPr bwMode="auto">
          <a:xfrm>
            <a:off x="625475" y="1619250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4" name="Rectangle 189"/>
          <p:cNvSpPr>
            <a:spLocks noChangeArrowheads="1"/>
          </p:cNvSpPr>
          <p:nvPr/>
        </p:nvSpPr>
        <p:spPr bwMode="auto">
          <a:xfrm>
            <a:off x="625475" y="3101975"/>
            <a:ext cx="7918451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5" name="Rectangle 190"/>
          <p:cNvSpPr>
            <a:spLocks noChangeArrowheads="1"/>
          </p:cNvSpPr>
          <p:nvPr/>
        </p:nvSpPr>
        <p:spPr bwMode="auto">
          <a:xfrm>
            <a:off x="749300" y="1666875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String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91"/>
          <p:cNvSpPr>
            <a:spLocks noChangeArrowheads="1"/>
          </p:cNvSpPr>
          <p:nvPr/>
        </p:nvSpPr>
        <p:spPr bwMode="auto">
          <a:xfrm>
            <a:off x="13049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Rectangle 192"/>
          <p:cNvSpPr>
            <a:spLocks noChangeArrowheads="1"/>
          </p:cNvSpPr>
          <p:nvPr/>
        </p:nvSpPr>
        <p:spPr bwMode="auto">
          <a:xfrm>
            <a:off x="1644650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8" name="Rectangle 193"/>
          <p:cNvSpPr>
            <a:spLocks noChangeArrowheads="1"/>
          </p:cNvSpPr>
          <p:nvPr/>
        </p:nvSpPr>
        <p:spPr bwMode="auto">
          <a:xfrm>
            <a:off x="1512888" y="1666875"/>
            <a:ext cx="420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9" name="Rectangle 194"/>
          <p:cNvSpPr>
            <a:spLocks noChangeArrowheads="1"/>
          </p:cNvSpPr>
          <p:nvPr/>
        </p:nvSpPr>
        <p:spPr bwMode="auto">
          <a:xfrm>
            <a:off x="21923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0" name="Rectangle 195"/>
          <p:cNvSpPr>
            <a:spLocks noChangeArrowheads="1"/>
          </p:cNvSpPr>
          <p:nvPr/>
        </p:nvSpPr>
        <p:spPr bwMode="auto">
          <a:xfrm>
            <a:off x="2076451" y="1666875"/>
            <a:ext cx="40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1" name="Rectangle 196"/>
          <p:cNvSpPr>
            <a:spLocks noChangeArrowheads="1"/>
          </p:cNvSpPr>
          <p:nvPr/>
        </p:nvSpPr>
        <p:spPr bwMode="auto">
          <a:xfrm>
            <a:off x="2725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2" name="Rectangle 197"/>
          <p:cNvSpPr>
            <a:spLocks noChangeArrowheads="1"/>
          </p:cNvSpPr>
          <p:nvPr/>
        </p:nvSpPr>
        <p:spPr bwMode="auto">
          <a:xfrm>
            <a:off x="2725739" y="1666875"/>
            <a:ext cx="2905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3" name="Rectangle 198"/>
          <p:cNvSpPr>
            <a:spLocks noChangeArrowheads="1"/>
          </p:cNvSpPr>
          <p:nvPr/>
        </p:nvSpPr>
        <p:spPr bwMode="auto">
          <a:xfrm>
            <a:off x="3297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4" name="Rectangle 199"/>
          <p:cNvSpPr>
            <a:spLocks noChangeArrowheads="1"/>
          </p:cNvSpPr>
          <p:nvPr/>
        </p:nvSpPr>
        <p:spPr bwMode="auto">
          <a:xfrm>
            <a:off x="3413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5" name="Rectangle 200"/>
          <p:cNvSpPr>
            <a:spLocks noChangeArrowheads="1"/>
          </p:cNvSpPr>
          <p:nvPr/>
        </p:nvSpPr>
        <p:spPr bwMode="auto">
          <a:xfrm>
            <a:off x="3868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201"/>
          <p:cNvSpPr>
            <a:spLocks noChangeArrowheads="1"/>
          </p:cNvSpPr>
          <p:nvPr/>
        </p:nvSpPr>
        <p:spPr bwMode="auto">
          <a:xfrm>
            <a:off x="3984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202"/>
          <p:cNvSpPr>
            <a:spLocks noChangeArrowheads="1"/>
          </p:cNvSpPr>
          <p:nvPr/>
        </p:nvSpPr>
        <p:spPr bwMode="auto">
          <a:xfrm>
            <a:off x="4440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203"/>
          <p:cNvSpPr>
            <a:spLocks noChangeArrowheads="1"/>
          </p:cNvSpPr>
          <p:nvPr/>
        </p:nvSpPr>
        <p:spPr bwMode="auto">
          <a:xfrm>
            <a:off x="4556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204"/>
          <p:cNvSpPr>
            <a:spLocks noChangeArrowheads="1"/>
          </p:cNvSpPr>
          <p:nvPr/>
        </p:nvSpPr>
        <p:spPr bwMode="auto">
          <a:xfrm>
            <a:off x="5011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205"/>
          <p:cNvSpPr>
            <a:spLocks noChangeArrowheads="1"/>
          </p:cNvSpPr>
          <p:nvPr/>
        </p:nvSpPr>
        <p:spPr bwMode="auto">
          <a:xfrm>
            <a:off x="5127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1" name="Rectangle 206"/>
          <p:cNvSpPr>
            <a:spLocks noChangeArrowheads="1"/>
          </p:cNvSpPr>
          <p:nvPr/>
        </p:nvSpPr>
        <p:spPr bwMode="auto">
          <a:xfrm>
            <a:off x="5583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2" name="Rectangle 207"/>
          <p:cNvSpPr>
            <a:spLocks noChangeArrowheads="1"/>
          </p:cNvSpPr>
          <p:nvPr/>
        </p:nvSpPr>
        <p:spPr bwMode="auto">
          <a:xfrm>
            <a:off x="5699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3" name="Rectangle 208"/>
          <p:cNvSpPr>
            <a:spLocks noChangeArrowheads="1"/>
          </p:cNvSpPr>
          <p:nvPr/>
        </p:nvSpPr>
        <p:spPr bwMode="auto">
          <a:xfrm>
            <a:off x="61547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4" name="Rectangle 209"/>
          <p:cNvSpPr>
            <a:spLocks noChangeArrowheads="1"/>
          </p:cNvSpPr>
          <p:nvPr/>
        </p:nvSpPr>
        <p:spPr bwMode="auto">
          <a:xfrm>
            <a:off x="62706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5" name="Rectangle 210"/>
          <p:cNvSpPr>
            <a:spLocks noChangeArrowheads="1"/>
          </p:cNvSpPr>
          <p:nvPr/>
        </p:nvSpPr>
        <p:spPr bwMode="auto">
          <a:xfrm>
            <a:off x="66881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6" name="Rectangle 211"/>
          <p:cNvSpPr>
            <a:spLocks noChangeArrowheads="1"/>
          </p:cNvSpPr>
          <p:nvPr/>
        </p:nvSpPr>
        <p:spPr bwMode="auto">
          <a:xfrm>
            <a:off x="68040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7" name="Rectangle 212"/>
          <p:cNvSpPr>
            <a:spLocks noChangeArrowheads="1"/>
          </p:cNvSpPr>
          <p:nvPr/>
        </p:nvSpPr>
        <p:spPr bwMode="auto">
          <a:xfrm>
            <a:off x="72215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" name="Rectangle 213"/>
          <p:cNvSpPr>
            <a:spLocks noChangeArrowheads="1"/>
          </p:cNvSpPr>
          <p:nvPr/>
        </p:nvSpPr>
        <p:spPr bwMode="auto">
          <a:xfrm>
            <a:off x="73374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9" name="Rectangle 214"/>
          <p:cNvSpPr>
            <a:spLocks noChangeArrowheads="1"/>
          </p:cNvSpPr>
          <p:nvPr/>
        </p:nvSpPr>
        <p:spPr bwMode="auto">
          <a:xfrm>
            <a:off x="7717536" y="1666875"/>
            <a:ext cx="2755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0" name="Rectangle 215"/>
          <p:cNvSpPr>
            <a:spLocks noChangeArrowheads="1"/>
          </p:cNvSpPr>
          <p:nvPr/>
        </p:nvSpPr>
        <p:spPr bwMode="auto">
          <a:xfrm>
            <a:off x="78708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1" name="Rectangle 216"/>
          <p:cNvSpPr>
            <a:spLocks noChangeArrowheads="1"/>
          </p:cNvSpPr>
          <p:nvPr/>
        </p:nvSpPr>
        <p:spPr bwMode="auto">
          <a:xfrm>
            <a:off x="8250238" y="1666875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2" name="Rectangle 217"/>
          <p:cNvSpPr>
            <a:spLocks noChangeArrowheads="1"/>
          </p:cNvSpPr>
          <p:nvPr/>
        </p:nvSpPr>
        <p:spPr bwMode="auto">
          <a:xfrm>
            <a:off x="8366125" y="1666875"/>
            <a:ext cx="17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3" name="Rectangle 218"/>
          <p:cNvSpPr>
            <a:spLocks noChangeArrowheads="1"/>
          </p:cNvSpPr>
          <p:nvPr/>
        </p:nvSpPr>
        <p:spPr bwMode="auto">
          <a:xfrm>
            <a:off x="723900" y="2038350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4" name="Rectangle 219"/>
          <p:cNvSpPr>
            <a:spLocks noChangeArrowheads="1"/>
          </p:cNvSpPr>
          <p:nvPr/>
        </p:nvSpPr>
        <p:spPr bwMode="auto">
          <a:xfrm>
            <a:off x="1035050" y="2038350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5" name="Rectangle 220"/>
          <p:cNvSpPr>
            <a:spLocks noChangeArrowheads="1"/>
          </p:cNvSpPr>
          <p:nvPr/>
        </p:nvSpPr>
        <p:spPr bwMode="auto">
          <a:xfrm>
            <a:off x="1512888" y="2038350"/>
            <a:ext cx="223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6" name="Rectangle 221"/>
          <p:cNvSpPr>
            <a:spLocks noChangeArrowheads="1"/>
          </p:cNvSpPr>
          <p:nvPr/>
        </p:nvSpPr>
        <p:spPr bwMode="auto">
          <a:xfrm>
            <a:off x="1617663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7" name="Rectangle 222"/>
          <p:cNvSpPr>
            <a:spLocks noChangeArrowheads="1"/>
          </p:cNvSpPr>
          <p:nvPr/>
        </p:nvSpPr>
        <p:spPr bwMode="auto">
          <a:xfrm>
            <a:off x="339725" y="1015290"/>
            <a:ext cx="285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9" name="Rectangle 224"/>
          <p:cNvSpPr>
            <a:spLocks noChangeArrowheads="1"/>
          </p:cNvSpPr>
          <p:nvPr/>
        </p:nvSpPr>
        <p:spPr bwMode="auto">
          <a:xfrm>
            <a:off x="2076450" y="2069712"/>
            <a:ext cx="287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0" name="Rectangle 225"/>
          <p:cNvSpPr>
            <a:spLocks noChangeArrowheads="1"/>
          </p:cNvSpPr>
          <p:nvPr/>
        </p:nvSpPr>
        <p:spPr bwMode="auto">
          <a:xfrm>
            <a:off x="2609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1" name="Rectangle 226"/>
          <p:cNvSpPr>
            <a:spLocks noChangeArrowheads="1"/>
          </p:cNvSpPr>
          <p:nvPr/>
        </p:nvSpPr>
        <p:spPr bwMode="auto">
          <a:xfrm>
            <a:off x="2725738" y="2038350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2" name="Rectangle 227"/>
          <p:cNvSpPr>
            <a:spLocks noChangeArrowheads="1"/>
          </p:cNvSpPr>
          <p:nvPr/>
        </p:nvSpPr>
        <p:spPr bwMode="auto">
          <a:xfrm>
            <a:off x="31432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2(F)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4" name="Rectangle 229"/>
          <p:cNvSpPr>
            <a:spLocks noChangeArrowheads="1"/>
          </p:cNvSpPr>
          <p:nvPr/>
        </p:nvSpPr>
        <p:spPr bwMode="auto">
          <a:xfrm>
            <a:off x="3752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5" name="Rectangle 230"/>
          <p:cNvSpPr>
            <a:spLocks noChangeArrowheads="1"/>
          </p:cNvSpPr>
          <p:nvPr/>
        </p:nvSpPr>
        <p:spPr bwMode="auto">
          <a:xfrm>
            <a:off x="3868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6" name="Rectangle 231"/>
          <p:cNvSpPr>
            <a:spLocks noChangeArrowheads="1"/>
          </p:cNvSpPr>
          <p:nvPr/>
        </p:nvSpPr>
        <p:spPr bwMode="auto">
          <a:xfrm>
            <a:off x="42862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7" name="Rectangle 232"/>
          <p:cNvSpPr>
            <a:spLocks noChangeArrowheads="1"/>
          </p:cNvSpPr>
          <p:nvPr/>
        </p:nvSpPr>
        <p:spPr bwMode="auto">
          <a:xfrm>
            <a:off x="4402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8" name="Rectangle 233"/>
          <p:cNvSpPr>
            <a:spLocks noChangeArrowheads="1"/>
          </p:cNvSpPr>
          <p:nvPr/>
        </p:nvSpPr>
        <p:spPr bwMode="auto">
          <a:xfrm>
            <a:off x="4895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" name="Rectangle 234"/>
          <p:cNvSpPr>
            <a:spLocks noChangeArrowheads="1"/>
          </p:cNvSpPr>
          <p:nvPr/>
        </p:nvSpPr>
        <p:spPr bwMode="auto">
          <a:xfrm>
            <a:off x="5011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" name="Rectangle 235"/>
          <p:cNvSpPr>
            <a:spLocks noChangeArrowheads="1"/>
          </p:cNvSpPr>
          <p:nvPr/>
        </p:nvSpPr>
        <p:spPr bwMode="auto">
          <a:xfrm>
            <a:off x="54292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4(F)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1" name="Rectangle 236"/>
          <p:cNvSpPr>
            <a:spLocks noChangeArrowheads="1"/>
          </p:cNvSpPr>
          <p:nvPr/>
        </p:nvSpPr>
        <p:spPr bwMode="auto">
          <a:xfrm>
            <a:off x="5545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2" name="Rectangle 237"/>
          <p:cNvSpPr>
            <a:spLocks noChangeArrowheads="1"/>
          </p:cNvSpPr>
          <p:nvPr/>
        </p:nvSpPr>
        <p:spPr bwMode="auto">
          <a:xfrm>
            <a:off x="60388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3" name="Rectangle 238"/>
          <p:cNvSpPr>
            <a:spLocks noChangeArrowheads="1"/>
          </p:cNvSpPr>
          <p:nvPr/>
        </p:nvSpPr>
        <p:spPr bwMode="auto">
          <a:xfrm>
            <a:off x="61547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4" name="Rectangle 239"/>
          <p:cNvSpPr>
            <a:spLocks noChangeArrowheads="1"/>
          </p:cNvSpPr>
          <p:nvPr/>
        </p:nvSpPr>
        <p:spPr bwMode="auto">
          <a:xfrm>
            <a:off x="65722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5" name="Rectangle 240"/>
          <p:cNvSpPr>
            <a:spLocks noChangeArrowheads="1"/>
          </p:cNvSpPr>
          <p:nvPr/>
        </p:nvSpPr>
        <p:spPr bwMode="auto">
          <a:xfrm>
            <a:off x="66881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6" name="Rectangle 241"/>
          <p:cNvSpPr>
            <a:spLocks noChangeArrowheads="1"/>
          </p:cNvSpPr>
          <p:nvPr/>
        </p:nvSpPr>
        <p:spPr bwMode="auto">
          <a:xfrm>
            <a:off x="7105650" y="2038350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7" name="Rectangle 242"/>
          <p:cNvSpPr>
            <a:spLocks noChangeArrowheads="1"/>
          </p:cNvSpPr>
          <p:nvPr/>
        </p:nvSpPr>
        <p:spPr bwMode="auto">
          <a:xfrm>
            <a:off x="72215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8" name="Rectangle 243"/>
          <p:cNvSpPr>
            <a:spLocks noChangeArrowheads="1"/>
          </p:cNvSpPr>
          <p:nvPr/>
        </p:nvSpPr>
        <p:spPr bwMode="auto">
          <a:xfrm>
            <a:off x="76390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" name="Rectangle 244"/>
          <p:cNvSpPr>
            <a:spLocks noChangeArrowheads="1"/>
          </p:cNvSpPr>
          <p:nvPr/>
        </p:nvSpPr>
        <p:spPr bwMode="auto">
          <a:xfrm>
            <a:off x="77549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0" name="Rectangle 245"/>
          <p:cNvSpPr>
            <a:spLocks noChangeArrowheads="1"/>
          </p:cNvSpPr>
          <p:nvPr/>
        </p:nvSpPr>
        <p:spPr bwMode="auto">
          <a:xfrm>
            <a:off x="8172450" y="20383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1" name="Rectangle 246"/>
          <p:cNvSpPr>
            <a:spLocks noChangeArrowheads="1"/>
          </p:cNvSpPr>
          <p:nvPr/>
        </p:nvSpPr>
        <p:spPr bwMode="auto">
          <a:xfrm>
            <a:off x="8288338" y="2038350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2" name="Rectangle 247"/>
          <p:cNvSpPr>
            <a:spLocks noChangeArrowheads="1"/>
          </p:cNvSpPr>
          <p:nvPr/>
        </p:nvSpPr>
        <p:spPr bwMode="auto">
          <a:xfrm>
            <a:off x="723900" y="2408238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3" name="Rectangle 248"/>
          <p:cNvSpPr>
            <a:spLocks noChangeArrowheads="1"/>
          </p:cNvSpPr>
          <p:nvPr/>
        </p:nvSpPr>
        <p:spPr bwMode="auto">
          <a:xfrm>
            <a:off x="1035050" y="2408238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4" name="Rectangle 249"/>
          <p:cNvSpPr>
            <a:spLocks noChangeArrowheads="1"/>
          </p:cNvSpPr>
          <p:nvPr/>
        </p:nvSpPr>
        <p:spPr bwMode="auto">
          <a:xfrm>
            <a:off x="2076450" y="2408238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5" name="Rectangle 250"/>
          <p:cNvSpPr>
            <a:spLocks noChangeArrowheads="1"/>
          </p:cNvSpPr>
          <p:nvPr/>
        </p:nvSpPr>
        <p:spPr bwMode="auto">
          <a:xfrm>
            <a:off x="2076450" y="2408238"/>
            <a:ext cx="2873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6" name="Rectangle 251"/>
          <p:cNvSpPr>
            <a:spLocks noChangeArrowheads="1"/>
          </p:cNvSpPr>
          <p:nvPr/>
        </p:nvSpPr>
        <p:spPr bwMode="auto">
          <a:xfrm>
            <a:off x="26098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7" name="Rectangle 252"/>
          <p:cNvSpPr>
            <a:spLocks noChangeArrowheads="1"/>
          </p:cNvSpPr>
          <p:nvPr/>
        </p:nvSpPr>
        <p:spPr bwMode="auto">
          <a:xfrm>
            <a:off x="2524125" y="2408238"/>
            <a:ext cx="373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8" name="Rectangle 253"/>
          <p:cNvSpPr>
            <a:spLocks noChangeArrowheads="1"/>
          </p:cNvSpPr>
          <p:nvPr/>
        </p:nvSpPr>
        <p:spPr bwMode="auto">
          <a:xfrm>
            <a:off x="31432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Rectangle 254"/>
          <p:cNvSpPr>
            <a:spLocks noChangeArrowheads="1"/>
          </p:cNvSpPr>
          <p:nvPr/>
        </p:nvSpPr>
        <p:spPr bwMode="auto">
          <a:xfrm>
            <a:off x="3259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0" name="Rectangle 255"/>
          <p:cNvSpPr>
            <a:spLocks noChangeArrowheads="1"/>
          </p:cNvSpPr>
          <p:nvPr/>
        </p:nvSpPr>
        <p:spPr bwMode="auto">
          <a:xfrm>
            <a:off x="3752850" y="240823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1" name="Rectangle 256"/>
          <p:cNvSpPr>
            <a:spLocks noChangeArrowheads="1"/>
          </p:cNvSpPr>
          <p:nvPr/>
        </p:nvSpPr>
        <p:spPr bwMode="auto">
          <a:xfrm>
            <a:off x="3727449" y="2417382"/>
            <a:ext cx="2857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2" name="Rectangle 257"/>
          <p:cNvSpPr>
            <a:spLocks noChangeArrowheads="1"/>
          </p:cNvSpPr>
          <p:nvPr/>
        </p:nvSpPr>
        <p:spPr bwMode="auto">
          <a:xfrm>
            <a:off x="4286250" y="2408238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3(F)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3" name="Rectangle 258"/>
          <p:cNvSpPr>
            <a:spLocks noChangeArrowheads="1"/>
          </p:cNvSpPr>
          <p:nvPr/>
        </p:nvSpPr>
        <p:spPr bwMode="auto">
          <a:xfrm>
            <a:off x="4402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4" name="Rectangle 259"/>
          <p:cNvSpPr>
            <a:spLocks noChangeArrowheads="1"/>
          </p:cNvSpPr>
          <p:nvPr/>
        </p:nvSpPr>
        <p:spPr bwMode="auto">
          <a:xfrm>
            <a:off x="48958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5" name="Rectangle 260"/>
          <p:cNvSpPr>
            <a:spLocks noChangeArrowheads="1"/>
          </p:cNvSpPr>
          <p:nvPr/>
        </p:nvSpPr>
        <p:spPr bwMode="auto">
          <a:xfrm>
            <a:off x="50117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6" name="Rectangle 261"/>
          <p:cNvSpPr>
            <a:spLocks noChangeArrowheads="1"/>
          </p:cNvSpPr>
          <p:nvPr/>
        </p:nvSpPr>
        <p:spPr bwMode="auto">
          <a:xfrm>
            <a:off x="54292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7" name="Rectangle 262"/>
          <p:cNvSpPr>
            <a:spLocks noChangeArrowheads="1"/>
          </p:cNvSpPr>
          <p:nvPr/>
        </p:nvSpPr>
        <p:spPr bwMode="auto">
          <a:xfrm>
            <a:off x="5545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8" name="Rectangle 263"/>
          <p:cNvSpPr>
            <a:spLocks noChangeArrowheads="1"/>
          </p:cNvSpPr>
          <p:nvPr/>
        </p:nvSpPr>
        <p:spPr bwMode="auto">
          <a:xfrm>
            <a:off x="6038850" y="2408238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2(F)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" name="Rectangle 264"/>
          <p:cNvSpPr>
            <a:spLocks noChangeArrowheads="1"/>
          </p:cNvSpPr>
          <p:nvPr/>
        </p:nvSpPr>
        <p:spPr bwMode="auto">
          <a:xfrm>
            <a:off x="61547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0" name="Rectangle 265"/>
          <p:cNvSpPr>
            <a:spLocks noChangeArrowheads="1"/>
          </p:cNvSpPr>
          <p:nvPr/>
        </p:nvSpPr>
        <p:spPr bwMode="auto">
          <a:xfrm>
            <a:off x="65722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1" name="Rectangle 266"/>
          <p:cNvSpPr>
            <a:spLocks noChangeArrowheads="1"/>
          </p:cNvSpPr>
          <p:nvPr/>
        </p:nvSpPr>
        <p:spPr bwMode="auto">
          <a:xfrm>
            <a:off x="66881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2" name="Rectangle 267"/>
          <p:cNvSpPr>
            <a:spLocks noChangeArrowheads="1"/>
          </p:cNvSpPr>
          <p:nvPr/>
        </p:nvSpPr>
        <p:spPr bwMode="auto">
          <a:xfrm>
            <a:off x="71056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3" name="Rectangle 268"/>
          <p:cNvSpPr>
            <a:spLocks noChangeArrowheads="1"/>
          </p:cNvSpPr>
          <p:nvPr/>
        </p:nvSpPr>
        <p:spPr bwMode="auto">
          <a:xfrm>
            <a:off x="72215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4" name="Rectangle 269"/>
          <p:cNvSpPr>
            <a:spLocks noChangeArrowheads="1"/>
          </p:cNvSpPr>
          <p:nvPr/>
        </p:nvSpPr>
        <p:spPr bwMode="auto">
          <a:xfrm>
            <a:off x="7639050" y="2408238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5" name="Rectangle 270"/>
          <p:cNvSpPr>
            <a:spLocks noChangeArrowheads="1"/>
          </p:cNvSpPr>
          <p:nvPr/>
        </p:nvSpPr>
        <p:spPr bwMode="auto">
          <a:xfrm>
            <a:off x="77549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6" name="Rectangle 271"/>
          <p:cNvSpPr>
            <a:spLocks noChangeArrowheads="1"/>
          </p:cNvSpPr>
          <p:nvPr/>
        </p:nvSpPr>
        <p:spPr bwMode="auto">
          <a:xfrm>
            <a:off x="8172450" y="2408238"/>
            <a:ext cx="234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7" name="Rectangle 272"/>
          <p:cNvSpPr>
            <a:spLocks noChangeArrowheads="1"/>
          </p:cNvSpPr>
          <p:nvPr/>
        </p:nvSpPr>
        <p:spPr bwMode="auto">
          <a:xfrm>
            <a:off x="8288338" y="2408238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8" name="Rectangle 273"/>
          <p:cNvSpPr>
            <a:spLocks noChangeArrowheads="1"/>
          </p:cNvSpPr>
          <p:nvPr/>
        </p:nvSpPr>
        <p:spPr bwMode="auto">
          <a:xfrm>
            <a:off x="723900" y="2779713"/>
            <a:ext cx="430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9" name="Rectangle 274"/>
          <p:cNvSpPr>
            <a:spLocks noChangeArrowheads="1"/>
          </p:cNvSpPr>
          <p:nvPr/>
        </p:nvSpPr>
        <p:spPr bwMode="auto">
          <a:xfrm>
            <a:off x="1035050" y="2779713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0" name="Rectangle 275"/>
          <p:cNvSpPr>
            <a:spLocks noChangeArrowheads="1"/>
          </p:cNvSpPr>
          <p:nvPr/>
        </p:nvSpPr>
        <p:spPr bwMode="auto">
          <a:xfrm>
            <a:off x="2609850" y="2779713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1" name="Rectangle 276"/>
          <p:cNvSpPr>
            <a:spLocks noChangeArrowheads="1"/>
          </p:cNvSpPr>
          <p:nvPr/>
        </p:nvSpPr>
        <p:spPr bwMode="auto">
          <a:xfrm>
            <a:off x="2524125" y="2779713"/>
            <a:ext cx="373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2" name="Rectangle 277"/>
          <p:cNvSpPr>
            <a:spLocks noChangeArrowheads="1"/>
          </p:cNvSpPr>
          <p:nvPr/>
        </p:nvSpPr>
        <p:spPr bwMode="auto">
          <a:xfrm>
            <a:off x="31432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3" name="Rectangle 278"/>
          <p:cNvSpPr>
            <a:spLocks noChangeArrowheads="1"/>
          </p:cNvSpPr>
          <p:nvPr/>
        </p:nvSpPr>
        <p:spPr bwMode="auto">
          <a:xfrm>
            <a:off x="3259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4" name="Rectangle 279"/>
          <p:cNvSpPr>
            <a:spLocks noChangeArrowheads="1"/>
          </p:cNvSpPr>
          <p:nvPr/>
        </p:nvSpPr>
        <p:spPr bwMode="auto">
          <a:xfrm>
            <a:off x="37528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5" name="Rectangle 280"/>
          <p:cNvSpPr>
            <a:spLocks noChangeArrowheads="1"/>
          </p:cNvSpPr>
          <p:nvPr/>
        </p:nvSpPr>
        <p:spPr bwMode="auto">
          <a:xfrm>
            <a:off x="38687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6" name="Rectangle 281"/>
          <p:cNvSpPr>
            <a:spLocks noChangeArrowheads="1"/>
          </p:cNvSpPr>
          <p:nvPr/>
        </p:nvSpPr>
        <p:spPr bwMode="auto">
          <a:xfrm>
            <a:off x="42862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7" name="Rectangle 282"/>
          <p:cNvSpPr>
            <a:spLocks noChangeArrowheads="1"/>
          </p:cNvSpPr>
          <p:nvPr/>
        </p:nvSpPr>
        <p:spPr bwMode="auto">
          <a:xfrm>
            <a:off x="4402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8" name="Rectangle 283"/>
          <p:cNvSpPr>
            <a:spLocks noChangeArrowheads="1"/>
          </p:cNvSpPr>
          <p:nvPr/>
        </p:nvSpPr>
        <p:spPr bwMode="auto">
          <a:xfrm>
            <a:off x="4895850" y="2779713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79" name="Rectangle 284"/>
          <p:cNvSpPr>
            <a:spLocks noChangeArrowheads="1"/>
          </p:cNvSpPr>
          <p:nvPr/>
        </p:nvSpPr>
        <p:spPr bwMode="auto">
          <a:xfrm>
            <a:off x="50117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0" name="Rectangle 285"/>
          <p:cNvSpPr>
            <a:spLocks noChangeArrowheads="1"/>
          </p:cNvSpPr>
          <p:nvPr/>
        </p:nvSpPr>
        <p:spPr bwMode="auto">
          <a:xfrm>
            <a:off x="54292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1" name="Rectangle 286"/>
          <p:cNvSpPr>
            <a:spLocks noChangeArrowheads="1"/>
          </p:cNvSpPr>
          <p:nvPr/>
        </p:nvSpPr>
        <p:spPr bwMode="auto">
          <a:xfrm>
            <a:off x="5545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2" name="Rectangle 287"/>
          <p:cNvSpPr>
            <a:spLocks noChangeArrowheads="1"/>
          </p:cNvSpPr>
          <p:nvPr/>
        </p:nvSpPr>
        <p:spPr bwMode="auto">
          <a:xfrm>
            <a:off x="60388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3" name="Rectangle 288"/>
          <p:cNvSpPr>
            <a:spLocks noChangeArrowheads="1"/>
          </p:cNvSpPr>
          <p:nvPr/>
        </p:nvSpPr>
        <p:spPr bwMode="auto">
          <a:xfrm>
            <a:off x="6048376" y="2779713"/>
            <a:ext cx="276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4" name="Rectangle 289"/>
          <p:cNvSpPr>
            <a:spLocks noChangeArrowheads="1"/>
          </p:cNvSpPr>
          <p:nvPr/>
        </p:nvSpPr>
        <p:spPr bwMode="auto">
          <a:xfrm>
            <a:off x="6581394" y="2788857"/>
            <a:ext cx="3638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3(F)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5" name="Rectangle 290"/>
          <p:cNvSpPr>
            <a:spLocks noChangeArrowheads="1"/>
          </p:cNvSpPr>
          <p:nvPr/>
        </p:nvSpPr>
        <p:spPr bwMode="auto">
          <a:xfrm>
            <a:off x="66881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6" name="Rectangle 291"/>
          <p:cNvSpPr>
            <a:spLocks noChangeArrowheads="1"/>
          </p:cNvSpPr>
          <p:nvPr/>
        </p:nvSpPr>
        <p:spPr bwMode="auto">
          <a:xfrm>
            <a:off x="71056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7" name="Rectangle 292"/>
          <p:cNvSpPr>
            <a:spLocks noChangeArrowheads="1"/>
          </p:cNvSpPr>
          <p:nvPr/>
        </p:nvSpPr>
        <p:spPr bwMode="auto">
          <a:xfrm>
            <a:off x="72215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8" name="Rectangle 293"/>
          <p:cNvSpPr>
            <a:spLocks noChangeArrowheads="1"/>
          </p:cNvSpPr>
          <p:nvPr/>
        </p:nvSpPr>
        <p:spPr bwMode="auto">
          <a:xfrm>
            <a:off x="76390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89" name="Rectangle 294"/>
          <p:cNvSpPr>
            <a:spLocks noChangeArrowheads="1"/>
          </p:cNvSpPr>
          <p:nvPr/>
        </p:nvSpPr>
        <p:spPr bwMode="auto">
          <a:xfrm>
            <a:off x="77549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" name="Rectangle 295"/>
          <p:cNvSpPr>
            <a:spLocks noChangeArrowheads="1"/>
          </p:cNvSpPr>
          <p:nvPr/>
        </p:nvSpPr>
        <p:spPr bwMode="auto">
          <a:xfrm>
            <a:off x="8172450" y="277971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1" name="Rectangle 296"/>
          <p:cNvSpPr>
            <a:spLocks noChangeArrowheads="1"/>
          </p:cNvSpPr>
          <p:nvPr/>
        </p:nvSpPr>
        <p:spPr bwMode="auto">
          <a:xfrm>
            <a:off x="8288338" y="2779713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1" name="AutoShape 870"/>
          <p:cNvSpPr>
            <a:spLocks noChangeAspect="1" noChangeArrowheads="1"/>
          </p:cNvSpPr>
          <p:nvPr/>
        </p:nvSpPr>
        <p:spPr bwMode="auto">
          <a:xfrm>
            <a:off x="1828800" y="3810000"/>
            <a:ext cx="6122988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3" name="AutoShape 873"/>
          <p:cNvSpPr>
            <a:spLocks noChangeAspect="1" noChangeArrowheads="1" noTextEdit="1"/>
          </p:cNvSpPr>
          <p:nvPr/>
        </p:nvSpPr>
        <p:spPr bwMode="auto">
          <a:xfrm>
            <a:off x="1858263" y="4045394"/>
            <a:ext cx="6126163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74" name="Group 1075"/>
          <p:cNvGrpSpPr>
            <a:grpSpLocks/>
          </p:cNvGrpSpPr>
          <p:nvPr/>
        </p:nvGrpSpPr>
        <p:grpSpPr bwMode="auto">
          <a:xfrm>
            <a:off x="1851913" y="4062857"/>
            <a:ext cx="6256338" cy="2608263"/>
            <a:chOff x="1148" y="2555"/>
            <a:chExt cx="3941" cy="1643"/>
          </a:xfrm>
        </p:grpSpPr>
        <p:sp>
          <p:nvSpPr>
            <p:cNvPr id="1928" name="Rectangle 875"/>
            <p:cNvSpPr>
              <a:spLocks noChangeArrowheads="1"/>
            </p:cNvSpPr>
            <p:nvPr/>
          </p:nvSpPr>
          <p:spPr bwMode="auto">
            <a:xfrm>
              <a:off x="1152" y="2559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9" name="Rectangle 876"/>
            <p:cNvSpPr>
              <a:spLocks noChangeArrowheads="1"/>
            </p:cNvSpPr>
            <p:nvPr/>
          </p:nvSpPr>
          <p:spPr bwMode="auto">
            <a:xfrm>
              <a:off x="2941" y="2559"/>
              <a:ext cx="207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0" name="Rectangle 877"/>
            <p:cNvSpPr>
              <a:spLocks noChangeArrowheads="1"/>
            </p:cNvSpPr>
            <p:nvPr/>
          </p:nvSpPr>
          <p:spPr bwMode="auto">
            <a:xfrm>
              <a:off x="1152" y="2793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1" name="Rectangle 878"/>
            <p:cNvSpPr>
              <a:spLocks noChangeArrowheads="1"/>
            </p:cNvSpPr>
            <p:nvPr/>
          </p:nvSpPr>
          <p:spPr bwMode="auto">
            <a:xfrm>
              <a:off x="2941" y="2793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2" name="Rectangle 879"/>
            <p:cNvSpPr>
              <a:spLocks noChangeArrowheads="1"/>
            </p:cNvSpPr>
            <p:nvPr/>
          </p:nvSpPr>
          <p:spPr bwMode="auto">
            <a:xfrm>
              <a:off x="3189" y="2793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3" name="Rectangle 880"/>
            <p:cNvSpPr>
              <a:spLocks noChangeArrowheads="1"/>
            </p:cNvSpPr>
            <p:nvPr/>
          </p:nvSpPr>
          <p:spPr bwMode="auto">
            <a:xfrm>
              <a:off x="3344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4" name="Rectangle 881"/>
            <p:cNvSpPr>
              <a:spLocks noChangeArrowheads="1"/>
            </p:cNvSpPr>
            <p:nvPr/>
          </p:nvSpPr>
          <p:spPr bwMode="auto">
            <a:xfrm>
              <a:off x="3476" y="2793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5" name="Rectangle 882"/>
            <p:cNvSpPr>
              <a:spLocks noChangeArrowheads="1"/>
            </p:cNvSpPr>
            <p:nvPr/>
          </p:nvSpPr>
          <p:spPr bwMode="auto">
            <a:xfrm>
              <a:off x="3637" y="2793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6" name="Rectangle 883"/>
            <p:cNvSpPr>
              <a:spLocks noChangeArrowheads="1"/>
            </p:cNvSpPr>
            <p:nvPr/>
          </p:nvSpPr>
          <p:spPr bwMode="auto">
            <a:xfrm>
              <a:off x="3781" y="2793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7" name="Rectangle 884"/>
            <p:cNvSpPr>
              <a:spLocks noChangeArrowheads="1"/>
            </p:cNvSpPr>
            <p:nvPr/>
          </p:nvSpPr>
          <p:spPr bwMode="auto">
            <a:xfrm>
              <a:off x="3965" y="2793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8" name="Rectangle 885"/>
            <p:cNvSpPr>
              <a:spLocks noChangeArrowheads="1"/>
            </p:cNvSpPr>
            <p:nvPr/>
          </p:nvSpPr>
          <p:spPr bwMode="auto">
            <a:xfrm>
              <a:off x="4115" y="2793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9" name="Rectangle 886"/>
            <p:cNvSpPr>
              <a:spLocks noChangeArrowheads="1"/>
            </p:cNvSpPr>
            <p:nvPr/>
          </p:nvSpPr>
          <p:spPr bwMode="auto">
            <a:xfrm>
              <a:off x="4293" y="2793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0" name="Rectangle 887"/>
            <p:cNvSpPr>
              <a:spLocks noChangeArrowheads="1"/>
            </p:cNvSpPr>
            <p:nvPr/>
          </p:nvSpPr>
          <p:spPr bwMode="auto">
            <a:xfrm>
              <a:off x="4483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1" name="Rectangle 888"/>
            <p:cNvSpPr>
              <a:spLocks noChangeArrowheads="1"/>
            </p:cNvSpPr>
            <p:nvPr/>
          </p:nvSpPr>
          <p:spPr bwMode="auto">
            <a:xfrm>
              <a:off x="4615" y="2793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2" name="Rectangle 889"/>
            <p:cNvSpPr>
              <a:spLocks noChangeArrowheads="1"/>
            </p:cNvSpPr>
            <p:nvPr/>
          </p:nvSpPr>
          <p:spPr bwMode="auto">
            <a:xfrm>
              <a:off x="4746" y="2793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3" name="Rectangle 890"/>
            <p:cNvSpPr>
              <a:spLocks noChangeArrowheads="1"/>
            </p:cNvSpPr>
            <p:nvPr/>
          </p:nvSpPr>
          <p:spPr bwMode="auto">
            <a:xfrm>
              <a:off x="4878" y="2793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4" name="Rectangle 891"/>
            <p:cNvSpPr>
              <a:spLocks noChangeArrowheads="1"/>
            </p:cNvSpPr>
            <p:nvPr/>
          </p:nvSpPr>
          <p:spPr bwMode="auto">
            <a:xfrm>
              <a:off x="1152" y="3026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" name="Rectangle 892"/>
            <p:cNvSpPr>
              <a:spLocks noChangeArrowheads="1"/>
            </p:cNvSpPr>
            <p:nvPr/>
          </p:nvSpPr>
          <p:spPr bwMode="auto">
            <a:xfrm>
              <a:off x="2941" y="3026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" name="Rectangle 893"/>
            <p:cNvSpPr>
              <a:spLocks noChangeArrowheads="1"/>
            </p:cNvSpPr>
            <p:nvPr/>
          </p:nvSpPr>
          <p:spPr bwMode="auto">
            <a:xfrm>
              <a:off x="3189" y="3026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" name="Rectangle 894"/>
            <p:cNvSpPr>
              <a:spLocks noChangeArrowheads="1"/>
            </p:cNvSpPr>
            <p:nvPr/>
          </p:nvSpPr>
          <p:spPr bwMode="auto">
            <a:xfrm>
              <a:off x="3344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" name="Rectangle 895"/>
            <p:cNvSpPr>
              <a:spLocks noChangeArrowheads="1"/>
            </p:cNvSpPr>
            <p:nvPr/>
          </p:nvSpPr>
          <p:spPr bwMode="auto">
            <a:xfrm>
              <a:off x="3476" y="2780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" name="Rectangle 896"/>
            <p:cNvSpPr>
              <a:spLocks noChangeArrowheads="1"/>
            </p:cNvSpPr>
            <p:nvPr/>
          </p:nvSpPr>
          <p:spPr bwMode="auto">
            <a:xfrm>
              <a:off x="3637" y="3026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" name="Rectangle 897"/>
            <p:cNvSpPr>
              <a:spLocks noChangeArrowheads="1"/>
            </p:cNvSpPr>
            <p:nvPr/>
          </p:nvSpPr>
          <p:spPr bwMode="auto">
            <a:xfrm>
              <a:off x="3781" y="3026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" name="Rectangle 898"/>
            <p:cNvSpPr>
              <a:spLocks noChangeArrowheads="1"/>
            </p:cNvSpPr>
            <p:nvPr/>
          </p:nvSpPr>
          <p:spPr bwMode="auto">
            <a:xfrm>
              <a:off x="3965" y="3026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" name="Rectangle 899"/>
            <p:cNvSpPr>
              <a:spLocks noChangeArrowheads="1"/>
            </p:cNvSpPr>
            <p:nvPr/>
          </p:nvSpPr>
          <p:spPr bwMode="auto">
            <a:xfrm>
              <a:off x="4115" y="3026"/>
              <a:ext cx="17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" name="Rectangle 900"/>
            <p:cNvSpPr>
              <a:spLocks noChangeArrowheads="1"/>
            </p:cNvSpPr>
            <p:nvPr/>
          </p:nvSpPr>
          <p:spPr bwMode="auto">
            <a:xfrm>
              <a:off x="4293" y="3026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" name="Rectangle 901"/>
            <p:cNvSpPr>
              <a:spLocks noChangeArrowheads="1"/>
            </p:cNvSpPr>
            <p:nvPr/>
          </p:nvSpPr>
          <p:spPr bwMode="auto">
            <a:xfrm>
              <a:off x="4483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5" name="Rectangle 902"/>
            <p:cNvSpPr>
              <a:spLocks noChangeArrowheads="1"/>
            </p:cNvSpPr>
            <p:nvPr/>
          </p:nvSpPr>
          <p:spPr bwMode="auto">
            <a:xfrm>
              <a:off x="4615" y="3026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6" name="Rectangle 903"/>
            <p:cNvSpPr>
              <a:spLocks noChangeArrowheads="1"/>
            </p:cNvSpPr>
            <p:nvPr/>
          </p:nvSpPr>
          <p:spPr bwMode="auto">
            <a:xfrm>
              <a:off x="4746" y="3026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7" name="Rectangle 904"/>
            <p:cNvSpPr>
              <a:spLocks noChangeArrowheads="1"/>
            </p:cNvSpPr>
            <p:nvPr/>
          </p:nvSpPr>
          <p:spPr bwMode="auto">
            <a:xfrm>
              <a:off x="4878" y="3026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8" name="Rectangle 905"/>
            <p:cNvSpPr>
              <a:spLocks noChangeArrowheads="1"/>
            </p:cNvSpPr>
            <p:nvPr/>
          </p:nvSpPr>
          <p:spPr bwMode="auto">
            <a:xfrm>
              <a:off x="1152" y="3260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9" name="Rectangle 906"/>
            <p:cNvSpPr>
              <a:spLocks noChangeArrowheads="1"/>
            </p:cNvSpPr>
            <p:nvPr/>
          </p:nvSpPr>
          <p:spPr bwMode="auto">
            <a:xfrm>
              <a:off x="2941" y="3260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0" name="Rectangle 907"/>
            <p:cNvSpPr>
              <a:spLocks noChangeArrowheads="1"/>
            </p:cNvSpPr>
            <p:nvPr/>
          </p:nvSpPr>
          <p:spPr bwMode="auto">
            <a:xfrm>
              <a:off x="3189" y="3260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1" name="Rectangle 908"/>
            <p:cNvSpPr>
              <a:spLocks noChangeArrowheads="1"/>
            </p:cNvSpPr>
            <p:nvPr/>
          </p:nvSpPr>
          <p:spPr bwMode="auto">
            <a:xfrm>
              <a:off x="3344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2" name="Rectangle 909"/>
            <p:cNvSpPr>
              <a:spLocks noChangeArrowheads="1"/>
            </p:cNvSpPr>
            <p:nvPr/>
          </p:nvSpPr>
          <p:spPr bwMode="auto">
            <a:xfrm>
              <a:off x="3476" y="3260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3" name="Rectangle 910"/>
            <p:cNvSpPr>
              <a:spLocks noChangeArrowheads="1"/>
            </p:cNvSpPr>
            <p:nvPr/>
          </p:nvSpPr>
          <p:spPr bwMode="auto">
            <a:xfrm>
              <a:off x="3637" y="3260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4" name="Rectangle 911"/>
            <p:cNvSpPr>
              <a:spLocks noChangeArrowheads="1"/>
            </p:cNvSpPr>
            <p:nvPr/>
          </p:nvSpPr>
          <p:spPr bwMode="auto">
            <a:xfrm>
              <a:off x="3781" y="3260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5" name="Rectangle 912"/>
            <p:cNvSpPr>
              <a:spLocks noChangeArrowheads="1"/>
            </p:cNvSpPr>
            <p:nvPr/>
          </p:nvSpPr>
          <p:spPr bwMode="auto">
            <a:xfrm>
              <a:off x="3965" y="3260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6" name="Rectangle 913"/>
            <p:cNvSpPr>
              <a:spLocks noChangeArrowheads="1"/>
            </p:cNvSpPr>
            <p:nvPr/>
          </p:nvSpPr>
          <p:spPr bwMode="auto">
            <a:xfrm>
              <a:off x="4115" y="3260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7" name="Rectangle 914"/>
            <p:cNvSpPr>
              <a:spLocks noChangeArrowheads="1"/>
            </p:cNvSpPr>
            <p:nvPr/>
          </p:nvSpPr>
          <p:spPr bwMode="auto">
            <a:xfrm>
              <a:off x="4293" y="3260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8" name="Rectangle 915"/>
            <p:cNvSpPr>
              <a:spLocks noChangeArrowheads="1"/>
            </p:cNvSpPr>
            <p:nvPr/>
          </p:nvSpPr>
          <p:spPr bwMode="auto">
            <a:xfrm>
              <a:off x="4483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9" name="Rectangle 916"/>
            <p:cNvSpPr>
              <a:spLocks noChangeArrowheads="1"/>
            </p:cNvSpPr>
            <p:nvPr/>
          </p:nvSpPr>
          <p:spPr bwMode="auto">
            <a:xfrm>
              <a:off x="4615" y="3260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0" name="Rectangle 917"/>
            <p:cNvSpPr>
              <a:spLocks noChangeArrowheads="1"/>
            </p:cNvSpPr>
            <p:nvPr/>
          </p:nvSpPr>
          <p:spPr bwMode="auto">
            <a:xfrm>
              <a:off x="4746" y="3260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1" name="Rectangle 918"/>
            <p:cNvSpPr>
              <a:spLocks noChangeArrowheads="1"/>
            </p:cNvSpPr>
            <p:nvPr/>
          </p:nvSpPr>
          <p:spPr bwMode="auto">
            <a:xfrm>
              <a:off x="4878" y="3260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2" name="Rectangle 919"/>
            <p:cNvSpPr>
              <a:spLocks noChangeArrowheads="1"/>
            </p:cNvSpPr>
            <p:nvPr/>
          </p:nvSpPr>
          <p:spPr bwMode="auto">
            <a:xfrm>
              <a:off x="1152" y="3493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3" name="Rectangle 920"/>
            <p:cNvSpPr>
              <a:spLocks noChangeArrowheads="1"/>
            </p:cNvSpPr>
            <p:nvPr/>
          </p:nvSpPr>
          <p:spPr bwMode="auto">
            <a:xfrm>
              <a:off x="2941" y="3493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921"/>
            <p:cNvSpPr>
              <a:spLocks noChangeArrowheads="1"/>
            </p:cNvSpPr>
            <p:nvPr/>
          </p:nvSpPr>
          <p:spPr bwMode="auto">
            <a:xfrm>
              <a:off x="3189" y="3493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922"/>
            <p:cNvSpPr>
              <a:spLocks noChangeArrowheads="1"/>
            </p:cNvSpPr>
            <p:nvPr/>
          </p:nvSpPr>
          <p:spPr bwMode="auto">
            <a:xfrm>
              <a:off x="3344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Rectangle 923"/>
            <p:cNvSpPr>
              <a:spLocks noChangeArrowheads="1"/>
            </p:cNvSpPr>
            <p:nvPr/>
          </p:nvSpPr>
          <p:spPr bwMode="auto">
            <a:xfrm>
              <a:off x="3476" y="3493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Rectangle 924"/>
            <p:cNvSpPr>
              <a:spLocks noChangeArrowheads="1"/>
            </p:cNvSpPr>
            <p:nvPr/>
          </p:nvSpPr>
          <p:spPr bwMode="auto">
            <a:xfrm>
              <a:off x="3637" y="3493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Rectangle 925"/>
            <p:cNvSpPr>
              <a:spLocks noChangeArrowheads="1"/>
            </p:cNvSpPr>
            <p:nvPr/>
          </p:nvSpPr>
          <p:spPr bwMode="auto">
            <a:xfrm>
              <a:off x="3781" y="3493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Rectangle 926"/>
            <p:cNvSpPr>
              <a:spLocks noChangeArrowheads="1"/>
            </p:cNvSpPr>
            <p:nvPr/>
          </p:nvSpPr>
          <p:spPr bwMode="auto">
            <a:xfrm>
              <a:off x="3965" y="3493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Rectangle 928"/>
            <p:cNvSpPr>
              <a:spLocks noChangeArrowheads="1"/>
            </p:cNvSpPr>
            <p:nvPr/>
          </p:nvSpPr>
          <p:spPr bwMode="auto">
            <a:xfrm>
              <a:off x="4293" y="3493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Rectangle 929"/>
            <p:cNvSpPr>
              <a:spLocks noChangeArrowheads="1"/>
            </p:cNvSpPr>
            <p:nvPr/>
          </p:nvSpPr>
          <p:spPr bwMode="auto">
            <a:xfrm>
              <a:off x="4483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Rectangle 930"/>
            <p:cNvSpPr>
              <a:spLocks noChangeArrowheads="1"/>
            </p:cNvSpPr>
            <p:nvPr/>
          </p:nvSpPr>
          <p:spPr bwMode="auto">
            <a:xfrm>
              <a:off x="4615" y="3493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Rectangle 931"/>
            <p:cNvSpPr>
              <a:spLocks noChangeArrowheads="1"/>
            </p:cNvSpPr>
            <p:nvPr/>
          </p:nvSpPr>
          <p:spPr bwMode="auto">
            <a:xfrm>
              <a:off x="4746" y="3493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Rectangle 932"/>
            <p:cNvSpPr>
              <a:spLocks noChangeArrowheads="1"/>
            </p:cNvSpPr>
            <p:nvPr/>
          </p:nvSpPr>
          <p:spPr bwMode="auto">
            <a:xfrm>
              <a:off x="4878" y="3493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Rectangle 933"/>
            <p:cNvSpPr>
              <a:spLocks noChangeArrowheads="1"/>
            </p:cNvSpPr>
            <p:nvPr/>
          </p:nvSpPr>
          <p:spPr bwMode="auto">
            <a:xfrm>
              <a:off x="1152" y="3727"/>
              <a:ext cx="1789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Rectangle 934"/>
            <p:cNvSpPr>
              <a:spLocks noChangeArrowheads="1"/>
            </p:cNvSpPr>
            <p:nvPr/>
          </p:nvSpPr>
          <p:spPr bwMode="auto">
            <a:xfrm>
              <a:off x="2941" y="3727"/>
              <a:ext cx="24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Rectangle 935"/>
            <p:cNvSpPr>
              <a:spLocks noChangeArrowheads="1"/>
            </p:cNvSpPr>
            <p:nvPr/>
          </p:nvSpPr>
          <p:spPr bwMode="auto">
            <a:xfrm>
              <a:off x="3189" y="3727"/>
              <a:ext cx="155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Rectangle 936"/>
            <p:cNvSpPr>
              <a:spLocks noChangeArrowheads="1"/>
            </p:cNvSpPr>
            <p:nvPr/>
          </p:nvSpPr>
          <p:spPr bwMode="auto">
            <a:xfrm>
              <a:off x="3344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Rectangle 937"/>
            <p:cNvSpPr>
              <a:spLocks noChangeArrowheads="1"/>
            </p:cNvSpPr>
            <p:nvPr/>
          </p:nvSpPr>
          <p:spPr bwMode="auto">
            <a:xfrm>
              <a:off x="3476" y="3727"/>
              <a:ext cx="16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Rectangle 938"/>
            <p:cNvSpPr>
              <a:spLocks noChangeArrowheads="1"/>
            </p:cNvSpPr>
            <p:nvPr/>
          </p:nvSpPr>
          <p:spPr bwMode="auto">
            <a:xfrm>
              <a:off x="3637" y="3727"/>
              <a:ext cx="14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Rectangle 939"/>
            <p:cNvSpPr>
              <a:spLocks noChangeArrowheads="1"/>
            </p:cNvSpPr>
            <p:nvPr/>
          </p:nvSpPr>
          <p:spPr bwMode="auto">
            <a:xfrm>
              <a:off x="3781" y="3727"/>
              <a:ext cx="184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Rectangle 940"/>
            <p:cNvSpPr>
              <a:spLocks noChangeArrowheads="1"/>
            </p:cNvSpPr>
            <p:nvPr/>
          </p:nvSpPr>
          <p:spPr bwMode="auto">
            <a:xfrm>
              <a:off x="3965" y="3727"/>
              <a:ext cx="15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Rectangle 941"/>
            <p:cNvSpPr>
              <a:spLocks noChangeArrowheads="1"/>
            </p:cNvSpPr>
            <p:nvPr/>
          </p:nvSpPr>
          <p:spPr bwMode="auto">
            <a:xfrm>
              <a:off x="4115" y="3727"/>
              <a:ext cx="178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Rectangle 942"/>
            <p:cNvSpPr>
              <a:spLocks noChangeArrowheads="1"/>
            </p:cNvSpPr>
            <p:nvPr/>
          </p:nvSpPr>
          <p:spPr bwMode="auto">
            <a:xfrm>
              <a:off x="4293" y="3727"/>
              <a:ext cx="190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Rectangle 943"/>
            <p:cNvSpPr>
              <a:spLocks noChangeArrowheads="1"/>
            </p:cNvSpPr>
            <p:nvPr/>
          </p:nvSpPr>
          <p:spPr bwMode="auto">
            <a:xfrm>
              <a:off x="4483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Rectangle 944"/>
            <p:cNvSpPr>
              <a:spLocks noChangeArrowheads="1"/>
            </p:cNvSpPr>
            <p:nvPr/>
          </p:nvSpPr>
          <p:spPr bwMode="auto">
            <a:xfrm>
              <a:off x="4615" y="3727"/>
              <a:ext cx="131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Rectangle 945"/>
            <p:cNvSpPr>
              <a:spLocks noChangeArrowheads="1"/>
            </p:cNvSpPr>
            <p:nvPr/>
          </p:nvSpPr>
          <p:spPr bwMode="auto">
            <a:xfrm>
              <a:off x="4746" y="3727"/>
              <a:ext cx="132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9" name="Rectangle 946"/>
            <p:cNvSpPr>
              <a:spLocks noChangeArrowheads="1"/>
            </p:cNvSpPr>
            <p:nvPr/>
          </p:nvSpPr>
          <p:spPr bwMode="auto">
            <a:xfrm>
              <a:off x="4878" y="3727"/>
              <a:ext cx="133" cy="23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0" name="Rectangle 947"/>
            <p:cNvSpPr>
              <a:spLocks noChangeArrowheads="1"/>
            </p:cNvSpPr>
            <p:nvPr/>
          </p:nvSpPr>
          <p:spPr bwMode="auto">
            <a:xfrm>
              <a:off x="1152" y="3960"/>
              <a:ext cx="1789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948"/>
            <p:cNvSpPr>
              <a:spLocks noChangeArrowheads="1"/>
            </p:cNvSpPr>
            <p:nvPr/>
          </p:nvSpPr>
          <p:spPr bwMode="auto">
            <a:xfrm>
              <a:off x="2941" y="3960"/>
              <a:ext cx="24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949"/>
            <p:cNvSpPr>
              <a:spLocks noChangeArrowheads="1"/>
            </p:cNvSpPr>
            <p:nvPr/>
          </p:nvSpPr>
          <p:spPr bwMode="auto">
            <a:xfrm>
              <a:off x="3189" y="3960"/>
              <a:ext cx="155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Rectangle 950"/>
            <p:cNvSpPr>
              <a:spLocks noChangeArrowheads="1"/>
            </p:cNvSpPr>
            <p:nvPr/>
          </p:nvSpPr>
          <p:spPr bwMode="auto">
            <a:xfrm>
              <a:off x="3344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Rectangle 951"/>
            <p:cNvSpPr>
              <a:spLocks noChangeArrowheads="1"/>
            </p:cNvSpPr>
            <p:nvPr/>
          </p:nvSpPr>
          <p:spPr bwMode="auto">
            <a:xfrm>
              <a:off x="3476" y="3960"/>
              <a:ext cx="16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Rectangle 952"/>
            <p:cNvSpPr>
              <a:spLocks noChangeArrowheads="1"/>
            </p:cNvSpPr>
            <p:nvPr/>
          </p:nvSpPr>
          <p:spPr bwMode="auto">
            <a:xfrm>
              <a:off x="3637" y="3960"/>
              <a:ext cx="14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Rectangle 953"/>
            <p:cNvSpPr>
              <a:spLocks noChangeArrowheads="1"/>
            </p:cNvSpPr>
            <p:nvPr/>
          </p:nvSpPr>
          <p:spPr bwMode="auto">
            <a:xfrm>
              <a:off x="3781" y="3960"/>
              <a:ext cx="184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Rectangle 954"/>
            <p:cNvSpPr>
              <a:spLocks noChangeArrowheads="1"/>
            </p:cNvSpPr>
            <p:nvPr/>
          </p:nvSpPr>
          <p:spPr bwMode="auto">
            <a:xfrm>
              <a:off x="3965" y="3960"/>
              <a:ext cx="15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Rectangle 955"/>
            <p:cNvSpPr>
              <a:spLocks noChangeArrowheads="1"/>
            </p:cNvSpPr>
            <p:nvPr/>
          </p:nvSpPr>
          <p:spPr bwMode="auto">
            <a:xfrm>
              <a:off x="4115" y="3960"/>
              <a:ext cx="178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Rectangle 956"/>
            <p:cNvSpPr>
              <a:spLocks noChangeArrowheads="1"/>
            </p:cNvSpPr>
            <p:nvPr/>
          </p:nvSpPr>
          <p:spPr bwMode="auto">
            <a:xfrm>
              <a:off x="4293" y="3960"/>
              <a:ext cx="190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Rectangle 957"/>
            <p:cNvSpPr>
              <a:spLocks noChangeArrowheads="1"/>
            </p:cNvSpPr>
            <p:nvPr/>
          </p:nvSpPr>
          <p:spPr bwMode="auto">
            <a:xfrm>
              <a:off x="4483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Rectangle 958"/>
            <p:cNvSpPr>
              <a:spLocks noChangeArrowheads="1"/>
            </p:cNvSpPr>
            <p:nvPr/>
          </p:nvSpPr>
          <p:spPr bwMode="auto">
            <a:xfrm>
              <a:off x="4615" y="3960"/>
              <a:ext cx="131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Rectangle 959"/>
            <p:cNvSpPr>
              <a:spLocks noChangeArrowheads="1"/>
            </p:cNvSpPr>
            <p:nvPr/>
          </p:nvSpPr>
          <p:spPr bwMode="auto">
            <a:xfrm>
              <a:off x="4746" y="3960"/>
              <a:ext cx="132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Rectangle 960"/>
            <p:cNvSpPr>
              <a:spLocks noChangeArrowheads="1"/>
            </p:cNvSpPr>
            <p:nvPr/>
          </p:nvSpPr>
          <p:spPr bwMode="auto">
            <a:xfrm>
              <a:off x="4878" y="3960"/>
              <a:ext cx="133" cy="2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Rectangle 961"/>
            <p:cNvSpPr>
              <a:spLocks noChangeArrowheads="1"/>
            </p:cNvSpPr>
            <p:nvPr/>
          </p:nvSpPr>
          <p:spPr bwMode="auto">
            <a:xfrm>
              <a:off x="2937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Rectangle 962"/>
            <p:cNvSpPr>
              <a:spLocks noChangeArrowheads="1"/>
            </p:cNvSpPr>
            <p:nvPr/>
          </p:nvSpPr>
          <p:spPr bwMode="auto">
            <a:xfrm>
              <a:off x="3185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Rectangle 963"/>
            <p:cNvSpPr>
              <a:spLocks noChangeArrowheads="1"/>
            </p:cNvSpPr>
            <p:nvPr/>
          </p:nvSpPr>
          <p:spPr bwMode="auto">
            <a:xfrm>
              <a:off x="3340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Rectangle 964"/>
            <p:cNvSpPr>
              <a:spLocks noChangeArrowheads="1"/>
            </p:cNvSpPr>
            <p:nvPr/>
          </p:nvSpPr>
          <p:spPr bwMode="auto">
            <a:xfrm>
              <a:off x="3472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8" name="Rectangle 965"/>
            <p:cNvSpPr>
              <a:spLocks noChangeArrowheads="1"/>
            </p:cNvSpPr>
            <p:nvPr/>
          </p:nvSpPr>
          <p:spPr bwMode="auto">
            <a:xfrm>
              <a:off x="3633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9" name="Rectangle 966"/>
            <p:cNvSpPr>
              <a:spLocks noChangeArrowheads="1"/>
            </p:cNvSpPr>
            <p:nvPr/>
          </p:nvSpPr>
          <p:spPr bwMode="auto">
            <a:xfrm>
              <a:off x="3777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967"/>
            <p:cNvSpPr>
              <a:spLocks noChangeArrowheads="1"/>
            </p:cNvSpPr>
            <p:nvPr/>
          </p:nvSpPr>
          <p:spPr bwMode="auto">
            <a:xfrm>
              <a:off x="396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968"/>
            <p:cNvSpPr>
              <a:spLocks noChangeArrowheads="1"/>
            </p:cNvSpPr>
            <p:nvPr/>
          </p:nvSpPr>
          <p:spPr bwMode="auto">
            <a:xfrm>
              <a:off x="411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Rectangle 969"/>
            <p:cNvSpPr>
              <a:spLocks noChangeArrowheads="1"/>
            </p:cNvSpPr>
            <p:nvPr/>
          </p:nvSpPr>
          <p:spPr bwMode="auto">
            <a:xfrm>
              <a:off x="4289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Rectangle 970"/>
            <p:cNvSpPr>
              <a:spLocks noChangeArrowheads="1"/>
            </p:cNvSpPr>
            <p:nvPr/>
          </p:nvSpPr>
          <p:spPr bwMode="auto">
            <a:xfrm>
              <a:off x="4480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Rectangle 971"/>
            <p:cNvSpPr>
              <a:spLocks noChangeArrowheads="1"/>
            </p:cNvSpPr>
            <p:nvPr/>
          </p:nvSpPr>
          <p:spPr bwMode="auto">
            <a:xfrm>
              <a:off x="4611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Rectangle 972"/>
            <p:cNvSpPr>
              <a:spLocks noChangeArrowheads="1"/>
            </p:cNvSpPr>
            <p:nvPr/>
          </p:nvSpPr>
          <p:spPr bwMode="auto">
            <a:xfrm>
              <a:off x="4742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Rectangle 973"/>
            <p:cNvSpPr>
              <a:spLocks noChangeArrowheads="1"/>
            </p:cNvSpPr>
            <p:nvPr/>
          </p:nvSpPr>
          <p:spPr bwMode="auto">
            <a:xfrm>
              <a:off x="4874" y="2789"/>
              <a:ext cx="8" cy="1409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Rectangle 974"/>
            <p:cNvSpPr>
              <a:spLocks noChangeArrowheads="1"/>
            </p:cNvSpPr>
            <p:nvPr/>
          </p:nvSpPr>
          <p:spPr bwMode="auto">
            <a:xfrm>
              <a:off x="1148" y="2789"/>
              <a:ext cx="3867" cy="7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Rectangle 975"/>
            <p:cNvSpPr>
              <a:spLocks noChangeArrowheads="1"/>
            </p:cNvSpPr>
            <p:nvPr/>
          </p:nvSpPr>
          <p:spPr bwMode="auto">
            <a:xfrm>
              <a:off x="1148" y="3022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Rectangle 976"/>
            <p:cNvSpPr>
              <a:spLocks noChangeArrowheads="1"/>
            </p:cNvSpPr>
            <p:nvPr/>
          </p:nvSpPr>
          <p:spPr bwMode="auto">
            <a:xfrm>
              <a:off x="1148" y="3256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Rectangle 977"/>
            <p:cNvSpPr>
              <a:spLocks noChangeArrowheads="1"/>
            </p:cNvSpPr>
            <p:nvPr/>
          </p:nvSpPr>
          <p:spPr bwMode="auto">
            <a:xfrm>
              <a:off x="1148" y="3489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Rectangle 978"/>
            <p:cNvSpPr>
              <a:spLocks noChangeArrowheads="1"/>
            </p:cNvSpPr>
            <p:nvPr/>
          </p:nvSpPr>
          <p:spPr bwMode="auto">
            <a:xfrm>
              <a:off x="1148" y="3723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Rectangle 979"/>
            <p:cNvSpPr>
              <a:spLocks noChangeArrowheads="1"/>
            </p:cNvSpPr>
            <p:nvPr/>
          </p:nvSpPr>
          <p:spPr bwMode="auto">
            <a:xfrm>
              <a:off x="1148" y="3957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Rectangle 980"/>
            <p:cNvSpPr>
              <a:spLocks noChangeArrowheads="1"/>
            </p:cNvSpPr>
            <p:nvPr/>
          </p:nvSpPr>
          <p:spPr bwMode="auto">
            <a:xfrm>
              <a:off x="1148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Rectangle 981"/>
            <p:cNvSpPr>
              <a:spLocks noChangeArrowheads="1"/>
            </p:cNvSpPr>
            <p:nvPr/>
          </p:nvSpPr>
          <p:spPr bwMode="auto">
            <a:xfrm>
              <a:off x="5007" y="2555"/>
              <a:ext cx="8" cy="164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Rectangle 982"/>
            <p:cNvSpPr>
              <a:spLocks noChangeArrowheads="1"/>
            </p:cNvSpPr>
            <p:nvPr/>
          </p:nvSpPr>
          <p:spPr bwMode="auto">
            <a:xfrm>
              <a:off x="1148" y="2555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Rectangle 983"/>
            <p:cNvSpPr>
              <a:spLocks noChangeArrowheads="1"/>
            </p:cNvSpPr>
            <p:nvPr/>
          </p:nvSpPr>
          <p:spPr bwMode="auto">
            <a:xfrm>
              <a:off x="1148" y="4190"/>
              <a:ext cx="3867" cy="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7" name="Rectangle 984"/>
            <p:cNvSpPr>
              <a:spLocks noChangeArrowheads="1"/>
            </p:cNvSpPr>
            <p:nvPr/>
          </p:nvSpPr>
          <p:spPr bwMode="auto">
            <a:xfrm>
              <a:off x="1799" y="2586"/>
              <a:ext cx="57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Element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8" name="Rectangle 985"/>
            <p:cNvSpPr>
              <a:spLocks noChangeArrowheads="1"/>
            </p:cNvSpPr>
            <p:nvPr/>
          </p:nvSpPr>
          <p:spPr bwMode="auto">
            <a:xfrm>
              <a:off x="2294" y="2586"/>
              <a:ext cx="10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9" name="Rectangle 986"/>
            <p:cNvSpPr>
              <a:spLocks noChangeArrowheads="1"/>
            </p:cNvSpPr>
            <p:nvPr/>
          </p:nvSpPr>
          <p:spPr bwMode="auto">
            <a:xfrm>
              <a:off x="3666" y="2586"/>
              <a:ext cx="69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Frequency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0" name="Rectangle 987"/>
            <p:cNvSpPr>
              <a:spLocks noChangeArrowheads="1"/>
            </p:cNvSpPr>
            <p:nvPr/>
          </p:nvSpPr>
          <p:spPr bwMode="auto">
            <a:xfrm>
              <a:off x="4287" y="2586"/>
              <a:ext cx="10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1" name="Rectangle 988"/>
            <p:cNvSpPr>
              <a:spLocks noChangeArrowheads="1"/>
            </p:cNvSpPr>
            <p:nvPr/>
          </p:nvSpPr>
          <p:spPr bwMode="auto">
            <a:xfrm>
              <a:off x="2011" y="2819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2" name="Rectangle 989"/>
            <p:cNvSpPr>
              <a:spLocks noChangeArrowheads="1"/>
            </p:cNvSpPr>
            <p:nvPr/>
          </p:nvSpPr>
          <p:spPr bwMode="auto">
            <a:xfrm>
              <a:off x="2084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3" name="Rectangle 990"/>
            <p:cNvSpPr>
              <a:spLocks noChangeArrowheads="1"/>
            </p:cNvSpPr>
            <p:nvPr/>
          </p:nvSpPr>
          <p:spPr bwMode="auto">
            <a:xfrm>
              <a:off x="3029" y="2819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4" name="Rectangle 991"/>
            <p:cNvSpPr>
              <a:spLocks noChangeArrowheads="1"/>
            </p:cNvSpPr>
            <p:nvPr/>
          </p:nvSpPr>
          <p:spPr bwMode="auto">
            <a:xfrm>
              <a:off x="3102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5" name="Rectangle 992"/>
            <p:cNvSpPr>
              <a:spLocks noChangeArrowheads="1"/>
            </p:cNvSpPr>
            <p:nvPr/>
          </p:nvSpPr>
          <p:spPr bwMode="auto">
            <a:xfrm>
              <a:off x="3231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6" name="Rectangle 993"/>
            <p:cNvSpPr>
              <a:spLocks noChangeArrowheads="1"/>
            </p:cNvSpPr>
            <p:nvPr/>
          </p:nvSpPr>
          <p:spPr bwMode="auto">
            <a:xfrm>
              <a:off x="3304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7" name="Rectangle 994"/>
            <p:cNvSpPr>
              <a:spLocks noChangeArrowheads="1"/>
            </p:cNvSpPr>
            <p:nvPr/>
          </p:nvSpPr>
          <p:spPr bwMode="auto">
            <a:xfrm>
              <a:off x="337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" name="Rectangle 995"/>
            <p:cNvSpPr>
              <a:spLocks noChangeArrowheads="1"/>
            </p:cNvSpPr>
            <p:nvPr/>
          </p:nvSpPr>
          <p:spPr bwMode="auto">
            <a:xfrm>
              <a:off x="3447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9" name="Rectangle 996"/>
            <p:cNvSpPr>
              <a:spLocks noChangeArrowheads="1"/>
            </p:cNvSpPr>
            <p:nvPr/>
          </p:nvSpPr>
          <p:spPr bwMode="auto">
            <a:xfrm>
              <a:off x="3520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Rectangle 997"/>
            <p:cNvSpPr>
              <a:spLocks noChangeArrowheads="1"/>
            </p:cNvSpPr>
            <p:nvPr/>
          </p:nvSpPr>
          <p:spPr bwMode="auto">
            <a:xfrm>
              <a:off x="3535" y="2819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Rectangle 998"/>
            <p:cNvSpPr>
              <a:spLocks noChangeArrowheads="1"/>
            </p:cNvSpPr>
            <p:nvPr/>
          </p:nvSpPr>
          <p:spPr bwMode="auto">
            <a:xfrm>
              <a:off x="3673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999"/>
            <p:cNvSpPr>
              <a:spLocks noChangeArrowheads="1"/>
            </p:cNvSpPr>
            <p:nvPr/>
          </p:nvSpPr>
          <p:spPr bwMode="auto">
            <a:xfrm>
              <a:off x="3746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1000"/>
            <p:cNvSpPr>
              <a:spLocks noChangeArrowheads="1"/>
            </p:cNvSpPr>
            <p:nvPr/>
          </p:nvSpPr>
          <p:spPr bwMode="auto">
            <a:xfrm>
              <a:off x="3837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1001"/>
            <p:cNvSpPr>
              <a:spLocks noChangeArrowheads="1"/>
            </p:cNvSpPr>
            <p:nvPr/>
          </p:nvSpPr>
          <p:spPr bwMode="auto">
            <a:xfrm>
              <a:off x="3910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1002"/>
            <p:cNvSpPr>
              <a:spLocks noChangeArrowheads="1"/>
            </p:cNvSpPr>
            <p:nvPr/>
          </p:nvSpPr>
          <p:spPr bwMode="auto">
            <a:xfrm>
              <a:off x="400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1003"/>
            <p:cNvSpPr>
              <a:spLocks noChangeArrowheads="1"/>
            </p:cNvSpPr>
            <p:nvPr/>
          </p:nvSpPr>
          <p:spPr bwMode="auto">
            <a:xfrm>
              <a:off x="4077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1004"/>
            <p:cNvSpPr>
              <a:spLocks noChangeArrowheads="1"/>
            </p:cNvSpPr>
            <p:nvPr/>
          </p:nvSpPr>
          <p:spPr bwMode="auto">
            <a:xfrm>
              <a:off x="4168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05"/>
            <p:cNvSpPr>
              <a:spLocks noChangeArrowheads="1"/>
            </p:cNvSpPr>
            <p:nvPr/>
          </p:nvSpPr>
          <p:spPr bwMode="auto">
            <a:xfrm>
              <a:off x="4241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006"/>
            <p:cNvSpPr>
              <a:spLocks noChangeArrowheads="1"/>
            </p:cNvSpPr>
            <p:nvPr/>
          </p:nvSpPr>
          <p:spPr bwMode="auto">
            <a:xfrm>
              <a:off x="4352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007"/>
            <p:cNvSpPr>
              <a:spLocks noChangeArrowheads="1"/>
            </p:cNvSpPr>
            <p:nvPr/>
          </p:nvSpPr>
          <p:spPr bwMode="auto">
            <a:xfrm>
              <a:off x="4425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1008"/>
            <p:cNvSpPr>
              <a:spLocks noChangeArrowheads="1"/>
            </p:cNvSpPr>
            <p:nvPr/>
          </p:nvSpPr>
          <p:spPr bwMode="auto">
            <a:xfrm>
              <a:off x="4513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009"/>
            <p:cNvSpPr>
              <a:spLocks noChangeArrowheads="1"/>
            </p:cNvSpPr>
            <p:nvPr/>
          </p:nvSpPr>
          <p:spPr bwMode="auto">
            <a:xfrm>
              <a:off x="4586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1010"/>
            <p:cNvSpPr>
              <a:spLocks noChangeArrowheads="1"/>
            </p:cNvSpPr>
            <p:nvPr/>
          </p:nvSpPr>
          <p:spPr bwMode="auto">
            <a:xfrm>
              <a:off x="4644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011"/>
            <p:cNvSpPr>
              <a:spLocks noChangeArrowheads="1"/>
            </p:cNvSpPr>
            <p:nvPr/>
          </p:nvSpPr>
          <p:spPr bwMode="auto">
            <a:xfrm>
              <a:off x="4717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1012"/>
            <p:cNvSpPr>
              <a:spLocks noChangeArrowheads="1"/>
            </p:cNvSpPr>
            <p:nvPr/>
          </p:nvSpPr>
          <p:spPr bwMode="auto">
            <a:xfrm>
              <a:off x="4776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013"/>
            <p:cNvSpPr>
              <a:spLocks noChangeArrowheads="1"/>
            </p:cNvSpPr>
            <p:nvPr/>
          </p:nvSpPr>
          <p:spPr bwMode="auto">
            <a:xfrm>
              <a:off x="4849" y="2819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1014"/>
            <p:cNvSpPr>
              <a:spLocks noChangeArrowheads="1"/>
            </p:cNvSpPr>
            <p:nvPr/>
          </p:nvSpPr>
          <p:spPr bwMode="auto">
            <a:xfrm>
              <a:off x="4909" y="281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1015"/>
            <p:cNvSpPr>
              <a:spLocks noChangeArrowheads="1"/>
            </p:cNvSpPr>
            <p:nvPr/>
          </p:nvSpPr>
          <p:spPr bwMode="auto">
            <a:xfrm>
              <a:off x="4982" y="2819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1016"/>
            <p:cNvSpPr>
              <a:spLocks noChangeArrowheads="1"/>
            </p:cNvSpPr>
            <p:nvPr/>
          </p:nvSpPr>
          <p:spPr bwMode="auto">
            <a:xfrm>
              <a:off x="2011" y="3052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1017"/>
            <p:cNvSpPr>
              <a:spLocks noChangeArrowheads="1"/>
            </p:cNvSpPr>
            <p:nvPr/>
          </p:nvSpPr>
          <p:spPr bwMode="auto">
            <a:xfrm>
              <a:off x="2084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1018"/>
            <p:cNvSpPr>
              <a:spLocks noChangeArrowheads="1"/>
            </p:cNvSpPr>
            <p:nvPr/>
          </p:nvSpPr>
          <p:spPr bwMode="auto">
            <a:xfrm>
              <a:off x="3029" y="3052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1019"/>
            <p:cNvSpPr>
              <a:spLocks noChangeArrowheads="1"/>
            </p:cNvSpPr>
            <p:nvPr/>
          </p:nvSpPr>
          <p:spPr bwMode="auto">
            <a:xfrm>
              <a:off x="3102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1020"/>
            <p:cNvSpPr>
              <a:spLocks noChangeArrowheads="1"/>
            </p:cNvSpPr>
            <p:nvPr/>
          </p:nvSpPr>
          <p:spPr bwMode="auto">
            <a:xfrm>
              <a:off x="3231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1021"/>
            <p:cNvSpPr>
              <a:spLocks noChangeArrowheads="1"/>
            </p:cNvSpPr>
            <p:nvPr/>
          </p:nvSpPr>
          <p:spPr bwMode="auto">
            <a:xfrm>
              <a:off x="3304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1022"/>
            <p:cNvSpPr>
              <a:spLocks noChangeArrowheads="1"/>
            </p:cNvSpPr>
            <p:nvPr/>
          </p:nvSpPr>
          <p:spPr bwMode="auto">
            <a:xfrm>
              <a:off x="337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1023"/>
            <p:cNvSpPr>
              <a:spLocks noChangeArrowheads="1"/>
            </p:cNvSpPr>
            <p:nvPr/>
          </p:nvSpPr>
          <p:spPr bwMode="auto">
            <a:xfrm>
              <a:off x="3447" y="3052"/>
              <a:ext cx="1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1024"/>
            <p:cNvSpPr>
              <a:spLocks noChangeArrowheads="1"/>
            </p:cNvSpPr>
            <p:nvPr/>
          </p:nvSpPr>
          <p:spPr bwMode="auto">
            <a:xfrm>
              <a:off x="3520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1025"/>
            <p:cNvSpPr>
              <a:spLocks noChangeArrowheads="1"/>
            </p:cNvSpPr>
            <p:nvPr/>
          </p:nvSpPr>
          <p:spPr bwMode="auto">
            <a:xfrm>
              <a:off x="3593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1026"/>
            <p:cNvSpPr>
              <a:spLocks noChangeArrowheads="1"/>
            </p:cNvSpPr>
            <p:nvPr/>
          </p:nvSpPr>
          <p:spPr bwMode="auto">
            <a:xfrm>
              <a:off x="3673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1027"/>
            <p:cNvSpPr>
              <a:spLocks noChangeArrowheads="1"/>
            </p:cNvSpPr>
            <p:nvPr/>
          </p:nvSpPr>
          <p:spPr bwMode="auto">
            <a:xfrm>
              <a:off x="3746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1028"/>
            <p:cNvSpPr>
              <a:spLocks noChangeArrowheads="1"/>
            </p:cNvSpPr>
            <p:nvPr/>
          </p:nvSpPr>
          <p:spPr bwMode="auto">
            <a:xfrm>
              <a:off x="3837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1029"/>
            <p:cNvSpPr>
              <a:spLocks noChangeArrowheads="1"/>
            </p:cNvSpPr>
            <p:nvPr/>
          </p:nvSpPr>
          <p:spPr bwMode="auto">
            <a:xfrm>
              <a:off x="3910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1030"/>
            <p:cNvSpPr>
              <a:spLocks noChangeArrowheads="1"/>
            </p:cNvSpPr>
            <p:nvPr/>
          </p:nvSpPr>
          <p:spPr bwMode="auto">
            <a:xfrm>
              <a:off x="400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1031"/>
            <p:cNvSpPr>
              <a:spLocks noChangeArrowheads="1"/>
            </p:cNvSpPr>
            <p:nvPr/>
          </p:nvSpPr>
          <p:spPr bwMode="auto">
            <a:xfrm>
              <a:off x="4077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Rectangle 1032"/>
            <p:cNvSpPr>
              <a:spLocks noChangeArrowheads="1"/>
            </p:cNvSpPr>
            <p:nvPr/>
          </p:nvSpPr>
          <p:spPr bwMode="auto">
            <a:xfrm>
              <a:off x="4168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1033"/>
            <p:cNvSpPr>
              <a:spLocks noChangeArrowheads="1"/>
            </p:cNvSpPr>
            <p:nvPr/>
          </p:nvSpPr>
          <p:spPr bwMode="auto">
            <a:xfrm>
              <a:off x="4241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1034"/>
            <p:cNvSpPr>
              <a:spLocks noChangeArrowheads="1"/>
            </p:cNvSpPr>
            <p:nvPr/>
          </p:nvSpPr>
          <p:spPr bwMode="auto">
            <a:xfrm>
              <a:off x="4352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1035"/>
            <p:cNvSpPr>
              <a:spLocks noChangeArrowheads="1"/>
            </p:cNvSpPr>
            <p:nvPr/>
          </p:nvSpPr>
          <p:spPr bwMode="auto">
            <a:xfrm>
              <a:off x="4425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1036"/>
            <p:cNvSpPr>
              <a:spLocks noChangeArrowheads="1"/>
            </p:cNvSpPr>
            <p:nvPr/>
          </p:nvSpPr>
          <p:spPr bwMode="auto">
            <a:xfrm>
              <a:off x="4513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1037"/>
            <p:cNvSpPr>
              <a:spLocks noChangeArrowheads="1"/>
            </p:cNvSpPr>
            <p:nvPr/>
          </p:nvSpPr>
          <p:spPr bwMode="auto">
            <a:xfrm>
              <a:off x="4586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1038"/>
            <p:cNvSpPr>
              <a:spLocks noChangeArrowheads="1"/>
            </p:cNvSpPr>
            <p:nvPr/>
          </p:nvSpPr>
          <p:spPr bwMode="auto">
            <a:xfrm>
              <a:off x="4644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1039"/>
            <p:cNvSpPr>
              <a:spLocks noChangeArrowheads="1"/>
            </p:cNvSpPr>
            <p:nvPr/>
          </p:nvSpPr>
          <p:spPr bwMode="auto">
            <a:xfrm>
              <a:off x="4717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1040"/>
            <p:cNvSpPr>
              <a:spLocks noChangeArrowheads="1"/>
            </p:cNvSpPr>
            <p:nvPr/>
          </p:nvSpPr>
          <p:spPr bwMode="auto">
            <a:xfrm>
              <a:off x="4776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1041"/>
            <p:cNvSpPr>
              <a:spLocks noChangeArrowheads="1"/>
            </p:cNvSpPr>
            <p:nvPr/>
          </p:nvSpPr>
          <p:spPr bwMode="auto">
            <a:xfrm>
              <a:off x="4849" y="3052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1042"/>
            <p:cNvSpPr>
              <a:spLocks noChangeArrowheads="1"/>
            </p:cNvSpPr>
            <p:nvPr/>
          </p:nvSpPr>
          <p:spPr bwMode="auto">
            <a:xfrm>
              <a:off x="4909" y="305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1043"/>
            <p:cNvSpPr>
              <a:spLocks noChangeArrowheads="1"/>
            </p:cNvSpPr>
            <p:nvPr/>
          </p:nvSpPr>
          <p:spPr bwMode="auto">
            <a:xfrm>
              <a:off x="4982" y="3052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1044"/>
            <p:cNvSpPr>
              <a:spLocks noChangeArrowheads="1"/>
            </p:cNvSpPr>
            <p:nvPr/>
          </p:nvSpPr>
          <p:spPr bwMode="auto">
            <a:xfrm>
              <a:off x="2011" y="3286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1045"/>
            <p:cNvSpPr>
              <a:spLocks noChangeArrowheads="1"/>
            </p:cNvSpPr>
            <p:nvPr/>
          </p:nvSpPr>
          <p:spPr bwMode="auto">
            <a:xfrm>
              <a:off x="2084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Rectangle 1046"/>
            <p:cNvSpPr>
              <a:spLocks noChangeArrowheads="1"/>
            </p:cNvSpPr>
            <p:nvPr/>
          </p:nvSpPr>
          <p:spPr bwMode="auto">
            <a:xfrm>
              <a:off x="3029" y="3286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1047"/>
            <p:cNvSpPr>
              <a:spLocks noChangeArrowheads="1"/>
            </p:cNvSpPr>
            <p:nvPr/>
          </p:nvSpPr>
          <p:spPr bwMode="auto">
            <a:xfrm>
              <a:off x="3102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1048"/>
            <p:cNvSpPr>
              <a:spLocks noChangeArrowheads="1"/>
            </p:cNvSpPr>
            <p:nvPr/>
          </p:nvSpPr>
          <p:spPr bwMode="auto">
            <a:xfrm>
              <a:off x="3231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1049"/>
            <p:cNvSpPr>
              <a:spLocks noChangeArrowheads="1"/>
            </p:cNvSpPr>
            <p:nvPr/>
          </p:nvSpPr>
          <p:spPr bwMode="auto">
            <a:xfrm>
              <a:off x="3304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1050"/>
            <p:cNvSpPr>
              <a:spLocks noChangeArrowheads="1"/>
            </p:cNvSpPr>
            <p:nvPr/>
          </p:nvSpPr>
          <p:spPr bwMode="auto">
            <a:xfrm>
              <a:off x="337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1051"/>
            <p:cNvSpPr>
              <a:spLocks noChangeArrowheads="1"/>
            </p:cNvSpPr>
            <p:nvPr/>
          </p:nvSpPr>
          <p:spPr bwMode="auto">
            <a:xfrm>
              <a:off x="3447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1052"/>
            <p:cNvSpPr>
              <a:spLocks noChangeArrowheads="1"/>
            </p:cNvSpPr>
            <p:nvPr/>
          </p:nvSpPr>
          <p:spPr bwMode="auto">
            <a:xfrm>
              <a:off x="3520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1053"/>
            <p:cNvSpPr>
              <a:spLocks noChangeArrowheads="1"/>
            </p:cNvSpPr>
            <p:nvPr/>
          </p:nvSpPr>
          <p:spPr bwMode="auto">
            <a:xfrm>
              <a:off x="3593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1054"/>
            <p:cNvSpPr>
              <a:spLocks noChangeArrowheads="1"/>
            </p:cNvSpPr>
            <p:nvPr/>
          </p:nvSpPr>
          <p:spPr bwMode="auto">
            <a:xfrm>
              <a:off x="3673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1055"/>
            <p:cNvSpPr>
              <a:spLocks noChangeArrowheads="1"/>
            </p:cNvSpPr>
            <p:nvPr/>
          </p:nvSpPr>
          <p:spPr bwMode="auto">
            <a:xfrm>
              <a:off x="3746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9" name="Rectangle 1056"/>
            <p:cNvSpPr>
              <a:spLocks noChangeArrowheads="1"/>
            </p:cNvSpPr>
            <p:nvPr/>
          </p:nvSpPr>
          <p:spPr bwMode="auto">
            <a:xfrm>
              <a:off x="3837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1057"/>
            <p:cNvSpPr>
              <a:spLocks noChangeArrowheads="1"/>
            </p:cNvSpPr>
            <p:nvPr/>
          </p:nvSpPr>
          <p:spPr bwMode="auto">
            <a:xfrm>
              <a:off x="3910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1" name="Rectangle 1058"/>
            <p:cNvSpPr>
              <a:spLocks noChangeArrowheads="1"/>
            </p:cNvSpPr>
            <p:nvPr/>
          </p:nvSpPr>
          <p:spPr bwMode="auto">
            <a:xfrm>
              <a:off x="400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1059"/>
            <p:cNvSpPr>
              <a:spLocks noChangeArrowheads="1"/>
            </p:cNvSpPr>
            <p:nvPr/>
          </p:nvSpPr>
          <p:spPr bwMode="auto">
            <a:xfrm>
              <a:off x="4077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1060"/>
            <p:cNvSpPr>
              <a:spLocks noChangeArrowheads="1"/>
            </p:cNvSpPr>
            <p:nvPr/>
          </p:nvSpPr>
          <p:spPr bwMode="auto">
            <a:xfrm>
              <a:off x="4168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1061"/>
            <p:cNvSpPr>
              <a:spLocks noChangeArrowheads="1"/>
            </p:cNvSpPr>
            <p:nvPr/>
          </p:nvSpPr>
          <p:spPr bwMode="auto">
            <a:xfrm>
              <a:off x="4152" y="3286"/>
              <a:ext cx="1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5" name="Rectangle 1062"/>
            <p:cNvSpPr>
              <a:spLocks noChangeArrowheads="1"/>
            </p:cNvSpPr>
            <p:nvPr/>
          </p:nvSpPr>
          <p:spPr bwMode="auto">
            <a:xfrm>
              <a:off x="4352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1063"/>
            <p:cNvSpPr>
              <a:spLocks noChangeArrowheads="1"/>
            </p:cNvSpPr>
            <p:nvPr/>
          </p:nvSpPr>
          <p:spPr bwMode="auto">
            <a:xfrm>
              <a:off x="4425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7" name="Rectangle 1064"/>
            <p:cNvSpPr>
              <a:spLocks noChangeArrowheads="1"/>
            </p:cNvSpPr>
            <p:nvPr/>
          </p:nvSpPr>
          <p:spPr bwMode="auto">
            <a:xfrm>
              <a:off x="4513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1065"/>
            <p:cNvSpPr>
              <a:spLocks noChangeArrowheads="1"/>
            </p:cNvSpPr>
            <p:nvPr/>
          </p:nvSpPr>
          <p:spPr bwMode="auto">
            <a:xfrm>
              <a:off x="4586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9" name="Rectangle 1066"/>
            <p:cNvSpPr>
              <a:spLocks noChangeArrowheads="1"/>
            </p:cNvSpPr>
            <p:nvPr/>
          </p:nvSpPr>
          <p:spPr bwMode="auto">
            <a:xfrm>
              <a:off x="4644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1067"/>
            <p:cNvSpPr>
              <a:spLocks noChangeArrowheads="1"/>
            </p:cNvSpPr>
            <p:nvPr/>
          </p:nvSpPr>
          <p:spPr bwMode="auto">
            <a:xfrm>
              <a:off x="4717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1068"/>
            <p:cNvSpPr>
              <a:spLocks noChangeArrowheads="1"/>
            </p:cNvSpPr>
            <p:nvPr/>
          </p:nvSpPr>
          <p:spPr bwMode="auto">
            <a:xfrm>
              <a:off x="4776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1069"/>
            <p:cNvSpPr>
              <a:spLocks noChangeArrowheads="1"/>
            </p:cNvSpPr>
            <p:nvPr/>
          </p:nvSpPr>
          <p:spPr bwMode="auto">
            <a:xfrm>
              <a:off x="4849" y="3286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1070"/>
            <p:cNvSpPr>
              <a:spLocks noChangeArrowheads="1"/>
            </p:cNvSpPr>
            <p:nvPr/>
          </p:nvSpPr>
          <p:spPr bwMode="auto">
            <a:xfrm>
              <a:off x="4909" y="32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1071"/>
            <p:cNvSpPr>
              <a:spLocks noChangeArrowheads="1"/>
            </p:cNvSpPr>
            <p:nvPr/>
          </p:nvSpPr>
          <p:spPr bwMode="auto">
            <a:xfrm>
              <a:off x="4982" y="3286"/>
              <a:ext cx="10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5" name="Rectangle 1072"/>
            <p:cNvSpPr>
              <a:spLocks noChangeArrowheads="1"/>
            </p:cNvSpPr>
            <p:nvPr/>
          </p:nvSpPr>
          <p:spPr bwMode="auto">
            <a:xfrm>
              <a:off x="2011" y="3520"/>
              <a:ext cx="14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1073"/>
            <p:cNvSpPr>
              <a:spLocks noChangeArrowheads="1"/>
            </p:cNvSpPr>
            <p:nvPr/>
          </p:nvSpPr>
          <p:spPr bwMode="auto">
            <a:xfrm>
              <a:off x="2084" y="3520"/>
              <a:ext cx="1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Rectangle 1074"/>
            <p:cNvSpPr>
              <a:spLocks noChangeArrowheads="1"/>
            </p:cNvSpPr>
            <p:nvPr/>
          </p:nvSpPr>
          <p:spPr bwMode="auto">
            <a:xfrm>
              <a:off x="3029" y="3520"/>
              <a:ext cx="14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75" name="Rectangle 1076"/>
          <p:cNvSpPr>
            <a:spLocks noChangeArrowheads="1"/>
          </p:cNvSpPr>
          <p:nvPr/>
        </p:nvSpPr>
        <p:spPr bwMode="auto">
          <a:xfrm>
            <a:off x="49538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7" name="Rectangle 1078"/>
          <p:cNvSpPr>
            <a:spLocks noChangeArrowheads="1"/>
          </p:cNvSpPr>
          <p:nvPr/>
        </p:nvSpPr>
        <p:spPr bwMode="auto">
          <a:xfrm>
            <a:off x="5274563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9" name="Rectangle 1080"/>
          <p:cNvSpPr>
            <a:spLocks noChangeArrowheads="1"/>
          </p:cNvSpPr>
          <p:nvPr/>
        </p:nvSpPr>
        <p:spPr bwMode="auto">
          <a:xfrm>
            <a:off x="5501576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1" name="Rectangle 1082"/>
          <p:cNvSpPr>
            <a:spLocks noChangeArrowheads="1"/>
          </p:cNvSpPr>
          <p:nvPr/>
        </p:nvSpPr>
        <p:spPr bwMode="auto">
          <a:xfrm>
            <a:off x="57333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3" name="Rectangle 1084"/>
          <p:cNvSpPr>
            <a:spLocks noChangeArrowheads="1"/>
          </p:cNvSpPr>
          <p:nvPr/>
        </p:nvSpPr>
        <p:spPr bwMode="auto">
          <a:xfrm>
            <a:off x="597623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5" name="Rectangle 1086"/>
          <p:cNvSpPr>
            <a:spLocks noChangeArrowheads="1"/>
          </p:cNvSpPr>
          <p:nvPr/>
        </p:nvSpPr>
        <p:spPr bwMode="auto">
          <a:xfrm>
            <a:off x="62365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7" name="Rectangle 1088"/>
          <p:cNvSpPr>
            <a:spLocks noChangeArrowheads="1"/>
          </p:cNvSpPr>
          <p:nvPr/>
        </p:nvSpPr>
        <p:spPr bwMode="auto">
          <a:xfrm>
            <a:off x="6501701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89" name="Rectangle 1090"/>
          <p:cNvSpPr>
            <a:spLocks noChangeArrowheads="1"/>
          </p:cNvSpPr>
          <p:nvPr/>
        </p:nvSpPr>
        <p:spPr bwMode="auto">
          <a:xfrm>
            <a:off x="67620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0" name="Rectangle 1091"/>
          <p:cNvSpPr>
            <a:spLocks noChangeArrowheads="1"/>
          </p:cNvSpPr>
          <p:nvPr/>
        </p:nvSpPr>
        <p:spPr bwMode="auto">
          <a:xfrm>
            <a:off x="693826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1" name="Rectangle 1092"/>
          <p:cNvSpPr>
            <a:spLocks noChangeArrowheads="1"/>
          </p:cNvSpPr>
          <p:nvPr/>
        </p:nvSpPr>
        <p:spPr bwMode="auto">
          <a:xfrm>
            <a:off x="7054151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2" name="Rectangle 1093"/>
          <p:cNvSpPr>
            <a:spLocks noChangeArrowheads="1"/>
          </p:cNvSpPr>
          <p:nvPr/>
        </p:nvSpPr>
        <p:spPr bwMode="auto">
          <a:xfrm>
            <a:off x="7193851" y="559479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4" name="Rectangle 1094"/>
          <p:cNvSpPr>
            <a:spLocks noChangeArrowheads="1"/>
          </p:cNvSpPr>
          <p:nvPr/>
        </p:nvSpPr>
        <p:spPr bwMode="auto">
          <a:xfrm>
            <a:off x="7309738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6" name="Rectangle 1095"/>
          <p:cNvSpPr>
            <a:spLocks noChangeArrowheads="1"/>
          </p:cNvSpPr>
          <p:nvPr/>
        </p:nvSpPr>
        <p:spPr bwMode="auto">
          <a:xfrm>
            <a:off x="740181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7" name="Rectangle 1096"/>
          <p:cNvSpPr>
            <a:spLocks noChangeArrowheads="1"/>
          </p:cNvSpPr>
          <p:nvPr/>
        </p:nvSpPr>
        <p:spPr bwMode="auto">
          <a:xfrm>
            <a:off x="751770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8" name="Rectangle 1097"/>
          <p:cNvSpPr>
            <a:spLocks noChangeArrowheads="1"/>
          </p:cNvSpPr>
          <p:nvPr/>
        </p:nvSpPr>
        <p:spPr bwMode="auto">
          <a:xfrm>
            <a:off x="7611363" y="5594794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9" name="Rectangle 1098"/>
          <p:cNvSpPr>
            <a:spLocks noChangeArrowheads="1"/>
          </p:cNvSpPr>
          <p:nvPr/>
        </p:nvSpPr>
        <p:spPr bwMode="auto">
          <a:xfrm>
            <a:off x="7727251" y="5594794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0" name="Rectangle 1099"/>
          <p:cNvSpPr>
            <a:spLocks noChangeArrowheads="1"/>
          </p:cNvSpPr>
          <p:nvPr/>
        </p:nvSpPr>
        <p:spPr bwMode="auto">
          <a:xfrm>
            <a:off x="7822501" y="5594794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1" name="Rectangle 1100"/>
          <p:cNvSpPr>
            <a:spLocks noChangeArrowheads="1"/>
          </p:cNvSpPr>
          <p:nvPr/>
        </p:nvSpPr>
        <p:spPr bwMode="auto">
          <a:xfrm>
            <a:off x="7938388" y="5594794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2" name="Rectangle 1101"/>
          <p:cNvSpPr>
            <a:spLocks noChangeArrowheads="1"/>
          </p:cNvSpPr>
          <p:nvPr/>
        </p:nvSpPr>
        <p:spPr bwMode="auto">
          <a:xfrm>
            <a:off x="3221926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3" name="Rectangle 1102"/>
          <p:cNvSpPr>
            <a:spLocks noChangeArrowheads="1"/>
          </p:cNvSpPr>
          <p:nvPr/>
        </p:nvSpPr>
        <p:spPr bwMode="auto">
          <a:xfrm>
            <a:off x="3337813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4" name="Rectangle 1103"/>
          <p:cNvSpPr>
            <a:spLocks noChangeArrowheads="1"/>
          </p:cNvSpPr>
          <p:nvPr/>
        </p:nvSpPr>
        <p:spPr bwMode="auto">
          <a:xfrm>
            <a:off x="4838001" y="5966269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5" name="Rectangle 1104"/>
          <p:cNvSpPr>
            <a:spLocks noChangeArrowheads="1"/>
          </p:cNvSpPr>
          <p:nvPr/>
        </p:nvSpPr>
        <p:spPr bwMode="auto">
          <a:xfrm>
            <a:off x="49538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7" name="Rectangle 1106"/>
          <p:cNvSpPr>
            <a:spLocks noChangeArrowheads="1"/>
          </p:cNvSpPr>
          <p:nvPr/>
        </p:nvSpPr>
        <p:spPr bwMode="auto">
          <a:xfrm>
            <a:off x="5274563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09" name="Rectangle 1108"/>
          <p:cNvSpPr>
            <a:spLocks noChangeArrowheads="1"/>
          </p:cNvSpPr>
          <p:nvPr/>
        </p:nvSpPr>
        <p:spPr bwMode="auto">
          <a:xfrm>
            <a:off x="5501576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1" name="Rectangle 1110"/>
          <p:cNvSpPr>
            <a:spLocks noChangeArrowheads="1"/>
          </p:cNvSpPr>
          <p:nvPr/>
        </p:nvSpPr>
        <p:spPr bwMode="auto">
          <a:xfrm>
            <a:off x="57333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3" name="Rectangle 1112"/>
          <p:cNvSpPr>
            <a:spLocks noChangeArrowheads="1"/>
          </p:cNvSpPr>
          <p:nvPr/>
        </p:nvSpPr>
        <p:spPr bwMode="auto">
          <a:xfrm>
            <a:off x="597623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5" name="Rectangle 1114"/>
          <p:cNvSpPr>
            <a:spLocks noChangeArrowheads="1"/>
          </p:cNvSpPr>
          <p:nvPr/>
        </p:nvSpPr>
        <p:spPr bwMode="auto">
          <a:xfrm>
            <a:off x="62365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7" name="Rectangle 1116"/>
          <p:cNvSpPr>
            <a:spLocks noChangeArrowheads="1"/>
          </p:cNvSpPr>
          <p:nvPr/>
        </p:nvSpPr>
        <p:spPr bwMode="auto">
          <a:xfrm>
            <a:off x="6501701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19" name="Rectangle 1118"/>
          <p:cNvSpPr>
            <a:spLocks noChangeArrowheads="1"/>
          </p:cNvSpPr>
          <p:nvPr/>
        </p:nvSpPr>
        <p:spPr bwMode="auto">
          <a:xfrm>
            <a:off x="67620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4" name="Rectangle 1119"/>
          <p:cNvSpPr>
            <a:spLocks noChangeArrowheads="1"/>
          </p:cNvSpPr>
          <p:nvPr/>
        </p:nvSpPr>
        <p:spPr bwMode="auto">
          <a:xfrm>
            <a:off x="6938263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5" name="Rectangle 1120"/>
          <p:cNvSpPr>
            <a:spLocks noChangeArrowheads="1"/>
          </p:cNvSpPr>
          <p:nvPr/>
        </p:nvSpPr>
        <p:spPr bwMode="auto">
          <a:xfrm>
            <a:off x="7054151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6" name="Rectangle 1121"/>
          <p:cNvSpPr>
            <a:spLocks noChangeArrowheads="1"/>
          </p:cNvSpPr>
          <p:nvPr/>
        </p:nvSpPr>
        <p:spPr bwMode="auto">
          <a:xfrm>
            <a:off x="7193851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7" name="Rectangle 1122"/>
          <p:cNvSpPr>
            <a:spLocks noChangeArrowheads="1"/>
          </p:cNvSpPr>
          <p:nvPr/>
        </p:nvSpPr>
        <p:spPr bwMode="auto">
          <a:xfrm>
            <a:off x="7309738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8" name="Rectangle 1123"/>
          <p:cNvSpPr>
            <a:spLocks noChangeArrowheads="1"/>
          </p:cNvSpPr>
          <p:nvPr/>
        </p:nvSpPr>
        <p:spPr bwMode="auto">
          <a:xfrm>
            <a:off x="7401813" y="5966269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9" name="Rectangle 1124"/>
          <p:cNvSpPr>
            <a:spLocks noChangeArrowheads="1"/>
          </p:cNvSpPr>
          <p:nvPr/>
        </p:nvSpPr>
        <p:spPr bwMode="auto">
          <a:xfrm>
            <a:off x="751770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" name="Rectangle 1125"/>
          <p:cNvSpPr>
            <a:spLocks noChangeArrowheads="1"/>
          </p:cNvSpPr>
          <p:nvPr/>
        </p:nvSpPr>
        <p:spPr bwMode="auto">
          <a:xfrm>
            <a:off x="7611363" y="5966269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1" name="Rectangle 1126"/>
          <p:cNvSpPr>
            <a:spLocks noChangeArrowheads="1"/>
          </p:cNvSpPr>
          <p:nvPr/>
        </p:nvSpPr>
        <p:spPr bwMode="auto">
          <a:xfrm>
            <a:off x="7727251" y="5966269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2" name="Rectangle 1127"/>
          <p:cNvSpPr>
            <a:spLocks noChangeArrowheads="1"/>
          </p:cNvSpPr>
          <p:nvPr/>
        </p:nvSpPr>
        <p:spPr bwMode="auto">
          <a:xfrm>
            <a:off x="7822501" y="5966269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3" name="Rectangle 1128"/>
          <p:cNvSpPr>
            <a:spLocks noChangeArrowheads="1"/>
          </p:cNvSpPr>
          <p:nvPr/>
        </p:nvSpPr>
        <p:spPr bwMode="auto">
          <a:xfrm>
            <a:off x="7938388" y="5966269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4" name="Rectangle 1129"/>
          <p:cNvSpPr>
            <a:spLocks noChangeArrowheads="1"/>
          </p:cNvSpPr>
          <p:nvPr/>
        </p:nvSpPr>
        <p:spPr bwMode="auto">
          <a:xfrm>
            <a:off x="3221926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5" name="Rectangle 1130"/>
          <p:cNvSpPr>
            <a:spLocks noChangeArrowheads="1"/>
          </p:cNvSpPr>
          <p:nvPr/>
        </p:nvSpPr>
        <p:spPr bwMode="auto">
          <a:xfrm>
            <a:off x="3337813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6" name="Rectangle 1131"/>
          <p:cNvSpPr>
            <a:spLocks noChangeArrowheads="1"/>
          </p:cNvSpPr>
          <p:nvPr/>
        </p:nvSpPr>
        <p:spPr bwMode="auto">
          <a:xfrm>
            <a:off x="4838001" y="6336157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7" name="Rectangle 1132"/>
          <p:cNvSpPr>
            <a:spLocks noChangeArrowheads="1"/>
          </p:cNvSpPr>
          <p:nvPr/>
        </p:nvSpPr>
        <p:spPr bwMode="auto">
          <a:xfrm>
            <a:off x="49538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0" name="Rectangle 1134"/>
          <p:cNvSpPr>
            <a:spLocks noChangeArrowheads="1"/>
          </p:cNvSpPr>
          <p:nvPr/>
        </p:nvSpPr>
        <p:spPr bwMode="auto">
          <a:xfrm>
            <a:off x="5274563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3" name="Rectangle 1136"/>
          <p:cNvSpPr>
            <a:spLocks noChangeArrowheads="1"/>
          </p:cNvSpPr>
          <p:nvPr/>
        </p:nvSpPr>
        <p:spPr bwMode="auto">
          <a:xfrm>
            <a:off x="5501576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5" name="Rectangle 1138"/>
          <p:cNvSpPr>
            <a:spLocks noChangeArrowheads="1"/>
          </p:cNvSpPr>
          <p:nvPr/>
        </p:nvSpPr>
        <p:spPr bwMode="auto">
          <a:xfrm>
            <a:off x="57333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7" name="Rectangle 1140"/>
          <p:cNvSpPr>
            <a:spLocks noChangeArrowheads="1"/>
          </p:cNvSpPr>
          <p:nvPr/>
        </p:nvSpPr>
        <p:spPr bwMode="auto">
          <a:xfrm>
            <a:off x="597623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9" name="Rectangle 1142"/>
          <p:cNvSpPr>
            <a:spLocks noChangeArrowheads="1"/>
          </p:cNvSpPr>
          <p:nvPr/>
        </p:nvSpPr>
        <p:spPr bwMode="auto">
          <a:xfrm>
            <a:off x="62365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1" name="Rectangle 1144"/>
          <p:cNvSpPr>
            <a:spLocks noChangeArrowheads="1"/>
          </p:cNvSpPr>
          <p:nvPr/>
        </p:nvSpPr>
        <p:spPr bwMode="auto">
          <a:xfrm>
            <a:off x="6501701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3" name="Rectangle 1146"/>
          <p:cNvSpPr>
            <a:spLocks noChangeArrowheads="1"/>
          </p:cNvSpPr>
          <p:nvPr/>
        </p:nvSpPr>
        <p:spPr bwMode="auto">
          <a:xfrm>
            <a:off x="67620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4" name="Rectangle 1147"/>
          <p:cNvSpPr>
            <a:spLocks noChangeArrowheads="1"/>
          </p:cNvSpPr>
          <p:nvPr/>
        </p:nvSpPr>
        <p:spPr bwMode="auto">
          <a:xfrm>
            <a:off x="6910831" y="628129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5" name="Rectangle 1148"/>
          <p:cNvSpPr>
            <a:spLocks noChangeArrowheads="1"/>
          </p:cNvSpPr>
          <p:nvPr/>
        </p:nvSpPr>
        <p:spPr bwMode="auto">
          <a:xfrm>
            <a:off x="7054151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0" name="Rectangle 1149"/>
          <p:cNvSpPr>
            <a:spLocks noChangeArrowheads="1"/>
          </p:cNvSpPr>
          <p:nvPr/>
        </p:nvSpPr>
        <p:spPr bwMode="auto">
          <a:xfrm>
            <a:off x="7193851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1" name="Rectangle 1150"/>
          <p:cNvSpPr>
            <a:spLocks noChangeArrowheads="1"/>
          </p:cNvSpPr>
          <p:nvPr/>
        </p:nvSpPr>
        <p:spPr bwMode="auto">
          <a:xfrm>
            <a:off x="7309738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2" name="Rectangle 1151"/>
          <p:cNvSpPr>
            <a:spLocks noChangeArrowheads="1"/>
          </p:cNvSpPr>
          <p:nvPr/>
        </p:nvSpPr>
        <p:spPr bwMode="auto">
          <a:xfrm>
            <a:off x="7401813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3" name="Rectangle 1152"/>
          <p:cNvSpPr>
            <a:spLocks noChangeArrowheads="1"/>
          </p:cNvSpPr>
          <p:nvPr/>
        </p:nvSpPr>
        <p:spPr bwMode="auto">
          <a:xfrm>
            <a:off x="751770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4" name="Rectangle 1153"/>
          <p:cNvSpPr>
            <a:spLocks noChangeArrowheads="1"/>
          </p:cNvSpPr>
          <p:nvPr/>
        </p:nvSpPr>
        <p:spPr bwMode="auto">
          <a:xfrm>
            <a:off x="7611363" y="633615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5" name="Rectangle 1154"/>
          <p:cNvSpPr>
            <a:spLocks noChangeArrowheads="1"/>
          </p:cNvSpPr>
          <p:nvPr/>
        </p:nvSpPr>
        <p:spPr bwMode="auto">
          <a:xfrm>
            <a:off x="7727251" y="6336157"/>
            <a:ext cx="17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27" name="Rectangle 1156"/>
          <p:cNvSpPr>
            <a:spLocks noChangeArrowheads="1"/>
          </p:cNvSpPr>
          <p:nvPr/>
        </p:nvSpPr>
        <p:spPr bwMode="auto">
          <a:xfrm>
            <a:off x="7938388" y="6336157"/>
            <a:ext cx="16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28" name="Table 2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45168"/>
              </p:ext>
            </p:extLst>
          </p:nvPr>
        </p:nvGraphicFramePr>
        <p:xfrm>
          <a:off x="5114480" y="448094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7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9" name="Table 2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96365"/>
              </p:ext>
            </p:extLst>
          </p:nvPr>
        </p:nvGraphicFramePr>
        <p:xfrm>
          <a:off x="5318316" y="4468939"/>
          <a:ext cx="222947" cy="365760"/>
        </p:xfrm>
        <a:graphic>
          <a:graphicData uri="http://schemas.openxmlformats.org/drawingml/2006/table">
            <a:tbl>
              <a:tblPr/>
              <a:tblGrid>
                <a:gridCol w="222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30" name="Rectangle 2329"/>
          <p:cNvSpPr/>
          <p:nvPr/>
        </p:nvSpPr>
        <p:spPr>
          <a:xfrm>
            <a:off x="5291995" y="48081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1" name="Rectangle 2330"/>
          <p:cNvSpPr/>
          <p:nvPr/>
        </p:nvSpPr>
        <p:spPr>
          <a:xfrm>
            <a:off x="5554090" y="445179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2" name="Rectangle 2331"/>
          <p:cNvSpPr/>
          <p:nvPr/>
        </p:nvSpPr>
        <p:spPr>
          <a:xfrm>
            <a:off x="5562121" y="482223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3" name="Rectangle 2332"/>
          <p:cNvSpPr/>
          <p:nvPr/>
        </p:nvSpPr>
        <p:spPr>
          <a:xfrm>
            <a:off x="5541390" y="5174868"/>
            <a:ext cx="231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4" name="Rectangle 2333"/>
          <p:cNvSpPr/>
          <p:nvPr/>
        </p:nvSpPr>
        <p:spPr>
          <a:xfrm>
            <a:off x="5796852" y="557999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335" name="Rectangle 2334"/>
          <p:cNvSpPr/>
          <p:nvPr/>
        </p:nvSpPr>
        <p:spPr>
          <a:xfrm>
            <a:off x="5815521" y="518960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6" name="Rectangle 2335"/>
          <p:cNvSpPr/>
          <p:nvPr/>
        </p:nvSpPr>
        <p:spPr>
          <a:xfrm>
            <a:off x="5769990" y="480529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37" name="Rectangle 2336"/>
          <p:cNvSpPr/>
          <p:nvPr/>
        </p:nvSpPr>
        <p:spPr>
          <a:xfrm>
            <a:off x="6300215" y="482642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8" name="Rectangle 2337"/>
          <p:cNvSpPr/>
          <p:nvPr/>
        </p:nvSpPr>
        <p:spPr>
          <a:xfrm>
            <a:off x="5777070" y="4460589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41" name="Rectangle 2340"/>
          <p:cNvSpPr/>
          <p:nvPr/>
        </p:nvSpPr>
        <p:spPr>
          <a:xfrm>
            <a:off x="6052313" y="482223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42" name="Rectangle 2341"/>
          <p:cNvSpPr/>
          <p:nvPr/>
        </p:nvSpPr>
        <p:spPr>
          <a:xfrm>
            <a:off x="6057519" y="5213422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43" name="Rectangle 2342"/>
          <p:cNvSpPr/>
          <p:nvPr/>
        </p:nvSpPr>
        <p:spPr>
          <a:xfrm>
            <a:off x="6048375" y="5563045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44" name="Rectangle 2343"/>
          <p:cNvSpPr/>
          <p:nvPr/>
        </p:nvSpPr>
        <p:spPr>
          <a:xfrm>
            <a:off x="1120775" y="494340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5" name="Rectangle 2344"/>
          <p:cNvSpPr/>
          <p:nvPr/>
        </p:nvSpPr>
        <p:spPr>
          <a:xfrm>
            <a:off x="6303836" y="5949322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6" name="Rectangle 2345"/>
          <p:cNvSpPr/>
          <p:nvPr/>
        </p:nvSpPr>
        <p:spPr>
          <a:xfrm>
            <a:off x="6300214" y="5567284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7" name="Rectangle 2346"/>
          <p:cNvSpPr/>
          <p:nvPr/>
        </p:nvSpPr>
        <p:spPr>
          <a:xfrm>
            <a:off x="6314187" y="5172218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9" name="Rectangle 2348"/>
          <p:cNvSpPr/>
          <p:nvPr/>
        </p:nvSpPr>
        <p:spPr>
          <a:xfrm>
            <a:off x="6572250" y="521200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0" name="Rectangle 2349"/>
          <p:cNvSpPr/>
          <p:nvPr/>
        </p:nvSpPr>
        <p:spPr>
          <a:xfrm>
            <a:off x="6589140" y="480048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1" name="Rectangle 2350"/>
          <p:cNvSpPr/>
          <p:nvPr/>
        </p:nvSpPr>
        <p:spPr>
          <a:xfrm>
            <a:off x="6573139" y="5943211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2" name="Rectangle 2351"/>
          <p:cNvSpPr/>
          <p:nvPr/>
        </p:nvSpPr>
        <p:spPr>
          <a:xfrm>
            <a:off x="6589139" y="557465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4" name="Rectangle 2353"/>
          <p:cNvSpPr/>
          <p:nvPr/>
        </p:nvSpPr>
        <p:spPr>
          <a:xfrm>
            <a:off x="6867682" y="4791520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" name="Rectangle 2354"/>
          <p:cNvSpPr/>
          <p:nvPr/>
        </p:nvSpPr>
        <p:spPr>
          <a:xfrm>
            <a:off x="7546975" y="4802886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6" name="Rectangle 2355"/>
          <p:cNvSpPr/>
          <p:nvPr/>
        </p:nvSpPr>
        <p:spPr>
          <a:xfrm>
            <a:off x="7349426" y="4809173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7" name="Rectangle 2356"/>
          <p:cNvSpPr/>
          <p:nvPr/>
        </p:nvSpPr>
        <p:spPr>
          <a:xfrm>
            <a:off x="7130541" y="4806363"/>
            <a:ext cx="255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8" name="Rectangle 2357"/>
          <p:cNvSpPr/>
          <p:nvPr/>
        </p:nvSpPr>
        <p:spPr>
          <a:xfrm>
            <a:off x="7768208" y="48264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Arial" pitchFamily="34" charset="0"/>
              </a:rPr>
              <a:t>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9" name="Rectangle 220"/>
          <p:cNvSpPr>
            <a:spLocks noChangeArrowheads="1"/>
          </p:cNvSpPr>
          <p:nvPr/>
        </p:nvSpPr>
        <p:spPr bwMode="auto">
          <a:xfrm>
            <a:off x="1665288" y="2190750"/>
            <a:ext cx="223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61" name="TextBox 2360"/>
          <p:cNvSpPr txBox="1"/>
          <p:nvPr/>
        </p:nvSpPr>
        <p:spPr>
          <a:xfrm>
            <a:off x="5359494" y="3440668"/>
            <a:ext cx="27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Faults =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1253E-CE9D-CFF3-49BD-C8966FD3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DB59-8718-3A4A-4C1E-AACEEF52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6D77-B3E7-525C-BBD6-5B7204B0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886700" cy="854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Interface for MFU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0650-5DF5-4FA0-42EE-70379DEF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763000" cy="2286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A18D-BADB-2BD3-88F4-5E1F196F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F58F-5BF0-760A-434F-A3AAB2CB3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0973-6BBE-5209-3CC2-F125A7FA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886700" cy="854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Summary of the algorithms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1743CAB-8E4C-B9E5-BE1E-016E3CAB7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t="68128" r="77064" b="1055"/>
          <a:stretch/>
        </p:blipFill>
        <p:spPr bwMode="auto">
          <a:xfrm>
            <a:off x="609600" y="1524000"/>
            <a:ext cx="4894729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D1AF-FFCF-EC75-18AE-BC304F2C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Algorithm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FIFO: Uses a queue to replace the oldest page.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LRU: Uses a hash map with timestamps to track usage.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LFU: Maintains a frequency counter for each page.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MFU: Tracks the most used page and replaces 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454F9-9168-9C71-EBA9-CFF9569A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7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93" y="1981200"/>
            <a:ext cx="7886700" cy="30511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Implemented and tested FIFO, LRU, LFU and MFU.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Compared algorithms based on page faults and efficiency.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algorithm selection based 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Lowest page faults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Execution efficiency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management strategy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CFE8B-5804-9EB2-402E-E27378C6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048000"/>
            <a:ext cx="3124200" cy="91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F35AF-FD33-3FDC-E95B-0311988F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and Sub Tasks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 Explanation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Algorithm Implementation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5A5D4-F5A6-C88A-3729-8E23D188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1201"/>
            <a:ext cx="7886700" cy="2819400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systems use page replacement algorithms to manage memory efficiently.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implement and compare FIFO, LRU, LFU and MFU algorithms.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objective is to determine the best algorithm based on the given reference string.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64514-1A41-1558-3496-DDA2ED8D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0948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and Sub Tasks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39671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Task: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Develop a GUI-based Page Replacement Algorithm Simulator.</a:t>
            </a:r>
          </a:p>
          <a:p>
            <a:pPr marL="457200" lvl="1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 Tasks: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Implement FIFO, LRU, LFU and MFU algorithms.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Collect and display step-by-step memory state and page faults in a tabular format.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Compare algorithms based on page faults and efficiency.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Identify the best algorithm for the given reference string.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82523-9971-FCB3-E6F4-E9CB88D5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9800"/>
            <a:ext cx="7886700" cy="3127375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2021/E/014 - Implemented FIFO and LRU algorithms.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2021/E/053 - Developed LFU and MFU logic.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2021/ E / 014 , 053 - Created a summary analysis and best algorithm selection, Designed GUI and user input validation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828A-143D-83CD-01EE-FC297E55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 explanation(FIFO)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Reference string: 7, 0, 1, 2, 0, 3, 0, 4, 2, 3, 0, 3, 0, 3, 2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frames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65EBCA-4B1E-DFB7-2DB8-FE9B4CD5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99047"/>
              </p:ext>
            </p:extLst>
          </p:nvPr>
        </p:nvGraphicFramePr>
        <p:xfrm>
          <a:off x="661307" y="2895600"/>
          <a:ext cx="7296144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590">
                  <a:extLst>
                    <a:ext uri="{9D8B030D-6E8A-4147-A177-3AD203B41FA5}">
                      <a16:colId xmlns:a16="http://schemas.microsoft.com/office/drawing/2014/main" val="2848334663"/>
                    </a:ext>
                  </a:extLst>
                </a:gridCol>
                <a:gridCol w="593892">
                  <a:extLst>
                    <a:ext uri="{9D8B030D-6E8A-4147-A177-3AD203B41FA5}">
                      <a16:colId xmlns:a16="http://schemas.microsoft.com/office/drawing/2014/main" val="2461640647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1066622298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1310576301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4015319469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2443735730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1916343136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1450682431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2886663871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824651990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1741542782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599942083"/>
                    </a:ext>
                  </a:extLst>
                </a:gridCol>
                <a:gridCol w="561242">
                  <a:extLst>
                    <a:ext uri="{9D8B030D-6E8A-4147-A177-3AD203B41FA5}">
                      <a16:colId xmlns:a16="http://schemas.microsoft.com/office/drawing/2014/main" val="313062224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059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7580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352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3367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2B90-B253-8649-265B-EEFEC66B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886700" cy="854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Interface for FIFO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E805-CBAE-301D-71C9-44D0000B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50281"/>
            <a:ext cx="8763000" cy="23574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E847-8593-3A65-AE02-57640792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 explanation(LRU)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Reference string: 7, 0, 1, 2, 0, 3, 0, 4, 2, 3, 0, 3, 0, 3, 2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 frames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E5584-4742-7B30-3B51-7FD60A72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49071"/>
              </p:ext>
            </p:extLst>
          </p:nvPr>
        </p:nvGraphicFramePr>
        <p:xfrm>
          <a:off x="641350" y="3048000"/>
          <a:ext cx="7435844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988">
                  <a:extLst>
                    <a:ext uri="{9D8B030D-6E8A-4147-A177-3AD203B41FA5}">
                      <a16:colId xmlns:a16="http://schemas.microsoft.com/office/drawing/2014/main" val="4085903998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269807787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3908191092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2617348012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416090770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3097717224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4090820745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2741573878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2395362588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3206415379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4106739167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4294293702"/>
                    </a:ext>
                  </a:extLst>
                </a:gridCol>
                <a:gridCol w="571988">
                  <a:extLst>
                    <a:ext uri="{9D8B030D-6E8A-4147-A177-3AD203B41FA5}">
                      <a16:colId xmlns:a16="http://schemas.microsoft.com/office/drawing/2014/main" val="191167913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683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1716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1473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1205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6F5A-88EE-C8F2-02C0-017F8D5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6D6F-D3CD-5525-59B1-0A5766393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8702-78E7-053A-A187-515537E2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7886700" cy="854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User Interface for LRU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A714-9F42-68D1-CBEE-B63CC17C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43137"/>
            <a:ext cx="8610600" cy="2371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1220-1AAB-50E1-4A28-27215E0A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4788-C382-48E2-93AC-162A70AEB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549</TotalTime>
  <Words>1023</Words>
  <Application>Microsoft Office PowerPoint</Application>
  <PresentationFormat>On-screen Show (4:3)</PresentationFormat>
  <Paragraphs>635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Verdana</vt:lpstr>
      <vt:lpstr>Office Theme</vt:lpstr>
      <vt:lpstr>REPLACEMENT  ALGORITHM </vt:lpstr>
      <vt:lpstr>Content</vt:lpstr>
      <vt:lpstr>Introduction</vt:lpstr>
      <vt:lpstr>Main and Sub Tasks </vt:lpstr>
      <vt:lpstr>Objectives</vt:lpstr>
      <vt:lpstr>Output explanation(FIFO)</vt:lpstr>
      <vt:lpstr>User Interface for FIFO</vt:lpstr>
      <vt:lpstr>Output explanation(LRU)</vt:lpstr>
      <vt:lpstr>User Interface for LRU</vt:lpstr>
      <vt:lpstr>Output explanation(LFU)</vt:lpstr>
      <vt:lpstr>User Interface for LFU</vt:lpstr>
      <vt:lpstr>Output explanation(MFU)</vt:lpstr>
      <vt:lpstr>User Interface for MFU</vt:lpstr>
      <vt:lpstr>Summary of the algorithms</vt:lpstr>
      <vt:lpstr>Algorithm Implementation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replacement algorithm</dc:title>
  <dc:creator>Piyumi</dc:creator>
  <cp:lastModifiedBy>SHANIKA A.M.</cp:lastModifiedBy>
  <cp:revision>40</cp:revision>
  <dcterms:created xsi:type="dcterms:W3CDTF">2025-03-12T20:41:12Z</dcterms:created>
  <dcterms:modified xsi:type="dcterms:W3CDTF">2025-05-01T15:56:10Z</dcterms:modified>
</cp:coreProperties>
</file>